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6" saveSubsetFonts="1">
  <p:sldMasterIdLst>
    <p:sldMasterId id="214748372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21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D966"/>
    <a:srgbClr val="CC99FF"/>
    <a:srgbClr val="9933FF"/>
    <a:srgbClr val="00B050"/>
    <a:srgbClr val="33CC33"/>
    <a:srgbClr val="66FF99"/>
    <a:srgbClr val="FF6699"/>
    <a:srgbClr val="1AA9CB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647772-04BA-428F-AE4D-1F6F26212CA4}" v="529" dt="2020-03-07T17:13:55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3120" y="84"/>
      </p:cViewPr>
      <p:guideLst>
        <p:guide orient="horz" pos="2722"/>
        <p:guide pos="21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73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 Pan" userId="6aeeb3fdeb798634" providerId="LiveId" clId="{E8647772-04BA-428F-AE4D-1F6F26212CA4}"/>
    <pc:docChg chg="undo custSel addSld modSld">
      <pc:chgData name="Chu Pan" userId="6aeeb3fdeb798634" providerId="LiveId" clId="{E8647772-04BA-428F-AE4D-1F6F26212CA4}" dt="2020-03-07T17:13:55.190" v="3650"/>
      <pc:docMkLst>
        <pc:docMk/>
      </pc:docMkLst>
      <pc:sldChg chg="addSp delSp modSp mod">
        <pc:chgData name="Chu Pan" userId="6aeeb3fdeb798634" providerId="LiveId" clId="{E8647772-04BA-428F-AE4D-1F6F26212CA4}" dt="2020-02-21T07:04:02.298" v="2174"/>
        <pc:sldMkLst>
          <pc:docMk/>
          <pc:sldMk cId="2191013116" sldId="256"/>
        </pc:sldMkLst>
        <pc:spChg chg="del">
          <ac:chgData name="Chu Pan" userId="6aeeb3fdeb798634" providerId="LiveId" clId="{E8647772-04BA-428F-AE4D-1F6F26212CA4}" dt="2020-02-20T13:59:01.203" v="0" actId="478"/>
          <ac:spMkLst>
            <pc:docMk/>
            <pc:sldMk cId="2191013116" sldId="256"/>
            <ac:spMk id="2" creationId="{374A6566-3555-45AA-A3AC-C9F8AFD5E85C}"/>
          </ac:spMkLst>
        </pc:spChg>
        <pc:spChg chg="del">
          <ac:chgData name="Chu Pan" userId="6aeeb3fdeb798634" providerId="LiveId" clId="{E8647772-04BA-428F-AE4D-1F6F26212CA4}" dt="2020-02-20T13:59:01.203" v="0" actId="478"/>
          <ac:spMkLst>
            <pc:docMk/>
            <pc:sldMk cId="2191013116" sldId="256"/>
            <ac:spMk id="3" creationId="{16A49D7E-2C3D-4523-B0F5-E3241E428736}"/>
          </ac:spMkLst>
        </pc:spChg>
        <pc:spChg chg="add del mod">
          <ac:chgData name="Chu Pan" userId="6aeeb3fdeb798634" providerId="LiveId" clId="{E8647772-04BA-428F-AE4D-1F6F26212CA4}" dt="2020-02-20T13:59:35.115" v="2" actId="478"/>
          <ac:spMkLst>
            <pc:docMk/>
            <pc:sldMk cId="2191013116" sldId="256"/>
            <ac:spMk id="4" creationId="{2A06F1FA-BA4A-4EE8-B4D9-50FD4044D8ED}"/>
          </ac:spMkLst>
        </pc:spChg>
        <pc:spChg chg="add del mod">
          <ac:chgData name="Chu Pan" userId="6aeeb3fdeb798634" providerId="LiveId" clId="{E8647772-04BA-428F-AE4D-1F6F26212CA4}" dt="2020-02-20T15:29:50.807" v="607" actId="478"/>
          <ac:spMkLst>
            <pc:docMk/>
            <pc:sldMk cId="2191013116" sldId="256"/>
            <ac:spMk id="5" creationId="{7BDADF31-802C-4418-AFFD-6201C73C7652}"/>
          </ac:spMkLst>
        </pc:spChg>
        <pc:spChg chg="add del mod">
          <ac:chgData name="Chu Pan" userId="6aeeb3fdeb798634" providerId="LiveId" clId="{E8647772-04BA-428F-AE4D-1F6F26212CA4}" dt="2020-02-20T14:02:42.241" v="11" actId="478"/>
          <ac:spMkLst>
            <pc:docMk/>
            <pc:sldMk cId="2191013116" sldId="256"/>
            <ac:spMk id="6" creationId="{7323AE6A-5DC2-4E9D-ABEA-FF36826FCED4}"/>
          </ac:spMkLst>
        </pc:spChg>
        <pc:spChg chg="add del mod">
          <ac:chgData name="Chu Pan" userId="6aeeb3fdeb798634" providerId="LiveId" clId="{E8647772-04BA-428F-AE4D-1F6F26212CA4}" dt="2020-02-20T15:30:08.677" v="611" actId="478"/>
          <ac:spMkLst>
            <pc:docMk/>
            <pc:sldMk cId="2191013116" sldId="256"/>
            <ac:spMk id="10" creationId="{1E4D67BB-A7AF-4EAF-BA97-7DE0E582341F}"/>
          </ac:spMkLst>
        </pc:spChg>
        <pc:spChg chg="add del mod">
          <ac:chgData name="Chu Pan" userId="6aeeb3fdeb798634" providerId="LiveId" clId="{E8647772-04BA-428F-AE4D-1F6F26212CA4}" dt="2020-02-20T14:06:50.988" v="32" actId="478"/>
          <ac:spMkLst>
            <pc:docMk/>
            <pc:sldMk cId="2191013116" sldId="256"/>
            <ac:spMk id="11" creationId="{6CE4CFCD-27DC-4559-8F47-30494281B1AA}"/>
          </ac:spMkLst>
        </pc:spChg>
        <pc:spChg chg="add mod">
          <ac:chgData name="Chu Pan" userId="6aeeb3fdeb798634" providerId="LiveId" clId="{E8647772-04BA-428F-AE4D-1F6F26212CA4}" dt="2020-02-20T15:15:53.148" v="584" actId="164"/>
          <ac:spMkLst>
            <pc:docMk/>
            <pc:sldMk cId="2191013116" sldId="256"/>
            <ac:spMk id="12" creationId="{A143FF7D-CFB6-4CF9-8A59-FFBD4FB973CA}"/>
          </ac:spMkLst>
        </pc:spChg>
        <pc:spChg chg="add mod ord topLvl">
          <ac:chgData name="Chu Pan" userId="6aeeb3fdeb798634" providerId="LiveId" clId="{E8647772-04BA-428F-AE4D-1F6F26212CA4}" dt="2020-02-20T14:21:49.494" v="121" actId="164"/>
          <ac:spMkLst>
            <pc:docMk/>
            <pc:sldMk cId="2191013116" sldId="256"/>
            <ac:spMk id="13" creationId="{EF71DECF-A272-4A9C-B20E-F127E7773F9D}"/>
          </ac:spMkLst>
        </pc:spChg>
        <pc:spChg chg="add del mod">
          <ac:chgData name="Chu Pan" userId="6aeeb3fdeb798634" providerId="LiveId" clId="{E8647772-04BA-428F-AE4D-1F6F26212CA4}" dt="2020-02-20T14:14:44.577" v="53" actId="478"/>
          <ac:spMkLst>
            <pc:docMk/>
            <pc:sldMk cId="2191013116" sldId="256"/>
            <ac:spMk id="14" creationId="{35F3006E-FE2D-4FD6-9032-7940F5B957C1}"/>
          </ac:spMkLst>
        </pc:spChg>
        <pc:spChg chg="add del mod">
          <ac:chgData name="Chu Pan" userId="6aeeb3fdeb798634" providerId="LiveId" clId="{E8647772-04BA-428F-AE4D-1F6F26212CA4}" dt="2020-02-20T14:15:08.686" v="56" actId="478"/>
          <ac:spMkLst>
            <pc:docMk/>
            <pc:sldMk cId="2191013116" sldId="256"/>
            <ac:spMk id="15" creationId="{408957C4-4182-4923-A7D2-34A7FF4A8950}"/>
          </ac:spMkLst>
        </pc:spChg>
        <pc:spChg chg="add del mod">
          <ac:chgData name="Chu Pan" userId="6aeeb3fdeb798634" providerId="LiveId" clId="{E8647772-04BA-428F-AE4D-1F6F26212CA4}" dt="2020-02-20T14:15:48.358" v="60" actId="478"/>
          <ac:spMkLst>
            <pc:docMk/>
            <pc:sldMk cId="2191013116" sldId="256"/>
            <ac:spMk id="16" creationId="{B71D8D31-82BC-406B-94EF-4F5FF251FEE1}"/>
          </ac:spMkLst>
        </pc:spChg>
        <pc:spChg chg="add del mod">
          <ac:chgData name="Chu Pan" userId="6aeeb3fdeb798634" providerId="LiveId" clId="{E8647772-04BA-428F-AE4D-1F6F26212CA4}" dt="2020-02-20T14:16:36.657" v="66" actId="478"/>
          <ac:spMkLst>
            <pc:docMk/>
            <pc:sldMk cId="2191013116" sldId="256"/>
            <ac:spMk id="17" creationId="{8B1562F1-C34F-4AE9-962E-901E35CBE82D}"/>
          </ac:spMkLst>
        </pc:spChg>
        <pc:spChg chg="add mod ord topLvl">
          <ac:chgData name="Chu Pan" userId="6aeeb3fdeb798634" providerId="LiveId" clId="{E8647772-04BA-428F-AE4D-1F6F26212CA4}" dt="2020-02-20T14:21:49.494" v="121" actId="164"/>
          <ac:spMkLst>
            <pc:docMk/>
            <pc:sldMk cId="2191013116" sldId="256"/>
            <ac:spMk id="18" creationId="{A511024C-0D13-498A-A51B-2918BA66161F}"/>
          </ac:spMkLst>
        </pc:spChg>
        <pc:spChg chg="add mod">
          <ac:chgData name="Chu Pan" userId="6aeeb3fdeb798634" providerId="LiveId" clId="{E8647772-04BA-428F-AE4D-1F6F26212CA4}" dt="2020-02-20T14:20:00.419" v="100" actId="1076"/>
          <ac:spMkLst>
            <pc:docMk/>
            <pc:sldMk cId="2191013116" sldId="256"/>
            <ac:spMk id="21" creationId="{88066229-A197-45BD-821B-42FA553D9A70}"/>
          </ac:spMkLst>
        </pc:spChg>
        <pc:spChg chg="add mod">
          <ac:chgData name="Chu Pan" userId="6aeeb3fdeb798634" providerId="LiveId" clId="{E8647772-04BA-428F-AE4D-1F6F26212CA4}" dt="2020-02-20T14:22:09.153" v="123" actId="208"/>
          <ac:spMkLst>
            <pc:docMk/>
            <pc:sldMk cId="2191013116" sldId="256"/>
            <ac:spMk id="22" creationId="{7ECDA3FD-0C51-46F5-A9BD-9E5299630C0C}"/>
          </ac:spMkLst>
        </pc:spChg>
        <pc:spChg chg="add del mod">
          <ac:chgData name="Chu Pan" userId="6aeeb3fdeb798634" providerId="LiveId" clId="{E8647772-04BA-428F-AE4D-1F6F26212CA4}" dt="2020-02-20T15:29:30.409" v="601" actId="478"/>
          <ac:spMkLst>
            <pc:docMk/>
            <pc:sldMk cId="2191013116" sldId="256"/>
            <ac:spMk id="26" creationId="{7B92F5F3-4309-4EC1-8EE8-6B3958A8155B}"/>
          </ac:spMkLst>
        </pc:spChg>
        <pc:spChg chg="add del mod">
          <ac:chgData name="Chu Pan" userId="6aeeb3fdeb798634" providerId="LiveId" clId="{E8647772-04BA-428F-AE4D-1F6F26212CA4}" dt="2020-02-20T15:29:30.409" v="601" actId="478"/>
          <ac:spMkLst>
            <pc:docMk/>
            <pc:sldMk cId="2191013116" sldId="256"/>
            <ac:spMk id="28" creationId="{7E2BD3D5-DE96-4F3D-BE8D-4CC288545A47}"/>
          </ac:spMkLst>
        </pc:spChg>
        <pc:spChg chg="add mod">
          <ac:chgData name="Chu Pan" userId="6aeeb3fdeb798634" providerId="LiveId" clId="{E8647772-04BA-428F-AE4D-1F6F26212CA4}" dt="2020-02-20T15:16:09.091" v="587" actId="164"/>
          <ac:spMkLst>
            <pc:docMk/>
            <pc:sldMk cId="2191013116" sldId="256"/>
            <ac:spMk id="73" creationId="{4B9A047E-2E74-4E6B-AB9A-5B25BA02932A}"/>
          </ac:spMkLst>
        </pc:spChg>
        <pc:spChg chg="add mod">
          <ac:chgData name="Chu Pan" userId="6aeeb3fdeb798634" providerId="LiveId" clId="{E8647772-04BA-428F-AE4D-1F6F26212CA4}" dt="2020-02-20T15:15:53.148" v="584" actId="164"/>
          <ac:spMkLst>
            <pc:docMk/>
            <pc:sldMk cId="2191013116" sldId="256"/>
            <ac:spMk id="86" creationId="{71EF4D2C-9268-49B8-8A0D-3EC106207495}"/>
          </ac:spMkLst>
        </pc:spChg>
        <pc:spChg chg="add mod topLvl">
          <ac:chgData name="Chu Pan" userId="6aeeb3fdeb798634" providerId="LiveId" clId="{E8647772-04BA-428F-AE4D-1F6F26212CA4}" dt="2020-02-20T15:17:06.661" v="591" actId="208"/>
          <ac:spMkLst>
            <pc:docMk/>
            <pc:sldMk cId="2191013116" sldId="256"/>
            <ac:spMk id="87" creationId="{04D9000E-D0B5-47EA-9B32-E16837495B86}"/>
          </ac:spMkLst>
        </pc:spChg>
        <pc:spChg chg="add mod topLvl">
          <ac:chgData name="Chu Pan" userId="6aeeb3fdeb798634" providerId="LiveId" clId="{E8647772-04BA-428F-AE4D-1F6F26212CA4}" dt="2020-02-20T15:28:32.334" v="597" actId="1076"/>
          <ac:spMkLst>
            <pc:docMk/>
            <pc:sldMk cId="2191013116" sldId="256"/>
            <ac:spMk id="89" creationId="{236CB7A4-666C-4F7E-B086-2D0CB8D0DA64}"/>
          </ac:spMkLst>
        </pc:spChg>
        <pc:spChg chg="add mod">
          <ac:chgData name="Chu Pan" userId="6aeeb3fdeb798634" providerId="LiveId" clId="{E8647772-04BA-428F-AE4D-1F6F26212CA4}" dt="2020-02-20T15:17:33.791" v="592" actId="1582"/>
          <ac:spMkLst>
            <pc:docMk/>
            <pc:sldMk cId="2191013116" sldId="256"/>
            <ac:spMk id="93" creationId="{5D93D34D-3613-4CC0-BBCE-23C210A326B7}"/>
          </ac:spMkLst>
        </pc:spChg>
        <pc:spChg chg="add mod topLvl">
          <ac:chgData name="Chu Pan" userId="6aeeb3fdeb798634" providerId="LiveId" clId="{E8647772-04BA-428F-AE4D-1F6F26212CA4}" dt="2020-02-20T15:18:37.088" v="596" actId="1076"/>
          <ac:spMkLst>
            <pc:docMk/>
            <pc:sldMk cId="2191013116" sldId="256"/>
            <ac:spMk id="106" creationId="{B78EFBFB-3EE2-4B03-B9ED-55A36BFB8B07}"/>
          </ac:spMkLst>
        </pc:spChg>
        <pc:spChg chg="add del mod">
          <ac:chgData name="Chu Pan" userId="6aeeb3fdeb798634" providerId="LiveId" clId="{E8647772-04BA-428F-AE4D-1F6F26212CA4}" dt="2020-02-20T15:04:52.192" v="501" actId="478"/>
          <ac:spMkLst>
            <pc:docMk/>
            <pc:sldMk cId="2191013116" sldId="256"/>
            <ac:spMk id="107" creationId="{0C5EB152-52FD-43DC-A5F1-EFE8211D32DD}"/>
          </ac:spMkLst>
        </pc:spChg>
        <pc:spChg chg="mod">
          <ac:chgData name="Chu Pan" userId="6aeeb3fdeb798634" providerId="LiveId" clId="{E8647772-04BA-428F-AE4D-1F6F26212CA4}" dt="2020-02-20T15:17:46.813" v="593" actId="208"/>
          <ac:spMkLst>
            <pc:docMk/>
            <pc:sldMk cId="2191013116" sldId="256"/>
            <ac:spMk id="113" creationId="{A2A0AC7E-2435-4C00-B23C-6020474A2C17}"/>
          </ac:spMkLst>
        </pc:spChg>
        <pc:spChg chg="add del mod topLvl">
          <ac:chgData name="Chu Pan" userId="6aeeb3fdeb798634" providerId="LiveId" clId="{E8647772-04BA-428F-AE4D-1F6F26212CA4}" dt="2020-02-20T14:57:39.745" v="428" actId="478"/>
          <ac:spMkLst>
            <pc:docMk/>
            <pc:sldMk cId="2191013116" sldId="256"/>
            <ac:spMk id="119" creationId="{2CA32E57-9E93-4DE2-B527-094DA7689798}"/>
          </ac:spMkLst>
        </pc:spChg>
        <pc:spChg chg="add mod topLvl">
          <ac:chgData name="Chu Pan" userId="6aeeb3fdeb798634" providerId="LiveId" clId="{E8647772-04BA-428F-AE4D-1F6F26212CA4}" dt="2020-02-20T15:18:33.384" v="595" actId="14100"/>
          <ac:spMkLst>
            <pc:docMk/>
            <pc:sldMk cId="2191013116" sldId="256"/>
            <ac:spMk id="120" creationId="{5661E1DD-281B-48EC-8E76-997F94A6AA4A}"/>
          </ac:spMkLst>
        </pc:spChg>
        <pc:spChg chg="mod">
          <ac:chgData name="Chu Pan" userId="6aeeb3fdeb798634" providerId="LiveId" clId="{E8647772-04BA-428F-AE4D-1F6F26212CA4}" dt="2020-02-20T15:29:13.446" v="598" actId="207"/>
          <ac:spMkLst>
            <pc:docMk/>
            <pc:sldMk cId="2191013116" sldId="256"/>
            <ac:spMk id="123" creationId="{62921791-7D2D-4AA9-89A4-DFA913D136EA}"/>
          </ac:spMkLst>
        </pc:spChg>
        <pc:spChg chg="mod">
          <ac:chgData name="Chu Pan" userId="6aeeb3fdeb798634" providerId="LiveId" clId="{E8647772-04BA-428F-AE4D-1F6F26212CA4}" dt="2020-02-20T15:29:13.446" v="598" actId="207"/>
          <ac:spMkLst>
            <pc:docMk/>
            <pc:sldMk cId="2191013116" sldId="256"/>
            <ac:spMk id="124" creationId="{02FA17F5-A65A-487A-B2B9-D442152D1AC7}"/>
          </ac:spMkLst>
        </pc:spChg>
        <pc:spChg chg="add mod">
          <ac:chgData name="Chu Pan" userId="6aeeb3fdeb798634" providerId="LiveId" clId="{E8647772-04BA-428F-AE4D-1F6F26212CA4}" dt="2020-02-20T14:59:23.423" v="444" actId="1076"/>
          <ac:spMkLst>
            <pc:docMk/>
            <pc:sldMk cId="2191013116" sldId="256"/>
            <ac:spMk id="142" creationId="{ADD541E4-C393-45E4-8494-FFF5DD47A85A}"/>
          </ac:spMkLst>
        </pc:spChg>
        <pc:spChg chg="mod">
          <ac:chgData name="Chu Pan" userId="6aeeb3fdeb798634" providerId="LiveId" clId="{E8647772-04BA-428F-AE4D-1F6F26212CA4}" dt="2020-02-20T15:16:37.780" v="589" actId="208"/>
          <ac:spMkLst>
            <pc:docMk/>
            <pc:sldMk cId="2191013116" sldId="256"/>
            <ac:spMk id="173" creationId="{C202DB2B-FCD4-4FEE-8A0D-72DF52EDD211}"/>
          </ac:spMkLst>
        </pc:spChg>
        <pc:spChg chg="mod">
          <ac:chgData name="Chu Pan" userId="6aeeb3fdeb798634" providerId="LiveId" clId="{E8647772-04BA-428F-AE4D-1F6F26212CA4}" dt="2020-02-20T15:16:37.780" v="589" actId="208"/>
          <ac:spMkLst>
            <pc:docMk/>
            <pc:sldMk cId="2191013116" sldId="256"/>
            <ac:spMk id="174" creationId="{A5708332-E1B2-4E97-B3B5-7F94B16ED567}"/>
          </ac:spMkLst>
        </pc:spChg>
        <pc:spChg chg="add del mod">
          <ac:chgData name="Chu Pan" userId="6aeeb3fdeb798634" providerId="LiveId" clId="{E8647772-04BA-428F-AE4D-1F6F26212CA4}" dt="2020-02-20T15:13:54.801" v="564" actId="478"/>
          <ac:spMkLst>
            <pc:docMk/>
            <pc:sldMk cId="2191013116" sldId="256"/>
            <ac:spMk id="181" creationId="{66510F3C-082A-4BD4-8D18-2FBEB1ED37BC}"/>
          </ac:spMkLst>
        </pc:spChg>
        <pc:spChg chg="add mod">
          <ac:chgData name="Chu Pan" userId="6aeeb3fdeb798634" providerId="LiveId" clId="{E8647772-04BA-428F-AE4D-1F6F26212CA4}" dt="2020-02-20T15:16:09.091" v="587" actId="164"/>
          <ac:spMkLst>
            <pc:docMk/>
            <pc:sldMk cId="2191013116" sldId="256"/>
            <ac:spMk id="183" creationId="{F664366B-E35C-417A-9E6F-8995B21CE5D2}"/>
          </ac:spMkLst>
        </pc:spChg>
        <pc:spChg chg="add mod">
          <ac:chgData name="Chu Pan" userId="6aeeb3fdeb798634" providerId="LiveId" clId="{E8647772-04BA-428F-AE4D-1F6F26212CA4}" dt="2020-02-20T15:29:35.837" v="603" actId="1076"/>
          <ac:spMkLst>
            <pc:docMk/>
            <pc:sldMk cId="2191013116" sldId="256"/>
            <ac:spMk id="186" creationId="{4A06ADBA-D005-4C55-A26E-11E034C5630C}"/>
          </ac:spMkLst>
        </pc:spChg>
        <pc:spChg chg="add mod">
          <ac:chgData name="Chu Pan" userId="6aeeb3fdeb798634" providerId="LiveId" clId="{E8647772-04BA-428F-AE4D-1F6F26212CA4}" dt="2020-02-20T15:29:32.418" v="602" actId="1076"/>
          <ac:spMkLst>
            <pc:docMk/>
            <pc:sldMk cId="2191013116" sldId="256"/>
            <ac:spMk id="187" creationId="{723606BA-23A6-4396-8FB7-EF13CC2D2C18}"/>
          </ac:spMkLst>
        </pc:spChg>
        <pc:spChg chg="add mod">
          <ac:chgData name="Chu Pan" userId="6aeeb3fdeb798634" providerId="LiveId" clId="{E8647772-04BA-428F-AE4D-1F6F26212CA4}" dt="2020-02-20T15:29:52.697" v="608" actId="1076"/>
          <ac:spMkLst>
            <pc:docMk/>
            <pc:sldMk cId="2191013116" sldId="256"/>
            <ac:spMk id="188" creationId="{B467E695-16DE-463C-BA7B-5FCC9A3B4DD8}"/>
          </ac:spMkLst>
        </pc:spChg>
        <pc:spChg chg="add mod">
          <ac:chgData name="Chu Pan" userId="6aeeb3fdeb798634" providerId="LiveId" clId="{E8647772-04BA-428F-AE4D-1F6F26212CA4}" dt="2020-02-20T15:30:20.527" v="612" actId="1076"/>
          <ac:spMkLst>
            <pc:docMk/>
            <pc:sldMk cId="2191013116" sldId="256"/>
            <ac:spMk id="189" creationId="{008D113A-2895-49AB-A150-4B0CF4AC04AD}"/>
          </ac:spMkLst>
        </pc:spChg>
        <pc:spChg chg="add">
          <ac:chgData name="Chu Pan" userId="6aeeb3fdeb798634" providerId="LiveId" clId="{E8647772-04BA-428F-AE4D-1F6F26212CA4}" dt="2020-02-21T07:04:02.298" v="2174"/>
          <ac:spMkLst>
            <pc:docMk/>
            <pc:sldMk cId="2191013116" sldId="256"/>
            <ac:spMk id="201" creationId="{4A6F965C-0122-44F8-AD2B-69FDD5DF33E7}"/>
          </ac:spMkLst>
        </pc:spChg>
        <pc:spChg chg="add">
          <ac:chgData name="Chu Pan" userId="6aeeb3fdeb798634" providerId="LiveId" clId="{E8647772-04BA-428F-AE4D-1F6F26212CA4}" dt="2020-02-21T07:04:02.298" v="2174"/>
          <ac:spMkLst>
            <pc:docMk/>
            <pc:sldMk cId="2191013116" sldId="256"/>
            <ac:spMk id="202" creationId="{C8A2CBB6-4810-4363-A030-E813BF75A57E}"/>
          </ac:spMkLst>
        </pc:spChg>
        <pc:spChg chg="add">
          <ac:chgData name="Chu Pan" userId="6aeeb3fdeb798634" providerId="LiveId" clId="{E8647772-04BA-428F-AE4D-1F6F26212CA4}" dt="2020-02-21T07:04:02.298" v="2174"/>
          <ac:spMkLst>
            <pc:docMk/>
            <pc:sldMk cId="2191013116" sldId="256"/>
            <ac:spMk id="203" creationId="{253F62A2-6F36-440C-BB01-C271004D6526}"/>
          </ac:spMkLst>
        </pc:spChg>
        <pc:spChg chg="add mod">
          <ac:chgData name="Chu Pan" userId="6aeeb3fdeb798634" providerId="LiveId" clId="{E8647772-04BA-428F-AE4D-1F6F26212CA4}" dt="2020-02-20T15:30:39.593" v="614" actId="14100"/>
          <ac:spMkLst>
            <pc:docMk/>
            <pc:sldMk cId="2191013116" sldId="256"/>
            <ac:spMk id="1030" creationId="{E4B3BBB8-7654-476C-870B-5009050A60EB}"/>
          </ac:spMkLst>
        </pc:spChg>
        <pc:spChg chg="add mod">
          <ac:chgData name="Chu Pan" userId="6aeeb3fdeb798634" providerId="LiveId" clId="{E8647772-04BA-428F-AE4D-1F6F26212CA4}" dt="2020-02-20T15:30:39.593" v="614" actId="14100"/>
          <ac:spMkLst>
            <pc:docMk/>
            <pc:sldMk cId="2191013116" sldId="256"/>
            <ac:spMk id="1034" creationId="{6F500020-B407-4FAF-85E1-BBA8563E65DB}"/>
          </ac:spMkLst>
        </pc:spChg>
        <pc:spChg chg="add del mod">
          <ac:chgData name="Chu Pan" userId="6aeeb3fdeb798634" providerId="LiveId" clId="{E8647772-04BA-428F-AE4D-1F6F26212CA4}" dt="2020-02-20T14:41:44.526" v="311"/>
          <ac:spMkLst>
            <pc:docMk/>
            <pc:sldMk cId="2191013116" sldId="256"/>
            <ac:spMk id="1040" creationId="{A0B88115-886A-417E-9BA2-878F5A3BE971}"/>
          </ac:spMkLst>
        </pc:spChg>
        <pc:spChg chg="add mod">
          <ac:chgData name="Chu Pan" userId="6aeeb3fdeb798634" providerId="LiveId" clId="{E8647772-04BA-428F-AE4D-1F6F26212CA4}" dt="2020-02-20T15:15:53.148" v="584" actId="164"/>
          <ac:spMkLst>
            <pc:docMk/>
            <pc:sldMk cId="2191013116" sldId="256"/>
            <ac:spMk id="1041" creationId="{5C351D60-D812-4217-8789-0D9386CE6908}"/>
          </ac:spMkLst>
        </pc:spChg>
        <pc:grpChg chg="add del mod">
          <ac:chgData name="Chu Pan" userId="6aeeb3fdeb798634" providerId="LiveId" clId="{E8647772-04BA-428F-AE4D-1F6F26212CA4}" dt="2020-02-20T14:21:08.857" v="116" actId="165"/>
          <ac:grpSpMkLst>
            <pc:docMk/>
            <pc:sldMk cId="2191013116" sldId="256"/>
            <ac:grpSpMk id="19" creationId="{EF8D2175-9C29-49AF-AD56-7FA5FD2A5B46}"/>
          </ac:grpSpMkLst>
        </pc:grpChg>
        <pc:grpChg chg="add mod">
          <ac:chgData name="Chu Pan" userId="6aeeb3fdeb798634" providerId="LiveId" clId="{E8647772-04BA-428F-AE4D-1F6F26212CA4}" dt="2020-02-20T15:15:53.148" v="584" actId="164"/>
          <ac:grpSpMkLst>
            <pc:docMk/>
            <pc:sldMk cId="2191013116" sldId="256"/>
            <ac:grpSpMk id="20" creationId="{01739F24-AA24-4BEF-AB53-DD02540E8378}"/>
          </ac:grpSpMkLst>
        </pc:grpChg>
        <pc:grpChg chg="add mod">
          <ac:chgData name="Chu Pan" userId="6aeeb3fdeb798634" providerId="LiveId" clId="{E8647772-04BA-428F-AE4D-1F6F26212CA4}" dt="2020-02-20T14:20:06.044" v="103" actId="1076"/>
          <ac:grpSpMkLst>
            <pc:docMk/>
            <pc:sldMk cId="2191013116" sldId="256"/>
            <ac:grpSpMk id="23" creationId="{5B406759-0784-477B-A823-36B6E21F254A}"/>
          </ac:grpSpMkLst>
        </pc:grpChg>
        <pc:grpChg chg="add mod">
          <ac:chgData name="Chu Pan" userId="6aeeb3fdeb798634" providerId="LiveId" clId="{E8647772-04BA-428F-AE4D-1F6F26212CA4}" dt="2020-02-20T14:22:51.994" v="132" actId="1076"/>
          <ac:grpSpMkLst>
            <pc:docMk/>
            <pc:sldMk cId="2191013116" sldId="256"/>
            <ac:grpSpMk id="29" creationId="{182E79AF-C830-4BA9-B5B4-A62519C33631}"/>
          </ac:grpSpMkLst>
        </pc:grpChg>
        <pc:grpChg chg="add del mod">
          <ac:chgData name="Chu Pan" userId="6aeeb3fdeb798634" providerId="LiveId" clId="{E8647772-04BA-428F-AE4D-1F6F26212CA4}" dt="2020-02-20T15:12:36.530" v="556" actId="165"/>
          <ac:grpSpMkLst>
            <pc:docMk/>
            <pc:sldMk cId="2191013116" sldId="256"/>
            <ac:grpSpMk id="72" creationId="{D948DFDE-22F6-4540-81D5-49DE59F6EB7E}"/>
          </ac:grpSpMkLst>
        </pc:grpChg>
        <pc:grpChg chg="add mod">
          <ac:chgData name="Chu Pan" userId="6aeeb3fdeb798634" providerId="LiveId" clId="{E8647772-04BA-428F-AE4D-1F6F26212CA4}" dt="2020-02-20T15:15:56.081" v="585" actId="1076"/>
          <ac:grpSpMkLst>
            <pc:docMk/>
            <pc:sldMk cId="2191013116" sldId="256"/>
            <ac:grpSpMk id="74" creationId="{A55660DF-9D49-49E1-8C56-EB6A3ACD674C}"/>
          </ac:grpSpMkLst>
        </pc:grpChg>
        <pc:grpChg chg="add mod">
          <ac:chgData name="Chu Pan" userId="6aeeb3fdeb798634" providerId="LiveId" clId="{E8647772-04BA-428F-AE4D-1F6F26212CA4}" dt="2020-02-20T15:16:09.091" v="587" actId="164"/>
          <ac:grpSpMkLst>
            <pc:docMk/>
            <pc:sldMk cId="2191013116" sldId="256"/>
            <ac:grpSpMk id="75" creationId="{EBCC3E01-DBE3-4E8C-BDBE-B707AF9255F7}"/>
          </ac:grpSpMkLst>
        </pc:grpChg>
        <pc:grpChg chg="add mod">
          <ac:chgData name="Chu Pan" userId="6aeeb3fdeb798634" providerId="LiveId" clId="{E8647772-04BA-428F-AE4D-1F6F26212CA4}" dt="2020-02-20T14:50:21.645" v="364" actId="1076"/>
          <ac:grpSpMkLst>
            <pc:docMk/>
            <pc:sldMk cId="2191013116" sldId="256"/>
            <ac:grpSpMk id="108" creationId="{32731B0C-89BD-4984-9228-576075683FFE}"/>
          </ac:grpSpMkLst>
        </pc:grpChg>
        <pc:grpChg chg="add mod topLvl">
          <ac:chgData name="Chu Pan" userId="6aeeb3fdeb798634" providerId="LiveId" clId="{E8647772-04BA-428F-AE4D-1F6F26212CA4}" dt="2020-02-20T15:16:09.091" v="587" actId="164"/>
          <ac:grpSpMkLst>
            <pc:docMk/>
            <pc:sldMk cId="2191013116" sldId="256"/>
            <ac:grpSpMk id="112" creationId="{51FF6427-51FE-46D7-A9EA-CF80D671A8DE}"/>
          </ac:grpSpMkLst>
        </pc:grpChg>
        <pc:grpChg chg="add mod topLvl">
          <ac:chgData name="Chu Pan" userId="6aeeb3fdeb798634" providerId="LiveId" clId="{E8647772-04BA-428F-AE4D-1F6F26212CA4}" dt="2020-02-20T15:16:09.091" v="587" actId="164"/>
          <ac:grpSpMkLst>
            <pc:docMk/>
            <pc:sldMk cId="2191013116" sldId="256"/>
            <ac:grpSpMk id="122" creationId="{E21385D1-2B69-47E5-92B1-1E84A273614E}"/>
          </ac:grpSpMkLst>
        </pc:grpChg>
        <pc:grpChg chg="add mod">
          <ac:chgData name="Chu Pan" userId="6aeeb3fdeb798634" providerId="LiveId" clId="{E8647772-04BA-428F-AE4D-1F6F26212CA4}" dt="2020-02-20T14:58:59.020" v="440" actId="164"/>
          <ac:grpSpMkLst>
            <pc:docMk/>
            <pc:sldMk cId="2191013116" sldId="256"/>
            <ac:grpSpMk id="139" creationId="{C0802A7E-0DC0-4A28-8421-64448BCB4A0D}"/>
          </ac:grpSpMkLst>
        </pc:grpChg>
        <pc:grpChg chg="add mod topLvl">
          <ac:chgData name="Chu Pan" userId="6aeeb3fdeb798634" providerId="LiveId" clId="{E8647772-04BA-428F-AE4D-1F6F26212CA4}" dt="2020-02-20T15:16:09.091" v="587" actId="164"/>
          <ac:grpSpMkLst>
            <pc:docMk/>
            <pc:sldMk cId="2191013116" sldId="256"/>
            <ac:grpSpMk id="172" creationId="{B9789F25-F859-4722-9D2E-72DD9ABCC0B9}"/>
          </ac:grpSpMkLst>
        </pc:grpChg>
        <pc:grpChg chg="add mod">
          <ac:chgData name="Chu Pan" userId="6aeeb3fdeb798634" providerId="LiveId" clId="{E8647772-04BA-428F-AE4D-1F6F26212CA4}" dt="2020-02-20T17:26:58.924" v="1187" actId="1076"/>
          <ac:grpSpMkLst>
            <pc:docMk/>
            <pc:sldMk cId="2191013116" sldId="256"/>
            <ac:grpSpMk id="190" creationId="{8B562794-F7F9-4D01-8EBE-D12251CC619F}"/>
          </ac:grpSpMkLst>
        </pc:grpChg>
        <pc:grpChg chg="add mod">
          <ac:chgData name="Chu Pan" userId="6aeeb3fdeb798634" providerId="LiveId" clId="{E8647772-04BA-428F-AE4D-1F6F26212CA4}" dt="2020-02-20T15:15:53.148" v="584" actId="164"/>
          <ac:grpSpMkLst>
            <pc:docMk/>
            <pc:sldMk cId="2191013116" sldId="256"/>
            <ac:grpSpMk id="1033" creationId="{69779496-839E-4C65-86FF-8DADDB013736}"/>
          </ac:grpSpMkLst>
        </pc:grpChg>
        <pc:grpChg chg="add mod topLvl">
          <ac:chgData name="Chu Pan" userId="6aeeb3fdeb798634" providerId="LiveId" clId="{E8647772-04BA-428F-AE4D-1F6F26212CA4}" dt="2020-02-20T15:16:09.091" v="587" actId="164"/>
          <ac:grpSpMkLst>
            <pc:docMk/>
            <pc:sldMk cId="2191013116" sldId="256"/>
            <ac:grpSpMk id="1049" creationId="{B77A9257-29FB-4FFB-B16D-A718B6747872}"/>
          </ac:grpSpMkLst>
        </pc:grpChg>
        <pc:grpChg chg="add del mod">
          <ac:chgData name="Chu Pan" userId="6aeeb3fdeb798634" providerId="LiveId" clId="{E8647772-04BA-428F-AE4D-1F6F26212CA4}" dt="2020-02-20T14:57:39.745" v="428" actId="478"/>
          <ac:grpSpMkLst>
            <pc:docMk/>
            <pc:sldMk cId="2191013116" sldId="256"/>
            <ac:grpSpMk id="1052" creationId="{5E5DF75C-833B-4C0C-9494-3955341AF6AC}"/>
          </ac:grpSpMkLst>
        </pc:grpChg>
        <pc:grpChg chg="add mod topLvl">
          <ac:chgData name="Chu Pan" userId="6aeeb3fdeb798634" providerId="LiveId" clId="{E8647772-04BA-428F-AE4D-1F6F26212CA4}" dt="2020-02-20T15:16:09.091" v="587" actId="164"/>
          <ac:grpSpMkLst>
            <pc:docMk/>
            <pc:sldMk cId="2191013116" sldId="256"/>
            <ac:grpSpMk id="1066" creationId="{32A25A23-7BCD-4B9C-8EE9-39B1065E458F}"/>
          </ac:grpSpMkLst>
        </pc:grpChg>
        <pc:picChg chg="add del mod">
          <ac:chgData name="Chu Pan" userId="6aeeb3fdeb798634" providerId="LiveId" clId="{E8647772-04BA-428F-AE4D-1F6F26212CA4}" dt="2020-02-20T14:18:39.649" v="83" actId="478"/>
          <ac:picMkLst>
            <pc:docMk/>
            <pc:sldMk cId="2191013116" sldId="256"/>
            <ac:picMk id="1025" creationId="{D979F04B-D90C-4A74-8FCF-500C736D6F90}"/>
          </ac:picMkLst>
        </pc:picChg>
        <pc:cxnChg chg="add mod">
          <ac:chgData name="Chu Pan" userId="6aeeb3fdeb798634" providerId="LiveId" clId="{E8647772-04BA-428F-AE4D-1F6F26212CA4}" dt="2020-02-20T14:05:39.901" v="18" actId="1076"/>
          <ac:cxnSpMkLst>
            <pc:docMk/>
            <pc:sldMk cId="2191013116" sldId="256"/>
            <ac:cxnSpMk id="8" creationId="{140CD633-C58A-40B0-928A-D661C80C9B8F}"/>
          </ac:cxnSpMkLst>
        </pc:cxnChg>
        <pc:cxnChg chg="add mod">
          <ac:chgData name="Chu Pan" userId="6aeeb3fdeb798634" providerId="LiveId" clId="{E8647772-04BA-428F-AE4D-1F6F26212CA4}" dt="2020-02-20T15:15:53.148" v="584" actId="164"/>
          <ac:cxnSpMkLst>
            <pc:docMk/>
            <pc:sldMk cId="2191013116" sldId="256"/>
            <ac:cxnSpMk id="9" creationId="{D2EE8DCA-C53C-4FD2-9160-4D31220AC57F}"/>
          </ac:cxnSpMkLst>
        </pc:cxnChg>
        <pc:cxnChg chg="add mod">
          <ac:chgData name="Chu Pan" userId="6aeeb3fdeb798634" providerId="LiveId" clId="{E8647772-04BA-428F-AE4D-1F6F26212CA4}" dt="2020-02-20T15:15:53.148" v="584" actId="164"/>
          <ac:cxnSpMkLst>
            <pc:docMk/>
            <pc:sldMk cId="2191013116" sldId="256"/>
            <ac:cxnSpMk id="33" creationId="{3FC0E6FC-DA7E-4983-BD38-DFF520139E0C}"/>
          </ac:cxnSpMkLst>
        </pc:cxnChg>
        <pc:cxnChg chg="add del mod">
          <ac:chgData name="Chu Pan" userId="6aeeb3fdeb798634" providerId="LiveId" clId="{E8647772-04BA-428F-AE4D-1F6F26212CA4}" dt="2020-02-20T14:27:41.327" v="184" actId="478"/>
          <ac:cxnSpMkLst>
            <pc:docMk/>
            <pc:sldMk cId="2191013116" sldId="256"/>
            <ac:cxnSpMk id="58" creationId="{AC58B8F9-F544-4FD1-B8F6-2F687AA546F3}"/>
          </ac:cxnSpMkLst>
        </pc:cxnChg>
        <pc:cxnChg chg="add mod topLvl">
          <ac:chgData name="Chu Pan" userId="6aeeb3fdeb798634" providerId="LiveId" clId="{E8647772-04BA-428F-AE4D-1F6F26212CA4}" dt="2020-02-20T15:16:09.091" v="587" actId="164"/>
          <ac:cxnSpMkLst>
            <pc:docMk/>
            <pc:sldMk cId="2191013116" sldId="256"/>
            <ac:cxnSpMk id="68" creationId="{C0373A74-E6DF-4EA5-9735-DBCEFDE103EC}"/>
          </ac:cxnSpMkLst>
        </pc:cxnChg>
        <pc:cxnChg chg="add mod topLvl">
          <ac:chgData name="Chu Pan" userId="6aeeb3fdeb798634" providerId="LiveId" clId="{E8647772-04BA-428F-AE4D-1F6F26212CA4}" dt="2020-02-20T15:16:09.091" v="587" actId="164"/>
          <ac:cxnSpMkLst>
            <pc:docMk/>
            <pc:sldMk cId="2191013116" sldId="256"/>
            <ac:cxnSpMk id="71" creationId="{AA5838E7-AD17-4D6E-925E-023F61DD50A6}"/>
          </ac:cxnSpMkLst>
        </pc:cxnChg>
        <pc:cxnChg chg="add del mod">
          <ac:chgData name="Chu Pan" userId="6aeeb3fdeb798634" providerId="LiveId" clId="{E8647772-04BA-428F-AE4D-1F6F26212CA4}" dt="2020-02-20T14:37:45.402" v="278" actId="478"/>
          <ac:cxnSpMkLst>
            <pc:docMk/>
            <pc:sldMk cId="2191013116" sldId="256"/>
            <ac:cxnSpMk id="77" creationId="{FAA191E2-0A7D-44ED-A804-C1F03EB13169}"/>
          </ac:cxnSpMkLst>
        </pc:cxnChg>
        <pc:cxnChg chg="add mod">
          <ac:chgData name="Chu Pan" userId="6aeeb3fdeb798634" providerId="LiveId" clId="{E8647772-04BA-428F-AE4D-1F6F26212CA4}" dt="2020-02-20T15:15:53.148" v="584" actId="164"/>
          <ac:cxnSpMkLst>
            <pc:docMk/>
            <pc:sldMk cId="2191013116" sldId="256"/>
            <ac:cxnSpMk id="78" creationId="{DF120F1E-BA7E-4734-89DA-4FE9EF9D3C3F}"/>
          </ac:cxnSpMkLst>
        </pc:cxnChg>
        <pc:cxnChg chg="add mod">
          <ac:chgData name="Chu Pan" userId="6aeeb3fdeb798634" providerId="LiveId" clId="{E8647772-04BA-428F-AE4D-1F6F26212CA4}" dt="2020-02-20T15:15:53.148" v="584" actId="164"/>
          <ac:cxnSpMkLst>
            <pc:docMk/>
            <pc:sldMk cId="2191013116" sldId="256"/>
            <ac:cxnSpMk id="80" creationId="{7A44414F-C9A3-451C-8409-BEEC7EDB1C8E}"/>
          </ac:cxnSpMkLst>
        </pc:cxnChg>
        <pc:cxnChg chg="add mod">
          <ac:chgData name="Chu Pan" userId="6aeeb3fdeb798634" providerId="LiveId" clId="{E8647772-04BA-428F-AE4D-1F6F26212CA4}" dt="2020-02-20T15:15:53.148" v="584" actId="164"/>
          <ac:cxnSpMkLst>
            <pc:docMk/>
            <pc:sldMk cId="2191013116" sldId="256"/>
            <ac:cxnSpMk id="81" creationId="{FFEC7831-4FCA-465A-A2B2-CBC6BE451EEA}"/>
          </ac:cxnSpMkLst>
        </pc:cxnChg>
        <pc:cxnChg chg="add mod topLvl">
          <ac:chgData name="Chu Pan" userId="6aeeb3fdeb798634" providerId="LiveId" clId="{E8647772-04BA-428F-AE4D-1F6F26212CA4}" dt="2020-02-20T15:16:09.091" v="587" actId="164"/>
          <ac:cxnSpMkLst>
            <pc:docMk/>
            <pc:sldMk cId="2191013116" sldId="256"/>
            <ac:cxnSpMk id="88" creationId="{48C77C1D-CA19-463A-8D9E-D0B25AC3F3DC}"/>
          </ac:cxnSpMkLst>
        </pc:cxnChg>
        <pc:cxnChg chg="add mod topLvl">
          <ac:chgData name="Chu Pan" userId="6aeeb3fdeb798634" providerId="LiveId" clId="{E8647772-04BA-428F-AE4D-1F6F26212CA4}" dt="2020-02-20T15:16:09.091" v="587" actId="164"/>
          <ac:cxnSpMkLst>
            <pc:docMk/>
            <pc:sldMk cId="2191013116" sldId="256"/>
            <ac:cxnSpMk id="90" creationId="{8556C9A7-F5A0-46B5-97C0-1E72F5989058}"/>
          </ac:cxnSpMkLst>
        </pc:cxnChg>
        <pc:cxnChg chg="add del mod">
          <ac:chgData name="Chu Pan" userId="6aeeb3fdeb798634" providerId="LiveId" clId="{E8647772-04BA-428F-AE4D-1F6F26212CA4}" dt="2020-02-20T15:04:54.454" v="502" actId="478"/>
          <ac:cxnSpMkLst>
            <pc:docMk/>
            <pc:sldMk cId="2191013116" sldId="256"/>
            <ac:cxnSpMk id="91" creationId="{62BE8EC1-7832-49FF-9021-3056437D2D3B}"/>
          </ac:cxnSpMkLst>
        </pc:cxnChg>
        <pc:cxnChg chg="add mod topLvl">
          <ac:chgData name="Chu Pan" userId="6aeeb3fdeb798634" providerId="LiveId" clId="{E8647772-04BA-428F-AE4D-1F6F26212CA4}" dt="2020-02-20T15:16:09.091" v="587" actId="164"/>
          <ac:cxnSpMkLst>
            <pc:docMk/>
            <pc:sldMk cId="2191013116" sldId="256"/>
            <ac:cxnSpMk id="92" creationId="{E865E2AD-1050-403D-980D-953872C0851D}"/>
          </ac:cxnSpMkLst>
        </pc:cxnChg>
        <pc:cxnChg chg="add mod">
          <ac:chgData name="Chu Pan" userId="6aeeb3fdeb798634" providerId="LiveId" clId="{E8647772-04BA-428F-AE4D-1F6F26212CA4}" dt="2020-02-20T14:49:03.191" v="349" actId="164"/>
          <ac:cxnSpMkLst>
            <pc:docMk/>
            <pc:sldMk cId="2191013116" sldId="256"/>
            <ac:cxnSpMk id="94" creationId="{7DAC9EDF-7B24-44E0-B4AD-2E3D9C572479}"/>
          </ac:cxnSpMkLst>
        </pc:cxnChg>
        <pc:cxnChg chg="add del mod">
          <ac:chgData name="Chu Pan" userId="6aeeb3fdeb798634" providerId="LiveId" clId="{E8647772-04BA-428F-AE4D-1F6F26212CA4}" dt="2020-02-20T14:47:37.362" v="337" actId="478"/>
          <ac:cxnSpMkLst>
            <pc:docMk/>
            <pc:sldMk cId="2191013116" sldId="256"/>
            <ac:cxnSpMk id="95" creationId="{F9C7E920-A68F-460C-AAF5-C526E931CAAB}"/>
          </ac:cxnSpMkLst>
        </pc:cxnChg>
        <pc:cxnChg chg="add del mod">
          <ac:chgData name="Chu Pan" userId="6aeeb3fdeb798634" providerId="LiveId" clId="{E8647772-04BA-428F-AE4D-1F6F26212CA4}" dt="2020-02-20T14:51:47.168" v="383" actId="478"/>
          <ac:cxnSpMkLst>
            <pc:docMk/>
            <pc:sldMk cId="2191013116" sldId="256"/>
            <ac:cxnSpMk id="96" creationId="{1D6328E7-FE34-4E53-9885-99D664646E98}"/>
          </ac:cxnSpMkLst>
        </pc:cxnChg>
        <pc:cxnChg chg="add del mod">
          <ac:chgData name="Chu Pan" userId="6aeeb3fdeb798634" providerId="LiveId" clId="{E8647772-04BA-428F-AE4D-1F6F26212CA4}" dt="2020-02-20T15:10:51.891" v="543" actId="478"/>
          <ac:cxnSpMkLst>
            <pc:docMk/>
            <pc:sldMk cId="2191013116" sldId="256"/>
            <ac:cxnSpMk id="100" creationId="{F26FD7F7-3506-49E7-A48A-D9EC1BCBDC44}"/>
          </ac:cxnSpMkLst>
        </pc:cxnChg>
        <pc:cxnChg chg="del">
          <ac:chgData name="Chu Pan" userId="6aeeb3fdeb798634" providerId="LiveId" clId="{E8647772-04BA-428F-AE4D-1F6F26212CA4}" dt="2020-02-20T15:10:27.212" v="537" actId="478"/>
          <ac:cxnSpMkLst>
            <pc:docMk/>
            <pc:sldMk cId="2191013116" sldId="256"/>
            <ac:cxnSpMk id="115" creationId="{857386A7-31E2-44F1-A349-186D92816CDA}"/>
          </ac:cxnSpMkLst>
        </pc:cxnChg>
        <pc:cxnChg chg="add mod">
          <ac:chgData name="Chu Pan" userId="6aeeb3fdeb798634" providerId="LiveId" clId="{E8647772-04BA-428F-AE4D-1F6F26212CA4}" dt="2020-02-20T18:15:46.942" v="1297" actId="1076"/>
          <ac:cxnSpMkLst>
            <pc:docMk/>
            <pc:sldMk cId="2191013116" sldId="256"/>
            <ac:cxnSpMk id="118" creationId="{0B226554-C901-41E3-AA28-29439967E83B}"/>
          </ac:cxnSpMkLst>
        </pc:cxnChg>
        <pc:cxnChg chg="add del mod">
          <ac:chgData name="Chu Pan" userId="6aeeb3fdeb798634" providerId="LiveId" clId="{E8647772-04BA-428F-AE4D-1F6F26212CA4}" dt="2020-02-20T14:55:49.470" v="407" actId="478"/>
          <ac:cxnSpMkLst>
            <pc:docMk/>
            <pc:sldMk cId="2191013116" sldId="256"/>
            <ac:cxnSpMk id="125" creationId="{DF437A90-71FE-427C-828C-851963006EA4}"/>
          </ac:cxnSpMkLst>
        </pc:cxnChg>
        <pc:cxnChg chg="add del mod topLvl">
          <ac:chgData name="Chu Pan" userId="6aeeb3fdeb798634" providerId="LiveId" clId="{E8647772-04BA-428F-AE4D-1F6F26212CA4}" dt="2020-02-20T15:12:38.382" v="557" actId="478"/>
          <ac:cxnSpMkLst>
            <pc:docMk/>
            <pc:sldMk cId="2191013116" sldId="256"/>
            <ac:cxnSpMk id="159" creationId="{326717B4-FE63-41C8-ACB6-26FFCD0A48D1}"/>
          </ac:cxnSpMkLst>
        </pc:cxnChg>
        <pc:cxnChg chg="add mod topLvl">
          <ac:chgData name="Chu Pan" userId="6aeeb3fdeb798634" providerId="LiveId" clId="{E8647772-04BA-428F-AE4D-1F6F26212CA4}" dt="2020-02-20T15:16:09.091" v="587" actId="164"/>
          <ac:cxnSpMkLst>
            <pc:docMk/>
            <pc:sldMk cId="2191013116" sldId="256"/>
            <ac:cxnSpMk id="175" creationId="{E5EFACC6-7813-4E69-8022-42A78396A457}"/>
          </ac:cxnSpMkLst>
        </pc:cxnChg>
        <pc:cxnChg chg="add mod">
          <ac:chgData name="Chu Pan" userId="6aeeb3fdeb798634" providerId="LiveId" clId="{E8647772-04BA-428F-AE4D-1F6F26212CA4}" dt="2020-02-20T15:16:09.091" v="587" actId="164"/>
          <ac:cxnSpMkLst>
            <pc:docMk/>
            <pc:sldMk cId="2191013116" sldId="256"/>
            <ac:cxnSpMk id="179" creationId="{02326B4C-F663-4FED-B5FE-8EA683AA0E8D}"/>
          </ac:cxnSpMkLst>
        </pc:cxnChg>
        <pc:cxnChg chg="add mod">
          <ac:chgData name="Chu Pan" userId="6aeeb3fdeb798634" providerId="LiveId" clId="{E8647772-04BA-428F-AE4D-1F6F26212CA4}" dt="2020-02-20T15:16:09.091" v="587" actId="164"/>
          <ac:cxnSpMkLst>
            <pc:docMk/>
            <pc:sldMk cId="2191013116" sldId="256"/>
            <ac:cxnSpMk id="180" creationId="{11DEA624-C8A5-4C81-97DB-9ACB89C9CF9B}"/>
          </ac:cxnSpMkLst>
        </pc:cxnChg>
        <pc:cxnChg chg="add">
          <ac:chgData name="Chu Pan" userId="6aeeb3fdeb798634" providerId="LiveId" clId="{E8647772-04BA-428F-AE4D-1F6F26212CA4}" dt="2020-02-21T07:04:02.298" v="2174"/>
          <ac:cxnSpMkLst>
            <pc:docMk/>
            <pc:sldMk cId="2191013116" sldId="256"/>
            <ac:cxnSpMk id="199" creationId="{C8A1A2E0-F48F-4DB0-811A-B0DCEBB2A2AE}"/>
          </ac:cxnSpMkLst>
        </pc:cxnChg>
        <pc:cxnChg chg="add">
          <ac:chgData name="Chu Pan" userId="6aeeb3fdeb798634" providerId="LiveId" clId="{E8647772-04BA-428F-AE4D-1F6F26212CA4}" dt="2020-02-21T07:04:02.298" v="2174"/>
          <ac:cxnSpMkLst>
            <pc:docMk/>
            <pc:sldMk cId="2191013116" sldId="256"/>
            <ac:cxnSpMk id="200" creationId="{A19744AD-306A-4521-B54D-780CA1872FD5}"/>
          </ac:cxnSpMkLst>
        </pc:cxnChg>
        <pc:cxnChg chg="add">
          <ac:chgData name="Chu Pan" userId="6aeeb3fdeb798634" providerId="LiveId" clId="{E8647772-04BA-428F-AE4D-1F6F26212CA4}" dt="2020-02-21T07:04:02.298" v="2174"/>
          <ac:cxnSpMkLst>
            <pc:docMk/>
            <pc:sldMk cId="2191013116" sldId="256"/>
            <ac:cxnSpMk id="204" creationId="{7DF6B80F-6010-4675-8514-9FA5FEDF62CC}"/>
          </ac:cxnSpMkLst>
        </pc:cxnChg>
        <pc:cxnChg chg="add mod">
          <ac:chgData name="Chu Pan" userId="6aeeb3fdeb798634" providerId="LiveId" clId="{E8647772-04BA-428F-AE4D-1F6F26212CA4}" dt="2020-02-20T14:39:39.365" v="303" actId="1582"/>
          <ac:cxnSpMkLst>
            <pc:docMk/>
            <pc:sldMk cId="2191013116" sldId="256"/>
            <ac:cxnSpMk id="1032" creationId="{2E0AEC02-9977-4721-86CD-A797709BFC88}"/>
          </ac:cxnSpMkLst>
        </pc:cxnChg>
        <pc:cxnChg chg="add del mod">
          <ac:chgData name="Chu Pan" userId="6aeeb3fdeb798634" providerId="LiveId" clId="{E8647772-04BA-428F-AE4D-1F6F26212CA4}" dt="2020-02-20T14:37:58.860" v="282" actId="478"/>
          <ac:cxnSpMkLst>
            <pc:docMk/>
            <pc:sldMk cId="2191013116" sldId="256"/>
            <ac:cxnSpMk id="1036" creationId="{FA38405B-9187-4252-99EC-46D3EEAF22F7}"/>
          </ac:cxnSpMkLst>
        </pc:cxnChg>
        <pc:cxnChg chg="add mod topLvl">
          <ac:chgData name="Chu Pan" userId="6aeeb3fdeb798634" providerId="LiveId" clId="{E8647772-04BA-428F-AE4D-1F6F26212CA4}" dt="2020-02-20T15:16:09.091" v="587" actId="164"/>
          <ac:cxnSpMkLst>
            <pc:docMk/>
            <pc:sldMk cId="2191013116" sldId="256"/>
            <ac:cxnSpMk id="1055" creationId="{4E6E6503-F0D8-428F-97BE-485C0089F70E}"/>
          </ac:cxnSpMkLst>
        </pc:cxnChg>
        <pc:cxnChg chg="add del mod">
          <ac:chgData name="Chu Pan" userId="6aeeb3fdeb798634" providerId="LiveId" clId="{E8647772-04BA-428F-AE4D-1F6F26212CA4}" dt="2020-02-20T15:00:48.692" v="462" actId="478"/>
          <ac:cxnSpMkLst>
            <pc:docMk/>
            <pc:sldMk cId="2191013116" sldId="256"/>
            <ac:cxnSpMk id="1068" creationId="{35DA5DFB-07C5-4946-897D-ACA41CB32E35}"/>
          </ac:cxnSpMkLst>
        </pc:cxnChg>
        <pc:cxnChg chg="add mod topLvl">
          <ac:chgData name="Chu Pan" userId="6aeeb3fdeb798634" providerId="LiveId" clId="{E8647772-04BA-428F-AE4D-1F6F26212CA4}" dt="2020-02-20T15:16:09.091" v="587" actId="164"/>
          <ac:cxnSpMkLst>
            <pc:docMk/>
            <pc:sldMk cId="2191013116" sldId="256"/>
            <ac:cxnSpMk id="1074" creationId="{EB057257-43B4-4F1A-B306-DCA8A1C8AB34}"/>
          </ac:cxnSpMkLst>
        </pc:cxnChg>
      </pc:sldChg>
      <pc:sldChg chg="addSp delSp modSp add mod">
        <pc:chgData name="Chu Pan" userId="6aeeb3fdeb798634" providerId="LiveId" clId="{E8647772-04BA-428F-AE4D-1F6F26212CA4}" dt="2020-02-20T19:33:45.073" v="1809" actId="164"/>
        <pc:sldMkLst>
          <pc:docMk/>
          <pc:sldMk cId="3029721789" sldId="257"/>
        </pc:sldMkLst>
        <pc:spChg chg="del">
          <ac:chgData name="Chu Pan" userId="6aeeb3fdeb798634" providerId="LiveId" clId="{E8647772-04BA-428F-AE4D-1F6F26212CA4}" dt="2020-02-20T15:31:47.903" v="616" actId="478"/>
          <ac:spMkLst>
            <pc:docMk/>
            <pc:sldMk cId="3029721789" sldId="257"/>
            <ac:spMk id="2" creationId="{7256D05B-3549-4431-814D-7BEAB51F8503}"/>
          </ac:spMkLst>
        </pc:spChg>
        <pc:spChg chg="del">
          <ac:chgData name="Chu Pan" userId="6aeeb3fdeb798634" providerId="LiveId" clId="{E8647772-04BA-428F-AE4D-1F6F26212CA4}" dt="2020-02-20T15:31:47.903" v="616" actId="478"/>
          <ac:spMkLst>
            <pc:docMk/>
            <pc:sldMk cId="3029721789" sldId="257"/>
            <ac:spMk id="3" creationId="{8B1B9CE7-0688-4234-98CE-532E89249B37}"/>
          </ac:spMkLst>
        </pc:spChg>
        <pc:spChg chg="mod">
          <ac:chgData name="Chu Pan" userId="6aeeb3fdeb798634" providerId="LiveId" clId="{E8647772-04BA-428F-AE4D-1F6F26212CA4}" dt="2020-02-20T19:23:24.315" v="1723" actId="1582"/>
          <ac:spMkLst>
            <pc:docMk/>
            <pc:sldMk cId="3029721789" sldId="257"/>
            <ac:spMk id="6" creationId="{279ABE0A-5517-471A-B978-C58656F4A2D9}"/>
          </ac:spMkLst>
        </pc:spChg>
        <pc:spChg chg="mod">
          <ac:chgData name="Chu Pan" userId="6aeeb3fdeb798634" providerId="LiveId" clId="{E8647772-04BA-428F-AE4D-1F6F26212CA4}" dt="2020-02-20T19:24:02.395" v="1725" actId="2085"/>
          <ac:spMkLst>
            <pc:docMk/>
            <pc:sldMk cId="3029721789" sldId="257"/>
            <ac:spMk id="10" creationId="{401E2113-EA63-4B5E-915F-0389AD19085E}"/>
          </ac:spMkLst>
        </pc:spChg>
        <pc:spChg chg="mod">
          <ac:chgData name="Chu Pan" userId="6aeeb3fdeb798634" providerId="LiveId" clId="{E8647772-04BA-428F-AE4D-1F6F26212CA4}" dt="2020-02-20T19:23:24.315" v="1723" actId="1582"/>
          <ac:spMkLst>
            <pc:docMk/>
            <pc:sldMk cId="3029721789" sldId="257"/>
            <ac:spMk id="14" creationId="{55580603-3266-443A-B76A-8AC2991DE626}"/>
          </ac:spMkLst>
        </pc:spChg>
        <pc:spChg chg="mod">
          <ac:chgData name="Chu Pan" userId="6aeeb3fdeb798634" providerId="LiveId" clId="{E8647772-04BA-428F-AE4D-1F6F26212CA4}" dt="2020-02-20T19:23:24.315" v="1723" actId="1582"/>
          <ac:spMkLst>
            <pc:docMk/>
            <pc:sldMk cId="3029721789" sldId="257"/>
            <ac:spMk id="15" creationId="{5DE3299C-7953-4D6F-AA75-2A242DD9212D}"/>
          </ac:spMkLst>
        </pc:spChg>
        <pc:spChg chg="mod">
          <ac:chgData name="Chu Pan" userId="6aeeb3fdeb798634" providerId="LiveId" clId="{E8647772-04BA-428F-AE4D-1F6F26212CA4}" dt="2020-02-20T19:23:24.315" v="1723" actId="1582"/>
          <ac:spMkLst>
            <pc:docMk/>
            <pc:sldMk cId="3029721789" sldId="257"/>
            <ac:spMk id="16" creationId="{8784DC95-A210-4F1D-9604-DE59CB49D855}"/>
          </ac:spMkLst>
        </pc:spChg>
        <pc:spChg chg="mod">
          <ac:chgData name="Chu Pan" userId="6aeeb3fdeb798634" providerId="LiveId" clId="{E8647772-04BA-428F-AE4D-1F6F26212CA4}" dt="2020-02-20T19:23:24.315" v="1723" actId="1582"/>
          <ac:spMkLst>
            <pc:docMk/>
            <pc:sldMk cId="3029721789" sldId="257"/>
            <ac:spMk id="18" creationId="{3CBB193B-D872-4E12-9D96-94E8F2B60DA6}"/>
          </ac:spMkLst>
        </pc:spChg>
        <pc:spChg chg="mod">
          <ac:chgData name="Chu Pan" userId="6aeeb3fdeb798634" providerId="LiveId" clId="{E8647772-04BA-428F-AE4D-1F6F26212CA4}" dt="2020-02-20T19:23:24.315" v="1723" actId="1582"/>
          <ac:spMkLst>
            <pc:docMk/>
            <pc:sldMk cId="3029721789" sldId="257"/>
            <ac:spMk id="19" creationId="{71A73EEC-FDAE-4B5B-8E9F-4BC0ECA368BD}"/>
          </ac:spMkLst>
        </pc:spChg>
        <pc:spChg chg="mod">
          <ac:chgData name="Chu Pan" userId="6aeeb3fdeb798634" providerId="LiveId" clId="{E8647772-04BA-428F-AE4D-1F6F26212CA4}" dt="2020-02-20T19:23:24.315" v="1723" actId="1582"/>
          <ac:spMkLst>
            <pc:docMk/>
            <pc:sldMk cId="3029721789" sldId="257"/>
            <ac:spMk id="20" creationId="{77EC52DC-CDD4-47C4-9FD6-9AA567399BE8}"/>
          </ac:spMkLst>
        </pc:spChg>
        <pc:spChg chg="mod topLvl">
          <ac:chgData name="Chu Pan" userId="6aeeb3fdeb798634" providerId="LiveId" clId="{E8647772-04BA-428F-AE4D-1F6F26212CA4}" dt="2020-02-20T19:33:45.073" v="1809" actId="164"/>
          <ac:spMkLst>
            <pc:docMk/>
            <pc:sldMk cId="3029721789" sldId="257"/>
            <ac:spMk id="22" creationId="{87112ABE-2ABC-45FB-A455-FC8D37BD29C3}"/>
          </ac:spMkLst>
        </pc:spChg>
        <pc:spChg chg="mod topLvl">
          <ac:chgData name="Chu Pan" userId="6aeeb3fdeb798634" providerId="LiveId" clId="{E8647772-04BA-428F-AE4D-1F6F26212CA4}" dt="2020-02-20T19:33:45.073" v="1809" actId="164"/>
          <ac:spMkLst>
            <pc:docMk/>
            <pc:sldMk cId="3029721789" sldId="257"/>
            <ac:spMk id="24" creationId="{63001BF7-85F6-4EBF-9499-BF5DA5149084}"/>
          </ac:spMkLst>
        </pc:spChg>
        <pc:spChg chg="mod topLvl">
          <ac:chgData name="Chu Pan" userId="6aeeb3fdeb798634" providerId="LiveId" clId="{E8647772-04BA-428F-AE4D-1F6F26212CA4}" dt="2020-02-20T19:33:45.073" v="1809" actId="164"/>
          <ac:spMkLst>
            <pc:docMk/>
            <pc:sldMk cId="3029721789" sldId="257"/>
            <ac:spMk id="28" creationId="{BCDFCFD4-A715-4A9D-93E3-1AC9797C999F}"/>
          </ac:spMkLst>
        </pc:spChg>
        <pc:spChg chg="mod topLvl">
          <ac:chgData name="Chu Pan" userId="6aeeb3fdeb798634" providerId="LiveId" clId="{E8647772-04BA-428F-AE4D-1F6F26212CA4}" dt="2020-02-20T19:33:45.073" v="1809" actId="164"/>
          <ac:spMkLst>
            <pc:docMk/>
            <pc:sldMk cId="3029721789" sldId="257"/>
            <ac:spMk id="30" creationId="{23649DFF-EC0C-4BFE-B813-8368404A8F07}"/>
          </ac:spMkLst>
        </pc:spChg>
        <pc:spChg chg="mod topLvl">
          <ac:chgData name="Chu Pan" userId="6aeeb3fdeb798634" providerId="LiveId" clId="{E8647772-04BA-428F-AE4D-1F6F26212CA4}" dt="2020-02-20T19:33:45.073" v="1809" actId="164"/>
          <ac:spMkLst>
            <pc:docMk/>
            <pc:sldMk cId="3029721789" sldId="257"/>
            <ac:spMk id="41" creationId="{E646EE72-3E3F-49B2-8E45-932C3136F065}"/>
          </ac:spMkLst>
        </pc:spChg>
        <pc:spChg chg="mod topLvl">
          <ac:chgData name="Chu Pan" userId="6aeeb3fdeb798634" providerId="LiveId" clId="{E8647772-04BA-428F-AE4D-1F6F26212CA4}" dt="2020-02-20T19:33:45.073" v="1809" actId="164"/>
          <ac:spMkLst>
            <pc:docMk/>
            <pc:sldMk cId="3029721789" sldId="257"/>
            <ac:spMk id="42" creationId="{C76FEF84-92BA-4F32-AB4E-D87F574829B9}"/>
          </ac:spMkLst>
        </pc:spChg>
        <pc:spChg chg="mod">
          <ac:chgData name="Chu Pan" userId="6aeeb3fdeb798634" providerId="LiveId" clId="{E8647772-04BA-428F-AE4D-1F6F26212CA4}" dt="2020-02-20T19:23:24.315" v="1723" actId="1582"/>
          <ac:spMkLst>
            <pc:docMk/>
            <pc:sldMk cId="3029721789" sldId="257"/>
            <ac:spMk id="43" creationId="{0E5E437D-ECBB-4E78-9C33-DE6462328F80}"/>
          </ac:spMkLst>
        </pc:spChg>
        <pc:spChg chg="mod">
          <ac:chgData name="Chu Pan" userId="6aeeb3fdeb798634" providerId="LiveId" clId="{E8647772-04BA-428F-AE4D-1F6F26212CA4}" dt="2020-02-20T19:23:24.315" v="1723" actId="1582"/>
          <ac:spMkLst>
            <pc:docMk/>
            <pc:sldMk cId="3029721789" sldId="257"/>
            <ac:spMk id="44" creationId="{87A8E7F2-B381-4F8E-AC4D-B7D91325D284}"/>
          </ac:spMkLst>
        </pc:spChg>
        <pc:spChg chg="mod">
          <ac:chgData name="Chu Pan" userId="6aeeb3fdeb798634" providerId="LiveId" clId="{E8647772-04BA-428F-AE4D-1F6F26212CA4}" dt="2020-02-20T19:24:08.596" v="1726" actId="2085"/>
          <ac:spMkLst>
            <pc:docMk/>
            <pc:sldMk cId="3029721789" sldId="257"/>
            <ac:spMk id="46" creationId="{90CB1F59-C67C-4BAF-8DDF-CD55AEC414BA}"/>
          </ac:spMkLst>
        </pc:spChg>
        <pc:spChg chg="mod">
          <ac:chgData name="Chu Pan" userId="6aeeb3fdeb798634" providerId="LiveId" clId="{E8647772-04BA-428F-AE4D-1F6F26212CA4}" dt="2020-02-20T19:23:24.315" v="1723" actId="1582"/>
          <ac:spMkLst>
            <pc:docMk/>
            <pc:sldMk cId="3029721789" sldId="257"/>
            <ac:spMk id="47" creationId="{4F6FAB84-7BA4-4ABC-A09D-7F33AE474119}"/>
          </ac:spMkLst>
        </pc:spChg>
        <pc:spChg chg="mod">
          <ac:chgData name="Chu Pan" userId="6aeeb3fdeb798634" providerId="LiveId" clId="{E8647772-04BA-428F-AE4D-1F6F26212CA4}" dt="2020-02-20T19:23:24.315" v="1723" actId="1582"/>
          <ac:spMkLst>
            <pc:docMk/>
            <pc:sldMk cId="3029721789" sldId="257"/>
            <ac:spMk id="49" creationId="{08EA02B0-6B0F-4101-BB7B-B8C733E9CAEB}"/>
          </ac:spMkLst>
        </pc:spChg>
        <pc:spChg chg="mod">
          <ac:chgData name="Chu Pan" userId="6aeeb3fdeb798634" providerId="LiveId" clId="{E8647772-04BA-428F-AE4D-1F6F26212CA4}" dt="2020-02-20T19:23:24.315" v="1723" actId="1582"/>
          <ac:spMkLst>
            <pc:docMk/>
            <pc:sldMk cId="3029721789" sldId="257"/>
            <ac:spMk id="50" creationId="{DFE836EB-E68F-4A7E-BBD8-6951B493C95F}"/>
          </ac:spMkLst>
        </pc:spChg>
        <pc:spChg chg="mod">
          <ac:chgData name="Chu Pan" userId="6aeeb3fdeb798634" providerId="LiveId" clId="{E8647772-04BA-428F-AE4D-1F6F26212CA4}" dt="2020-02-20T19:23:24.315" v="1723" actId="1582"/>
          <ac:spMkLst>
            <pc:docMk/>
            <pc:sldMk cId="3029721789" sldId="257"/>
            <ac:spMk id="51" creationId="{2061CB9D-86A0-4E86-964B-52BE1FCF2814}"/>
          </ac:spMkLst>
        </pc:spChg>
        <pc:spChg chg="mod">
          <ac:chgData name="Chu Pan" userId="6aeeb3fdeb798634" providerId="LiveId" clId="{E8647772-04BA-428F-AE4D-1F6F26212CA4}" dt="2020-02-20T19:23:24.315" v="1723" actId="1582"/>
          <ac:spMkLst>
            <pc:docMk/>
            <pc:sldMk cId="3029721789" sldId="257"/>
            <ac:spMk id="53" creationId="{CCC2F9FF-1536-438A-B008-9993D30EB7A0}"/>
          </ac:spMkLst>
        </pc:spChg>
        <pc:spChg chg="add mod">
          <ac:chgData name="Chu Pan" userId="6aeeb3fdeb798634" providerId="LiveId" clId="{E8647772-04BA-428F-AE4D-1F6F26212CA4}" dt="2020-02-20T19:33:34.786" v="1807" actId="164"/>
          <ac:spMkLst>
            <pc:docMk/>
            <pc:sldMk cId="3029721789" sldId="257"/>
            <ac:spMk id="55" creationId="{9CB88DC9-DBC9-4329-8C8F-0BD0ED031217}"/>
          </ac:spMkLst>
        </pc:spChg>
        <pc:spChg chg="add mod">
          <ac:chgData name="Chu Pan" userId="6aeeb3fdeb798634" providerId="LiveId" clId="{E8647772-04BA-428F-AE4D-1F6F26212CA4}" dt="2020-02-20T19:33:34.786" v="1807" actId="164"/>
          <ac:spMkLst>
            <pc:docMk/>
            <pc:sldMk cId="3029721789" sldId="257"/>
            <ac:spMk id="56" creationId="{3AE541A8-CA14-4412-AF52-E3BDA69578B7}"/>
          </ac:spMkLst>
        </pc:spChg>
        <pc:spChg chg="add mod">
          <ac:chgData name="Chu Pan" userId="6aeeb3fdeb798634" providerId="LiveId" clId="{E8647772-04BA-428F-AE4D-1F6F26212CA4}" dt="2020-02-20T19:33:34.786" v="1807" actId="164"/>
          <ac:spMkLst>
            <pc:docMk/>
            <pc:sldMk cId="3029721789" sldId="257"/>
            <ac:spMk id="57" creationId="{661ABC90-77D1-42D5-B560-39F2C04CAB90}"/>
          </ac:spMkLst>
        </pc:spChg>
        <pc:spChg chg="add mod">
          <ac:chgData name="Chu Pan" userId="6aeeb3fdeb798634" providerId="LiveId" clId="{E8647772-04BA-428F-AE4D-1F6F26212CA4}" dt="2020-02-20T19:33:34.786" v="1807" actId="164"/>
          <ac:spMkLst>
            <pc:docMk/>
            <pc:sldMk cId="3029721789" sldId="257"/>
            <ac:spMk id="58" creationId="{7B414E30-B411-46A5-A335-82817436AB03}"/>
          </ac:spMkLst>
        </pc:spChg>
        <pc:spChg chg="add mod">
          <ac:chgData name="Chu Pan" userId="6aeeb3fdeb798634" providerId="LiveId" clId="{E8647772-04BA-428F-AE4D-1F6F26212CA4}" dt="2020-02-20T19:23:24.315" v="1723" actId="1582"/>
          <ac:spMkLst>
            <pc:docMk/>
            <pc:sldMk cId="3029721789" sldId="257"/>
            <ac:spMk id="60" creationId="{D6D23D96-BCC8-4BAC-A238-54549C31CB35}"/>
          </ac:spMkLst>
        </pc:spChg>
        <pc:spChg chg="add mod">
          <ac:chgData name="Chu Pan" userId="6aeeb3fdeb798634" providerId="LiveId" clId="{E8647772-04BA-428F-AE4D-1F6F26212CA4}" dt="2020-02-20T19:29:15.524" v="1791" actId="1076"/>
          <ac:spMkLst>
            <pc:docMk/>
            <pc:sldMk cId="3029721789" sldId="257"/>
            <ac:spMk id="64" creationId="{02AFDFA5-9ADB-4650-93A7-CDE57F56C613}"/>
          </ac:spMkLst>
        </pc:spChg>
        <pc:spChg chg="add mod">
          <ac:chgData name="Chu Pan" userId="6aeeb3fdeb798634" providerId="LiveId" clId="{E8647772-04BA-428F-AE4D-1F6F26212CA4}" dt="2020-02-20T19:29:15.524" v="1791" actId="1076"/>
          <ac:spMkLst>
            <pc:docMk/>
            <pc:sldMk cId="3029721789" sldId="257"/>
            <ac:spMk id="90" creationId="{497B2F60-B3EF-4481-BC65-40F95646B59E}"/>
          </ac:spMkLst>
        </pc:spChg>
        <pc:spChg chg="add mod">
          <ac:chgData name="Chu Pan" userId="6aeeb3fdeb798634" providerId="LiveId" clId="{E8647772-04BA-428F-AE4D-1F6F26212CA4}" dt="2020-02-20T19:29:15.524" v="1791" actId="1076"/>
          <ac:spMkLst>
            <pc:docMk/>
            <pc:sldMk cId="3029721789" sldId="257"/>
            <ac:spMk id="91" creationId="{661949AE-B570-4450-862F-703CF1A6AD35}"/>
          </ac:spMkLst>
        </pc:spChg>
        <pc:grpChg chg="add mod">
          <ac:chgData name="Chu Pan" userId="6aeeb3fdeb798634" providerId="LiveId" clId="{E8647772-04BA-428F-AE4D-1F6F26212CA4}" dt="2020-02-20T19:33:34.786" v="1807" actId="164"/>
          <ac:grpSpMkLst>
            <pc:docMk/>
            <pc:sldMk cId="3029721789" sldId="257"/>
            <ac:grpSpMk id="4" creationId="{02181341-9A6E-487C-81B8-BFA10B71D843}"/>
          </ac:grpSpMkLst>
        </pc:grpChg>
        <pc:grpChg chg="add del">
          <ac:chgData name="Chu Pan" userId="6aeeb3fdeb798634" providerId="LiveId" clId="{E8647772-04BA-428F-AE4D-1F6F26212CA4}" dt="2020-02-20T15:37:45.170" v="670" actId="165"/>
          <ac:grpSpMkLst>
            <pc:docMk/>
            <pc:sldMk cId="3029721789" sldId="257"/>
            <ac:grpSpMk id="21" creationId="{C2A2F030-1673-41C6-98F2-D21076AC43FB}"/>
          </ac:grpSpMkLst>
        </pc:grpChg>
        <pc:grpChg chg="mod topLvl">
          <ac:chgData name="Chu Pan" userId="6aeeb3fdeb798634" providerId="LiveId" clId="{E8647772-04BA-428F-AE4D-1F6F26212CA4}" dt="2020-02-20T19:33:45.073" v="1809" actId="164"/>
          <ac:grpSpMkLst>
            <pc:docMk/>
            <pc:sldMk cId="3029721789" sldId="257"/>
            <ac:grpSpMk id="27" creationId="{2744068A-3238-4993-A5E0-5D1C76648E6D}"/>
          </ac:grpSpMkLst>
        </pc:grpChg>
        <pc:grpChg chg="mod topLvl">
          <ac:chgData name="Chu Pan" userId="6aeeb3fdeb798634" providerId="LiveId" clId="{E8647772-04BA-428F-AE4D-1F6F26212CA4}" dt="2020-02-20T19:33:45.073" v="1809" actId="164"/>
          <ac:grpSpMkLst>
            <pc:docMk/>
            <pc:sldMk cId="3029721789" sldId="257"/>
            <ac:grpSpMk id="29" creationId="{A22A990F-6BA3-4267-87C2-618A590B913D}"/>
          </ac:grpSpMkLst>
        </pc:grpChg>
        <pc:grpChg chg="mod topLvl">
          <ac:chgData name="Chu Pan" userId="6aeeb3fdeb798634" providerId="LiveId" clId="{E8647772-04BA-428F-AE4D-1F6F26212CA4}" dt="2020-02-20T19:33:45.073" v="1809" actId="164"/>
          <ac:grpSpMkLst>
            <pc:docMk/>
            <pc:sldMk cId="3029721789" sldId="257"/>
            <ac:grpSpMk id="31" creationId="{D80F1CC7-C79D-4861-B630-C925A08F2DF6}"/>
          </ac:grpSpMkLst>
        </pc:grpChg>
        <pc:grpChg chg="mod topLvl">
          <ac:chgData name="Chu Pan" userId="6aeeb3fdeb798634" providerId="LiveId" clId="{E8647772-04BA-428F-AE4D-1F6F26212CA4}" dt="2020-02-20T19:33:45.073" v="1809" actId="164"/>
          <ac:grpSpMkLst>
            <pc:docMk/>
            <pc:sldMk cId="3029721789" sldId="257"/>
            <ac:grpSpMk id="33" creationId="{DDFDCC00-4EBE-4535-AB44-8C4ED5CFAC20}"/>
          </ac:grpSpMkLst>
        </pc:grpChg>
        <pc:grpChg chg="mod topLvl">
          <ac:chgData name="Chu Pan" userId="6aeeb3fdeb798634" providerId="LiveId" clId="{E8647772-04BA-428F-AE4D-1F6F26212CA4}" dt="2020-02-20T19:33:45.073" v="1809" actId="164"/>
          <ac:grpSpMkLst>
            <pc:docMk/>
            <pc:sldMk cId="3029721789" sldId="257"/>
            <ac:grpSpMk id="36" creationId="{E7C809F2-4968-4DC1-A07C-B93321C41EDE}"/>
          </ac:grpSpMkLst>
        </pc:grpChg>
        <pc:grpChg chg="add mod">
          <ac:chgData name="Chu Pan" userId="6aeeb3fdeb798634" providerId="LiveId" clId="{E8647772-04BA-428F-AE4D-1F6F26212CA4}" dt="2020-02-20T19:33:45.073" v="1809" actId="164"/>
          <ac:grpSpMkLst>
            <pc:docMk/>
            <pc:sldMk cId="3029721789" sldId="257"/>
            <ac:grpSpMk id="83" creationId="{D3404504-88C3-4D39-BA48-C4C949AA14B8}"/>
          </ac:grpSpMkLst>
        </pc:grpChg>
        <pc:grpChg chg="add mod">
          <ac:chgData name="Chu Pan" userId="6aeeb3fdeb798634" providerId="LiveId" clId="{E8647772-04BA-428F-AE4D-1F6F26212CA4}" dt="2020-02-20T19:33:34.786" v="1807" actId="164"/>
          <ac:grpSpMkLst>
            <pc:docMk/>
            <pc:sldMk cId="3029721789" sldId="257"/>
            <ac:grpSpMk id="84" creationId="{0B235FCD-E8BD-499B-A7E1-3777834B23ED}"/>
          </ac:grpSpMkLst>
        </pc:grpChg>
        <pc:grpChg chg="add mod">
          <ac:chgData name="Chu Pan" userId="6aeeb3fdeb798634" providerId="LiveId" clId="{E8647772-04BA-428F-AE4D-1F6F26212CA4}" dt="2020-02-20T19:29:15.524" v="1791" actId="1076"/>
          <ac:grpSpMkLst>
            <pc:docMk/>
            <pc:sldMk cId="3029721789" sldId="257"/>
            <ac:grpSpMk id="89" creationId="{A8BC8310-5A1F-462F-B553-465099FBFD74}"/>
          </ac:grpSpMkLst>
        </pc:grpChg>
        <pc:grpChg chg="add mod">
          <ac:chgData name="Chu Pan" userId="6aeeb3fdeb798634" providerId="LiveId" clId="{E8647772-04BA-428F-AE4D-1F6F26212CA4}" dt="2020-02-20T19:33:37.103" v="1808" actId="1076"/>
          <ac:grpSpMkLst>
            <pc:docMk/>
            <pc:sldMk cId="3029721789" sldId="257"/>
            <ac:grpSpMk id="93" creationId="{5CC01A47-C3DE-4E82-BBE7-A3ECE20961B1}"/>
          </ac:grpSpMkLst>
        </pc:grpChg>
        <pc:grpChg chg="add mod">
          <ac:chgData name="Chu Pan" userId="6aeeb3fdeb798634" providerId="LiveId" clId="{E8647772-04BA-428F-AE4D-1F6F26212CA4}" dt="2020-02-20T19:33:45.073" v="1809" actId="164"/>
          <ac:grpSpMkLst>
            <pc:docMk/>
            <pc:sldMk cId="3029721789" sldId="257"/>
            <ac:grpSpMk id="94" creationId="{FDAFB1A0-DB42-4B16-BC6F-9DF7E6583C42}"/>
          </ac:grpSpMkLst>
        </pc:grpChg>
        <pc:cxnChg chg="mod">
          <ac:chgData name="Chu Pan" userId="6aeeb3fdeb798634" providerId="LiveId" clId="{E8647772-04BA-428F-AE4D-1F6F26212CA4}" dt="2020-02-20T19:23:24.315" v="1723" actId="1582"/>
          <ac:cxnSpMkLst>
            <pc:docMk/>
            <pc:sldMk cId="3029721789" sldId="257"/>
            <ac:cxnSpMk id="5" creationId="{61ECDB96-87C6-4859-86A4-BFE672CAE91E}"/>
          </ac:cxnSpMkLst>
        </pc:cxnChg>
        <pc:cxnChg chg="mod">
          <ac:chgData name="Chu Pan" userId="6aeeb3fdeb798634" providerId="LiveId" clId="{E8647772-04BA-428F-AE4D-1F6F26212CA4}" dt="2020-02-20T19:23:24.315" v="1723" actId="1582"/>
          <ac:cxnSpMkLst>
            <pc:docMk/>
            <pc:sldMk cId="3029721789" sldId="257"/>
            <ac:cxnSpMk id="8" creationId="{7EE63754-92F5-4D55-932B-428D1530A2F9}"/>
          </ac:cxnSpMkLst>
        </pc:cxnChg>
        <pc:cxnChg chg="mod">
          <ac:chgData name="Chu Pan" userId="6aeeb3fdeb798634" providerId="LiveId" clId="{E8647772-04BA-428F-AE4D-1F6F26212CA4}" dt="2020-02-20T19:23:24.315" v="1723" actId="1582"/>
          <ac:cxnSpMkLst>
            <pc:docMk/>
            <pc:sldMk cId="3029721789" sldId="257"/>
            <ac:cxnSpMk id="11" creationId="{697156B1-E78F-4676-82BE-B0CF5A708ADC}"/>
          </ac:cxnSpMkLst>
        </pc:cxnChg>
        <pc:cxnChg chg="mod">
          <ac:chgData name="Chu Pan" userId="6aeeb3fdeb798634" providerId="LiveId" clId="{E8647772-04BA-428F-AE4D-1F6F26212CA4}" dt="2020-02-20T19:23:24.315" v="1723" actId="1582"/>
          <ac:cxnSpMkLst>
            <pc:docMk/>
            <pc:sldMk cId="3029721789" sldId="257"/>
            <ac:cxnSpMk id="12" creationId="{9D686C6F-709B-4E5D-ADA1-D95958D6C735}"/>
          </ac:cxnSpMkLst>
        </pc:cxnChg>
        <pc:cxnChg chg="mod">
          <ac:chgData name="Chu Pan" userId="6aeeb3fdeb798634" providerId="LiveId" clId="{E8647772-04BA-428F-AE4D-1F6F26212CA4}" dt="2020-02-20T19:23:24.315" v="1723" actId="1582"/>
          <ac:cxnSpMkLst>
            <pc:docMk/>
            <pc:sldMk cId="3029721789" sldId="257"/>
            <ac:cxnSpMk id="13" creationId="{F1C1D2C5-7098-4FA7-906C-5B56AA50FD09}"/>
          </ac:cxnSpMkLst>
        </pc:cxnChg>
        <pc:cxnChg chg="mod">
          <ac:chgData name="Chu Pan" userId="6aeeb3fdeb798634" providerId="LiveId" clId="{E8647772-04BA-428F-AE4D-1F6F26212CA4}" dt="2020-02-20T19:23:24.315" v="1723" actId="1582"/>
          <ac:cxnSpMkLst>
            <pc:docMk/>
            <pc:sldMk cId="3029721789" sldId="257"/>
            <ac:cxnSpMk id="17" creationId="{C539FD93-F1C8-41EB-A173-1DDBDB35AB5F}"/>
          </ac:cxnSpMkLst>
        </pc:cxnChg>
        <pc:cxnChg chg="mod topLvl">
          <ac:chgData name="Chu Pan" userId="6aeeb3fdeb798634" providerId="LiveId" clId="{E8647772-04BA-428F-AE4D-1F6F26212CA4}" dt="2020-02-20T19:33:45.073" v="1809" actId="164"/>
          <ac:cxnSpMkLst>
            <pc:docMk/>
            <pc:sldMk cId="3029721789" sldId="257"/>
            <ac:cxnSpMk id="23" creationId="{D4566892-737B-4A68-A90E-849D98C07FE2}"/>
          </ac:cxnSpMkLst>
        </pc:cxnChg>
        <pc:cxnChg chg="mod topLvl">
          <ac:chgData name="Chu Pan" userId="6aeeb3fdeb798634" providerId="LiveId" clId="{E8647772-04BA-428F-AE4D-1F6F26212CA4}" dt="2020-02-20T19:33:45.073" v="1809" actId="164"/>
          <ac:cxnSpMkLst>
            <pc:docMk/>
            <pc:sldMk cId="3029721789" sldId="257"/>
            <ac:cxnSpMk id="25" creationId="{CA2483E7-15AC-482E-A105-2613CFCC33A5}"/>
          </ac:cxnSpMkLst>
        </pc:cxnChg>
        <pc:cxnChg chg="mod topLvl">
          <ac:chgData name="Chu Pan" userId="6aeeb3fdeb798634" providerId="LiveId" clId="{E8647772-04BA-428F-AE4D-1F6F26212CA4}" dt="2020-02-20T19:33:45.073" v="1809" actId="164"/>
          <ac:cxnSpMkLst>
            <pc:docMk/>
            <pc:sldMk cId="3029721789" sldId="257"/>
            <ac:cxnSpMk id="26" creationId="{146C458C-FBF2-478F-9B78-45A3AF8C935D}"/>
          </ac:cxnSpMkLst>
        </pc:cxnChg>
        <pc:cxnChg chg="mod topLvl">
          <ac:chgData name="Chu Pan" userId="6aeeb3fdeb798634" providerId="LiveId" clId="{E8647772-04BA-428F-AE4D-1F6F26212CA4}" dt="2020-02-20T19:33:45.073" v="1809" actId="164"/>
          <ac:cxnSpMkLst>
            <pc:docMk/>
            <pc:sldMk cId="3029721789" sldId="257"/>
            <ac:cxnSpMk id="32" creationId="{BEE420AD-C38B-46A2-9352-95E900EA183F}"/>
          </ac:cxnSpMkLst>
        </pc:cxnChg>
        <pc:cxnChg chg="mod topLvl">
          <ac:chgData name="Chu Pan" userId="6aeeb3fdeb798634" providerId="LiveId" clId="{E8647772-04BA-428F-AE4D-1F6F26212CA4}" dt="2020-02-20T19:33:45.073" v="1809" actId="164"/>
          <ac:cxnSpMkLst>
            <pc:docMk/>
            <pc:sldMk cId="3029721789" sldId="257"/>
            <ac:cxnSpMk id="34" creationId="{65C51B44-9657-448A-A36E-2258B91EE9A9}"/>
          </ac:cxnSpMkLst>
        </pc:cxnChg>
        <pc:cxnChg chg="mod topLvl">
          <ac:chgData name="Chu Pan" userId="6aeeb3fdeb798634" providerId="LiveId" clId="{E8647772-04BA-428F-AE4D-1F6F26212CA4}" dt="2020-02-20T19:33:45.073" v="1809" actId="164"/>
          <ac:cxnSpMkLst>
            <pc:docMk/>
            <pc:sldMk cId="3029721789" sldId="257"/>
            <ac:cxnSpMk id="35" creationId="{6C591139-FAC9-4F82-BD51-978B442BA4EE}"/>
          </ac:cxnSpMkLst>
        </pc:cxnChg>
        <pc:cxnChg chg="mod topLvl">
          <ac:chgData name="Chu Pan" userId="6aeeb3fdeb798634" providerId="LiveId" clId="{E8647772-04BA-428F-AE4D-1F6F26212CA4}" dt="2020-02-20T19:33:45.073" v="1809" actId="164"/>
          <ac:cxnSpMkLst>
            <pc:docMk/>
            <pc:sldMk cId="3029721789" sldId="257"/>
            <ac:cxnSpMk id="37" creationId="{3B568513-C790-49BD-8762-8B2978242689}"/>
          </ac:cxnSpMkLst>
        </pc:cxnChg>
        <pc:cxnChg chg="mod topLvl">
          <ac:chgData name="Chu Pan" userId="6aeeb3fdeb798634" providerId="LiveId" clId="{E8647772-04BA-428F-AE4D-1F6F26212CA4}" dt="2020-02-20T19:33:45.073" v="1809" actId="164"/>
          <ac:cxnSpMkLst>
            <pc:docMk/>
            <pc:sldMk cId="3029721789" sldId="257"/>
            <ac:cxnSpMk id="38" creationId="{C1E9CCA7-98F0-4F1D-806E-A232C99FFAC5}"/>
          </ac:cxnSpMkLst>
        </pc:cxnChg>
        <pc:cxnChg chg="mod topLvl">
          <ac:chgData name="Chu Pan" userId="6aeeb3fdeb798634" providerId="LiveId" clId="{E8647772-04BA-428F-AE4D-1F6F26212CA4}" dt="2020-02-20T19:33:45.073" v="1809" actId="164"/>
          <ac:cxnSpMkLst>
            <pc:docMk/>
            <pc:sldMk cId="3029721789" sldId="257"/>
            <ac:cxnSpMk id="39" creationId="{90A4C5C2-9FDE-4F1A-9BB8-3735F5BCB413}"/>
          </ac:cxnSpMkLst>
        </pc:cxnChg>
        <pc:cxnChg chg="mod topLvl">
          <ac:chgData name="Chu Pan" userId="6aeeb3fdeb798634" providerId="LiveId" clId="{E8647772-04BA-428F-AE4D-1F6F26212CA4}" dt="2020-02-20T19:33:45.073" v="1809" actId="164"/>
          <ac:cxnSpMkLst>
            <pc:docMk/>
            <pc:sldMk cId="3029721789" sldId="257"/>
            <ac:cxnSpMk id="40" creationId="{495062D2-07D7-4AE8-A1D7-235DB33CD9EB}"/>
          </ac:cxnSpMkLst>
        </pc:cxnChg>
        <pc:cxnChg chg="mod">
          <ac:chgData name="Chu Pan" userId="6aeeb3fdeb798634" providerId="LiveId" clId="{E8647772-04BA-428F-AE4D-1F6F26212CA4}" dt="2020-02-20T19:23:24.315" v="1723" actId="1582"/>
          <ac:cxnSpMkLst>
            <pc:docMk/>
            <pc:sldMk cId="3029721789" sldId="257"/>
            <ac:cxnSpMk id="48" creationId="{42BCDB84-DE7A-4927-843B-FE2E81B13543}"/>
          </ac:cxnSpMkLst>
        </pc:cxnChg>
        <pc:cxnChg chg="mod">
          <ac:chgData name="Chu Pan" userId="6aeeb3fdeb798634" providerId="LiveId" clId="{E8647772-04BA-428F-AE4D-1F6F26212CA4}" dt="2020-02-20T19:23:24.315" v="1723" actId="1582"/>
          <ac:cxnSpMkLst>
            <pc:docMk/>
            <pc:sldMk cId="3029721789" sldId="257"/>
            <ac:cxnSpMk id="52" creationId="{23A04DCC-6C61-46E7-9443-6195E66F5968}"/>
          </ac:cxnSpMkLst>
        </pc:cxnChg>
        <pc:cxnChg chg="mod">
          <ac:chgData name="Chu Pan" userId="6aeeb3fdeb798634" providerId="LiveId" clId="{E8647772-04BA-428F-AE4D-1F6F26212CA4}" dt="2020-02-20T19:23:24.315" v="1723" actId="1582"/>
          <ac:cxnSpMkLst>
            <pc:docMk/>
            <pc:sldMk cId="3029721789" sldId="257"/>
            <ac:cxnSpMk id="54" creationId="{7A3585D1-8958-42F9-A066-8538D1A07CD0}"/>
          </ac:cxnSpMkLst>
        </pc:cxnChg>
        <pc:cxnChg chg="add mod">
          <ac:chgData name="Chu Pan" userId="6aeeb3fdeb798634" providerId="LiveId" clId="{E8647772-04BA-428F-AE4D-1F6F26212CA4}" dt="2020-02-20T19:28:40.537" v="1790" actId="14100"/>
          <ac:cxnSpMkLst>
            <pc:docMk/>
            <pc:sldMk cId="3029721789" sldId="257"/>
            <ac:cxnSpMk id="59" creationId="{A836630A-1E73-4FDE-BA69-94D91FFADE93}"/>
          </ac:cxnSpMkLst>
        </pc:cxnChg>
        <pc:cxnChg chg="add mod">
          <ac:chgData name="Chu Pan" userId="6aeeb3fdeb798634" providerId="LiveId" clId="{E8647772-04BA-428F-AE4D-1F6F26212CA4}" dt="2020-02-20T19:23:24.315" v="1723" actId="1582"/>
          <ac:cxnSpMkLst>
            <pc:docMk/>
            <pc:sldMk cId="3029721789" sldId="257"/>
            <ac:cxnSpMk id="63" creationId="{8B8CAE4C-1E1A-4FA7-92F3-937513196F4E}"/>
          </ac:cxnSpMkLst>
        </pc:cxnChg>
        <pc:cxnChg chg="add del mod">
          <ac:chgData name="Chu Pan" userId="6aeeb3fdeb798634" providerId="LiveId" clId="{E8647772-04BA-428F-AE4D-1F6F26212CA4}" dt="2020-02-20T15:34:40.357" v="645" actId="478"/>
          <ac:cxnSpMkLst>
            <pc:docMk/>
            <pc:sldMk cId="3029721789" sldId="257"/>
            <ac:cxnSpMk id="66" creationId="{3276A5D7-D219-4AF9-BBA1-956D4F7E438C}"/>
          </ac:cxnSpMkLst>
        </pc:cxnChg>
        <pc:cxnChg chg="add mod">
          <ac:chgData name="Chu Pan" userId="6aeeb3fdeb798634" providerId="LiveId" clId="{E8647772-04BA-428F-AE4D-1F6F26212CA4}" dt="2020-02-20T19:29:15.524" v="1791" actId="1076"/>
          <ac:cxnSpMkLst>
            <pc:docMk/>
            <pc:sldMk cId="3029721789" sldId="257"/>
            <ac:cxnSpMk id="68" creationId="{2C6067CA-326F-4D9E-AE3F-34D01E8FF571}"/>
          </ac:cxnSpMkLst>
        </pc:cxnChg>
        <pc:cxnChg chg="add del mod">
          <ac:chgData name="Chu Pan" userId="6aeeb3fdeb798634" providerId="LiveId" clId="{E8647772-04BA-428F-AE4D-1F6F26212CA4}" dt="2020-02-20T15:35:55.817" v="657" actId="478"/>
          <ac:cxnSpMkLst>
            <pc:docMk/>
            <pc:sldMk cId="3029721789" sldId="257"/>
            <ac:cxnSpMk id="71" creationId="{1188A707-ACA2-4655-B6B7-3DFCAEB49BAC}"/>
          </ac:cxnSpMkLst>
        </pc:cxnChg>
        <pc:cxnChg chg="add del mod">
          <ac:chgData name="Chu Pan" userId="6aeeb3fdeb798634" providerId="LiveId" clId="{E8647772-04BA-428F-AE4D-1F6F26212CA4}" dt="2020-02-20T15:36:23.303" v="660" actId="478"/>
          <ac:cxnSpMkLst>
            <pc:docMk/>
            <pc:sldMk cId="3029721789" sldId="257"/>
            <ac:cxnSpMk id="73" creationId="{7F457CB6-E783-4E62-BA54-4D7FFC947E6A}"/>
          </ac:cxnSpMkLst>
        </pc:cxnChg>
        <pc:cxnChg chg="add mod">
          <ac:chgData name="Chu Pan" userId="6aeeb3fdeb798634" providerId="LiveId" clId="{E8647772-04BA-428F-AE4D-1F6F26212CA4}" dt="2020-02-20T19:29:15.524" v="1791" actId="1076"/>
          <ac:cxnSpMkLst>
            <pc:docMk/>
            <pc:sldMk cId="3029721789" sldId="257"/>
            <ac:cxnSpMk id="75" creationId="{BC27F40C-36BC-4B12-B724-61AD9138D28D}"/>
          </ac:cxnSpMkLst>
        </pc:cxnChg>
        <pc:cxnChg chg="add mod">
          <ac:chgData name="Chu Pan" userId="6aeeb3fdeb798634" providerId="LiveId" clId="{E8647772-04BA-428F-AE4D-1F6F26212CA4}" dt="2020-02-20T19:29:15.524" v="1791" actId="1076"/>
          <ac:cxnSpMkLst>
            <pc:docMk/>
            <pc:sldMk cId="3029721789" sldId="257"/>
            <ac:cxnSpMk id="77" creationId="{D728BA87-FB4E-429C-A7E0-773F252FE44F}"/>
          </ac:cxnSpMkLst>
        </pc:cxnChg>
        <pc:cxnChg chg="add mod">
          <ac:chgData name="Chu Pan" userId="6aeeb3fdeb798634" providerId="LiveId" clId="{E8647772-04BA-428F-AE4D-1F6F26212CA4}" dt="2020-02-20T19:33:45.073" v="1809" actId="164"/>
          <ac:cxnSpMkLst>
            <pc:docMk/>
            <pc:sldMk cId="3029721789" sldId="257"/>
            <ac:cxnSpMk id="78" creationId="{95BA2754-02EB-4292-91A1-167AC4CAD841}"/>
          </ac:cxnSpMkLst>
        </pc:cxnChg>
        <pc:cxnChg chg="add mod">
          <ac:chgData name="Chu Pan" userId="6aeeb3fdeb798634" providerId="LiveId" clId="{E8647772-04BA-428F-AE4D-1F6F26212CA4}" dt="2020-02-20T19:23:24.315" v="1723" actId="1582"/>
          <ac:cxnSpMkLst>
            <pc:docMk/>
            <pc:sldMk cId="3029721789" sldId="257"/>
            <ac:cxnSpMk id="80" creationId="{26C42CC5-AAE6-46E2-8C8E-DD1E4F42764E}"/>
          </ac:cxnSpMkLst>
        </pc:cxnChg>
        <pc:cxnChg chg="add mod">
          <ac:chgData name="Chu Pan" userId="6aeeb3fdeb798634" providerId="LiveId" clId="{E8647772-04BA-428F-AE4D-1F6F26212CA4}" dt="2020-02-20T19:23:24.315" v="1723" actId="1582"/>
          <ac:cxnSpMkLst>
            <pc:docMk/>
            <pc:sldMk cId="3029721789" sldId="257"/>
            <ac:cxnSpMk id="82" creationId="{1C7BCDD6-DC5A-4F65-A0E4-A62D342D3975}"/>
          </ac:cxnSpMkLst>
        </pc:cxnChg>
        <pc:cxnChg chg="mod">
          <ac:chgData name="Chu Pan" userId="6aeeb3fdeb798634" providerId="LiveId" clId="{E8647772-04BA-428F-AE4D-1F6F26212CA4}" dt="2020-02-20T19:23:24.315" v="1723" actId="1582"/>
          <ac:cxnSpMkLst>
            <pc:docMk/>
            <pc:sldMk cId="3029721789" sldId="257"/>
            <ac:cxnSpMk id="85" creationId="{1D901016-BE39-480F-9424-5991A56B74E7}"/>
          </ac:cxnSpMkLst>
        </pc:cxnChg>
        <pc:cxnChg chg="mod">
          <ac:chgData name="Chu Pan" userId="6aeeb3fdeb798634" providerId="LiveId" clId="{E8647772-04BA-428F-AE4D-1F6F26212CA4}" dt="2020-02-20T19:23:24.315" v="1723" actId="1582"/>
          <ac:cxnSpMkLst>
            <pc:docMk/>
            <pc:sldMk cId="3029721789" sldId="257"/>
            <ac:cxnSpMk id="86" creationId="{3F0C43FD-E735-461D-A9C7-1C9B7D1CF6EB}"/>
          </ac:cxnSpMkLst>
        </pc:cxnChg>
        <pc:cxnChg chg="add mod">
          <ac:chgData name="Chu Pan" userId="6aeeb3fdeb798634" providerId="LiveId" clId="{E8647772-04BA-428F-AE4D-1F6F26212CA4}" dt="2020-02-20T19:33:34.786" v="1807" actId="164"/>
          <ac:cxnSpMkLst>
            <pc:docMk/>
            <pc:sldMk cId="3029721789" sldId="257"/>
            <ac:cxnSpMk id="87" creationId="{90E30C98-EE46-4AFB-91FB-5BA38954D72B}"/>
          </ac:cxnSpMkLst>
        </pc:cxnChg>
      </pc:sldChg>
      <pc:sldChg chg="addSp delSp modSp add mod">
        <pc:chgData name="Chu Pan" userId="6aeeb3fdeb798634" providerId="LiveId" clId="{E8647772-04BA-428F-AE4D-1F6F26212CA4}" dt="2020-02-21T06:34:01.917" v="2085" actId="14100"/>
        <pc:sldMkLst>
          <pc:docMk/>
          <pc:sldMk cId="854016303" sldId="258"/>
        </pc:sldMkLst>
        <pc:spChg chg="del">
          <ac:chgData name="Chu Pan" userId="6aeeb3fdeb798634" providerId="LiveId" clId="{E8647772-04BA-428F-AE4D-1F6F26212CA4}" dt="2020-02-20T15:48:59.281" v="767" actId="478"/>
          <ac:spMkLst>
            <pc:docMk/>
            <pc:sldMk cId="854016303" sldId="258"/>
            <ac:spMk id="2" creationId="{2A7B13FD-68B7-4F55-A060-D3FF67F9A55D}"/>
          </ac:spMkLst>
        </pc:spChg>
        <pc:spChg chg="del">
          <ac:chgData name="Chu Pan" userId="6aeeb3fdeb798634" providerId="LiveId" clId="{E8647772-04BA-428F-AE4D-1F6F26212CA4}" dt="2020-02-20T15:48:59.281" v="767" actId="478"/>
          <ac:spMkLst>
            <pc:docMk/>
            <pc:sldMk cId="854016303" sldId="258"/>
            <ac:spMk id="3" creationId="{12068297-F799-4B6B-A0AA-990F402879CD}"/>
          </ac:spMkLst>
        </pc:spChg>
        <pc:spChg chg="del">
          <ac:chgData name="Chu Pan" userId="6aeeb3fdeb798634" providerId="LiveId" clId="{E8647772-04BA-428F-AE4D-1F6F26212CA4}" dt="2020-02-20T17:20:31.322" v="1151" actId="478"/>
          <ac:spMkLst>
            <pc:docMk/>
            <pc:sldMk cId="854016303" sldId="258"/>
            <ac:spMk id="5" creationId="{113C54E0-96B3-4381-A4EA-8965F0CDAE73}"/>
          </ac:spMkLst>
        </pc:spChg>
        <pc:spChg chg="add mod">
          <ac:chgData name="Chu Pan" userId="6aeeb3fdeb798634" providerId="LiveId" clId="{E8647772-04BA-428F-AE4D-1F6F26212CA4}" dt="2020-02-21T06:05:31.778" v="1981" actId="14100"/>
          <ac:spMkLst>
            <pc:docMk/>
            <pc:sldMk cId="854016303" sldId="258"/>
            <ac:spMk id="8" creationId="{9FCE0167-DFA6-43F8-8DE2-4081864FA7C6}"/>
          </ac:spMkLst>
        </pc:spChg>
        <pc:spChg chg="add del mod">
          <ac:chgData name="Chu Pan" userId="6aeeb3fdeb798634" providerId="LiveId" clId="{E8647772-04BA-428F-AE4D-1F6F26212CA4}" dt="2020-02-20T16:37:02.963" v="991" actId="478"/>
          <ac:spMkLst>
            <pc:docMk/>
            <pc:sldMk cId="854016303" sldId="258"/>
            <ac:spMk id="9" creationId="{879BF306-3525-4704-A454-6FBC8C6AE07B}"/>
          </ac:spMkLst>
        </pc:spChg>
        <pc:spChg chg="del">
          <ac:chgData name="Chu Pan" userId="6aeeb3fdeb798634" providerId="LiveId" clId="{E8647772-04BA-428F-AE4D-1F6F26212CA4}" dt="2020-02-20T17:20:06.203" v="1149" actId="478"/>
          <ac:spMkLst>
            <pc:docMk/>
            <pc:sldMk cId="854016303" sldId="258"/>
            <ac:spMk id="11" creationId="{58D21D85-2A07-4348-AED1-3A59818B3235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5" creationId="{2D2C7C8F-4546-4922-AA0A-8DFE2F10DB77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6" creationId="{9DC9951E-4951-4CC1-BA21-B580178CD2BF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7" creationId="{EE53F8F1-F827-46A7-A293-713E2977A8A2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9" creationId="{39E88E0D-0D23-41E1-9DE4-4C3100E7D488}"/>
          </ac:spMkLst>
        </pc:spChg>
        <pc:spChg chg="add del mod">
          <ac:chgData name="Chu Pan" userId="6aeeb3fdeb798634" providerId="LiveId" clId="{E8647772-04BA-428F-AE4D-1F6F26212CA4}" dt="2020-02-20T16:02:02.355" v="851" actId="478"/>
          <ac:spMkLst>
            <pc:docMk/>
            <pc:sldMk cId="854016303" sldId="258"/>
            <ac:spMk id="20" creationId="{2F8E2BC7-3F67-4EE2-A6E5-ECF50BCF81A1}"/>
          </ac:spMkLst>
        </pc:spChg>
        <pc:spChg chg="add mod or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1" creationId="{FA289531-A234-435F-A2A7-EABE73B85353}"/>
          </ac:spMkLst>
        </pc:spChg>
        <pc:spChg chg="add mod or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2" creationId="{2492084C-73A7-4AF9-80F0-D8ED4AD5787E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4" creationId="{75D723D8-C4B1-4C83-819B-E8D31706907B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38" creationId="{AE2E4901-59C6-4B2E-849B-8EA545B61272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39" creationId="{A7BC89D3-C76E-42D0-BDCF-4A2E11E28C01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51" creationId="{395BDD30-92FC-4B68-81AD-D61AA10B8656}"/>
          </ac:spMkLst>
        </pc:spChg>
        <pc:spChg chg="add mod">
          <ac:chgData name="Chu Pan" userId="6aeeb3fdeb798634" providerId="LiveId" clId="{E8647772-04BA-428F-AE4D-1F6F26212CA4}" dt="2020-02-21T06:05:43.541" v="1984" actId="1076"/>
          <ac:spMkLst>
            <pc:docMk/>
            <pc:sldMk cId="854016303" sldId="258"/>
            <ac:spMk id="56" creationId="{FE46467A-01EB-4154-9DD7-9187FB364F8A}"/>
          </ac:spMkLst>
        </pc:spChg>
        <pc:spChg chg="add del mod">
          <ac:chgData name="Chu Pan" userId="6aeeb3fdeb798634" providerId="LiveId" clId="{E8647772-04BA-428F-AE4D-1F6F26212CA4}" dt="2020-02-20T17:23:20.031" v="1169" actId="478"/>
          <ac:spMkLst>
            <pc:docMk/>
            <pc:sldMk cId="854016303" sldId="258"/>
            <ac:spMk id="60" creationId="{8FC9010E-2FC8-469D-91BB-615D9CF78325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61" creationId="{18688166-6DC2-448B-82E0-A8C623D5CB65}"/>
          </ac:spMkLst>
        </pc:spChg>
        <pc:spChg chg="add del">
          <ac:chgData name="Chu Pan" userId="6aeeb3fdeb798634" providerId="LiveId" clId="{E8647772-04BA-428F-AE4D-1F6F26212CA4}" dt="2020-02-20T17:20:35.644" v="1153" actId="478"/>
          <ac:spMkLst>
            <pc:docMk/>
            <pc:sldMk cId="854016303" sldId="258"/>
            <ac:spMk id="62" creationId="{BCFAFE4D-D1EF-492A-A386-D0A4E937E6E4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63" creationId="{89B40270-A0F8-4A49-846E-2EB9254B5675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64" creationId="{B3857B7E-819F-4CA7-923D-84ECCA6FB1E8}"/>
          </ac:spMkLst>
        </pc:spChg>
        <pc:spChg chg="add mod">
          <ac:chgData name="Chu Pan" userId="6aeeb3fdeb798634" providerId="LiveId" clId="{E8647772-04BA-428F-AE4D-1F6F26212CA4}" dt="2020-02-21T06:15:40.611" v="1998" actId="14100"/>
          <ac:spMkLst>
            <pc:docMk/>
            <pc:sldMk cId="854016303" sldId="258"/>
            <ac:spMk id="65" creationId="{ADA9D126-A4F3-4E77-92F4-1E86E5373B15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73" creationId="{932DABE1-3652-4103-8BA9-16B8196738BE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74" creationId="{C7588463-8FBF-40B9-A6C4-FC61A0D22340}"/>
          </ac:spMkLst>
        </pc:spChg>
        <pc:spChg chg="del">
          <ac:chgData name="Chu Pan" userId="6aeeb3fdeb798634" providerId="LiveId" clId="{E8647772-04BA-428F-AE4D-1F6F26212CA4}" dt="2020-02-20T17:32:27.544" v="1234" actId="478"/>
          <ac:spMkLst>
            <pc:docMk/>
            <pc:sldMk cId="854016303" sldId="258"/>
            <ac:spMk id="76" creationId="{FB38D86A-2DFB-4350-97C4-F23A66FE0B67}"/>
          </ac:spMkLst>
        </pc:spChg>
        <pc:spChg chg="del">
          <ac:chgData name="Chu Pan" userId="6aeeb3fdeb798634" providerId="LiveId" clId="{E8647772-04BA-428F-AE4D-1F6F26212CA4}" dt="2020-02-20T17:32:27.544" v="1234" actId="478"/>
          <ac:spMkLst>
            <pc:docMk/>
            <pc:sldMk cId="854016303" sldId="258"/>
            <ac:spMk id="77" creationId="{7B8EA4FC-AD3E-4AA3-9C4E-3D7CEDA70458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79" creationId="{BFB5C7BB-5174-4405-9581-E7DC7BC14854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80" creationId="{F6ED6AD8-FA04-4B7D-ACBB-AC0D77E4AE30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82" creationId="{B37B12E3-1C11-412B-93FD-6399E220C5D9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83" creationId="{2E169021-857C-46D6-A324-7AED7436691B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85" creationId="{B9844A63-7979-4C82-BA0D-30ECA5D9572C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86" creationId="{ADB1ADDD-DC2C-47D9-8044-157C5605C503}"/>
          </ac:spMkLst>
        </pc:spChg>
        <pc:spChg chg="del">
          <ac:chgData name="Chu Pan" userId="6aeeb3fdeb798634" providerId="LiveId" clId="{E8647772-04BA-428F-AE4D-1F6F26212CA4}" dt="2020-02-20T17:32:21.627" v="1233" actId="478"/>
          <ac:spMkLst>
            <pc:docMk/>
            <pc:sldMk cId="854016303" sldId="258"/>
            <ac:spMk id="88" creationId="{E13C5C51-7490-4763-A4C2-9BC5640AF917}"/>
          </ac:spMkLst>
        </pc:spChg>
        <pc:spChg chg="del">
          <ac:chgData name="Chu Pan" userId="6aeeb3fdeb798634" providerId="LiveId" clId="{E8647772-04BA-428F-AE4D-1F6F26212CA4}" dt="2020-02-20T17:32:21.627" v="1233" actId="478"/>
          <ac:spMkLst>
            <pc:docMk/>
            <pc:sldMk cId="854016303" sldId="258"/>
            <ac:spMk id="89" creationId="{D2A0E643-C0A5-499E-B3AC-732195743AAA}"/>
          </ac:spMkLst>
        </pc:spChg>
        <pc:spChg chg="add del mod">
          <ac:chgData name="Chu Pan" userId="6aeeb3fdeb798634" providerId="LiveId" clId="{E8647772-04BA-428F-AE4D-1F6F26212CA4}" dt="2020-02-20T17:31:53.721" v="1232" actId="478"/>
          <ac:spMkLst>
            <pc:docMk/>
            <pc:sldMk cId="854016303" sldId="258"/>
            <ac:spMk id="91" creationId="{F6F9E7A1-330A-4AB3-99C2-8724C5681594}"/>
          </ac:spMkLst>
        </pc:spChg>
        <pc:spChg chg="add del mod">
          <ac:chgData name="Chu Pan" userId="6aeeb3fdeb798634" providerId="LiveId" clId="{E8647772-04BA-428F-AE4D-1F6F26212CA4}" dt="2020-02-20T17:31:53.721" v="1232" actId="478"/>
          <ac:spMkLst>
            <pc:docMk/>
            <pc:sldMk cId="854016303" sldId="258"/>
            <ac:spMk id="92" creationId="{1FA1AA6E-9B25-4663-828F-C35B0B56BC1B}"/>
          </ac:spMkLst>
        </pc:spChg>
        <pc:spChg chg="add del mod">
          <ac:chgData name="Chu Pan" userId="6aeeb3fdeb798634" providerId="LiveId" clId="{E8647772-04BA-428F-AE4D-1F6F26212CA4}" dt="2020-02-20T17:31:53.721" v="1232" actId="478"/>
          <ac:spMkLst>
            <pc:docMk/>
            <pc:sldMk cId="854016303" sldId="258"/>
            <ac:spMk id="93" creationId="{0197E529-1980-4DA4-BE03-686F2C3B56A3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99" creationId="{0EF42CB3-AB6C-4D91-BCFD-343EE1307A95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00" creationId="{CBBBD7B5-59D9-4B40-B885-C74A6D8B18DC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01" creationId="{8C871D19-A39B-4D0A-860C-11A923F4CC34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02" creationId="{64DA1CD9-CE01-46F0-8BF4-94E8EE3E162C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03" creationId="{75F05BF7-DD42-4356-8AFA-68BC3F351B53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04" creationId="{BBB2B9E4-1323-47A5-B8FA-88A3084570C9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05" creationId="{3ABA2D1F-97D1-41E3-A0D1-2410BF6A3C93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06" creationId="{B7CF3FF7-6993-4FCC-9B46-FDD94AA13F3A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12" creationId="{F66625E2-772E-4042-B52F-E49E7EA0E5F3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13" creationId="{FA778874-A430-42AB-B478-D6D99AE3BC51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14" creationId="{57B8937E-9526-4F2E-BF5B-2A81E660E041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15" creationId="{4B35F3DD-D5E0-41C6-8B54-550CE18F9797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16" creationId="{361DA57D-9A7D-4652-8CC9-A3F1C978E585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17" creationId="{C9919237-10A6-4C5A-B070-B5F0C9C85163}"/>
          </ac:spMkLst>
        </pc:spChg>
        <pc:spChg chg="del">
          <ac:chgData name="Chu Pan" userId="6aeeb3fdeb798634" providerId="LiveId" clId="{E8647772-04BA-428F-AE4D-1F6F26212CA4}" dt="2020-02-20T17:33:01.793" v="1240" actId="478"/>
          <ac:spMkLst>
            <pc:docMk/>
            <pc:sldMk cId="854016303" sldId="258"/>
            <ac:spMk id="118" creationId="{AC556DC9-DF79-42B4-BB3A-E025AE768843}"/>
          </ac:spMkLst>
        </pc:spChg>
        <pc:spChg chg="del">
          <ac:chgData name="Chu Pan" userId="6aeeb3fdeb798634" providerId="LiveId" clId="{E8647772-04BA-428F-AE4D-1F6F26212CA4}" dt="2020-02-20T17:32:59.514" v="1239" actId="478"/>
          <ac:spMkLst>
            <pc:docMk/>
            <pc:sldMk cId="854016303" sldId="258"/>
            <ac:spMk id="119" creationId="{DD5A2C31-3366-4386-976E-07D5DA68A6B5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23" creationId="{F21F44DB-581E-4A50-B6BA-CCF8CAA26A20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28" creationId="{A4A1F139-3A2E-4F44-829B-E1477FD03C89}"/>
          </ac:spMkLst>
        </pc:spChg>
        <pc:spChg chg="add del mod">
          <ac:chgData name="Chu Pan" userId="6aeeb3fdeb798634" providerId="LiveId" clId="{E8647772-04BA-428F-AE4D-1F6F26212CA4}" dt="2020-02-20T18:45:29.421" v="1514" actId="478"/>
          <ac:spMkLst>
            <pc:docMk/>
            <pc:sldMk cId="854016303" sldId="258"/>
            <ac:spMk id="132" creationId="{DA2BA07A-FF92-4BD1-8008-20B5F9BAD533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34" creationId="{36C8CB2E-C5EF-4010-B223-CB740D6F1AFE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42" creationId="{5951140E-6238-4034-B75C-62819DD75649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45" creationId="{D30911E7-9ED9-4476-922A-8382253E0DD8}"/>
          </ac:spMkLst>
        </pc:spChg>
        <pc:spChg chg="add del mod">
          <ac:chgData name="Chu Pan" userId="6aeeb3fdeb798634" providerId="LiveId" clId="{E8647772-04BA-428F-AE4D-1F6F26212CA4}" dt="2020-02-20T19:11:51.879" v="1667" actId="478"/>
          <ac:spMkLst>
            <pc:docMk/>
            <pc:sldMk cId="854016303" sldId="258"/>
            <ac:spMk id="160" creationId="{DB56892F-C5CE-4497-BA4E-A1791F903B73}"/>
          </ac:spMkLst>
        </pc:spChg>
        <pc:spChg chg="add del mod">
          <ac:chgData name="Chu Pan" userId="6aeeb3fdeb798634" providerId="LiveId" clId="{E8647772-04BA-428F-AE4D-1F6F26212CA4}" dt="2020-02-20T19:11:51.879" v="1667" actId="478"/>
          <ac:spMkLst>
            <pc:docMk/>
            <pc:sldMk cId="854016303" sldId="258"/>
            <ac:spMk id="161" creationId="{2364EF55-F2DA-47E8-9770-963A36FE1B36}"/>
          </ac:spMkLst>
        </pc:spChg>
        <pc:spChg chg="del topLvl">
          <ac:chgData name="Chu Pan" userId="6aeeb3fdeb798634" providerId="LiveId" clId="{E8647772-04BA-428F-AE4D-1F6F26212CA4}" dt="2020-02-20T18:29:46.827" v="1409" actId="478"/>
          <ac:spMkLst>
            <pc:docMk/>
            <pc:sldMk cId="854016303" sldId="258"/>
            <ac:spMk id="171" creationId="{87ABE363-57A1-45F6-A4A6-46E25BEBB15E}"/>
          </ac:spMkLst>
        </pc:spChg>
        <pc:spChg chg="mod topLvl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72" creationId="{4A0F254E-AB15-4DBD-A0D7-7E0D086DD6A9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76" creationId="{504EF21B-3035-4F60-8BDF-D2F177B1DE66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78" creationId="{CAE3C083-5DF0-4784-B24E-4968B33BA0C2}"/>
          </ac:spMkLst>
        </pc:spChg>
        <pc:spChg chg="add del mod">
          <ac:chgData name="Chu Pan" userId="6aeeb3fdeb798634" providerId="LiveId" clId="{E8647772-04BA-428F-AE4D-1F6F26212CA4}" dt="2020-02-20T18:33:11.853" v="1428" actId="478"/>
          <ac:spMkLst>
            <pc:docMk/>
            <pc:sldMk cId="854016303" sldId="258"/>
            <ac:spMk id="180" creationId="{4E79C425-144C-4526-9BBA-20E9D80C4FBA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184" creationId="{82A746FD-698E-40D4-B5A7-186F003EAC86}"/>
          </ac:spMkLst>
        </pc:spChg>
        <pc:spChg chg="add del mod">
          <ac:chgData name="Chu Pan" userId="6aeeb3fdeb798634" providerId="LiveId" clId="{E8647772-04BA-428F-AE4D-1F6F26212CA4}" dt="2020-02-20T19:20:02.206" v="1703" actId="478"/>
          <ac:spMkLst>
            <pc:docMk/>
            <pc:sldMk cId="854016303" sldId="258"/>
            <ac:spMk id="215" creationId="{ABE5107E-AFC8-4A82-B326-65F7B3491A0D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30" creationId="{C62B7083-FB28-4DF8-A320-78C083597C2B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34" creationId="{21068453-77FB-4881-961B-BBF83DD5B4AE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35" creationId="{951C27D1-FF22-4FB3-936F-5746E531420F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42" creationId="{F8F7BAAD-E29F-46A3-AA7C-4F35CEA65FC1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43" creationId="{C4622E37-8E22-4EC4-9F21-ACD79C9667C4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50" creationId="{9CA5F01B-2F48-487C-B7D9-7D27C8286AD4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53" creationId="{47649AF4-26AC-4C09-8825-9CDD4C265B6E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56" creationId="{B274F201-ABFF-4A10-8E06-C39DD7C8A4E6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57" creationId="{EC67A6A7-0DCE-428C-9A5B-3742F866214E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66" creationId="{B4CEB452-78BE-47C8-BF7B-CF0395E2FCFC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67" creationId="{4C281D16-F2C9-4C4D-8F41-962D7B2B84B2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68" creationId="{792CBA68-8276-456F-BE2A-D545BF2D8691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69" creationId="{CE4CAA22-A490-4375-8FE9-5017946A8D8F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70" creationId="{71348BF8-C36D-445D-B717-DA363B45BA57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71" creationId="{D0780685-E7C7-43B3-96FB-6F869FD53C48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79" creationId="{0CB69C4C-194C-4922-81D0-A29CE68F9F94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80" creationId="{6E427592-8D8F-47D6-A3A1-EBFCF5461E05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81" creationId="{86A7DE93-BE16-48D6-9CBF-17DCD1C47376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82" creationId="{0742CA27-BCAD-4A33-B36F-B81993920DDE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83" creationId="{8A063B8C-980E-439C-8167-D6E95806CC6C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84" creationId="{84659F3B-2A88-4730-8FB0-603CACC9A2C3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85" creationId="{A4F16894-7116-4929-A7EA-3CD7E2CDF625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86" creationId="{3BE43F71-3675-48A1-83D6-F6324E9755E2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91" creationId="{A74950EF-5294-4BAB-B2C0-74BCB083911F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92" creationId="{A55EA01A-4A55-4759-9FEA-0784F750D799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93" creationId="{86A1D63C-5542-4DE9-B5CC-D161A121681E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94" creationId="{90D04C8A-ED32-403F-973A-6441166B95FF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95" creationId="{B33B48F0-A308-440F-8044-6D282EDD2804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96" creationId="{2F2F29EC-1F61-43DC-B9D2-27EAE3EAC682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97" creationId="{415B161F-1B6A-4A1F-95AD-DC345DB715EE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298" creationId="{546EE099-D9A6-4CB1-A53E-47178E5CA534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308" creationId="{F6BC43FB-6203-43C2-A3D5-BD403707E52B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309" creationId="{BB7D8251-5146-4995-9704-2A3A2D1A2DB9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310" creationId="{3910DC15-F1D2-4FF5-86EB-98623CD5CB7E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311" creationId="{05FBD58E-BDBB-487D-B2B8-554D237A82E5}"/>
          </ac:spMkLst>
        </pc:spChg>
        <pc:spChg chg="mod">
          <ac:chgData name="Chu Pan" userId="6aeeb3fdeb798634" providerId="LiveId" clId="{E8647772-04BA-428F-AE4D-1F6F26212CA4}" dt="2020-02-21T06:15:13.159" v="1996" actId="14100"/>
          <ac:spMkLst>
            <pc:docMk/>
            <pc:sldMk cId="854016303" sldId="258"/>
            <ac:spMk id="315" creationId="{3F6AC93C-B233-4F75-93CB-F9B427E99150}"/>
          </ac:spMkLst>
        </pc:spChg>
        <pc:spChg chg="add mod">
          <ac:chgData name="Chu Pan" userId="6aeeb3fdeb798634" providerId="LiveId" clId="{E8647772-04BA-428F-AE4D-1F6F26212CA4}" dt="2020-02-21T06:15:21.237" v="1997" actId="14100"/>
          <ac:spMkLst>
            <pc:docMk/>
            <pc:sldMk cId="854016303" sldId="258"/>
            <ac:spMk id="317" creationId="{C5AC1BC7-4E85-40A3-8635-D2639C35F7AE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321" creationId="{0765202D-065E-4E94-A95A-A26B19B31F07}"/>
          </ac:spMkLst>
        </pc:spChg>
        <pc:spChg chg="add 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322" creationId="{AC0A2C34-C97B-4684-9B18-702E205395C8}"/>
          </ac:spMkLst>
        </pc:spChg>
        <pc:spChg chg="add del mod">
          <ac:chgData name="Chu Pan" userId="6aeeb3fdeb798634" providerId="LiveId" clId="{E8647772-04BA-428F-AE4D-1F6F26212CA4}" dt="2020-02-20T19:33:03.175" v="1806"/>
          <ac:spMkLst>
            <pc:docMk/>
            <pc:sldMk cId="854016303" sldId="258"/>
            <ac:spMk id="341" creationId="{9185FC1D-219E-4719-970F-5DCF4689ADB9}"/>
          </ac:spMkLst>
        </pc:spChg>
        <pc:spChg chg="add del mod">
          <ac:chgData name="Chu Pan" userId="6aeeb3fdeb798634" providerId="LiveId" clId="{E8647772-04BA-428F-AE4D-1F6F26212CA4}" dt="2020-02-20T19:33:03.175" v="1806"/>
          <ac:spMkLst>
            <pc:docMk/>
            <pc:sldMk cId="854016303" sldId="258"/>
            <ac:spMk id="343" creationId="{E4717F43-54E8-4F0C-A140-A7957351ACAB}"/>
          </ac:spMkLst>
        </pc:spChg>
        <pc:spChg chg="add del mod">
          <ac:chgData name="Chu Pan" userId="6aeeb3fdeb798634" providerId="LiveId" clId="{E8647772-04BA-428F-AE4D-1F6F26212CA4}" dt="2020-02-20T19:33:03.175" v="1806"/>
          <ac:spMkLst>
            <pc:docMk/>
            <pc:sldMk cId="854016303" sldId="258"/>
            <ac:spMk id="349" creationId="{4EBC9CCC-B7F2-42FB-B6E9-FC30A8BE0D16}"/>
          </ac:spMkLst>
        </pc:spChg>
        <pc:spChg chg="add del mod">
          <ac:chgData name="Chu Pan" userId="6aeeb3fdeb798634" providerId="LiveId" clId="{E8647772-04BA-428F-AE4D-1F6F26212CA4}" dt="2020-02-20T19:33:03.175" v="1806"/>
          <ac:spMkLst>
            <pc:docMk/>
            <pc:sldMk cId="854016303" sldId="258"/>
            <ac:spMk id="353" creationId="{ACEA34FC-C30C-4AD3-9009-C5D670C9B590}"/>
          </ac:spMkLst>
        </pc:spChg>
        <pc:spChg chg="add del mod">
          <ac:chgData name="Chu Pan" userId="6aeeb3fdeb798634" providerId="LiveId" clId="{E8647772-04BA-428F-AE4D-1F6F26212CA4}" dt="2020-02-20T19:33:03.175" v="1806"/>
          <ac:spMkLst>
            <pc:docMk/>
            <pc:sldMk cId="854016303" sldId="258"/>
            <ac:spMk id="372" creationId="{041CFF20-CB9E-404B-B458-97D0A4C484FB}"/>
          </ac:spMkLst>
        </pc:spChg>
        <pc:spChg chg="add del mod">
          <ac:chgData name="Chu Pan" userId="6aeeb3fdeb798634" providerId="LiveId" clId="{E8647772-04BA-428F-AE4D-1F6F26212CA4}" dt="2020-02-20T19:33:03.175" v="1806"/>
          <ac:spMkLst>
            <pc:docMk/>
            <pc:sldMk cId="854016303" sldId="258"/>
            <ac:spMk id="373" creationId="{6AC347F4-7ECF-4001-8DCD-EE93E0CA088B}"/>
          </ac:spMkLst>
        </pc:spChg>
        <pc:spChg chg="add del mod">
          <ac:chgData name="Chu Pan" userId="6aeeb3fdeb798634" providerId="LiveId" clId="{E8647772-04BA-428F-AE4D-1F6F26212CA4}" dt="2020-02-20T19:33:03.175" v="1806"/>
          <ac:spMkLst>
            <pc:docMk/>
            <pc:sldMk cId="854016303" sldId="258"/>
            <ac:spMk id="374" creationId="{61491F9E-72D6-4753-843F-4DDFDD859C74}"/>
          </ac:spMkLst>
        </pc:spChg>
        <pc:spChg chg="add del mod">
          <ac:chgData name="Chu Pan" userId="6aeeb3fdeb798634" providerId="LiveId" clId="{E8647772-04BA-428F-AE4D-1F6F26212CA4}" dt="2020-02-20T19:33:03.175" v="1806"/>
          <ac:spMkLst>
            <pc:docMk/>
            <pc:sldMk cId="854016303" sldId="258"/>
            <ac:spMk id="375" creationId="{55122D5C-CC01-40A2-994F-4EFD9D21496C}"/>
          </ac:spMkLst>
        </pc:spChg>
        <pc:spChg chg="add del mod">
          <ac:chgData name="Chu Pan" userId="6aeeb3fdeb798634" providerId="LiveId" clId="{E8647772-04BA-428F-AE4D-1F6F26212CA4}" dt="2020-02-20T19:33:03.175" v="1806"/>
          <ac:spMkLst>
            <pc:docMk/>
            <pc:sldMk cId="854016303" sldId="258"/>
            <ac:spMk id="376" creationId="{51E11A28-A8AD-4375-B7BA-3702EC88EE87}"/>
          </ac:spMkLst>
        </pc:spChg>
        <pc:spChg chg="add del mod">
          <ac:chgData name="Chu Pan" userId="6aeeb3fdeb798634" providerId="LiveId" clId="{E8647772-04BA-428F-AE4D-1F6F26212CA4}" dt="2020-02-20T19:33:03.175" v="1806"/>
          <ac:spMkLst>
            <pc:docMk/>
            <pc:sldMk cId="854016303" sldId="258"/>
            <ac:spMk id="377" creationId="{294BA3DD-2BAF-4783-88CA-9241D3B296E2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387" creationId="{D9771AF1-A04B-45AC-A518-975A3A0EFE25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389" creationId="{F6987FD5-2CD9-43CE-BF02-B04C02057A21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393" creationId="{132A6F0A-381D-422D-9649-1D39198F0736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395" creationId="{33AF2D86-9681-4803-BA50-149056F090BA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06" creationId="{BF841EB7-A3C8-4E55-9C5B-D7BD3CFA197C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07" creationId="{34CCA743-D4A3-4387-BEF1-951A5963D22F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12" creationId="{76D79726-28DB-443F-A7E1-241C3B788386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13" creationId="{ACBB0DC8-D9CC-43CD-9366-FD412E2EDDF7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15" creationId="{C0EA5393-E95E-4060-A1AE-A19C1C090F74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16" creationId="{5E830869-570B-49F1-95D2-4C8E5E737092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18" creationId="{0A7E64E9-6796-4B34-8FBD-70C647E06291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19" creationId="{B455F569-41A2-4C92-BB9E-BDB568B44881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20" creationId="{10088A77-3B49-45B3-B1C9-9DEBD770D2AD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22" creationId="{347B8974-B02D-4769-A7C1-7EB64CF2E2F6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26" creationId="{51A77058-2144-46BD-A1DF-64DAEE8663A4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27" creationId="{DEE4E9B9-704F-490D-AC8C-E73754975B5E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28" creationId="{7435E34E-8936-4E5B-B1E1-2882CFA71073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29" creationId="{415CA410-C74F-4324-B28D-53832B7F94D8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35" creationId="{8890866D-1A04-4C9B-8E26-8DC3C9BFA753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39" creationId="{FCF519D8-D202-4CC6-A07A-3E771C5332F0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43" creationId="{D48FB69F-BCF6-410E-B8FF-F3CF60FF96E6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44" creationId="{80065FFA-AA83-4255-B6A7-3661D35C7184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45" creationId="{698849CA-A6F4-4BEE-BB3E-6363CC6714C0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47" creationId="{3567DFA9-76F8-4A31-B2A5-9A06AC8ECE36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48" creationId="{B8BDE452-227D-469D-8A86-57E3E869093D}"/>
          </ac:spMkLst>
        </pc:spChg>
        <pc:spChg chg="mod">
          <ac:chgData name="Chu Pan" userId="6aeeb3fdeb798634" providerId="LiveId" clId="{E8647772-04BA-428F-AE4D-1F6F26212CA4}" dt="2020-02-21T06:04:16.999" v="1971" actId="2711"/>
          <ac:spMkLst>
            <pc:docMk/>
            <pc:sldMk cId="854016303" sldId="258"/>
            <ac:spMk id="449" creationId="{6BDEC3AB-0703-48E6-8E4D-149BD23D7190}"/>
          </ac:spMkLst>
        </pc:spChg>
        <pc:spChg chg="add mod">
          <ac:chgData name="Chu Pan" userId="6aeeb3fdeb798634" providerId="LiveId" clId="{E8647772-04BA-428F-AE4D-1F6F26212CA4}" dt="2020-02-20T19:38:00.846" v="1822" actId="571"/>
          <ac:spMkLst>
            <pc:docMk/>
            <pc:sldMk cId="854016303" sldId="258"/>
            <ac:spMk id="450" creationId="{9BA6F69E-938C-4F75-A4C1-3869024721CA}"/>
          </ac:spMkLst>
        </pc:spChg>
        <pc:spChg chg="add mod">
          <ac:chgData name="Chu Pan" userId="6aeeb3fdeb798634" providerId="LiveId" clId="{E8647772-04BA-428F-AE4D-1F6F26212CA4}" dt="2020-02-21T06:14:20.420" v="1991" actId="1076"/>
          <ac:spMkLst>
            <pc:docMk/>
            <pc:sldMk cId="854016303" sldId="258"/>
            <ac:spMk id="453" creationId="{0532C4A3-2972-48DB-9FB3-4F7B74E4D3CD}"/>
          </ac:spMkLst>
        </pc:spChg>
        <pc:spChg chg="add mod">
          <ac:chgData name="Chu Pan" userId="6aeeb3fdeb798634" providerId="LiveId" clId="{E8647772-04BA-428F-AE4D-1F6F26212CA4}" dt="2020-02-21T06:14:35.406" v="1993" actId="1076"/>
          <ac:spMkLst>
            <pc:docMk/>
            <pc:sldMk cId="854016303" sldId="258"/>
            <ac:spMk id="454" creationId="{1560551F-7368-4E4B-B9E7-3A5735101D5D}"/>
          </ac:spMkLst>
        </pc:spChg>
        <pc:grpChg chg="add mod">
          <ac:chgData name="Chu Pan" userId="6aeeb3fdeb798634" providerId="LiveId" clId="{E8647772-04BA-428F-AE4D-1F6F26212CA4}" dt="2020-02-20T19:20:12.008" v="1704" actId="164"/>
          <ac:grpSpMkLst>
            <pc:docMk/>
            <pc:sldMk cId="854016303" sldId="258"/>
            <ac:grpSpMk id="4" creationId="{9466ECAA-BC9C-4B48-8EE7-03C6EC66F4D6}"/>
          </ac:grpSpMkLst>
        </pc:grpChg>
        <pc:grpChg chg="add mod">
          <ac:chgData name="Chu Pan" userId="6aeeb3fdeb798634" providerId="LiveId" clId="{E8647772-04BA-428F-AE4D-1F6F26212CA4}" dt="2020-02-20T19:20:12.008" v="1704" actId="164"/>
          <ac:grpSpMkLst>
            <pc:docMk/>
            <pc:sldMk cId="854016303" sldId="258"/>
            <ac:grpSpMk id="10" creationId="{10F13B00-7E33-4F9A-B6ED-E15C5A74972C}"/>
          </ac:grpSpMkLst>
        </pc:grpChg>
        <pc:grpChg chg="add mod">
          <ac:chgData name="Chu Pan" userId="6aeeb3fdeb798634" providerId="LiveId" clId="{E8647772-04BA-428F-AE4D-1F6F26212CA4}" dt="2020-02-20T16:05:20.116" v="880" actId="164"/>
          <ac:grpSpMkLst>
            <pc:docMk/>
            <pc:sldMk cId="854016303" sldId="258"/>
            <ac:grpSpMk id="18" creationId="{1E73DD19-767B-4F3D-A49D-154A115AB66D}"/>
          </ac:grpSpMkLst>
        </pc:grpChg>
        <pc:grpChg chg="add mod">
          <ac:chgData name="Chu Pan" userId="6aeeb3fdeb798634" providerId="LiveId" clId="{E8647772-04BA-428F-AE4D-1F6F26212CA4}" dt="2020-02-20T16:06:33.755" v="885" actId="164"/>
          <ac:grpSpMkLst>
            <pc:docMk/>
            <pc:sldMk cId="854016303" sldId="258"/>
            <ac:grpSpMk id="23" creationId="{50724D6E-92FA-4291-9B72-8DC18A5F379E}"/>
          </ac:grpSpMkLst>
        </pc:grpChg>
        <pc:grpChg chg="add mod">
          <ac:chgData name="Chu Pan" userId="6aeeb3fdeb798634" providerId="LiveId" clId="{E8647772-04BA-428F-AE4D-1F6F26212CA4}" dt="2020-02-20T19:20:12.008" v="1704" actId="164"/>
          <ac:grpSpMkLst>
            <pc:docMk/>
            <pc:sldMk cId="854016303" sldId="258"/>
            <ac:grpSpMk id="25" creationId="{3942C047-988D-4DED-8857-A6A067C7FE71}"/>
          </ac:grpSpMkLst>
        </pc:grpChg>
        <pc:grpChg chg="add mod">
          <ac:chgData name="Chu Pan" userId="6aeeb3fdeb798634" providerId="LiveId" clId="{E8647772-04BA-428F-AE4D-1F6F26212CA4}" dt="2020-02-20T19:20:12.008" v="1704" actId="164"/>
          <ac:grpSpMkLst>
            <pc:docMk/>
            <pc:sldMk cId="854016303" sldId="258"/>
            <ac:grpSpMk id="26" creationId="{AB6BEAB8-B8FF-46DC-A079-055760C63C6D}"/>
          </ac:grpSpMkLst>
        </pc:grpChg>
        <pc:grpChg chg="add del mod">
          <ac:chgData name="Chu Pan" userId="6aeeb3fdeb798634" providerId="LiveId" clId="{E8647772-04BA-428F-AE4D-1F6F26212CA4}" dt="2020-02-20T17:28:12.343" v="1194" actId="478"/>
          <ac:grpSpMkLst>
            <pc:docMk/>
            <pc:sldMk cId="854016303" sldId="258"/>
            <ac:grpSpMk id="32" creationId="{83AAA7B0-9E2B-415D-814E-88348D6E0EA5}"/>
          </ac:grpSpMkLst>
        </pc:grpChg>
        <pc:grpChg chg="add mod">
          <ac:chgData name="Chu Pan" userId="6aeeb3fdeb798634" providerId="LiveId" clId="{E8647772-04BA-428F-AE4D-1F6F26212CA4}" dt="2020-02-20T19:20:12.008" v="1704" actId="164"/>
          <ac:grpSpMkLst>
            <pc:docMk/>
            <pc:sldMk cId="854016303" sldId="258"/>
            <ac:grpSpMk id="37" creationId="{B059C303-2AA0-4C43-98BE-EDAFEEF9CE9F}"/>
          </ac:grpSpMkLst>
        </pc:grpChg>
        <pc:grpChg chg="add del mod">
          <ac:chgData name="Chu Pan" userId="6aeeb3fdeb798634" providerId="LiveId" clId="{E8647772-04BA-428F-AE4D-1F6F26212CA4}" dt="2020-02-20T16:34:39.525" v="964" actId="478"/>
          <ac:grpSpMkLst>
            <pc:docMk/>
            <pc:sldMk cId="854016303" sldId="258"/>
            <ac:grpSpMk id="41" creationId="{C10A4EEB-039F-482F-A0CE-B4AF0E63F8D4}"/>
          </ac:grpSpMkLst>
        </pc:grpChg>
        <pc:grpChg chg="add mod">
          <ac:chgData name="Chu Pan" userId="6aeeb3fdeb798634" providerId="LiveId" clId="{E8647772-04BA-428F-AE4D-1F6F26212CA4}" dt="2020-02-20T19:20:12.008" v="1704" actId="164"/>
          <ac:grpSpMkLst>
            <pc:docMk/>
            <pc:sldMk cId="854016303" sldId="258"/>
            <ac:grpSpMk id="46" creationId="{AECFBBF4-6464-4C8B-92F3-CA740597C8AE}"/>
          </ac:grpSpMkLst>
        </pc:grpChg>
        <pc:grpChg chg="add mod">
          <ac:chgData name="Chu Pan" userId="6aeeb3fdeb798634" providerId="LiveId" clId="{E8647772-04BA-428F-AE4D-1F6F26212CA4}" dt="2020-02-20T19:20:12.008" v="1704" actId="164"/>
          <ac:grpSpMkLst>
            <pc:docMk/>
            <pc:sldMk cId="854016303" sldId="258"/>
            <ac:grpSpMk id="69" creationId="{D335DDCF-C7BE-40AA-8A4E-DF753D8FB2A0}"/>
          </ac:grpSpMkLst>
        </pc:grpChg>
        <pc:grpChg chg="add mod">
          <ac:chgData name="Chu Pan" userId="6aeeb3fdeb798634" providerId="LiveId" clId="{E8647772-04BA-428F-AE4D-1F6F26212CA4}" dt="2020-02-20T17:31:26.557" v="1227" actId="164"/>
          <ac:grpSpMkLst>
            <pc:docMk/>
            <pc:sldMk cId="854016303" sldId="258"/>
            <ac:grpSpMk id="72" creationId="{ECDE5A41-FEA8-4A33-936D-AAC2EFAC130D}"/>
          </ac:grpSpMkLst>
        </pc:grpChg>
        <pc:grpChg chg="add del mod">
          <ac:chgData name="Chu Pan" userId="6aeeb3fdeb798634" providerId="LiveId" clId="{E8647772-04BA-428F-AE4D-1F6F26212CA4}" dt="2020-02-20T17:32:27.544" v="1234" actId="478"/>
          <ac:grpSpMkLst>
            <pc:docMk/>
            <pc:sldMk cId="854016303" sldId="258"/>
            <ac:grpSpMk id="75" creationId="{CFBDB7EC-6DFF-4475-BF83-4E48261912F7}"/>
          </ac:grpSpMkLst>
        </pc:grpChg>
        <pc:grpChg chg="add mod">
          <ac:chgData name="Chu Pan" userId="6aeeb3fdeb798634" providerId="LiveId" clId="{E8647772-04BA-428F-AE4D-1F6F26212CA4}" dt="2020-02-20T17:31:26.557" v="1227" actId="164"/>
          <ac:grpSpMkLst>
            <pc:docMk/>
            <pc:sldMk cId="854016303" sldId="258"/>
            <ac:grpSpMk id="78" creationId="{0F0D4763-E9B2-42CC-8673-6F67BF1F6966}"/>
          </ac:grpSpMkLst>
        </pc:grpChg>
        <pc:grpChg chg="add mod">
          <ac:chgData name="Chu Pan" userId="6aeeb3fdeb798634" providerId="LiveId" clId="{E8647772-04BA-428F-AE4D-1F6F26212CA4}" dt="2020-02-20T17:31:26.557" v="1227" actId="164"/>
          <ac:grpSpMkLst>
            <pc:docMk/>
            <pc:sldMk cId="854016303" sldId="258"/>
            <ac:grpSpMk id="81" creationId="{616315F5-E66A-4922-ABBA-BEE2920D1122}"/>
          </ac:grpSpMkLst>
        </pc:grpChg>
        <pc:grpChg chg="add mod">
          <ac:chgData name="Chu Pan" userId="6aeeb3fdeb798634" providerId="LiveId" clId="{E8647772-04BA-428F-AE4D-1F6F26212CA4}" dt="2020-02-20T17:31:26.557" v="1227" actId="164"/>
          <ac:grpSpMkLst>
            <pc:docMk/>
            <pc:sldMk cId="854016303" sldId="258"/>
            <ac:grpSpMk id="84" creationId="{BBCF2151-FB04-4E33-9A1C-833F4A6CCA51}"/>
          </ac:grpSpMkLst>
        </pc:grpChg>
        <pc:grpChg chg="add del mod">
          <ac:chgData name="Chu Pan" userId="6aeeb3fdeb798634" providerId="LiveId" clId="{E8647772-04BA-428F-AE4D-1F6F26212CA4}" dt="2020-02-20T17:32:21.627" v="1233" actId="478"/>
          <ac:grpSpMkLst>
            <pc:docMk/>
            <pc:sldMk cId="854016303" sldId="258"/>
            <ac:grpSpMk id="87" creationId="{78E26163-FACE-413E-B63E-7F0F5942EF7B}"/>
          </ac:grpSpMkLst>
        </pc:grpChg>
        <pc:grpChg chg="add mod">
          <ac:chgData name="Chu Pan" userId="6aeeb3fdeb798634" providerId="LiveId" clId="{E8647772-04BA-428F-AE4D-1F6F26212CA4}" dt="2020-02-20T18:15:29.034" v="1295" actId="164"/>
          <ac:grpSpMkLst>
            <pc:docMk/>
            <pc:sldMk cId="854016303" sldId="258"/>
            <ac:grpSpMk id="90" creationId="{C4D38277-7E8E-4C20-BB3A-EA4D960102B8}"/>
          </ac:grpSpMkLst>
        </pc:grpChg>
        <pc:grpChg chg="add mod">
          <ac:chgData name="Chu Pan" userId="6aeeb3fdeb798634" providerId="LiveId" clId="{E8647772-04BA-428F-AE4D-1F6F26212CA4}" dt="2020-02-20T18:15:29.034" v="1295" actId="164"/>
          <ac:grpSpMkLst>
            <pc:docMk/>
            <pc:sldMk cId="854016303" sldId="258"/>
            <ac:grpSpMk id="94" creationId="{B407A552-F464-4D33-8C8C-C00827484DC8}"/>
          </ac:grpSpMkLst>
        </pc:grpChg>
        <pc:grpChg chg="mod">
          <ac:chgData name="Chu Pan" userId="6aeeb3fdeb798634" providerId="LiveId" clId="{E8647772-04BA-428F-AE4D-1F6F26212CA4}" dt="2020-02-20T17:32:38.877" v="1235"/>
          <ac:grpSpMkLst>
            <pc:docMk/>
            <pc:sldMk cId="854016303" sldId="258"/>
            <ac:grpSpMk id="95" creationId="{005B744D-02DC-424F-8A64-282E86083C14}"/>
          </ac:grpSpMkLst>
        </pc:grpChg>
        <pc:grpChg chg="mod">
          <ac:chgData name="Chu Pan" userId="6aeeb3fdeb798634" providerId="LiveId" clId="{E8647772-04BA-428F-AE4D-1F6F26212CA4}" dt="2020-02-20T17:32:38.877" v="1235"/>
          <ac:grpSpMkLst>
            <pc:docMk/>
            <pc:sldMk cId="854016303" sldId="258"/>
            <ac:grpSpMk id="96" creationId="{927173E6-B379-47A1-8DCC-4297C942DCB4}"/>
          </ac:grpSpMkLst>
        </pc:grpChg>
        <pc:grpChg chg="mod">
          <ac:chgData name="Chu Pan" userId="6aeeb3fdeb798634" providerId="LiveId" clId="{E8647772-04BA-428F-AE4D-1F6F26212CA4}" dt="2020-02-20T17:32:38.877" v="1235"/>
          <ac:grpSpMkLst>
            <pc:docMk/>
            <pc:sldMk cId="854016303" sldId="258"/>
            <ac:grpSpMk id="97" creationId="{A9359B63-D728-4A11-9432-F80024D37FBE}"/>
          </ac:grpSpMkLst>
        </pc:grpChg>
        <pc:grpChg chg="mod">
          <ac:chgData name="Chu Pan" userId="6aeeb3fdeb798634" providerId="LiveId" clId="{E8647772-04BA-428F-AE4D-1F6F26212CA4}" dt="2020-02-20T17:32:38.877" v="1235"/>
          <ac:grpSpMkLst>
            <pc:docMk/>
            <pc:sldMk cId="854016303" sldId="258"/>
            <ac:grpSpMk id="98" creationId="{89264A2E-45AB-4720-A0EF-290A543C29D8}"/>
          </ac:grpSpMkLst>
        </pc:grpChg>
        <pc:grpChg chg="add mod">
          <ac:chgData name="Chu Pan" userId="6aeeb3fdeb798634" providerId="LiveId" clId="{E8647772-04BA-428F-AE4D-1F6F26212CA4}" dt="2020-02-20T19:21:34.791" v="1714" actId="164"/>
          <ac:grpSpMkLst>
            <pc:docMk/>
            <pc:sldMk cId="854016303" sldId="258"/>
            <ac:grpSpMk id="107" creationId="{9C731EA3-06CF-475C-B5E2-06D6CEFA9A3D}"/>
          </ac:grpSpMkLst>
        </pc:grpChg>
        <pc:grpChg chg="del mod">
          <ac:chgData name="Chu Pan" userId="6aeeb3fdeb798634" providerId="LiveId" clId="{E8647772-04BA-428F-AE4D-1F6F26212CA4}" dt="2020-02-20T17:32:59.514" v="1239" actId="478"/>
          <ac:grpSpMkLst>
            <pc:docMk/>
            <pc:sldMk cId="854016303" sldId="258"/>
            <ac:grpSpMk id="108" creationId="{F05C6389-1E08-40BF-8FA0-B35FD7B6054D}"/>
          </ac:grpSpMkLst>
        </pc:grpChg>
        <pc:grpChg chg="mod">
          <ac:chgData name="Chu Pan" userId="6aeeb3fdeb798634" providerId="LiveId" clId="{E8647772-04BA-428F-AE4D-1F6F26212CA4}" dt="2020-02-20T17:32:49.102" v="1237"/>
          <ac:grpSpMkLst>
            <pc:docMk/>
            <pc:sldMk cId="854016303" sldId="258"/>
            <ac:grpSpMk id="109" creationId="{E8476562-2F06-4099-AC71-B72F8BE18002}"/>
          </ac:grpSpMkLst>
        </pc:grpChg>
        <pc:grpChg chg="mod">
          <ac:chgData name="Chu Pan" userId="6aeeb3fdeb798634" providerId="LiveId" clId="{E8647772-04BA-428F-AE4D-1F6F26212CA4}" dt="2020-02-20T17:32:49.102" v="1237"/>
          <ac:grpSpMkLst>
            <pc:docMk/>
            <pc:sldMk cId="854016303" sldId="258"/>
            <ac:grpSpMk id="110" creationId="{45E82A18-CB03-4489-80B5-0C034E58A7CF}"/>
          </ac:grpSpMkLst>
        </pc:grpChg>
        <pc:grpChg chg="mod">
          <ac:chgData name="Chu Pan" userId="6aeeb3fdeb798634" providerId="LiveId" clId="{E8647772-04BA-428F-AE4D-1F6F26212CA4}" dt="2020-02-20T17:32:49.102" v="1237"/>
          <ac:grpSpMkLst>
            <pc:docMk/>
            <pc:sldMk cId="854016303" sldId="258"/>
            <ac:grpSpMk id="111" creationId="{6FCDDF00-3C89-4275-84E8-B05F980C91E9}"/>
          </ac:grpSpMkLst>
        </pc:grpChg>
        <pc:grpChg chg="add mod">
          <ac:chgData name="Chu Pan" userId="6aeeb3fdeb798634" providerId="LiveId" clId="{E8647772-04BA-428F-AE4D-1F6F26212CA4}" dt="2020-02-20T18:07:06.740" v="1251" actId="164"/>
          <ac:grpSpMkLst>
            <pc:docMk/>
            <pc:sldMk cId="854016303" sldId="258"/>
            <ac:grpSpMk id="120" creationId="{DF288167-A302-4A68-B841-44251B25ADB0}"/>
          </ac:grpSpMkLst>
        </pc:grpChg>
        <pc:grpChg chg="add mod">
          <ac:chgData name="Chu Pan" userId="6aeeb3fdeb798634" providerId="LiveId" clId="{E8647772-04BA-428F-AE4D-1F6F26212CA4}" dt="2020-02-20T19:21:34.791" v="1714" actId="164"/>
          <ac:grpSpMkLst>
            <pc:docMk/>
            <pc:sldMk cId="854016303" sldId="258"/>
            <ac:grpSpMk id="124" creationId="{19BE7D20-FE18-42E0-A403-5435154C9E1C}"/>
          </ac:grpSpMkLst>
        </pc:grpChg>
        <pc:grpChg chg="add mod">
          <ac:chgData name="Chu Pan" userId="6aeeb3fdeb798634" providerId="LiveId" clId="{E8647772-04BA-428F-AE4D-1F6F26212CA4}" dt="2020-02-20T18:43:56.258" v="1504" actId="164"/>
          <ac:grpSpMkLst>
            <pc:docMk/>
            <pc:sldMk cId="854016303" sldId="258"/>
            <ac:grpSpMk id="125" creationId="{510BECAA-0AE4-4034-AAE2-FF9AEF4DE830}"/>
          </ac:grpSpMkLst>
        </pc:grpChg>
        <pc:grpChg chg="add del mod">
          <ac:chgData name="Chu Pan" userId="6aeeb3fdeb798634" providerId="LiveId" clId="{E8647772-04BA-428F-AE4D-1F6F26212CA4}" dt="2020-02-20T18:45:26.914" v="1513" actId="478"/>
          <ac:grpSpMkLst>
            <pc:docMk/>
            <pc:sldMk cId="854016303" sldId="258"/>
            <ac:grpSpMk id="129" creationId="{20385F97-C527-409F-AC9C-76239D5CFDB8}"/>
          </ac:grpSpMkLst>
        </pc:grpChg>
        <pc:grpChg chg="add mod">
          <ac:chgData name="Chu Pan" userId="6aeeb3fdeb798634" providerId="LiveId" clId="{E8647772-04BA-428F-AE4D-1F6F26212CA4}" dt="2020-02-20T19:07:14.380" v="1644" actId="164"/>
          <ac:grpSpMkLst>
            <pc:docMk/>
            <pc:sldMk cId="854016303" sldId="258"/>
            <ac:grpSpMk id="133" creationId="{E907056B-C015-4A80-AA42-04352D21D389}"/>
          </ac:grpSpMkLst>
        </pc:grpChg>
        <pc:grpChg chg="add del mod">
          <ac:chgData name="Chu Pan" userId="6aeeb3fdeb798634" providerId="LiveId" clId="{E8647772-04BA-428F-AE4D-1F6F26212CA4}" dt="2020-02-20T18:20:23.984" v="1345" actId="478"/>
          <ac:grpSpMkLst>
            <pc:docMk/>
            <pc:sldMk cId="854016303" sldId="258"/>
            <ac:grpSpMk id="137" creationId="{07B987AD-9A5F-40DF-A443-8ED8D5D0E40C}"/>
          </ac:grpSpMkLst>
        </pc:grpChg>
        <pc:grpChg chg="add mod">
          <ac:chgData name="Chu Pan" userId="6aeeb3fdeb798634" providerId="LiveId" clId="{E8647772-04BA-428F-AE4D-1F6F26212CA4}" dt="2020-02-20T19:21:34.791" v="1714" actId="164"/>
          <ac:grpSpMkLst>
            <pc:docMk/>
            <pc:sldMk cId="854016303" sldId="258"/>
            <ac:grpSpMk id="143" creationId="{042E71AF-7ED5-4E9F-9054-F2D511FA7981}"/>
          </ac:grpSpMkLst>
        </pc:grpChg>
        <pc:grpChg chg="mod">
          <ac:chgData name="Chu Pan" userId="6aeeb3fdeb798634" providerId="LiveId" clId="{E8647772-04BA-428F-AE4D-1F6F26212CA4}" dt="2020-02-20T18:14:31.195" v="1288"/>
          <ac:grpSpMkLst>
            <pc:docMk/>
            <pc:sldMk cId="854016303" sldId="258"/>
            <ac:grpSpMk id="144" creationId="{4D0C6B27-BA16-4598-98C2-EF1AA391112B}"/>
          </ac:grpSpMkLst>
        </pc:grpChg>
        <pc:grpChg chg="add mod">
          <ac:chgData name="Chu Pan" userId="6aeeb3fdeb798634" providerId="LiveId" clId="{E8647772-04BA-428F-AE4D-1F6F26212CA4}" dt="2020-02-20T19:21:34.791" v="1714" actId="164"/>
          <ac:grpSpMkLst>
            <pc:docMk/>
            <pc:sldMk cId="854016303" sldId="258"/>
            <ac:grpSpMk id="148" creationId="{BAFEC213-A957-4ABB-9BFD-E94A2E2E98B9}"/>
          </ac:grpSpMkLst>
        </pc:grpChg>
        <pc:grpChg chg="add del mod">
          <ac:chgData name="Chu Pan" userId="6aeeb3fdeb798634" providerId="LiveId" clId="{E8647772-04BA-428F-AE4D-1F6F26212CA4}" dt="2020-02-20T18:29:46.827" v="1409" actId="478"/>
          <ac:grpSpMkLst>
            <pc:docMk/>
            <pc:sldMk cId="854016303" sldId="258"/>
            <ac:grpSpMk id="170" creationId="{8D28D80D-C470-480E-95D9-19CAA89C0C49}"/>
          </ac:grpSpMkLst>
        </pc:grpChg>
        <pc:grpChg chg="add mod">
          <ac:chgData name="Chu Pan" userId="6aeeb3fdeb798634" providerId="LiveId" clId="{E8647772-04BA-428F-AE4D-1F6F26212CA4}" dt="2020-02-20T19:21:34.791" v="1714" actId="164"/>
          <ac:grpSpMkLst>
            <pc:docMk/>
            <pc:sldMk cId="854016303" sldId="258"/>
            <ac:grpSpMk id="186" creationId="{CC1E5CBD-2243-49BF-9949-AB6E6BF827B4}"/>
          </ac:grpSpMkLst>
        </pc:grpChg>
        <pc:grpChg chg="add mod">
          <ac:chgData name="Chu Pan" userId="6aeeb3fdeb798634" providerId="LiveId" clId="{E8647772-04BA-428F-AE4D-1F6F26212CA4}" dt="2020-02-20T19:20:12.008" v="1704" actId="164"/>
          <ac:grpSpMkLst>
            <pc:docMk/>
            <pc:sldMk cId="854016303" sldId="258"/>
            <ac:grpSpMk id="192" creationId="{46B08EBD-C564-42BC-8573-0AA15FD7FE80}"/>
          </ac:grpSpMkLst>
        </pc:grpChg>
        <pc:grpChg chg="add mod">
          <ac:chgData name="Chu Pan" userId="6aeeb3fdeb798634" providerId="LiveId" clId="{E8647772-04BA-428F-AE4D-1F6F26212CA4}" dt="2020-02-20T19:20:12.008" v="1704" actId="164"/>
          <ac:grpSpMkLst>
            <pc:docMk/>
            <pc:sldMk cId="854016303" sldId="258"/>
            <ac:grpSpMk id="195" creationId="{DF323F9F-F196-4332-8A54-7D3D2C5AE7E2}"/>
          </ac:grpSpMkLst>
        </pc:grpChg>
        <pc:grpChg chg="add del mod">
          <ac:chgData name="Chu Pan" userId="6aeeb3fdeb798634" providerId="LiveId" clId="{E8647772-04BA-428F-AE4D-1F6F26212CA4}" dt="2020-02-20T18:41:25.621" v="1499" actId="478"/>
          <ac:grpSpMkLst>
            <pc:docMk/>
            <pc:sldMk cId="854016303" sldId="258"/>
            <ac:grpSpMk id="199" creationId="{8EF129F4-F197-4DC1-A920-214E7AC926CF}"/>
          </ac:grpSpMkLst>
        </pc:grpChg>
        <pc:grpChg chg="add mod">
          <ac:chgData name="Chu Pan" userId="6aeeb3fdeb798634" providerId="LiveId" clId="{E8647772-04BA-428F-AE4D-1F6F26212CA4}" dt="2020-02-20T19:20:12.008" v="1704" actId="164"/>
          <ac:grpSpMkLst>
            <pc:docMk/>
            <pc:sldMk cId="854016303" sldId="258"/>
            <ac:grpSpMk id="202" creationId="{8236DF47-8AE9-4EBB-8BD5-468CABB63877}"/>
          </ac:grpSpMkLst>
        </pc:grpChg>
        <pc:grpChg chg="add mod">
          <ac:chgData name="Chu Pan" userId="6aeeb3fdeb798634" providerId="LiveId" clId="{E8647772-04BA-428F-AE4D-1F6F26212CA4}" dt="2020-02-20T19:21:34.791" v="1714" actId="164"/>
          <ac:grpSpMkLst>
            <pc:docMk/>
            <pc:sldMk cId="854016303" sldId="258"/>
            <ac:grpSpMk id="205" creationId="{AFEF6109-5E08-4FF2-9514-45DABB03B644}"/>
          </ac:grpSpMkLst>
        </pc:grpChg>
        <pc:grpChg chg="add del mod">
          <ac:chgData name="Chu Pan" userId="6aeeb3fdeb798634" providerId="LiveId" clId="{E8647772-04BA-428F-AE4D-1F6F26212CA4}" dt="2020-02-20T19:07:02.997" v="1641" actId="478"/>
          <ac:grpSpMkLst>
            <pc:docMk/>
            <pc:sldMk cId="854016303" sldId="258"/>
            <ac:grpSpMk id="206" creationId="{6A040E28-EB43-42F7-AA70-DC110801F7A9}"/>
          </ac:grpSpMkLst>
        </pc:grpChg>
        <pc:grpChg chg="mod">
          <ac:chgData name="Chu Pan" userId="6aeeb3fdeb798634" providerId="LiveId" clId="{E8647772-04BA-428F-AE4D-1F6F26212CA4}" dt="2020-02-20T18:45:18.687" v="1511"/>
          <ac:grpSpMkLst>
            <pc:docMk/>
            <pc:sldMk cId="854016303" sldId="258"/>
            <ac:grpSpMk id="207" creationId="{F60C6F39-CFC0-4DEF-BE7D-334DA74FD40A}"/>
          </ac:grpSpMkLst>
        </pc:grpChg>
        <pc:grpChg chg="add mod">
          <ac:chgData name="Chu Pan" userId="6aeeb3fdeb798634" providerId="LiveId" clId="{E8647772-04BA-428F-AE4D-1F6F26212CA4}" dt="2020-02-20T19:21:34.791" v="1714" actId="164"/>
          <ac:grpSpMkLst>
            <pc:docMk/>
            <pc:sldMk cId="854016303" sldId="258"/>
            <ac:grpSpMk id="211" creationId="{637A8D06-3E23-45B3-982B-0442A2A01EAF}"/>
          </ac:grpSpMkLst>
        </pc:grpChg>
        <pc:grpChg chg="add del mod">
          <ac:chgData name="Chu Pan" userId="6aeeb3fdeb798634" providerId="LiveId" clId="{E8647772-04BA-428F-AE4D-1F6F26212CA4}" dt="2020-02-20T19:11:51.879" v="1667" actId="478"/>
          <ac:grpSpMkLst>
            <pc:docMk/>
            <pc:sldMk cId="854016303" sldId="258"/>
            <ac:grpSpMk id="217" creationId="{B22AFF0B-DD26-45AB-A8EF-EC064A0A4751}"/>
          </ac:grpSpMkLst>
        </pc:grpChg>
        <pc:grpChg chg="add mod">
          <ac:chgData name="Chu Pan" userId="6aeeb3fdeb798634" providerId="LiveId" clId="{E8647772-04BA-428F-AE4D-1F6F26212CA4}" dt="2020-02-20T19:21:34.791" v="1714" actId="164"/>
          <ac:grpSpMkLst>
            <pc:docMk/>
            <pc:sldMk cId="854016303" sldId="258"/>
            <ac:grpSpMk id="233" creationId="{D8875EA8-0E2C-4637-A874-B0415C8E7AB9}"/>
          </ac:grpSpMkLst>
        </pc:grpChg>
        <pc:grpChg chg="add mod">
          <ac:chgData name="Chu Pan" userId="6aeeb3fdeb798634" providerId="LiveId" clId="{E8647772-04BA-428F-AE4D-1F6F26212CA4}" dt="2020-02-20T19:21:34.791" v="1714" actId="164"/>
          <ac:grpSpMkLst>
            <pc:docMk/>
            <pc:sldMk cId="854016303" sldId="258"/>
            <ac:grpSpMk id="237" creationId="{8A4C72A6-F33E-4FD9-B035-81A2C4901D71}"/>
          </ac:grpSpMkLst>
        </pc:grpChg>
        <pc:grpChg chg="add mod">
          <ac:chgData name="Chu Pan" userId="6aeeb3fdeb798634" providerId="LiveId" clId="{E8647772-04BA-428F-AE4D-1F6F26212CA4}" dt="2020-02-20T19:21:34.791" v="1714" actId="164"/>
          <ac:grpSpMkLst>
            <pc:docMk/>
            <pc:sldMk cId="854016303" sldId="258"/>
            <ac:grpSpMk id="241" creationId="{FFA5B514-0726-41A6-A227-4D3A8F56B21E}"/>
          </ac:grpSpMkLst>
        </pc:grpChg>
        <pc:grpChg chg="add mod">
          <ac:chgData name="Chu Pan" userId="6aeeb3fdeb798634" providerId="LiveId" clId="{E8647772-04BA-428F-AE4D-1F6F26212CA4}" dt="2020-02-20T19:38:00.846" v="1822" actId="571"/>
          <ac:grpSpMkLst>
            <pc:docMk/>
            <pc:sldMk cId="854016303" sldId="258"/>
            <ac:grpSpMk id="248" creationId="{0159D8F9-3FDB-4514-956F-87A8F2988EB6}"/>
          </ac:grpSpMkLst>
        </pc:grpChg>
        <pc:grpChg chg="mod">
          <ac:chgData name="Chu Pan" userId="6aeeb3fdeb798634" providerId="LiveId" clId="{E8647772-04BA-428F-AE4D-1F6F26212CA4}" dt="2020-02-20T19:38:00.846" v="1822" actId="571"/>
          <ac:grpSpMkLst>
            <pc:docMk/>
            <pc:sldMk cId="854016303" sldId="258"/>
            <ac:grpSpMk id="249" creationId="{430A21E3-ED77-4F5E-87D9-AB1F513DF6E2}"/>
          </ac:grpSpMkLst>
        </pc:grpChg>
        <pc:grpChg chg="add mod">
          <ac:chgData name="Chu Pan" userId="6aeeb3fdeb798634" providerId="LiveId" clId="{E8647772-04BA-428F-AE4D-1F6F26212CA4}" dt="2020-02-20T19:17:20.196" v="1696" actId="164"/>
          <ac:grpSpMkLst>
            <pc:docMk/>
            <pc:sldMk cId="854016303" sldId="258"/>
            <ac:grpSpMk id="255" creationId="{A005F49B-CAC1-4CD0-83A8-EB1DF8609EEA}"/>
          </ac:grpSpMkLst>
        </pc:grpChg>
        <pc:grpChg chg="add mod">
          <ac:chgData name="Chu Pan" userId="6aeeb3fdeb798634" providerId="LiveId" clId="{E8647772-04BA-428F-AE4D-1F6F26212CA4}" dt="2020-02-20T19:21:34.791" v="1714" actId="164"/>
          <ac:grpSpMkLst>
            <pc:docMk/>
            <pc:sldMk cId="854016303" sldId="258"/>
            <ac:grpSpMk id="262" creationId="{BEDD5BC2-FE9F-42AD-B3A7-B52420910593}"/>
          </ac:grpSpMkLst>
        </pc:grpChg>
        <pc:grpChg chg="mod">
          <ac:chgData name="Chu Pan" userId="6aeeb3fdeb798634" providerId="LiveId" clId="{E8647772-04BA-428F-AE4D-1F6F26212CA4}" dt="2020-02-20T19:15:54.031" v="1686"/>
          <ac:grpSpMkLst>
            <pc:docMk/>
            <pc:sldMk cId="854016303" sldId="258"/>
            <ac:grpSpMk id="263" creationId="{6D2AC86F-0182-49B2-B1DF-67F0B20792B7}"/>
          </ac:grpSpMkLst>
        </pc:grpChg>
        <pc:grpChg chg="mod">
          <ac:chgData name="Chu Pan" userId="6aeeb3fdeb798634" providerId="LiveId" clId="{E8647772-04BA-428F-AE4D-1F6F26212CA4}" dt="2020-02-20T19:15:54.031" v="1686"/>
          <ac:grpSpMkLst>
            <pc:docMk/>
            <pc:sldMk cId="854016303" sldId="258"/>
            <ac:grpSpMk id="264" creationId="{77BC3245-CB27-48C0-B524-553EF8D320D8}"/>
          </ac:grpSpMkLst>
        </pc:grpChg>
        <pc:grpChg chg="mod">
          <ac:chgData name="Chu Pan" userId="6aeeb3fdeb798634" providerId="LiveId" clId="{E8647772-04BA-428F-AE4D-1F6F26212CA4}" dt="2020-02-20T19:15:54.031" v="1686"/>
          <ac:grpSpMkLst>
            <pc:docMk/>
            <pc:sldMk cId="854016303" sldId="258"/>
            <ac:grpSpMk id="265" creationId="{1A8DB045-2608-41A8-9603-F7A5B6DCE591}"/>
          </ac:grpSpMkLst>
        </pc:grpChg>
        <pc:grpChg chg="add mod">
          <ac:chgData name="Chu Pan" userId="6aeeb3fdeb798634" providerId="LiveId" clId="{E8647772-04BA-428F-AE4D-1F6F26212CA4}" dt="2020-02-20T19:21:34.791" v="1714" actId="164"/>
          <ac:grpSpMkLst>
            <pc:docMk/>
            <pc:sldMk cId="854016303" sldId="258"/>
            <ac:grpSpMk id="272" creationId="{4986C8C9-CADA-4A13-B654-453E9A100099}"/>
          </ac:grpSpMkLst>
        </pc:grpChg>
        <pc:grpChg chg="mod">
          <ac:chgData name="Chu Pan" userId="6aeeb3fdeb798634" providerId="LiveId" clId="{E8647772-04BA-428F-AE4D-1F6F26212CA4}" dt="2020-02-20T19:16:01.053" v="1688"/>
          <ac:grpSpMkLst>
            <pc:docMk/>
            <pc:sldMk cId="854016303" sldId="258"/>
            <ac:grpSpMk id="273" creationId="{9F2C0B21-202E-4B7E-8524-7631A9493634}"/>
          </ac:grpSpMkLst>
        </pc:grpChg>
        <pc:grpChg chg="mod">
          <ac:chgData name="Chu Pan" userId="6aeeb3fdeb798634" providerId="LiveId" clId="{E8647772-04BA-428F-AE4D-1F6F26212CA4}" dt="2020-02-20T19:16:01.053" v="1688"/>
          <ac:grpSpMkLst>
            <pc:docMk/>
            <pc:sldMk cId="854016303" sldId="258"/>
            <ac:grpSpMk id="274" creationId="{99DD0F51-47A3-454B-9708-FD2A44116117}"/>
          </ac:grpSpMkLst>
        </pc:grpChg>
        <pc:grpChg chg="mod">
          <ac:chgData name="Chu Pan" userId="6aeeb3fdeb798634" providerId="LiveId" clId="{E8647772-04BA-428F-AE4D-1F6F26212CA4}" dt="2020-02-20T19:16:01.053" v="1688"/>
          <ac:grpSpMkLst>
            <pc:docMk/>
            <pc:sldMk cId="854016303" sldId="258"/>
            <ac:grpSpMk id="275" creationId="{0D6464EC-E555-4770-BEB3-2DC58DAAF107}"/>
          </ac:grpSpMkLst>
        </pc:grpChg>
        <pc:grpChg chg="mod">
          <ac:chgData name="Chu Pan" userId="6aeeb3fdeb798634" providerId="LiveId" clId="{E8647772-04BA-428F-AE4D-1F6F26212CA4}" dt="2020-02-20T19:16:01.053" v="1688"/>
          <ac:grpSpMkLst>
            <pc:docMk/>
            <pc:sldMk cId="854016303" sldId="258"/>
            <ac:grpSpMk id="276" creationId="{004B38FD-F29A-422E-B88C-10327EBD4511}"/>
          </ac:grpSpMkLst>
        </pc:grpChg>
        <pc:grpChg chg="mod">
          <ac:chgData name="Chu Pan" userId="6aeeb3fdeb798634" providerId="LiveId" clId="{E8647772-04BA-428F-AE4D-1F6F26212CA4}" dt="2020-02-20T19:16:01.053" v="1688"/>
          <ac:grpSpMkLst>
            <pc:docMk/>
            <pc:sldMk cId="854016303" sldId="258"/>
            <ac:grpSpMk id="277" creationId="{5418F882-7F0B-4461-BD4F-48DAA289EB76}"/>
          </ac:grpSpMkLst>
        </pc:grpChg>
        <pc:grpChg chg="mod">
          <ac:chgData name="Chu Pan" userId="6aeeb3fdeb798634" providerId="LiveId" clId="{E8647772-04BA-428F-AE4D-1F6F26212CA4}" dt="2020-02-20T19:16:01.053" v="1688"/>
          <ac:grpSpMkLst>
            <pc:docMk/>
            <pc:sldMk cId="854016303" sldId="258"/>
            <ac:grpSpMk id="278" creationId="{25BC8742-BD75-4E89-955D-7B516C6289FB}"/>
          </ac:grpSpMkLst>
        </pc:grpChg>
        <pc:grpChg chg="mod">
          <ac:chgData name="Chu Pan" userId="6aeeb3fdeb798634" providerId="LiveId" clId="{E8647772-04BA-428F-AE4D-1F6F26212CA4}" dt="2020-02-20T19:16:01.053" v="1688"/>
          <ac:grpSpMkLst>
            <pc:docMk/>
            <pc:sldMk cId="854016303" sldId="258"/>
            <ac:grpSpMk id="287" creationId="{BA572F49-157F-41AA-8F6B-9DCCCD998330}"/>
          </ac:grpSpMkLst>
        </pc:grpChg>
        <pc:grpChg chg="mod">
          <ac:chgData name="Chu Pan" userId="6aeeb3fdeb798634" providerId="LiveId" clId="{E8647772-04BA-428F-AE4D-1F6F26212CA4}" dt="2020-02-20T19:16:01.053" v="1688"/>
          <ac:grpSpMkLst>
            <pc:docMk/>
            <pc:sldMk cId="854016303" sldId="258"/>
            <ac:grpSpMk id="288" creationId="{7B87E964-7D43-4DC6-8385-F723A00EAA4E}"/>
          </ac:grpSpMkLst>
        </pc:grpChg>
        <pc:grpChg chg="mod">
          <ac:chgData name="Chu Pan" userId="6aeeb3fdeb798634" providerId="LiveId" clId="{E8647772-04BA-428F-AE4D-1F6F26212CA4}" dt="2020-02-20T19:16:01.053" v="1688"/>
          <ac:grpSpMkLst>
            <pc:docMk/>
            <pc:sldMk cId="854016303" sldId="258"/>
            <ac:grpSpMk id="289" creationId="{F28DE5B1-8DF9-407B-B85D-7714E8E051A6}"/>
          </ac:grpSpMkLst>
        </pc:grpChg>
        <pc:grpChg chg="mod">
          <ac:chgData name="Chu Pan" userId="6aeeb3fdeb798634" providerId="LiveId" clId="{E8647772-04BA-428F-AE4D-1F6F26212CA4}" dt="2020-02-20T19:16:01.053" v="1688"/>
          <ac:grpSpMkLst>
            <pc:docMk/>
            <pc:sldMk cId="854016303" sldId="258"/>
            <ac:grpSpMk id="290" creationId="{A9EE7540-7923-4F16-BDE8-90B0F54FF3FA}"/>
          </ac:grpSpMkLst>
        </pc:grpChg>
        <pc:grpChg chg="add mod">
          <ac:chgData name="Chu Pan" userId="6aeeb3fdeb798634" providerId="LiveId" clId="{E8647772-04BA-428F-AE4D-1F6F26212CA4}" dt="2020-02-20T19:38:00.846" v="1822" actId="571"/>
          <ac:grpSpMkLst>
            <pc:docMk/>
            <pc:sldMk cId="854016303" sldId="258"/>
            <ac:grpSpMk id="301" creationId="{0FFA70CB-1254-45D4-95D6-C2A25645ECA1}"/>
          </ac:grpSpMkLst>
        </pc:grpChg>
        <pc:grpChg chg="add mod">
          <ac:chgData name="Chu Pan" userId="6aeeb3fdeb798634" providerId="LiveId" clId="{E8647772-04BA-428F-AE4D-1F6F26212CA4}" dt="2020-02-20T19:32:03.587" v="1797" actId="1076"/>
          <ac:grpSpMkLst>
            <pc:docMk/>
            <pc:sldMk cId="854016303" sldId="258"/>
            <ac:grpSpMk id="302" creationId="{C740AE08-C76C-4766-9C86-476C5D8807E7}"/>
          </ac:grpSpMkLst>
        </pc:grpChg>
        <pc:grpChg chg="add mod">
          <ac:chgData name="Chu Pan" userId="6aeeb3fdeb798634" providerId="LiveId" clId="{E8647772-04BA-428F-AE4D-1F6F26212CA4}" dt="2020-02-20T19:38:00.846" v="1822" actId="571"/>
          <ac:grpSpMkLst>
            <pc:docMk/>
            <pc:sldMk cId="854016303" sldId="258"/>
            <ac:grpSpMk id="304" creationId="{653354A7-2C03-497F-BFB4-336306E41155}"/>
          </ac:grpSpMkLst>
        </pc:grpChg>
        <pc:grpChg chg="add mod">
          <ac:chgData name="Chu Pan" userId="6aeeb3fdeb798634" providerId="LiveId" clId="{E8647772-04BA-428F-AE4D-1F6F26212CA4}" dt="2020-02-20T19:38:00.846" v="1822" actId="571"/>
          <ac:grpSpMkLst>
            <pc:docMk/>
            <pc:sldMk cId="854016303" sldId="258"/>
            <ac:grpSpMk id="312" creationId="{1B31303B-52CB-4265-A468-B69CAF321896}"/>
          </ac:grpSpMkLst>
        </pc:grpChg>
        <pc:grpChg chg="add mod">
          <ac:chgData name="Chu Pan" userId="6aeeb3fdeb798634" providerId="LiveId" clId="{E8647772-04BA-428F-AE4D-1F6F26212CA4}" dt="2020-02-20T19:32:32.187" v="1800" actId="164"/>
          <ac:grpSpMkLst>
            <pc:docMk/>
            <pc:sldMk cId="854016303" sldId="258"/>
            <ac:grpSpMk id="313" creationId="{9B76E24C-526C-49C4-92DB-275DC38A3571}"/>
          </ac:grpSpMkLst>
        </pc:grpChg>
        <pc:grpChg chg="add mod">
          <ac:chgData name="Chu Pan" userId="6aeeb3fdeb798634" providerId="LiveId" clId="{E8647772-04BA-428F-AE4D-1F6F26212CA4}" dt="2020-02-21T06:34:01.917" v="2085" actId="14100"/>
          <ac:grpSpMkLst>
            <pc:docMk/>
            <pc:sldMk cId="854016303" sldId="258"/>
            <ac:grpSpMk id="323" creationId="{CF994AE4-D40B-4EDF-896C-A92F76BCE180}"/>
          </ac:grpSpMkLst>
        </pc:grpChg>
        <pc:grpChg chg="add del mod">
          <ac:chgData name="Chu Pan" userId="6aeeb3fdeb798634" providerId="LiveId" clId="{E8647772-04BA-428F-AE4D-1F6F26212CA4}" dt="2020-02-20T19:33:03.175" v="1806"/>
          <ac:grpSpMkLst>
            <pc:docMk/>
            <pc:sldMk cId="854016303" sldId="258"/>
            <ac:grpSpMk id="324" creationId="{6F565013-B073-4C6D-BE41-A3778F475EFD}"/>
          </ac:grpSpMkLst>
        </pc:grpChg>
        <pc:grpChg chg="add del mod">
          <ac:chgData name="Chu Pan" userId="6aeeb3fdeb798634" providerId="LiveId" clId="{E8647772-04BA-428F-AE4D-1F6F26212CA4}" dt="2020-02-20T19:33:03.175" v="1806"/>
          <ac:grpSpMkLst>
            <pc:docMk/>
            <pc:sldMk cId="854016303" sldId="258"/>
            <ac:grpSpMk id="346" creationId="{DE7BA9A7-7C6D-440A-B19A-FC6E8B37868F}"/>
          </ac:grpSpMkLst>
        </pc:grpChg>
        <pc:grpChg chg="add del mod">
          <ac:chgData name="Chu Pan" userId="6aeeb3fdeb798634" providerId="LiveId" clId="{E8647772-04BA-428F-AE4D-1F6F26212CA4}" dt="2020-02-20T19:33:03.175" v="1806"/>
          <ac:grpSpMkLst>
            <pc:docMk/>
            <pc:sldMk cId="854016303" sldId="258"/>
            <ac:grpSpMk id="350" creationId="{B9B71CA9-77FC-46C8-8D85-A5602B3BCCB0}"/>
          </ac:grpSpMkLst>
        </pc:grpChg>
        <pc:grpChg chg="add del mod">
          <ac:chgData name="Chu Pan" userId="6aeeb3fdeb798634" providerId="LiveId" clId="{E8647772-04BA-428F-AE4D-1F6F26212CA4}" dt="2020-02-20T19:33:03.175" v="1806"/>
          <ac:grpSpMkLst>
            <pc:docMk/>
            <pc:sldMk cId="854016303" sldId="258"/>
            <ac:grpSpMk id="354" creationId="{5AE7CB0C-902A-4287-9B74-C6FA4892173E}"/>
          </ac:grpSpMkLst>
        </pc:grpChg>
        <pc:grpChg chg="add del mod">
          <ac:chgData name="Chu Pan" userId="6aeeb3fdeb798634" providerId="LiveId" clId="{E8647772-04BA-428F-AE4D-1F6F26212CA4}" dt="2020-02-20T19:33:03.175" v="1806"/>
          <ac:grpSpMkLst>
            <pc:docMk/>
            <pc:sldMk cId="854016303" sldId="258"/>
            <ac:grpSpMk id="358" creationId="{08C30FB8-DD04-4EFD-95AE-961F98D1210B}"/>
          </ac:grpSpMkLst>
        </pc:grpChg>
        <pc:grpChg chg="add del mod">
          <ac:chgData name="Chu Pan" userId="6aeeb3fdeb798634" providerId="LiveId" clId="{E8647772-04BA-428F-AE4D-1F6F26212CA4}" dt="2020-02-20T19:33:03.175" v="1806"/>
          <ac:grpSpMkLst>
            <pc:docMk/>
            <pc:sldMk cId="854016303" sldId="258"/>
            <ac:grpSpMk id="365" creationId="{49C2B7E5-AB11-4298-8412-A617A9674F8A}"/>
          </ac:grpSpMkLst>
        </pc:grpChg>
        <pc:grpChg chg="add del mod">
          <ac:chgData name="Chu Pan" userId="6aeeb3fdeb798634" providerId="LiveId" clId="{E8647772-04BA-428F-AE4D-1F6F26212CA4}" dt="2020-02-20T19:33:03.175" v="1806"/>
          <ac:grpSpMkLst>
            <pc:docMk/>
            <pc:sldMk cId="854016303" sldId="258"/>
            <ac:grpSpMk id="379" creationId="{38FF2623-C187-4D05-BA9A-3F7174E3166E}"/>
          </ac:grpSpMkLst>
        </pc:grpChg>
        <pc:grpChg chg="add del mod">
          <ac:chgData name="Chu Pan" userId="6aeeb3fdeb798634" providerId="LiveId" clId="{E8647772-04BA-428F-AE4D-1F6F26212CA4}" dt="2020-02-20T19:33:03.175" v="1806"/>
          <ac:grpSpMkLst>
            <pc:docMk/>
            <pc:sldMk cId="854016303" sldId="258"/>
            <ac:grpSpMk id="382" creationId="{DF566C43-E865-492E-B069-2506311DA28B}"/>
          </ac:grpSpMkLst>
        </pc:grpChg>
        <pc:grpChg chg="add mod">
          <ac:chgData name="Chu Pan" userId="6aeeb3fdeb798634" providerId="LiveId" clId="{E8647772-04BA-428F-AE4D-1F6F26212CA4}" dt="2020-02-20T19:34:02.570" v="1812" actId="1076"/>
          <ac:grpSpMkLst>
            <pc:docMk/>
            <pc:sldMk cId="854016303" sldId="258"/>
            <ac:grpSpMk id="386" creationId="{98E95BD6-315F-49C4-A94F-D61AF9E839D9}"/>
          </ac:grpSpMkLst>
        </pc:grpChg>
        <pc:grpChg chg="add mod">
          <ac:chgData name="Chu Pan" userId="6aeeb3fdeb798634" providerId="LiveId" clId="{E8647772-04BA-428F-AE4D-1F6F26212CA4}" dt="2020-02-21T05:46:31.783" v="1951" actId="1076"/>
          <ac:grpSpMkLst>
            <pc:docMk/>
            <pc:sldMk cId="854016303" sldId="258"/>
            <ac:grpSpMk id="424" creationId="{2FA64FD1-59A9-49DD-A29D-4E76D8DA1B18}"/>
          </ac:grpSpMkLst>
        </pc:grpChg>
        <pc:picChg chg="add del mod">
          <ac:chgData name="Chu Pan" userId="6aeeb3fdeb798634" providerId="LiveId" clId="{E8647772-04BA-428F-AE4D-1F6F26212CA4}" dt="2020-02-20T17:26:50.627" v="1185" actId="478"/>
          <ac:picMkLst>
            <pc:docMk/>
            <pc:sldMk cId="854016303" sldId="258"/>
            <ac:picMk id="14" creationId="{6B359BAC-AAEE-48A4-A61E-F02A9B5E77A3}"/>
          </ac:picMkLst>
        </pc:picChg>
        <pc:cxnChg chg="mod">
          <ac:chgData name="Chu Pan" userId="6aeeb3fdeb798634" providerId="LiveId" clId="{E8647772-04BA-428F-AE4D-1F6F26212CA4}" dt="2020-02-20T19:20:32.770" v="1706" actId="14100"/>
          <ac:cxnSpMkLst>
            <pc:docMk/>
            <pc:sldMk cId="854016303" sldId="258"/>
            <ac:cxnSpMk id="6" creationId="{60830FB7-7158-47E5-A2B7-3ADD6E1426C7}"/>
          </ac:cxnSpMkLst>
        </pc:cxnChg>
        <pc:cxnChg chg="mod">
          <ac:chgData name="Chu Pan" userId="6aeeb3fdeb798634" providerId="LiveId" clId="{E8647772-04BA-428F-AE4D-1F6F26212CA4}" dt="2020-02-20T17:21:50.067" v="1159" actId="208"/>
          <ac:cxnSpMkLst>
            <pc:docMk/>
            <pc:sldMk cId="854016303" sldId="258"/>
            <ac:cxnSpMk id="27" creationId="{18E63BE4-BB23-4786-99D2-EF4D642ED1B5}"/>
          </ac:cxnSpMkLst>
        </pc:cxnChg>
        <pc:cxnChg chg="mod">
          <ac:chgData name="Chu Pan" userId="6aeeb3fdeb798634" providerId="LiveId" clId="{E8647772-04BA-428F-AE4D-1F6F26212CA4}" dt="2020-02-20T17:21:50.067" v="1159" actId="208"/>
          <ac:cxnSpMkLst>
            <pc:docMk/>
            <pc:sldMk cId="854016303" sldId="258"/>
            <ac:cxnSpMk id="28" creationId="{37C1F6EC-02AB-4E1E-A198-DFDE34AAF678}"/>
          </ac:cxnSpMkLst>
        </pc:cxnChg>
        <pc:cxnChg chg="add mod">
          <ac:chgData name="Chu Pan" userId="6aeeb3fdeb798634" providerId="LiveId" clId="{E8647772-04BA-428F-AE4D-1F6F26212CA4}" dt="2020-02-20T19:20:12.008" v="1704" actId="164"/>
          <ac:cxnSpMkLst>
            <pc:docMk/>
            <pc:sldMk cId="854016303" sldId="258"/>
            <ac:cxnSpMk id="29" creationId="{FE6688D3-00B7-4F51-AEAB-67ED0A419360}"/>
          </ac:cxnSpMkLst>
        </pc:cxnChg>
        <pc:cxnChg chg="add del mod topLvl">
          <ac:chgData name="Chu Pan" userId="6aeeb3fdeb798634" providerId="LiveId" clId="{E8647772-04BA-428F-AE4D-1F6F26212CA4}" dt="2020-02-20T17:28:12.343" v="1194" actId="478"/>
          <ac:cxnSpMkLst>
            <pc:docMk/>
            <pc:sldMk cId="854016303" sldId="258"/>
            <ac:cxnSpMk id="30" creationId="{53906A38-3770-4316-B118-598B6C77FA5E}"/>
          </ac:cxnSpMkLst>
        </pc:cxnChg>
        <pc:cxnChg chg="add mod topLvl">
          <ac:chgData name="Chu Pan" userId="6aeeb3fdeb798634" providerId="LiveId" clId="{E8647772-04BA-428F-AE4D-1F6F26212CA4}" dt="2020-02-20T17:29:20.777" v="1209" actId="14100"/>
          <ac:cxnSpMkLst>
            <pc:docMk/>
            <pc:sldMk cId="854016303" sldId="258"/>
            <ac:cxnSpMk id="31" creationId="{7B2BD7F3-6F70-496F-BAD5-7B14CD6EC142}"/>
          </ac:cxnSpMkLst>
        </pc:cxnChg>
        <pc:cxnChg chg="del mod topLvl">
          <ac:chgData name="Chu Pan" userId="6aeeb3fdeb798634" providerId="LiveId" clId="{E8647772-04BA-428F-AE4D-1F6F26212CA4}" dt="2020-02-20T16:34:39.525" v="964" actId="478"/>
          <ac:cxnSpMkLst>
            <pc:docMk/>
            <pc:sldMk cId="854016303" sldId="258"/>
            <ac:cxnSpMk id="42" creationId="{C7963EC5-5E32-4C1D-9C85-C8FBACCFB976}"/>
          </ac:cxnSpMkLst>
        </pc:cxnChg>
        <pc:cxnChg chg="del topLvl">
          <ac:chgData name="Chu Pan" userId="6aeeb3fdeb798634" providerId="LiveId" clId="{E8647772-04BA-428F-AE4D-1F6F26212CA4}" dt="2020-02-20T16:34:42.430" v="965" actId="478"/>
          <ac:cxnSpMkLst>
            <pc:docMk/>
            <pc:sldMk cId="854016303" sldId="258"/>
            <ac:cxnSpMk id="43" creationId="{92A80EE3-9B7B-461E-AF8A-45F09CAE103B}"/>
          </ac:cxnSpMkLst>
        </pc:cxnChg>
        <pc:cxnChg chg="mod">
          <ac:chgData name="Chu Pan" userId="6aeeb3fdeb798634" providerId="LiveId" clId="{E8647772-04BA-428F-AE4D-1F6F26212CA4}" dt="2020-02-20T17:21:50.067" v="1159" actId="208"/>
          <ac:cxnSpMkLst>
            <pc:docMk/>
            <pc:sldMk cId="854016303" sldId="258"/>
            <ac:cxnSpMk id="47" creationId="{26E1C9E4-0FDF-453B-8C78-716F8CF6D856}"/>
          </ac:cxnSpMkLst>
        </pc:cxnChg>
        <pc:cxnChg chg="mod">
          <ac:chgData name="Chu Pan" userId="6aeeb3fdeb798634" providerId="LiveId" clId="{E8647772-04BA-428F-AE4D-1F6F26212CA4}" dt="2020-02-20T17:24:18.151" v="1182" actId="1038"/>
          <ac:cxnSpMkLst>
            <pc:docMk/>
            <pc:sldMk cId="854016303" sldId="258"/>
            <ac:cxnSpMk id="48" creationId="{8D9C08A1-305A-4947-A3CF-D2D97D9008A2}"/>
          </ac:cxnSpMkLst>
        </pc:cxnChg>
        <pc:cxnChg chg="add mod">
          <ac:chgData name="Chu Pan" userId="6aeeb3fdeb798634" providerId="LiveId" clId="{E8647772-04BA-428F-AE4D-1F6F26212CA4}" dt="2020-02-20T19:20:12.008" v="1704" actId="164"/>
          <ac:cxnSpMkLst>
            <pc:docMk/>
            <pc:sldMk cId="854016303" sldId="258"/>
            <ac:cxnSpMk id="50" creationId="{52AF11A0-087C-4835-903D-FFF3756A8D7C}"/>
          </ac:cxnSpMkLst>
        </pc:cxnChg>
        <pc:cxnChg chg="add mod">
          <ac:chgData name="Chu Pan" userId="6aeeb3fdeb798634" providerId="LiveId" clId="{E8647772-04BA-428F-AE4D-1F6F26212CA4}" dt="2020-02-20T17:29:25.738" v="1214" actId="1035"/>
          <ac:cxnSpMkLst>
            <pc:docMk/>
            <pc:sldMk cId="854016303" sldId="258"/>
            <ac:cxnSpMk id="68" creationId="{9B8FDA11-78E6-4907-B56B-C393458EECDF}"/>
          </ac:cxnSpMkLst>
        </pc:cxnChg>
        <pc:cxnChg chg="mod">
          <ac:chgData name="Chu Pan" userId="6aeeb3fdeb798634" providerId="LiveId" clId="{E8647772-04BA-428F-AE4D-1F6F26212CA4}" dt="2020-02-20T18:22:28.113" v="1370" actId="1076"/>
          <ac:cxnSpMkLst>
            <pc:docMk/>
            <pc:sldMk cId="854016303" sldId="258"/>
            <ac:cxnSpMk id="121" creationId="{90640CE8-E714-47EF-B6F8-DED4728031D5}"/>
          </ac:cxnSpMkLst>
        </pc:cxnChg>
        <pc:cxnChg chg="mod">
          <ac:chgData name="Chu Pan" userId="6aeeb3fdeb798634" providerId="LiveId" clId="{E8647772-04BA-428F-AE4D-1F6F26212CA4}" dt="2020-02-20T19:12:52.893" v="1670" actId="14100"/>
          <ac:cxnSpMkLst>
            <pc:docMk/>
            <pc:sldMk cId="854016303" sldId="258"/>
            <ac:cxnSpMk id="126" creationId="{80AA0211-B5B9-400A-8AE8-BB4345BC8845}"/>
          </ac:cxnSpMkLst>
        </pc:cxnChg>
        <pc:cxnChg chg="add mod">
          <ac:chgData name="Chu Pan" userId="6aeeb3fdeb798634" providerId="LiveId" clId="{E8647772-04BA-428F-AE4D-1F6F26212CA4}" dt="2020-02-20T19:07:14.380" v="1644" actId="164"/>
          <ac:cxnSpMkLst>
            <pc:docMk/>
            <pc:sldMk cId="854016303" sldId="258"/>
            <ac:cxnSpMk id="136" creationId="{5ED860FB-579C-438B-952A-863F7202E875}"/>
          </ac:cxnSpMkLst>
        </pc:cxnChg>
        <pc:cxnChg chg="mod topLvl">
          <ac:chgData name="Chu Pan" userId="6aeeb3fdeb798634" providerId="LiveId" clId="{E8647772-04BA-428F-AE4D-1F6F26212CA4}" dt="2020-02-20T18:46:34.999" v="1522" actId="164"/>
          <ac:cxnSpMkLst>
            <pc:docMk/>
            <pc:sldMk cId="854016303" sldId="258"/>
            <ac:cxnSpMk id="138" creationId="{85EDA75D-A4EB-4B7B-88DA-59E7AB832462}"/>
          </ac:cxnSpMkLst>
        </pc:cxnChg>
        <pc:cxnChg chg="del topLvl">
          <ac:chgData name="Chu Pan" userId="6aeeb3fdeb798634" providerId="LiveId" clId="{E8647772-04BA-428F-AE4D-1F6F26212CA4}" dt="2020-02-20T18:20:23.984" v="1345" actId="478"/>
          <ac:cxnSpMkLst>
            <pc:docMk/>
            <pc:sldMk cId="854016303" sldId="258"/>
            <ac:cxnSpMk id="139" creationId="{38CED16C-A8B2-47F0-8ABC-3B854BE1E375}"/>
          </ac:cxnSpMkLst>
        </pc:cxnChg>
        <pc:cxnChg chg="add mod">
          <ac:chgData name="Chu Pan" userId="6aeeb3fdeb798634" providerId="LiveId" clId="{E8647772-04BA-428F-AE4D-1F6F26212CA4}" dt="2020-02-20T19:21:34.791" v="1714" actId="164"/>
          <ac:cxnSpMkLst>
            <pc:docMk/>
            <pc:sldMk cId="854016303" sldId="258"/>
            <ac:cxnSpMk id="140" creationId="{45EADDB1-E00D-4E2F-A652-226F44049846}"/>
          </ac:cxnSpMkLst>
        </pc:cxnChg>
        <pc:cxnChg chg="add del mod">
          <ac:chgData name="Chu Pan" userId="6aeeb3fdeb798634" providerId="LiveId" clId="{E8647772-04BA-428F-AE4D-1F6F26212CA4}" dt="2020-02-20T18:29:06.189" v="1403" actId="478"/>
          <ac:cxnSpMkLst>
            <pc:docMk/>
            <pc:sldMk cId="854016303" sldId="258"/>
            <ac:cxnSpMk id="141" creationId="{783F0495-B4A4-4C2D-B27C-7BDF117A0826}"/>
          </ac:cxnSpMkLst>
        </pc:cxnChg>
        <pc:cxnChg chg="mod">
          <ac:chgData name="Chu Pan" userId="6aeeb3fdeb798634" providerId="LiveId" clId="{E8647772-04BA-428F-AE4D-1F6F26212CA4}" dt="2020-02-20T18:22:34.605" v="1371" actId="1076"/>
          <ac:cxnSpMkLst>
            <pc:docMk/>
            <pc:sldMk cId="854016303" sldId="258"/>
            <ac:cxnSpMk id="146" creationId="{753AFFB2-B79B-4FAE-A76B-F66708420153}"/>
          </ac:cxnSpMkLst>
        </pc:cxnChg>
        <pc:cxnChg chg="add mod">
          <ac:chgData name="Chu Pan" userId="6aeeb3fdeb798634" providerId="LiveId" clId="{E8647772-04BA-428F-AE4D-1F6F26212CA4}" dt="2020-02-20T19:21:34.791" v="1714" actId="164"/>
          <ac:cxnSpMkLst>
            <pc:docMk/>
            <pc:sldMk cId="854016303" sldId="258"/>
            <ac:cxnSpMk id="149" creationId="{F1A93291-E64B-4CFA-A762-4D112A004C20}"/>
          </ac:cxnSpMkLst>
        </pc:cxnChg>
        <pc:cxnChg chg="add mod">
          <ac:chgData name="Chu Pan" userId="6aeeb3fdeb798634" providerId="LiveId" clId="{E8647772-04BA-428F-AE4D-1F6F26212CA4}" dt="2020-02-20T19:21:34.791" v="1714" actId="164"/>
          <ac:cxnSpMkLst>
            <pc:docMk/>
            <pc:sldMk cId="854016303" sldId="258"/>
            <ac:cxnSpMk id="151" creationId="{73142F9A-CB80-4CD9-8102-5434F41E89BC}"/>
          </ac:cxnSpMkLst>
        </pc:cxnChg>
        <pc:cxnChg chg="add mod">
          <ac:chgData name="Chu Pan" userId="6aeeb3fdeb798634" providerId="LiveId" clId="{E8647772-04BA-428F-AE4D-1F6F26212CA4}" dt="2020-02-20T19:21:34.791" v="1714" actId="164"/>
          <ac:cxnSpMkLst>
            <pc:docMk/>
            <pc:sldMk cId="854016303" sldId="258"/>
            <ac:cxnSpMk id="155" creationId="{CFED7553-D058-44C7-AA45-4DCF26A873FD}"/>
          </ac:cxnSpMkLst>
        </pc:cxnChg>
        <pc:cxnChg chg="add del mod">
          <ac:chgData name="Chu Pan" userId="6aeeb3fdeb798634" providerId="LiveId" clId="{E8647772-04BA-428F-AE4D-1F6F26212CA4}" dt="2020-02-20T18:19:05.308" v="1330" actId="478"/>
          <ac:cxnSpMkLst>
            <pc:docMk/>
            <pc:sldMk cId="854016303" sldId="258"/>
            <ac:cxnSpMk id="158" creationId="{0A6949D8-697E-49D9-BC95-62D8810C1C67}"/>
          </ac:cxnSpMkLst>
        </pc:cxnChg>
        <pc:cxnChg chg="add del mod">
          <ac:chgData name="Chu Pan" userId="6aeeb3fdeb798634" providerId="LiveId" clId="{E8647772-04BA-428F-AE4D-1F6F26212CA4}" dt="2020-02-20T18:21:13.568" v="1352" actId="478"/>
          <ac:cxnSpMkLst>
            <pc:docMk/>
            <pc:sldMk cId="854016303" sldId="258"/>
            <ac:cxnSpMk id="163" creationId="{23B6DB8D-5DBA-4E39-B085-D01813D8E548}"/>
          </ac:cxnSpMkLst>
        </pc:cxnChg>
        <pc:cxnChg chg="add mod">
          <ac:chgData name="Chu Pan" userId="6aeeb3fdeb798634" providerId="LiveId" clId="{E8647772-04BA-428F-AE4D-1F6F26212CA4}" dt="2020-02-20T19:21:34.791" v="1714" actId="164"/>
          <ac:cxnSpMkLst>
            <pc:docMk/>
            <pc:sldMk cId="854016303" sldId="258"/>
            <ac:cxnSpMk id="169" creationId="{8165BC0B-C9DB-4378-8597-17257DF616DB}"/>
          </ac:cxnSpMkLst>
        </pc:cxnChg>
        <pc:cxnChg chg="add mod">
          <ac:chgData name="Chu Pan" userId="6aeeb3fdeb798634" providerId="LiveId" clId="{E8647772-04BA-428F-AE4D-1F6F26212CA4}" dt="2020-02-20T18:46:34.999" v="1522" actId="164"/>
          <ac:cxnSpMkLst>
            <pc:docMk/>
            <pc:sldMk cId="854016303" sldId="258"/>
            <ac:cxnSpMk id="174" creationId="{ED38DAAB-7002-4BE4-B94D-31D2344D37F1}"/>
          </ac:cxnSpMkLst>
        </pc:cxnChg>
        <pc:cxnChg chg="add del mod">
          <ac:chgData name="Chu Pan" userId="6aeeb3fdeb798634" providerId="LiveId" clId="{E8647772-04BA-428F-AE4D-1F6F26212CA4}" dt="2020-02-20T18:45:26.914" v="1513" actId="478"/>
          <ac:cxnSpMkLst>
            <pc:docMk/>
            <pc:sldMk cId="854016303" sldId="258"/>
            <ac:cxnSpMk id="175" creationId="{CBA16F09-AD31-4A0B-A7DA-61724565067C}"/>
          </ac:cxnSpMkLst>
        </pc:cxnChg>
        <pc:cxnChg chg="add mod">
          <ac:chgData name="Chu Pan" userId="6aeeb3fdeb798634" providerId="LiveId" clId="{E8647772-04BA-428F-AE4D-1F6F26212CA4}" dt="2020-02-20T19:21:34.791" v="1714" actId="164"/>
          <ac:cxnSpMkLst>
            <pc:docMk/>
            <pc:sldMk cId="854016303" sldId="258"/>
            <ac:cxnSpMk id="179" creationId="{F28EB487-FBDB-4C75-A4C7-1166279C8641}"/>
          </ac:cxnSpMkLst>
        </pc:cxnChg>
        <pc:cxnChg chg="mod">
          <ac:chgData name="Chu Pan" userId="6aeeb3fdeb798634" providerId="LiveId" clId="{E8647772-04BA-428F-AE4D-1F6F26212CA4}" dt="2020-02-20T19:25:10.714" v="1732" actId="1076"/>
          <ac:cxnSpMkLst>
            <pc:docMk/>
            <pc:sldMk cId="854016303" sldId="258"/>
            <ac:cxnSpMk id="187" creationId="{70E7595E-2C06-4C1C-9CB2-983C4B876345}"/>
          </ac:cxnSpMkLst>
        </pc:cxnChg>
        <pc:cxnChg chg="mod">
          <ac:chgData name="Chu Pan" userId="6aeeb3fdeb798634" providerId="LiveId" clId="{E8647772-04BA-428F-AE4D-1F6F26212CA4}" dt="2020-02-20T19:25:05.953" v="1731" actId="1076"/>
          <ac:cxnSpMkLst>
            <pc:docMk/>
            <pc:sldMk cId="854016303" sldId="258"/>
            <ac:cxnSpMk id="188" creationId="{9F97E0A1-28F0-4446-9F16-33C5EF9188C7}"/>
          </ac:cxnSpMkLst>
        </pc:cxnChg>
        <pc:cxnChg chg="add mod">
          <ac:chgData name="Chu Pan" userId="6aeeb3fdeb798634" providerId="LiveId" clId="{E8647772-04BA-428F-AE4D-1F6F26212CA4}" dt="2020-02-20T19:25:02.906" v="1730" actId="1076"/>
          <ac:cxnSpMkLst>
            <pc:docMk/>
            <pc:sldMk cId="854016303" sldId="258"/>
            <ac:cxnSpMk id="189" creationId="{F5A09CBC-CC8F-4920-88D3-0C39EA9BD3F0}"/>
          </ac:cxnSpMkLst>
        </pc:cxnChg>
        <pc:cxnChg chg="mod">
          <ac:chgData name="Chu Pan" userId="6aeeb3fdeb798634" providerId="LiveId" clId="{E8647772-04BA-428F-AE4D-1F6F26212CA4}" dt="2020-02-21T06:15:45.921" v="1999" actId="14100"/>
          <ac:cxnSpMkLst>
            <pc:docMk/>
            <pc:sldMk cId="854016303" sldId="258"/>
            <ac:cxnSpMk id="204" creationId="{057AF7BD-C83A-4819-A038-72486A543253}"/>
          </ac:cxnSpMkLst>
        </pc:cxnChg>
        <pc:cxnChg chg="add mod">
          <ac:chgData name="Chu Pan" userId="6aeeb3fdeb798634" providerId="LiveId" clId="{E8647772-04BA-428F-AE4D-1F6F26212CA4}" dt="2020-02-20T19:21:34.791" v="1714" actId="164"/>
          <ac:cxnSpMkLst>
            <pc:docMk/>
            <pc:sldMk cId="854016303" sldId="258"/>
            <ac:cxnSpMk id="232" creationId="{7A2BEBF2-DAE5-4B05-B990-33958D23E0BA}"/>
          </ac:cxnSpMkLst>
        </pc:cxnChg>
        <pc:cxnChg chg="add mod">
          <ac:chgData name="Chu Pan" userId="6aeeb3fdeb798634" providerId="LiveId" clId="{E8647772-04BA-428F-AE4D-1F6F26212CA4}" dt="2020-02-20T19:21:34.791" v="1714" actId="164"/>
          <ac:cxnSpMkLst>
            <pc:docMk/>
            <pc:sldMk cId="854016303" sldId="258"/>
            <ac:cxnSpMk id="238" creationId="{B0CA4160-3DA6-4604-8CDF-AFB6C29FF0E5}"/>
          </ac:cxnSpMkLst>
        </pc:cxnChg>
        <pc:cxnChg chg="add mod">
          <ac:chgData name="Chu Pan" userId="6aeeb3fdeb798634" providerId="LiveId" clId="{E8647772-04BA-428F-AE4D-1F6F26212CA4}" dt="2020-02-20T19:21:34.791" v="1714" actId="164"/>
          <ac:cxnSpMkLst>
            <pc:docMk/>
            <pc:sldMk cId="854016303" sldId="258"/>
            <ac:cxnSpMk id="240" creationId="{9C5AD678-CA1A-4BD7-8259-B1F7F8ABB020}"/>
          </ac:cxnSpMkLst>
        </pc:cxnChg>
        <pc:cxnChg chg="add mod">
          <ac:chgData name="Chu Pan" userId="6aeeb3fdeb798634" providerId="LiveId" clId="{E8647772-04BA-428F-AE4D-1F6F26212CA4}" dt="2020-02-20T19:21:34.791" v="1714" actId="164"/>
          <ac:cxnSpMkLst>
            <pc:docMk/>
            <pc:sldMk cId="854016303" sldId="258"/>
            <ac:cxnSpMk id="254" creationId="{E282EEBE-943E-4812-9F3C-A2BBEEB503C0}"/>
          </ac:cxnSpMkLst>
        </pc:cxnChg>
        <pc:cxnChg chg="add mod">
          <ac:chgData name="Chu Pan" userId="6aeeb3fdeb798634" providerId="LiveId" clId="{E8647772-04BA-428F-AE4D-1F6F26212CA4}" dt="2020-02-20T19:21:34.791" v="1714" actId="164"/>
          <ac:cxnSpMkLst>
            <pc:docMk/>
            <pc:sldMk cId="854016303" sldId="258"/>
            <ac:cxnSpMk id="258" creationId="{036A5E26-C12B-4161-9AD8-9F29CDFD7D2E}"/>
          </ac:cxnSpMkLst>
        </pc:cxnChg>
        <pc:cxnChg chg="add mod">
          <ac:chgData name="Chu Pan" userId="6aeeb3fdeb798634" providerId="LiveId" clId="{E8647772-04BA-428F-AE4D-1F6F26212CA4}" dt="2020-02-20T19:32:32.187" v="1800" actId="164"/>
          <ac:cxnSpMkLst>
            <pc:docMk/>
            <pc:sldMk cId="854016303" sldId="258"/>
            <ac:cxnSpMk id="318" creationId="{0A930F88-43D3-4098-9B7C-E466F54719D0}"/>
          </ac:cxnSpMkLst>
        </pc:cxnChg>
        <pc:cxnChg chg="add mod">
          <ac:chgData name="Chu Pan" userId="6aeeb3fdeb798634" providerId="LiveId" clId="{E8647772-04BA-428F-AE4D-1F6F26212CA4}" dt="2020-02-20T19:32:32.187" v="1800" actId="164"/>
          <ac:cxnSpMkLst>
            <pc:docMk/>
            <pc:sldMk cId="854016303" sldId="258"/>
            <ac:cxnSpMk id="319" creationId="{369D280D-0BAA-40E6-9913-677AF9B6B6CF}"/>
          </ac:cxnSpMkLst>
        </pc:cxnChg>
        <pc:cxnChg chg="add mod">
          <ac:chgData name="Chu Pan" userId="6aeeb3fdeb798634" providerId="LiveId" clId="{E8647772-04BA-428F-AE4D-1F6F26212CA4}" dt="2020-02-20T19:32:32.187" v="1800" actId="164"/>
          <ac:cxnSpMkLst>
            <pc:docMk/>
            <pc:sldMk cId="854016303" sldId="258"/>
            <ac:cxnSpMk id="320" creationId="{E3FBC785-87C6-4E6C-A6B9-39204D00FCFE}"/>
          </ac:cxnSpMkLst>
        </pc:cxnChg>
        <pc:cxnChg chg="add del mod">
          <ac:chgData name="Chu Pan" userId="6aeeb3fdeb798634" providerId="LiveId" clId="{E8647772-04BA-428F-AE4D-1F6F26212CA4}" dt="2020-02-20T19:33:03.175" v="1806"/>
          <ac:cxnSpMkLst>
            <pc:docMk/>
            <pc:sldMk cId="854016303" sldId="258"/>
            <ac:cxnSpMk id="342" creationId="{DADAD7B2-BF6E-4513-A6CE-CA0D7A9C42A1}"/>
          </ac:cxnSpMkLst>
        </pc:cxnChg>
        <pc:cxnChg chg="add del mod">
          <ac:chgData name="Chu Pan" userId="6aeeb3fdeb798634" providerId="LiveId" clId="{E8647772-04BA-428F-AE4D-1F6F26212CA4}" dt="2020-02-20T19:33:03.175" v="1806"/>
          <ac:cxnSpMkLst>
            <pc:docMk/>
            <pc:sldMk cId="854016303" sldId="258"/>
            <ac:cxnSpMk id="344" creationId="{F752FFCE-B950-42E5-8671-D3AD37C193DC}"/>
          </ac:cxnSpMkLst>
        </pc:cxnChg>
        <pc:cxnChg chg="add del mod">
          <ac:chgData name="Chu Pan" userId="6aeeb3fdeb798634" providerId="LiveId" clId="{E8647772-04BA-428F-AE4D-1F6F26212CA4}" dt="2020-02-20T19:33:03.175" v="1806"/>
          <ac:cxnSpMkLst>
            <pc:docMk/>
            <pc:sldMk cId="854016303" sldId="258"/>
            <ac:cxnSpMk id="345" creationId="{3E455890-53C8-4CEB-ADCB-A3CA9DA7CEDF}"/>
          </ac:cxnSpMkLst>
        </pc:cxnChg>
        <pc:cxnChg chg="add del mod">
          <ac:chgData name="Chu Pan" userId="6aeeb3fdeb798634" providerId="LiveId" clId="{E8647772-04BA-428F-AE4D-1F6F26212CA4}" dt="2020-02-20T19:33:03.175" v="1806"/>
          <ac:cxnSpMkLst>
            <pc:docMk/>
            <pc:sldMk cId="854016303" sldId="258"/>
            <ac:cxnSpMk id="357" creationId="{ABAF7D87-B820-4B8A-969A-D59057281D3B}"/>
          </ac:cxnSpMkLst>
        </pc:cxnChg>
        <pc:cxnChg chg="add del mod">
          <ac:chgData name="Chu Pan" userId="6aeeb3fdeb798634" providerId="LiveId" clId="{E8647772-04BA-428F-AE4D-1F6F26212CA4}" dt="2020-02-20T19:33:03.175" v="1806"/>
          <ac:cxnSpMkLst>
            <pc:docMk/>
            <pc:sldMk cId="854016303" sldId="258"/>
            <ac:cxnSpMk id="363" creationId="{B3706A0C-70EF-4506-BD80-8DC591B80875}"/>
          </ac:cxnSpMkLst>
        </pc:cxnChg>
        <pc:cxnChg chg="add del mod">
          <ac:chgData name="Chu Pan" userId="6aeeb3fdeb798634" providerId="LiveId" clId="{E8647772-04BA-428F-AE4D-1F6F26212CA4}" dt="2020-02-20T19:33:03.175" v="1806"/>
          <ac:cxnSpMkLst>
            <pc:docMk/>
            <pc:sldMk cId="854016303" sldId="258"/>
            <ac:cxnSpMk id="364" creationId="{83016ACE-353A-4599-A0B1-37B35A78828C}"/>
          </ac:cxnSpMkLst>
        </pc:cxnChg>
        <pc:cxnChg chg="add del mod">
          <ac:chgData name="Chu Pan" userId="6aeeb3fdeb798634" providerId="LiveId" clId="{E8647772-04BA-428F-AE4D-1F6F26212CA4}" dt="2020-02-20T19:33:03.175" v="1806"/>
          <ac:cxnSpMkLst>
            <pc:docMk/>
            <pc:sldMk cId="854016303" sldId="258"/>
            <ac:cxnSpMk id="368" creationId="{EFAE851E-6E34-4C87-AB75-33322142E9A7}"/>
          </ac:cxnSpMkLst>
        </pc:cxnChg>
        <pc:cxnChg chg="add del mod">
          <ac:chgData name="Chu Pan" userId="6aeeb3fdeb798634" providerId="LiveId" clId="{E8647772-04BA-428F-AE4D-1F6F26212CA4}" dt="2020-02-20T19:33:03.175" v="1806"/>
          <ac:cxnSpMkLst>
            <pc:docMk/>
            <pc:sldMk cId="854016303" sldId="258"/>
            <ac:cxnSpMk id="369" creationId="{79AD7A1F-20F5-438F-BA63-6376CF7A7217}"/>
          </ac:cxnSpMkLst>
        </pc:cxnChg>
        <pc:cxnChg chg="add del mod">
          <ac:chgData name="Chu Pan" userId="6aeeb3fdeb798634" providerId="LiveId" clId="{E8647772-04BA-428F-AE4D-1F6F26212CA4}" dt="2020-02-20T19:33:03.175" v="1806"/>
          <ac:cxnSpMkLst>
            <pc:docMk/>
            <pc:sldMk cId="854016303" sldId="258"/>
            <ac:cxnSpMk id="370" creationId="{E43ED864-61AB-443B-8D2B-0DA471F12498}"/>
          </ac:cxnSpMkLst>
        </pc:cxnChg>
        <pc:cxnChg chg="add del mod">
          <ac:chgData name="Chu Pan" userId="6aeeb3fdeb798634" providerId="LiveId" clId="{E8647772-04BA-428F-AE4D-1F6F26212CA4}" dt="2020-02-20T19:33:03.175" v="1806"/>
          <ac:cxnSpMkLst>
            <pc:docMk/>
            <pc:sldMk cId="854016303" sldId="258"/>
            <ac:cxnSpMk id="371" creationId="{A1465758-633B-4DB5-BDEB-D15F13A10B85}"/>
          </ac:cxnSpMkLst>
        </pc:cxnChg>
        <pc:cxnChg chg="add del mod">
          <ac:chgData name="Chu Pan" userId="6aeeb3fdeb798634" providerId="LiveId" clId="{E8647772-04BA-428F-AE4D-1F6F26212CA4}" dt="2020-02-20T19:33:03.175" v="1806"/>
          <ac:cxnSpMkLst>
            <pc:docMk/>
            <pc:sldMk cId="854016303" sldId="258"/>
            <ac:cxnSpMk id="378" creationId="{9948CCCA-0E04-43E1-AE97-0572C5C4B866}"/>
          </ac:cxnSpMkLst>
        </pc:cxnChg>
        <pc:cxnChg chg="add del mod">
          <ac:chgData name="Chu Pan" userId="6aeeb3fdeb798634" providerId="LiveId" clId="{E8647772-04BA-428F-AE4D-1F6F26212CA4}" dt="2020-02-20T19:33:03.175" v="1806"/>
          <ac:cxnSpMkLst>
            <pc:docMk/>
            <pc:sldMk cId="854016303" sldId="258"/>
            <ac:cxnSpMk id="385" creationId="{105FC4E6-ACBF-4A09-91DA-6A378D16CCA3}"/>
          </ac:cxnSpMkLst>
        </pc:cxnChg>
        <pc:cxnChg chg="add mod">
          <ac:chgData name="Chu Pan" userId="6aeeb3fdeb798634" providerId="LiveId" clId="{E8647772-04BA-428F-AE4D-1F6F26212CA4}" dt="2020-02-20T19:38:00.846" v="1822" actId="571"/>
          <ac:cxnSpMkLst>
            <pc:docMk/>
            <pc:sldMk cId="854016303" sldId="258"/>
            <ac:cxnSpMk id="451" creationId="{CF39A655-C13B-4E3A-A536-196F1B10DEDE}"/>
          </ac:cxnSpMkLst>
        </pc:cxnChg>
        <pc:cxnChg chg="add mod">
          <ac:chgData name="Chu Pan" userId="6aeeb3fdeb798634" providerId="LiveId" clId="{E8647772-04BA-428F-AE4D-1F6F26212CA4}" dt="2020-02-20T19:38:00.846" v="1822" actId="571"/>
          <ac:cxnSpMkLst>
            <pc:docMk/>
            <pc:sldMk cId="854016303" sldId="258"/>
            <ac:cxnSpMk id="452" creationId="{DAA7B913-980B-4FC3-A4BA-5C9037B993DF}"/>
          </ac:cxnSpMkLst>
        </pc:cxnChg>
      </pc:sldChg>
      <pc:sldChg chg="addSp delSp modSp add mod">
        <pc:chgData name="Chu Pan" userId="6aeeb3fdeb798634" providerId="LiveId" clId="{E8647772-04BA-428F-AE4D-1F6F26212CA4}" dt="2020-02-21T07:39:14.522" v="2315" actId="164"/>
        <pc:sldMkLst>
          <pc:docMk/>
          <pc:sldMk cId="3822712748" sldId="259"/>
        </pc:sldMkLst>
        <pc:spChg chg="del">
          <ac:chgData name="Chu Pan" userId="6aeeb3fdeb798634" providerId="LiveId" clId="{E8647772-04BA-428F-AE4D-1F6F26212CA4}" dt="2020-02-20T19:37:16.024" v="1818" actId="478"/>
          <ac:spMkLst>
            <pc:docMk/>
            <pc:sldMk cId="3822712748" sldId="259"/>
            <ac:spMk id="2" creationId="{23C0383C-F6C4-4CEE-BF33-B01597EF83AE}"/>
          </ac:spMkLst>
        </pc:spChg>
        <pc:spChg chg="del">
          <ac:chgData name="Chu Pan" userId="6aeeb3fdeb798634" providerId="LiveId" clId="{E8647772-04BA-428F-AE4D-1F6F26212CA4}" dt="2020-02-20T19:37:16.024" v="1818" actId="478"/>
          <ac:spMkLst>
            <pc:docMk/>
            <pc:sldMk cId="3822712748" sldId="259"/>
            <ac:spMk id="3" creationId="{4B7DA940-1F6D-4AA0-B712-B1F2C4E56749}"/>
          </ac:spMkLst>
        </pc:spChg>
        <pc:spChg chg="add del">
          <ac:chgData name="Chu Pan" userId="6aeeb3fdeb798634" providerId="LiveId" clId="{E8647772-04BA-428F-AE4D-1F6F26212CA4}" dt="2020-02-20T19:37:47.299" v="1820"/>
          <ac:spMkLst>
            <pc:docMk/>
            <pc:sldMk cId="3822712748" sldId="259"/>
            <ac:spMk id="6" creationId="{C2C454A0-884F-4FEC-ABDD-F68C9ED5C019}"/>
          </ac:spMkLst>
        </pc:spChg>
        <pc:spChg chg="add del">
          <ac:chgData name="Chu Pan" userId="6aeeb3fdeb798634" providerId="LiveId" clId="{E8647772-04BA-428F-AE4D-1F6F26212CA4}" dt="2020-02-20T19:37:47.299" v="1820"/>
          <ac:spMkLst>
            <pc:docMk/>
            <pc:sldMk cId="3822712748" sldId="259"/>
            <ac:spMk id="9" creationId="{FF297E18-83A1-456C-AE1E-F460C69282B8}"/>
          </ac:spMkLst>
        </pc:spChg>
        <pc:spChg chg="add del">
          <ac:chgData name="Chu Pan" userId="6aeeb3fdeb798634" providerId="LiveId" clId="{E8647772-04BA-428F-AE4D-1F6F26212CA4}" dt="2020-02-20T19:37:47.299" v="1820"/>
          <ac:spMkLst>
            <pc:docMk/>
            <pc:sldMk cId="3822712748" sldId="259"/>
            <ac:spMk id="10" creationId="{273EA01E-3A78-4431-8E1A-523CFC080B1F}"/>
          </ac:spMkLst>
        </pc:spChg>
        <pc:spChg chg="add del">
          <ac:chgData name="Chu Pan" userId="6aeeb3fdeb798634" providerId="LiveId" clId="{E8647772-04BA-428F-AE4D-1F6F26212CA4}" dt="2020-02-20T19:37:47.299" v="1820"/>
          <ac:spMkLst>
            <pc:docMk/>
            <pc:sldMk cId="3822712748" sldId="259"/>
            <ac:spMk id="11" creationId="{5E68C83E-B4B9-4061-80B1-BF5FDDADA2D5}"/>
          </ac:spMkLst>
        </pc:spChg>
        <pc:spChg chg="add mod">
          <ac:chgData name="Chu Pan" userId="6aeeb3fdeb798634" providerId="LiveId" clId="{E8647772-04BA-428F-AE4D-1F6F26212CA4}" dt="2020-02-21T06:54:44.390" v="2164" actId="1076"/>
          <ac:spMkLst>
            <pc:docMk/>
            <pc:sldMk cId="3822712748" sldId="259"/>
            <ac:spMk id="12" creationId="{C942ED37-FDEF-4F59-ADAE-C965470BCAA4}"/>
          </ac:spMkLst>
        </pc:spChg>
        <pc:spChg chg="add mod">
          <ac:chgData name="Chu Pan" userId="6aeeb3fdeb798634" providerId="LiveId" clId="{E8647772-04BA-428F-AE4D-1F6F26212CA4}" dt="2020-02-21T06:54:44.390" v="2164" actId="1076"/>
          <ac:spMkLst>
            <pc:docMk/>
            <pc:sldMk cId="3822712748" sldId="259"/>
            <ac:spMk id="16" creationId="{30BEF468-9309-4D34-B13A-1BCA1D55CEA4}"/>
          </ac:spMkLst>
        </pc:spChg>
        <pc:spChg chg="add mod">
          <ac:chgData name="Chu Pan" userId="6aeeb3fdeb798634" providerId="LiveId" clId="{E8647772-04BA-428F-AE4D-1F6F26212CA4}" dt="2020-02-21T06:54:44.390" v="2164" actId="1076"/>
          <ac:spMkLst>
            <pc:docMk/>
            <pc:sldMk cId="3822712748" sldId="259"/>
            <ac:spMk id="17" creationId="{43423FF0-F184-4E8A-89EC-C9B542F21CCB}"/>
          </ac:spMkLst>
        </pc:spChg>
        <pc:spChg chg="add mod">
          <ac:chgData name="Chu Pan" userId="6aeeb3fdeb798634" providerId="LiveId" clId="{E8647772-04BA-428F-AE4D-1F6F26212CA4}" dt="2020-02-21T06:54:44.390" v="2164" actId="1076"/>
          <ac:spMkLst>
            <pc:docMk/>
            <pc:sldMk cId="3822712748" sldId="259"/>
            <ac:spMk id="18" creationId="{B91C8862-2260-4E77-B867-ACC2BC5F46A4}"/>
          </ac:spMkLst>
        </pc:spChg>
        <pc:spChg chg="add mod">
          <ac:chgData name="Chu Pan" userId="6aeeb3fdeb798634" providerId="LiveId" clId="{E8647772-04BA-428F-AE4D-1F6F26212CA4}" dt="2020-02-21T06:54:44.390" v="2164" actId="1076"/>
          <ac:spMkLst>
            <pc:docMk/>
            <pc:sldMk cId="3822712748" sldId="259"/>
            <ac:spMk id="19" creationId="{2A07757C-2DB0-4395-B7F1-33573F7E115C}"/>
          </ac:spMkLst>
        </pc:spChg>
        <pc:spChg chg="add mod">
          <ac:chgData name="Chu Pan" userId="6aeeb3fdeb798634" providerId="LiveId" clId="{E8647772-04BA-428F-AE4D-1F6F26212CA4}" dt="2020-02-21T06:54:44.390" v="2164" actId="1076"/>
          <ac:spMkLst>
            <pc:docMk/>
            <pc:sldMk cId="3822712748" sldId="259"/>
            <ac:spMk id="23" creationId="{76267E3F-17B4-494B-8BE2-5F4C698CA769}"/>
          </ac:spMkLst>
        </pc:spChg>
        <pc:spChg chg="add mod">
          <ac:chgData name="Chu Pan" userId="6aeeb3fdeb798634" providerId="LiveId" clId="{E8647772-04BA-428F-AE4D-1F6F26212CA4}" dt="2020-02-21T06:54:44.390" v="2164" actId="1076"/>
          <ac:spMkLst>
            <pc:docMk/>
            <pc:sldMk cId="3822712748" sldId="259"/>
            <ac:spMk id="24" creationId="{CFCB4CE9-E7E3-4531-AD5D-BE9015E56E3B}"/>
          </ac:spMkLst>
        </pc:spChg>
        <pc:spChg chg="add mod">
          <ac:chgData name="Chu Pan" userId="6aeeb3fdeb798634" providerId="LiveId" clId="{E8647772-04BA-428F-AE4D-1F6F26212CA4}" dt="2020-02-21T06:54:44.390" v="2164" actId="1076"/>
          <ac:spMkLst>
            <pc:docMk/>
            <pc:sldMk cId="3822712748" sldId="259"/>
            <ac:spMk id="25" creationId="{901B42F0-6568-425F-B4AD-B3D9046A51C0}"/>
          </ac:spMkLst>
        </pc:spChg>
        <pc:spChg chg="add mod">
          <ac:chgData name="Chu Pan" userId="6aeeb3fdeb798634" providerId="LiveId" clId="{E8647772-04BA-428F-AE4D-1F6F26212CA4}" dt="2020-02-21T06:54:44.390" v="2164" actId="1076"/>
          <ac:spMkLst>
            <pc:docMk/>
            <pc:sldMk cId="3822712748" sldId="259"/>
            <ac:spMk id="26" creationId="{B82207A8-3AE3-4B02-8ADD-DF3EE25E6205}"/>
          </ac:spMkLst>
        </pc:spChg>
        <pc:spChg chg="add mod">
          <ac:chgData name="Chu Pan" userId="6aeeb3fdeb798634" providerId="LiveId" clId="{E8647772-04BA-428F-AE4D-1F6F26212CA4}" dt="2020-02-21T06:54:44.390" v="2164" actId="1076"/>
          <ac:spMkLst>
            <pc:docMk/>
            <pc:sldMk cId="3822712748" sldId="259"/>
            <ac:spMk id="27" creationId="{4FFF52F8-2287-4CD9-8176-79A64619CA57}"/>
          </ac:spMkLst>
        </pc:spChg>
        <pc:spChg chg="add mod">
          <ac:chgData name="Chu Pan" userId="6aeeb3fdeb798634" providerId="LiveId" clId="{E8647772-04BA-428F-AE4D-1F6F26212CA4}" dt="2020-02-21T06:54:44.390" v="2164" actId="1076"/>
          <ac:spMkLst>
            <pc:docMk/>
            <pc:sldMk cId="3822712748" sldId="259"/>
            <ac:spMk id="28" creationId="{96D248FF-7CE0-4A21-928B-A5469C519777}"/>
          </ac:spMkLst>
        </pc:spChg>
        <pc:spChg chg="add mod">
          <ac:chgData name="Chu Pan" userId="6aeeb3fdeb798634" providerId="LiveId" clId="{E8647772-04BA-428F-AE4D-1F6F26212CA4}" dt="2020-02-21T06:54:44.390" v="2164" actId="1076"/>
          <ac:spMkLst>
            <pc:docMk/>
            <pc:sldMk cId="3822712748" sldId="259"/>
            <ac:spMk id="29" creationId="{E236ED59-F2BD-442E-810E-F6CB9D5819B2}"/>
          </ac:spMkLst>
        </pc:spChg>
        <pc:spChg chg="add mod">
          <ac:chgData name="Chu Pan" userId="6aeeb3fdeb798634" providerId="LiveId" clId="{E8647772-04BA-428F-AE4D-1F6F26212CA4}" dt="2020-02-21T05:40:22.992" v="1946" actId="2711"/>
          <ac:spMkLst>
            <pc:docMk/>
            <pc:sldMk cId="3822712748" sldId="259"/>
            <ac:spMk id="34" creationId="{7FF5FD3F-412E-4C82-826C-A0FCF43E0571}"/>
          </ac:spMkLst>
        </pc:spChg>
        <pc:spChg chg="mod">
          <ac:chgData name="Chu Pan" userId="6aeeb3fdeb798634" providerId="LiveId" clId="{E8647772-04BA-428F-AE4D-1F6F26212CA4}" dt="2020-02-21T05:40:22.992" v="1946" actId="2711"/>
          <ac:spMkLst>
            <pc:docMk/>
            <pc:sldMk cId="3822712748" sldId="259"/>
            <ac:spMk id="39" creationId="{744B9563-FE5E-4CBA-8565-BDE6E7F3B885}"/>
          </ac:spMkLst>
        </pc:spChg>
        <pc:spChg chg="add mod">
          <ac:chgData name="Chu Pan" userId="6aeeb3fdeb798634" providerId="LiveId" clId="{E8647772-04BA-428F-AE4D-1F6F26212CA4}" dt="2020-02-21T06:54:44.390" v="2164" actId="1076"/>
          <ac:spMkLst>
            <pc:docMk/>
            <pc:sldMk cId="3822712748" sldId="259"/>
            <ac:spMk id="41" creationId="{316EA138-0455-4C31-81A7-C13B096B0400}"/>
          </ac:spMkLst>
        </pc:spChg>
        <pc:spChg chg="add mod">
          <ac:chgData name="Chu Pan" userId="6aeeb3fdeb798634" providerId="LiveId" clId="{E8647772-04BA-428F-AE4D-1F6F26212CA4}" dt="2020-02-21T06:54:44.390" v="2164" actId="1076"/>
          <ac:spMkLst>
            <pc:docMk/>
            <pc:sldMk cId="3822712748" sldId="259"/>
            <ac:spMk id="45" creationId="{6CDC3F1F-90FD-4516-83BC-6C80BC4F9D4D}"/>
          </ac:spMkLst>
        </pc:spChg>
        <pc:spChg chg="add mod">
          <ac:chgData name="Chu Pan" userId="6aeeb3fdeb798634" providerId="LiveId" clId="{E8647772-04BA-428F-AE4D-1F6F26212CA4}" dt="2020-02-21T06:54:44.390" v="2164" actId="1076"/>
          <ac:spMkLst>
            <pc:docMk/>
            <pc:sldMk cId="3822712748" sldId="259"/>
            <ac:spMk id="46" creationId="{B41E11CA-A86A-41A0-9933-0C3D3334A41D}"/>
          </ac:spMkLst>
        </pc:spChg>
        <pc:spChg chg="add mod">
          <ac:chgData name="Chu Pan" userId="6aeeb3fdeb798634" providerId="LiveId" clId="{E8647772-04BA-428F-AE4D-1F6F26212CA4}" dt="2020-02-21T06:54:48.353" v="2165" actId="1076"/>
          <ac:spMkLst>
            <pc:docMk/>
            <pc:sldMk cId="3822712748" sldId="259"/>
            <ac:spMk id="47" creationId="{9E33BE0D-E309-405E-ACD0-3FA092923DFC}"/>
          </ac:spMkLst>
        </pc:spChg>
        <pc:spChg chg="add mod">
          <ac:chgData name="Chu Pan" userId="6aeeb3fdeb798634" providerId="LiveId" clId="{E8647772-04BA-428F-AE4D-1F6F26212CA4}" dt="2020-02-21T06:54:48.353" v="2165" actId="1076"/>
          <ac:spMkLst>
            <pc:docMk/>
            <pc:sldMk cId="3822712748" sldId="259"/>
            <ac:spMk id="51" creationId="{2AB75B27-F596-4BAA-BFEC-1848A78D8F83}"/>
          </ac:spMkLst>
        </pc:spChg>
        <pc:spChg chg="add mod">
          <ac:chgData name="Chu Pan" userId="6aeeb3fdeb798634" providerId="LiveId" clId="{E8647772-04BA-428F-AE4D-1F6F26212CA4}" dt="2020-02-21T06:54:48.353" v="2165" actId="1076"/>
          <ac:spMkLst>
            <pc:docMk/>
            <pc:sldMk cId="3822712748" sldId="259"/>
            <ac:spMk id="52" creationId="{D5D606FE-BE4E-4503-8738-EA9DC3BB2144}"/>
          </ac:spMkLst>
        </pc:spChg>
        <pc:spChg chg="add mod">
          <ac:chgData name="Chu Pan" userId="6aeeb3fdeb798634" providerId="LiveId" clId="{E8647772-04BA-428F-AE4D-1F6F26212CA4}" dt="2020-02-21T06:54:48.353" v="2165" actId="1076"/>
          <ac:spMkLst>
            <pc:docMk/>
            <pc:sldMk cId="3822712748" sldId="259"/>
            <ac:spMk id="53" creationId="{949904A9-A0BD-40A2-823E-9D331DFB7A70}"/>
          </ac:spMkLst>
        </pc:spChg>
        <pc:spChg chg="add mod">
          <ac:chgData name="Chu Pan" userId="6aeeb3fdeb798634" providerId="LiveId" clId="{E8647772-04BA-428F-AE4D-1F6F26212CA4}" dt="2020-02-21T06:54:48.353" v="2165" actId="1076"/>
          <ac:spMkLst>
            <pc:docMk/>
            <pc:sldMk cId="3822712748" sldId="259"/>
            <ac:spMk id="54" creationId="{F9981B03-6960-4056-97FC-7E4E2B2CB60C}"/>
          </ac:spMkLst>
        </pc:spChg>
        <pc:spChg chg="add del mod">
          <ac:chgData name="Chu Pan" userId="6aeeb3fdeb798634" providerId="LiveId" clId="{E8647772-04BA-428F-AE4D-1F6F26212CA4}" dt="2020-02-21T05:37:08.835" v="1910" actId="478"/>
          <ac:spMkLst>
            <pc:docMk/>
            <pc:sldMk cId="3822712748" sldId="259"/>
            <ac:spMk id="55" creationId="{40CFB064-F7A1-4150-97AC-E0B679560475}"/>
          </ac:spMkLst>
        </pc:spChg>
        <pc:spChg chg="add del mod">
          <ac:chgData name="Chu Pan" userId="6aeeb3fdeb798634" providerId="LiveId" clId="{E8647772-04BA-428F-AE4D-1F6F26212CA4}" dt="2020-02-21T05:37:12.907" v="1912" actId="478"/>
          <ac:spMkLst>
            <pc:docMk/>
            <pc:sldMk cId="3822712748" sldId="259"/>
            <ac:spMk id="56" creationId="{3F6D41AA-E504-4637-B2F8-2EE076C85E0E}"/>
          </ac:spMkLst>
        </pc:spChg>
        <pc:spChg chg="add del mod">
          <ac:chgData name="Chu Pan" userId="6aeeb3fdeb798634" providerId="LiveId" clId="{E8647772-04BA-428F-AE4D-1F6F26212CA4}" dt="2020-02-21T05:37:10.731" v="1911" actId="478"/>
          <ac:spMkLst>
            <pc:docMk/>
            <pc:sldMk cId="3822712748" sldId="259"/>
            <ac:spMk id="57" creationId="{47BC117C-30D2-4620-8334-86CC3D74E147}"/>
          </ac:spMkLst>
        </pc:spChg>
        <pc:spChg chg="mod">
          <ac:chgData name="Chu Pan" userId="6aeeb3fdeb798634" providerId="LiveId" clId="{E8647772-04BA-428F-AE4D-1F6F26212CA4}" dt="2020-02-21T05:40:22.992" v="1946" actId="2711"/>
          <ac:spMkLst>
            <pc:docMk/>
            <pc:sldMk cId="3822712748" sldId="259"/>
            <ac:spMk id="59" creationId="{46784CD4-C6EE-4BAE-AD4D-4FA7F36877BD}"/>
          </ac:spMkLst>
        </pc:spChg>
        <pc:spChg chg="add mod">
          <ac:chgData name="Chu Pan" userId="6aeeb3fdeb798634" providerId="LiveId" clId="{E8647772-04BA-428F-AE4D-1F6F26212CA4}" dt="2020-02-21T07:02:54.141" v="2166" actId="1076"/>
          <ac:spMkLst>
            <pc:docMk/>
            <pc:sldMk cId="3822712748" sldId="259"/>
            <ac:spMk id="61" creationId="{D16C62CF-1CF6-46D3-A7A1-BBCA317D24E9}"/>
          </ac:spMkLst>
        </pc:spChg>
        <pc:spChg chg="add mod">
          <ac:chgData name="Chu Pan" userId="6aeeb3fdeb798634" providerId="LiveId" clId="{E8647772-04BA-428F-AE4D-1F6F26212CA4}" dt="2020-02-21T06:54:48.353" v="2165" actId="1076"/>
          <ac:spMkLst>
            <pc:docMk/>
            <pc:sldMk cId="3822712748" sldId="259"/>
            <ac:spMk id="62" creationId="{199AEA14-3A8A-47A2-A0B4-BF581C0023E6}"/>
          </ac:spMkLst>
        </pc:spChg>
        <pc:spChg chg="add del mod">
          <ac:chgData name="Chu Pan" userId="6aeeb3fdeb798634" providerId="LiveId" clId="{E8647772-04BA-428F-AE4D-1F6F26212CA4}" dt="2020-02-21T06:16:37.868" v="2004" actId="478"/>
          <ac:spMkLst>
            <pc:docMk/>
            <pc:sldMk cId="3822712748" sldId="259"/>
            <ac:spMk id="65" creationId="{A67B7732-1C2E-4365-A3A4-09AECCFECC85}"/>
          </ac:spMkLst>
        </pc:spChg>
        <pc:spChg chg="add del mod">
          <ac:chgData name="Chu Pan" userId="6aeeb3fdeb798634" providerId="LiveId" clId="{E8647772-04BA-428F-AE4D-1F6F26212CA4}" dt="2020-02-21T06:16:37.868" v="2004" actId="478"/>
          <ac:spMkLst>
            <pc:docMk/>
            <pc:sldMk cId="3822712748" sldId="259"/>
            <ac:spMk id="66" creationId="{285CC87C-CB4E-444C-A936-D0F9D200066A}"/>
          </ac:spMkLst>
        </pc:spChg>
        <pc:spChg chg="add mod">
          <ac:chgData name="Chu Pan" userId="6aeeb3fdeb798634" providerId="LiveId" clId="{E8647772-04BA-428F-AE4D-1F6F26212CA4}" dt="2020-02-21T07:02:54.141" v="2166" actId="1076"/>
          <ac:spMkLst>
            <pc:docMk/>
            <pc:sldMk cId="3822712748" sldId="259"/>
            <ac:spMk id="70" creationId="{DCABBE4C-C1F8-4631-9BF7-3EA1AF25F9FC}"/>
          </ac:spMkLst>
        </pc:spChg>
        <pc:spChg chg="add mod">
          <ac:chgData name="Chu Pan" userId="6aeeb3fdeb798634" providerId="LiveId" clId="{E8647772-04BA-428F-AE4D-1F6F26212CA4}" dt="2020-02-21T07:02:54.141" v="2166" actId="1076"/>
          <ac:spMkLst>
            <pc:docMk/>
            <pc:sldMk cId="3822712748" sldId="259"/>
            <ac:spMk id="74" creationId="{A040B649-5B99-4F3A-89DE-42204916687D}"/>
          </ac:spMkLst>
        </pc:spChg>
        <pc:spChg chg="add mod">
          <ac:chgData name="Chu Pan" userId="6aeeb3fdeb798634" providerId="LiveId" clId="{E8647772-04BA-428F-AE4D-1F6F26212CA4}" dt="2020-02-21T06:33:11.177" v="2081" actId="404"/>
          <ac:spMkLst>
            <pc:docMk/>
            <pc:sldMk cId="3822712748" sldId="259"/>
            <ac:spMk id="75" creationId="{0233654B-6491-4E7A-8065-9FF9150D8A70}"/>
          </ac:spMkLst>
        </pc:spChg>
        <pc:spChg chg="add mod">
          <ac:chgData name="Chu Pan" userId="6aeeb3fdeb798634" providerId="LiveId" clId="{E8647772-04BA-428F-AE4D-1F6F26212CA4}" dt="2020-02-21T06:33:11.177" v="2081" actId="404"/>
          <ac:spMkLst>
            <pc:docMk/>
            <pc:sldMk cId="3822712748" sldId="259"/>
            <ac:spMk id="76" creationId="{CFABD51A-FEC1-4F53-B22F-0F9486120EC3}"/>
          </ac:spMkLst>
        </pc:spChg>
        <pc:spChg chg="add mod">
          <ac:chgData name="Chu Pan" userId="6aeeb3fdeb798634" providerId="LiveId" clId="{E8647772-04BA-428F-AE4D-1F6F26212CA4}" dt="2020-02-21T06:33:11.177" v="2081" actId="404"/>
          <ac:spMkLst>
            <pc:docMk/>
            <pc:sldMk cId="3822712748" sldId="259"/>
            <ac:spMk id="77" creationId="{23FD4EE1-EA00-4A0C-A743-8C2AE291CB2E}"/>
          </ac:spMkLst>
        </pc:spChg>
        <pc:spChg chg="mod">
          <ac:chgData name="Chu Pan" userId="6aeeb3fdeb798634" providerId="LiveId" clId="{E8647772-04BA-428F-AE4D-1F6F26212CA4}" dt="2020-02-21T06:33:11.177" v="2081" actId="404"/>
          <ac:spMkLst>
            <pc:docMk/>
            <pc:sldMk cId="3822712748" sldId="259"/>
            <ac:spMk id="80" creationId="{7F6E8A7A-98FF-456B-896B-749D41C0F2E7}"/>
          </ac:spMkLst>
        </pc:spChg>
        <pc:spChg chg="mod">
          <ac:chgData name="Chu Pan" userId="6aeeb3fdeb798634" providerId="LiveId" clId="{E8647772-04BA-428F-AE4D-1F6F26212CA4}" dt="2020-02-21T06:33:11.177" v="2081" actId="404"/>
          <ac:spMkLst>
            <pc:docMk/>
            <pc:sldMk cId="3822712748" sldId="259"/>
            <ac:spMk id="81" creationId="{63B6AE5C-3D21-408D-AA0A-2EC2A34146AA}"/>
          </ac:spMkLst>
        </pc:spChg>
        <pc:spChg chg="mod">
          <ac:chgData name="Chu Pan" userId="6aeeb3fdeb798634" providerId="LiveId" clId="{E8647772-04BA-428F-AE4D-1F6F26212CA4}" dt="2020-02-21T06:33:11.177" v="2081" actId="404"/>
          <ac:spMkLst>
            <pc:docMk/>
            <pc:sldMk cId="3822712748" sldId="259"/>
            <ac:spMk id="82" creationId="{3F17CA81-2221-4D63-B678-3D84CBBC9EAF}"/>
          </ac:spMkLst>
        </pc:spChg>
        <pc:spChg chg="add mod">
          <ac:chgData name="Chu Pan" userId="6aeeb3fdeb798634" providerId="LiveId" clId="{E8647772-04BA-428F-AE4D-1F6F26212CA4}" dt="2020-02-21T06:33:11.177" v="2081" actId="404"/>
          <ac:spMkLst>
            <pc:docMk/>
            <pc:sldMk cId="3822712748" sldId="259"/>
            <ac:spMk id="84" creationId="{884CF689-3617-44CD-88E0-01362E3A4BB3}"/>
          </ac:spMkLst>
        </pc:spChg>
        <pc:spChg chg="add mod">
          <ac:chgData name="Chu Pan" userId="6aeeb3fdeb798634" providerId="LiveId" clId="{E8647772-04BA-428F-AE4D-1F6F26212CA4}" dt="2020-02-21T06:33:11.177" v="2081" actId="404"/>
          <ac:spMkLst>
            <pc:docMk/>
            <pc:sldMk cId="3822712748" sldId="259"/>
            <ac:spMk id="85" creationId="{D0D02515-00D8-448B-B048-FAA7D6651E89}"/>
          </ac:spMkLst>
        </pc:spChg>
        <pc:spChg chg="add mod">
          <ac:chgData name="Chu Pan" userId="6aeeb3fdeb798634" providerId="LiveId" clId="{E8647772-04BA-428F-AE4D-1F6F26212CA4}" dt="2020-02-21T06:33:11.177" v="2081" actId="404"/>
          <ac:spMkLst>
            <pc:docMk/>
            <pc:sldMk cId="3822712748" sldId="259"/>
            <ac:spMk id="86" creationId="{54E7B3EF-8C50-41E1-9179-B062A39DB2F8}"/>
          </ac:spMkLst>
        </pc:spChg>
        <pc:spChg chg="add mod">
          <ac:chgData name="Chu Pan" userId="6aeeb3fdeb798634" providerId="LiveId" clId="{E8647772-04BA-428F-AE4D-1F6F26212CA4}" dt="2020-02-21T07:02:54.141" v="2166" actId="1076"/>
          <ac:spMkLst>
            <pc:docMk/>
            <pc:sldMk cId="3822712748" sldId="259"/>
            <ac:spMk id="90" creationId="{724B4B57-5662-4AEC-ABEC-72E860B7E9B5}"/>
          </ac:spMkLst>
        </pc:spChg>
        <pc:spChg chg="add del mod">
          <ac:chgData name="Chu Pan" userId="6aeeb3fdeb798634" providerId="LiveId" clId="{E8647772-04BA-428F-AE4D-1F6F26212CA4}" dt="2020-02-21T06:30:22.207" v="2056" actId="478"/>
          <ac:spMkLst>
            <pc:docMk/>
            <pc:sldMk cId="3822712748" sldId="259"/>
            <ac:spMk id="91" creationId="{1BF62E9B-54BF-43B1-BA9B-EAC5E10D5532}"/>
          </ac:spMkLst>
        </pc:spChg>
        <pc:spChg chg="add del mod">
          <ac:chgData name="Chu Pan" userId="6aeeb3fdeb798634" providerId="LiveId" clId="{E8647772-04BA-428F-AE4D-1F6F26212CA4}" dt="2020-02-21T06:26:13.348" v="2048" actId="478"/>
          <ac:spMkLst>
            <pc:docMk/>
            <pc:sldMk cId="3822712748" sldId="259"/>
            <ac:spMk id="92" creationId="{2180FC32-DCC1-42B9-8A67-5F8C590739EC}"/>
          </ac:spMkLst>
        </pc:spChg>
        <pc:spChg chg="add mod">
          <ac:chgData name="Chu Pan" userId="6aeeb3fdeb798634" providerId="LiveId" clId="{E8647772-04BA-428F-AE4D-1F6F26212CA4}" dt="2020-02-21T07:02:54.141" v="2166" actId="1076"/>
          <ac:spMkLst>
            <pc:docMk/>
            <pc:sldMk cId="3822712748" sldId="259"/>
            <ac:spMk id="93" creationId="{3647518E-12E7-4E4A-B4EF-C9E17CE8BCEE}"/>
          </ac:spMkLst>
        </pc:spChg>
        <pc:spChg chg="mod">
          <ac:chgData name="Chu Pan" userId="6aeeb3fdeb798634" providerId="LiveId" clId="{E8647772-04BA-428F-AE4D-1F6F26212CA4}" dt="2020-02-21T06:33:11.177" v="2081" actId="404"/>
          <ac:spMkLst>
            <pc:docMk/>
            <pc:sldMk cId="3822712748" sldId="259"/>
            <ac:spMk id="95" creationId="{F6B10F77-F4F4-44F6-9A3C-2D17088B383C}"/>
          </ac:spMkLst>
        </pc:spChg>
        <pc:spChg chg="add mod">
          <ac:chgData name="Chu Pan" userId="6aeeb3fdeb798634" providerId="LiveId" clId="{E8647772-04BA-428F-AE4D-1F6F26212CA4}" dt="2020-02-21T07:17:26.425" v="2259" actId="14100"/>
          <ac:spMkLst>
            <pc:docMk/>
            <pc:sldMk cId="3822712748" sldId="259"/>
            <ac:spMk id="99" creationId="{97DBC584-D110-4799-9060-F4ECA04283E2}"/>
          </ac:spMkLst>
        </pc:spChg>
        <pc:spChg chg="add mod">
          <ac:chgData name="Chu Pan" userId="6aeeb3fdeb798634" providerId="LiveId" clId="{E8647772-04BA-428F-AE4D-1F6F26212CA4}" dt="2020-02-21T07:04:36.980" v="2177" actId="164"/>
          <ac:spMkLst>
            <pc:docMk/>
            <pc:sldMk cId="3822712748" sldId="259"/>
            <ac:spMk id="100" creationId="{50AD9F12-7E80-42E7-8D80-FC6221807216}"/>
          </ac:spMkLst>
        </pc:spChg>
        <pc:spChg chg="add mod">
          <ac:chgData name="Chu Pan" userId="6aeeb3fdeb798634" providerId="LiveId" clId="{E8647772-04BA-428F-AE4D-1F6F26212CA4}" dt="2020-02-21T07:04:36.980" v="2177" actId="164"/>
          <ac:spMkLst>
            <pc:docMk/>
            <pc:sldMk cId="3822712748" sldId="259"/>
            <ac:spMk id="101" creationId="{62021507-16E2-4FC4-BCF5-D64AA97E4A22}"/>
          </ac:spMkLst>
        </pc:spChg>
        <pc:spChg chg="add mod">
          <ac:chgData name="Chu Pan" userId="6aeeb3fdeb798634" providerId="LiveId" clId="{E8647772-04BA-428F-AE4D-1F6F26212CA4}" dt="2020-02-21T07:14:33.267" v="2236" actId="164"/>
          <ac:spMkLst>
            <pc:docMk/>
            <pc:sldMk cId="3822712748" sldId="259"/>
            <ac:spMk id="110" creationId="{43FE57E2-6150-4273-BE1B-4996F6C1EBD2}"/>
          </ac:spMkLst>
        </pc:spChg>
        <pc:spChg chg="mod">
          <ac:chgData name="Chu Pan" userId="6aeeb3fdeb798634" providerId="LiveId" clId="{E8647772-04BA-428F-AE4D-1F6F26212CA4}" dt="2020-02-21T07:37:04.032" v="2299" actId="1035"/>
          <ac:spMkLst>
            <pc:docMk/>
            <pc:sldMk cId="3822712748" sldId="259"/>
            <ac:spMk id="112" creationId="{956E2248-4EA3-48A3-B379-06E811F6DF22}"/>
          </ac:spMkLst>
        </pc:spChg>
        <pc:spChg chg="mod">
          <ac:chgData name="Chu Pan" userId="6aeeb3fdeb798634" providerId="LiveId" clId="{E8647772-04BA-428F-AE4D-1F6F26212CA4}" dt="2020-02-21T07:37:04.032" v="2299" actId="1035"/>
          <ac:spMkLst>
            <pc:docMk/>
            <pc:sldMk cId="3822712748" sldId="259"/>
            <ac:spMk id="113" creationId="{93F7583F-7D75-466B-A2FC-0CBA030D4EC2}"/>
          </ac:spMkLst>
        </pc:spChg>
        <pc:spChg chg="add mod">
          <ac:chgData name="Chu Pan" userId="6aeeb3fdeb798634" providerId="LiveId" clId="{E8647772-04BA-428F-AE4D-1F6F26212CA4}" dt="2020-02-21T07:39:14.522" v="2315" actId="164"/>
          <ac:spMkLst>
            <pc:docMk/>
            <pc:sldMk cId="3822712748" sldId="259"/>
            <ac:spMk id="115" creationId="{0DA08DD4-2CE5-44D6-BFB9-45B874ACC4F4}"/>
          </ac:spMkLst>
        </pc:spChg>
        <pc:spChg chg="add mod">
          <ac:chgData name="Chu Pan" userId="6aeeb3fdeb798634" providerId="LiveId" clId="{E8647772-04BA-428F-AE4D-1F6F26212CA4}" dt="2020-02-21T07:17:11.125" v="2257" actId="1076"/>
          <ac:spMkLst>
            <pc:docMk/>
            <pc:sldMk cId="3822712748" sldId="259"/>
            <ac:spMk id="117" creationId="{17B08A90-2DA0-4F89-9A1B-CADE522C78AA}"/>
          </ac:spMkLst>
        </pc:spChg>
        <pc:spChg chg="add mod">
          <ac:chgData name="Chu Pan" userId="6aeeb3fdeb798634" providerId="LiveId" clId="{E8647772-04BA-428F-AE4D-1F6F26212CA4}" dt="2020-02-21T07:18:55.071" v="2271" actId="1076"/>
          <ac:spMkLst>
            <pc:docMk/>
            <pc:sldMk cId="3822712748" sldId="259"/>
            <ac:spMk id="118" creationId="{062662A7-E28E-4054-BEFD-9FB3414BE1D1}"/>
          </ac:spMkLst>
        </pc:spChg>
        <pc:spChg chg="add del mod">
          <ac:chgData name="Chu Pan" userId="6aeeb3fdeb798634" providerId="LiveId" clId="{E8647772-04BA-428F-AE4D-1F6F26212CA4}" dt="2020-02-21T07:18:00.268" v="2263" actId="478"/>
          <ac:spMkLst>
            <pc:docMk/>
            <pc:sldMk cId="3822712748" sldId="259"/>
            <ac:spMk id="138" creationId="{36BBBB0E-BF5F-4D6F-BC98-30224CA986F4}"/>
          </ac:spMkLst>
        </pc:spChg>
        <pc:spChg chg="add mod">
          <ac:chgData name="Chu Pan" userId="6aeeb3fdeb798634" providerId="LiveId" clId="{E8647772-04BA-428F-AE4D-1F6F26212CA4}" dt="2020-02-21T07:39:14.522" v="2315" actId="164"/>
          <ac:spMkLst>
            <pc:docMk/>
            <pc:sldMk cId="3822712748" sldId="259"/>
            <ac:spMk id="139" creationId="{F9A92E25-7C15-4FAD-9C51-BA7A70F91567}"/>
          </ac:spMkLst>
        </pc:spChg>
        <pc:spChg chg="add mod">
          <ac:chgData name="Chu Pan" userId="6aeeb3fdeb798634" providerId="LiveId" clId="{E8647772-04BA-428F-AE4D-1F6F26212CA4}" dt="2020-02-21T07:39:14.522" v="2315" actId="164"/>
          <ac:spMkLst>
            <pc:docMk/>
            <pc:sldMk cId="3822712748" sldId="259"/>
            <ac:spMk id="140" creationId="{040D5FE5-6534-4771-8093-686D98A6CC14}"/>
          </ac:spMkLst>
        </pc:spChg>
        <pc:grpChg chg="add mod">
          <ac:chgData name="Chu Pan" userId="6aeeb3fdeb798634" providerId="LiveId" clId="{E8647772-04BA-428F-AE4D-1F6F26212CA4}" dt="2020-02-21T06:54:44.390" v="2164" actId="1076"/>
          <ac:grpSpMkLst>
            <pc:docMk/>
            <pc:sldMk cId="3822712748" sldId="259"/>
            <ac:grpSpMk id="37" creationId="{62937314-81EE-42D9-9A17-0FD08F06B135}"/>
          </ac:grpSpMkLst>
        </pc:grpChg>
        <pc:grpChg chg="add mod">
          <ac:chgData name="Chu Pan" userId="6aeeb3fdeb798634" providerId="LiveId" clId="{E8647772-04BA-428F-AE4D-1F6F26212CA4}" dt="2020-02-21T06:54:44.390" v="2164" actId="1076"/>
          <ac:grpSpMkLst>
            <pc:docMk/>
            <pc:sldMk cId="3822712748" sldId="259"/>
            <ac:grpSpMk id="38" creationId="{D3E3C412-1695-421D-A5D1-F768D710D9C5}"/>
          </ac:grpSpMkLst>
        </pc:grpChg>
        <pc:grpChg chg="add del mod">
          <ac:chgData name="Chu Pan" userId="6aeeb3fdeb798634" providerId="LiveId" clId="{E8647772-04BA-428F-AE4D-1F6F26212CA4}" dt="2020-02-20T19:45:24.336" v="1875"/>
          <ac:grpSpMkLst>
            <pc:docMk/>
            <pc:sldMk cId="3822712748" sldId="259"/>
            <ac:grpSpMk id="42" creationId="{4F288D4C-73AA-428E-9E4F-1EE8B9B604BB}"/>
          </ac:grpSpMkLst>
        </pc:grpChg>
        <pc:grpChg chg="add mod">
          <ac:chgData name="Chu Pan" userId="6aeeb3fdeb798634" providerId="LiveId" clId="{E8647772-04BA-428F-AE4D-1F6F26212CA4}" dt="2020-02-21T06:54:48.353" v="2165" actId="1076"/>
          <ac:grpSpMkLst>
            <pc:docMk/>
            <pc:sldMk cId="3822712748" sldId="259"/>
            <ac:grpSpMk id="58" creationId="{131518AF-8F7A-4024-B50C-ADC16FB71AEF}"/>
          </ac:grpSpMkLst>
        </pc:grpChg>
        <pc:grpChg chg="add mod">
          <ac:chgData name="Chu Pan" userId="6aeeb3fdeb798634" providerId="LiveId" clId="{E8647772-04BA-428F-AE4D-1F6F26212CA4}" dt="2020-02-21T07:02:54.141" v="2166" actId="1076"/>
          <ac:grpSpMkLst>
            <pc:docMk/>
            <pc:sldMk cId="3822712748" sldId="259"/>
            <ac:grpSpMk id="78" creationId="{88418BB6-2949-4219-A3F2-7344CB823E73}"/>
          </ac:grpSpMkLst>
        </pc:grpChg>
        <pc:grpChg chg="add mod">
          <ac:chgData name="Chu Pan" userId="6aeeb3fdeb798634" providerId="LiveId" clId="{E8647772-04BA-428F-AE4D-1F6F26212CA4}" dt="2020-02-21T07:02:54.141" v="2166" actId="1076"/>
          <ac:grpSpMkLst>
            <pc:docMk/>
            <pc:sldMk cId="3822712748" sldId="259"/>
            <ac:grpSpMk id="79" creationId="{EE40AECF-E6B9-459A-A5FF-0F274512B69A}"/>
          </ac:grpSpMkLst>
        </pc:grpChg>
        <pc:grpChg chg="add mod">
          <ac:chgData name="Chu Pan" userId="6aeeb3fdeb798634" providerId="LiveId" clId="{E8647772-04BA-428F-AE4D-1F6F26212CA4}" dt="2020-02-21T07:02:54.141" v="2166" actId="1076"/>
          <ac:grpSpMkLst>
            <pc:docMk/>
            <pc:sldMk cId="3822712748" sldId="259"/>
            <ac:grpSpMk id="89" creationId="{66D3EE89-EDAC-4544-956C-214F9357EF29}"/>
          </ac:grpSpMkLst>
        </pc:grpChg>
        <pc:grpChg chg="add mod">
          <ac:chgData name="Chu Pan" userId="6aeeb3fdeb798634" providerId="LiveId" clId="{E8647772-04BA-428F-AE4D-1F6F26212CA4}" dt="2020-02-21T07:02:54.141" v="2166" actId="1076"/>
          <ac:grpSpMkLst>
            <pc:docMk/>
            <pc:sldMk cId="3822712748" sldId="259"/>
            <ac:grpSpMk id="94" creationId="{D4CEF286-85B1-4739-980E-6BBF4EBA8CFA}"/>
          </ac:grpSpMkLst>
        </pc:grpChg>
        <pc:grpChg chg="add mod">
          <ac:chgData name="Chu Pan" userId="6aeeb3fdeb798634" providerId="LiveId" clId="{E8647772-04BA-428F-AE4D-1F6F26212CA4}" dt="2020-02-21T07:39:14.522" v="2315" actId="164"/>
          <ac:grpSpMkLst>
            <pc:docMk/>
            <pc:sldMk cId="3822712748" sldId="259"/>
            <ac:grpSpMk id="104" creationId="{4B13468D-9DB2-4C18-876F-7705111AB0E5}"/>
          </ac:grpSpMkLst>
        </pc:grpChg>
        <pc:grpChg chg="add mod">
          <ac:chgData name="Chu Pan" userId="6aeeb3fdeb798634" providerId="LiveId" clId="{E8647772-04BA-428F-AE4D-1F6F26212CA4}" dt="2020-02-21T07:12:55.711" v="2219" actId="1076"/>
          <ac:grpSpMkLst>
            <pc:docMk/>
            <pc:sldMk cId="3822712748" sldId="259"/>
            <ac:grpSpMk id="107" creationId="{8CD9DF27-C46D-4220-BA3E-3ABAB92B5D49}"/>
          </ac:grpSpMkLst>
        </pc:grpChg>
        <pc:grpChg chg="add mod">
          <ac:chgData name="Chu Pan" userId="6aeeb3fdeb798634" providerId="LiveId" clId="{E8647772-04BA-428F-AE4D-1F6F26212CA4}" dt="2020-02-21T07:14:33.267" v="2236" actId="164"/>
          <ac:grpSpMkLst>
            <pc:docMk/>
            <pc:sldMk cId="3822712748" sldId="259"/>
            <ac:grpSpMk id="111" creationId="{F0EE5C0A-B0BC-4D0D-9641-608571C9DE18}"/>
          </ac:grpSpMkLst>
        </pc:grpChg>
        <pc:grpChg chg="add mod">
          <ac:chgData name="Chu Pan" userId="6aeeb3fdeb798634" providerId="LiveId" clId="{E8647772-04BA-428F-AE4D-1F6F26212CA4}" dt="2020-02-21T07:39:14.522" v="2315" actId="164"/>
          <ac:grpSpMkLst>
            <pc:docMk/>
            <pc:sldMk cId="3822712748" sldId="259"/>
            <ac:grpSpMk id="124" creationId="{6C231F57-E118-4876-B5FE-2D1194AAACF3}"/>
          </ac:grpSpMkLst>
        </pc:grpChg>
        <pc:grpChg chg="add mod">
          <ac:chgData name="Chu Pan" userId="6aeeb3fdeb798634" providerId="LiveId" clId="{E8647772-04BA-428F-AE4D-1F6F26212CA4}" dt="2020-02-21T07:39:14.522" v="2315" actId="164"/>
          <ac:grpSpMkLst>
            <pc:docMk/>
            <pc:sldMk cId="3822712748" sldId="259"/>
            <ac:grpSpMk id="131" creationId="{8BC623A0-A22C-469C-999E-6B7A57F46F14}"/>
          </ac:grpSpMkLst>
        </pc:grpChg>
        <pc:grpChg chg="add mod">
          <ac:chgData name="Chu Pan" userId="6aeeb3fdeb798634" providerId="LiveId" clId="{E8647772-04BA-428F-AE4D-1F6F26212CA4}" dt="2020-02-21T07:39:14.522" v="2315" actId="164"/>
          <ac:grpSpMkLst>
            <pc:docMk/>
            <pc:sldMk cId="3822712748" sldId="259"/>
            <ac:grpSpMk id="147" creationId="{CB5D4A96-A8D7-4009-8166-D8CAE5A3A678}"/>
          </ac:grpSpMkLst>
        </pc:grpChg>
        <pc:cxnChg chg="add del mod">
          <ac:chgData name="Chu Pan" userId="6aeeb3fdeb798634" providerId="LiveId" clId="{E8647772-04BA-428F-AE4D-1F6F26212CA4}" dt="2020-02-20T17:28:30.733" v="1197" actId="21"/>
          <ac:cxnSpMkLst>
            <pc:docMk/>
            <pc:sldMk cId="3822712748" sldId="259"/>
            <ac:cxnSpMk id="5" creationId="{2FDD19DD-2015-4AB6-A4B4-7920D8A30234}"/>
          </ac:cxnSpMkLst>
        </pc:cxnChg>
        <pc:cxnChg chg="add del">
          <ac:chgData name="Chu Pan" userId="6aeeb3fdeb798634" providerId="LiveId" clId="{E8647772-04BA-428F-AE4D-1F6F26212CA4}" dt="2020-02-20T19:37:47.299" v="1820"/>
          <ac:cxnSpMkLst>
            <pc:docMk/>
            <pc:sldMk cId="3822712748" sldId="259"/>
            <ac:cxnSpMk id="7" creationId="{D74E4614-BE93-4D8C-B3E4-9D316709BFD6}"/>
          </ac:cxnSpMkLst>
        </pc:cxnChg>
        <pc:cxnChg chg="add del">
          <ac:chgData name="Chu Pan" userId="6aeeb3fdeb798634" providerId="LiveId" clId="{E8647772-04BA-428F-AE4D-1F6F26212CA4}" dt="2020-02-20T19:37:47.299" v="1820"/>
          <ac:cxnSpMkLst>
            <pc:docMk/>
            <pc:sldMk cId="3822712748" sldId="259"/>
            <ac:cxnSpMk id="8" creationId="{1CF6DE3E-7C7F-4C84-8102-68785E88F444}"/>
          </ac:cxnSpMkLst>
        </pc:cxnChg>
        <pc:cxnChg chg="add mod">
          <ac:chgData name="Chu Pan" userId="6aeeb3fdeb798634" providerId="LiveId" clId="{E8647772-04BA-428F-AE4D-1F6F26212CA4}" dt="2020-02-21T06:54:44.390" v="2164" actId="1076"/>
          <ac:cxnSpMkLst>
            <pc:docMk/>
            <pc:sldMk cId="3822712748" sldId="259"/>
            <ac:cxnSpMk id="13" creationId="{042E9614-9DB0-4583-A386-225097F9802A}"/>
          </ac:cxnSpMkLst>
        </pc:cxnChg>
        <pc:cxnChg chg="add mod">
          <ac:chgData name="Chu Pan" userId="6aeeb3fdeb798634" providerId="LiveId" clId="{E8647772-04BA-428F-AE4D-1F6F26212CA4}" dt="2020-02-21T06:54:44.390" v="2164" actId="1076"/>
          <ac:cxnSpMkLst>
            <pc:docMk/>
            <pc:sldMk cId="3822712748" sldId="259"/>
            <ac:cxnSpMk id="14" creationId="{C66CB049-C8ED-4898-97D2-726F0DFC209F}"/>
          </ac:cxnSpMkLst>
        </pc:cxnChg>
        <pc:cxnChg chg="add mod">
          <ac:chgData name="Chu Pan" userId="6aeeb3fdeb798634" providerId="LiveId" clId="{E8647772-04BA-428F-AE4D-1F6F26212CA4}" dt="2020-02-21T06:54:44.390" v="2164" actId="1076"/>
          <ac:cxnSpMkLst>
            <pc:docMk/>
            <pc:sldMk cId="3822712748" sldId="259"/>
            <ac:cxnSpMk id="15" creationId="{618BE6AC-8EBB-4D7D-9E6A-A648342BD719}"/>
          </ac:cxnSpMkLst>
        </pc:cxnChg>
        <pc:cxnChg chg="add mod">
          <ac:chgData name="Chu Pan" userId="6aeeb3fdeb798634" providerId="LiveId" clId="{E8647772-04BA-428F-AE4D-1F6F26212CA4}" dt="2020-02-21T06:54:44.390" v="2164" actId="1076"/>
          <ac:cxnSpMkLst>
            <pc:docMk/>
            <pc:sldMk cId="3822712748" sldId="259"/>
            <ac:cxnSpMk id="20" creationId="{1DD61334-2CBC-479D-8260-CAD1C5FAB802}"/>
          </ac:cxnSpMkLst>
        </pc:cxnChg>
        <pc:cxnChg chg="add mod">
          <ac:chgData name="Chu Pan" userId="6aeeb3fdeb798634" providerId="LiveId" clId="{E8647772-04BA-428F-AE4D-1F6F26212CA4}" dt="2020-02-21T06:54:44.390" v="2164" actId="1076"/>
          <ac:cxnSpMkLst>
            <pc:docMk/>
            <pc:sldMk cId="3822712748" sldId="259"/>
            <ac:cxnSpMk id="21" creationId="{BF3A2991-9327-4120-A6E6-1AB71378AC6A}"/>
          </ac:cxnSpMkLst>
        </pc:cxnChg>
        <pc:cxnChg chg="add mod">
          <ac:chgData name="Chu Pan" userId="6aeeb3fdeb798634" providerId="LiveId" clId="{E8647772-04BA-428F-AE4D-1F6F26212CA4}" dt="2020-02-21T06:54:44.390" v="2164" actId="1076"/>
          <ac:cxnSpMkLst>
            <pc:docMk/>
            <pc:sldMk cId="3822712748" sldId="259"/>
            <ac:cxnSpMk id="22" creationId="{E2A510EF-3124-4202-8F83-D5DFD710C982}"/>
          </ac:cxnSpMkLst>
        </pc:cxnChg>
        <pc:cxnChg chg="add mod">
          <ac:chgData name="Chu Pan" userId="6aeeb3fdeb798634" providerId="LiveId" clId="{E8647772-04BA-428F-AE4D-1F6F26212CA4}" dt="2020-02-21T06:54:44.390" v="2164" actId="1076"/>
          <ac:cxnSpMkLst>
            <pc:docMk/>
            <pc:sldMk cId="3822712748" sldId="259"/>
            <ac:cxnSpMk id="31" creationId="{DB14063A-B0AA-4396-A88C-3943B9F0C039}"/>
          </ac:cxnSpMkLst>
        </pc:cxnChg>
        <pc:cxnChg chg="add mod">
          <ac:chgData name="Chu Pan" userId="6aeeb3fdeb798634" providerId="LiveId" clId="{E8647772-04BA-428F-AE4D-1F6F26212CA4}" dt="2020-02-21T06:54:44.390" v="2164" actId="1076"/>
          <ac:cxnSpMkLst>
            <pc:docMk/>
            <pc:sldMk cId="3822712748" sldId="259"/>
            <ac:cxnSpMk id="33" creationId="{9B06F935-7935-4570-BA67-8546F54FFEF1}"/>
          </ac:cxnSpMkLst>
        </pc:cxnChg>
        <pc:cxnChg chg="add mod">
          <ac:chgData name="Chu Pan" userId="6aeeb3fdeb798634" providerId="LiveId" clId="{E8647772-04BA-428F-AE4D-1F6F26212CA4}" dt="2020-02-20T19:48:08.300" v="1902" actId="1582"/>
          <ac:cxnSpMkLst>
            <pc:docMk/>
            <pc:sldMk cId="3822712748" sldId="259"/>
            <ac:cxnSpMk id="36" creationId="{9A007CFE-2E33-4E2D-9A87-6EFFBC4D2162}"/>
          </ac:cxnSpMkLst>
        </pc:cxnChg>
        <pc:cxnChg chg="mod">
          <ac:chgData name="Chu Pan" userId="6aeeb3fdeb798634" providerId="LiveId" clId="{E8647772-04BA-428F-AE4D-1F6F26212CA4}" dt="2020-02-20T19:48:08.300" v="1902" actId="1582"/>
          <ac:cxnSpMkLst>
            <pc:docMk/>
            <pc:sldMk cId="3822712748" sldId="259"/>
            <ac:cxnSpMk id="40" creationId="{CDF4A577-23B1-4E07-8062-2FCB194BBEFC}"/>
          </ac:cxnSpMkLst>
        </pc:cxnChg>
        <pc:cxnChg chg="add mod">
          <ac:chgData name="Chu Pan" userId="6aeeb3fdeb798634" providerId="LiveId" clId="{E8647772-04BA-428F-AE4D-1F6F26212CA4}" dt="2020-02-21T06:54:48.353" v="2165" actId="1076"/>
          <ac:cxnSpMkLst>
            <pc:docMk/>
            <pc:sldMk cId="3822712748" sldId="259"/>
            <ac:cxnSpMk id="48" creationId="{FDDF000A-0C5C-48AE-9C9F-4A45B4720622}"/>
          </ac:cxnSpMkLst>
        </pc:cxnChg>
        <pc:cxnChg chg="add mod">
          <ac:chgData name="Chu Pan" userId="6aeeb3fdeb798634" providerId="LiveId" clId="{E8647772-04BA-428F-AE4D-1F6F26212CA4}" dt="2020-02-21T06:54:48.353" v="2165" actId="1076"/>
          <ac:cxnSpMkLst>
            <pc:docMk/>
            <pc:sldMk cId="3822712748" sldId="259"/>
            <ac:cxnSpMk id="49" creationId="{C6485D21-D7E8-49FC-B17A-B71B8D35C5CD}"/>
          </ac:cxnSpMkLst>
        </pc:cxnChg>
        <pc:cxnChg chg="add mod">
          <ac:chgData name="Chu Pan" userId="6aeeb3fdeb798634" providerId="LiveId" clId="{E8647772-04BA-428F-AE4D-1F6F26212CA4}" dt="2020-02-21T06:54:48.353" v="2165" actId="1076"/>
          <ac:cxnSpMkLst>
            <pc:docMk/>
            <pc:sldMk cId="3822712748" sldId="259"/>
            <ac:cxnSpMk id="50" creationId="{37181B73-340F-4955-A06B-56B1DAE17E6F}"/>
          </ac:cxnSpMkLst>
        </pc:cxnChg>
        <pc:cxnChg chg="add del mod">
          <ac:chgData name="Chu Pan" userId="6aeeb3fdeb798634" providerId="LiveId" clId="{E8647772-04BA-428F-AE4D-1F6F26212CA4}" dt="2020-02-21T06:16:37.868" v="2004" actId="478"/>
          <ac:cxnSpMkLst>
            <pc:docMk/>
            <pc:sldMk cId="3822712748" sldId="259"/>
            <ac:cxnSpMk id="63" creationId="{29FB4D0E-0F76-491C-9956-65B29DFD012E}"/>
          </ac:cxnSpMkLst>
        </pc:cxnChg>
        <pc:cxnChg chg="add del mod">
          <ac:chgData name="Chu Pan" userId="6aeeb3fdeb798634" providerId="LiveId" clId="{E8647772-04BA-428F-AE4D-1F6F26212CA4}" dt="2020-02-21T06:16:37.868" v="2004" actId="478"/>
          <ac:cxnSpMkLst>
            <pc:docMk/>
            <pc:sldMk cId="3822712748" sldId="259"/>
            <ac:cxnSpMk id="64" creationId="{7E9DBBD8-0B78-4E25-AAD4-0F645E254227}"/>
          </ac:cxnSpMkLst>
        </pc:cxnChg>
        <pc:cxnChg chg="add mod">
          <ac:chgData name="Chu Pan" userId="6aeeb3fdeb798634" providerId="LiveId" clId="{E8647772-04BA-428F-AE4D-1F6F26212CA4}" dt="2020-02-21T07:02:54.141" v="2166" actId="1076"/>
          <ac:cxnSpMkLst>
            <pc:docMk/>
            <pc:sldMk cId="3822712748" sldId="259"/>
            <ac:cxnSpMk id="67" creationId="{D2D86DF4-18D9-4B45-9AD0-2CF21FF81F49}"/>
          </ac:cxnSpMkLst>
        </pc:cxnChg>
        <pc:cxnChg chg="add mod">
          <ac:chgData name="Chu Pan" userId="6aeeb3fdeb798634" providerId="LiveId" clId="{E8647772-04BA-428F-AE4D-1F6F26212CA4}" dt="2020-02-21T07:02:54.141" v="2166" actId="1076"/>
          <ac:cxnSpMkLst>
            <pc:docMk/>
            <pc:sldMk cId="3822712748" sldId="259"/>
            <ac:cxnSpMk id="68" creationId="{AC911F72-FA47-49DC-BD8C-B604C62CE38A}"/>
          </ac:cxnSpMkLst>
        </pc:cxnChg>
        <pc:cxnChg chg="add mod">
          <ac:chgData name="Chu Pan" userId="6aeeb3fdeb798634" providerId="LiveId" clId="{E8647772-04BA-428F-AE4D-1F6F26212CA4}" dt="2020-02-21T07:02:54.141" v="2166" actId="1076"/>
          <ac:cxnSpMkLst>
            <pc:docMk/>
            <pc:sldMk cId="3822712748" sldId="259"/>
            <ac:cxnSpMk id="69" creationId="{7327301A-99B5-4DD1-8A0B-8B67F1E1FA55}"/>
          </ac:cxnSpMkLst>
        </pc:cxnChg>
        <pc:cxnChg chg="add mod">
          <ac:chgData name="Chu Pan" userId="6aeeb3fdeb798634" providerId="LiveId" clId="{E8647772-04BA-428F-AE4D-1F6F26212CA4}" dt="2020-02-21T06:19:17.594" v="2032" actId="164"/>
          <ac:cxnSpMkLst>
            <pc:docMk/>
            <pc:sldMk cId="3822712748" sldId="259"/>
            <ac:cxnSpMk id="71" creationId="{F61622F5-503F-4913-99D5-A75FCF38ACA1}"/>
          </ac:cxnSpMkLst>
        </pc:cxnChg>
        <pc:cxnChg chg="add mod">
          <ac:chgData name="Chu Pan" userId="6aeeb3fdeb798634" providerId="LiveId" clId="{E8647772-04BA-428F-AE4D-1F6F26212CA4}" dt="2020-02-21T07:02:54.141" v="2166" actId="1076"/>
          <ac:cxnSpMkLst>
            <pc:docMk/>
            <pc:sldMk cId="3822712748" sldId="259"/>
            <ac:cxnSpMk id="72" creationId="{E9D183A3-A055-4922-822D-AE244384D5C4}"/>
          </ac:cxnSpMkLst>
        </pc:cxnChg>
        <pc:cxnChg chg="add mod">
          <ac:chgData name="Chu Pan" userId="6aeeb3fdeb798634" providerId="LiveId" clId="{E8647772-04BA-428F-AE4D-1F6F26212CA4}" dt="2020-02-21T07:02:54.141" v="2166" actId="1076"/>
          <ac:cxnSpMkLst>
            <pc:docMk/>
            <pc:sldMk cId="3822712748" sldId="259"/>
            <ac:cxnSpMk id="73" creationId="{8869F54C-A7B5-4F3E-A1B4-727C00DBE17D}"/>
          </ac:cxnSpMkLst>
        </pc:cxnChg>
        <pc:cxnChg chg="add mod">
          <ac:chgData name="Chu Pan" userId="6aeeb3fdeb798634" providerId="LiveId" clId="{E8647772-04BA-428F-AE4D-1F6F26212CA4}" dt="2020-02-21T07:02:54.141" v="2166" actId="1076"/>
          <ac:cxnSpMkLst>
            <pc:docMk/>
            <pc:sldMk cId="3822712748" sldId="259"/>
            <ac:cxnSpMk id="83" creationId="{7E72A05A-F51C-4F21-B427-43DB743973AA}"/>
          </ac:cxnSpMkLst>
        </pc:cxnChg>
        <pc:cxnChg chg="add mod">
          <ac:chgData name="Chu Pan" userId="6aeeb3fdeb798634" providerId="LiveId" clId="{E8647772-04BA-428F-AE4D-1F6F26212CA4}" dt="2020-02-21T07:17:34.624" v="2260" actId="14100"/>
          <ac:cxnSpMkLst>
            <pc:docMk/>
            <pc:sldMk cId="3822712748" sldId="259"/>
            <ac:cxnSpMk id="97" creationId="{4A702D59-EC7B-413B-AE79-59C458E0B230}"/>
          </ac:cxnSpMkLst>
        </pc:cxnChg>
        <pc:cxnChg chg="add mod">
          <ac:chgData name="Chu Pan" userId="6aeeb3fdeb798634" providerId="LiveId" clId="{E8647772-04BA-428F-AE4D-1F6F26212CA4}" dt="2020-02-21T07:13:07.677" v="2221" actId="164"/>
          <ac:cxnSpMkLst>
            <pc:docMk/>
            <pc:sldMk cId="3822712748" sldId="259"/>
            <ac:cxnSpMk id="98" creationId="{173DFDD4-DADD-4C11-AFA6-4655D1BCD389}"/>
          </ac:cxnSpMkLst>
        </pc:cxnChg>
        <pc:cxnChg chg="add mod">
          <ac:chgData name="Chu Pan" userId="6aeeb3fdeb798634" providerId="LiveId" clId="{E8647772-04BA-428F-AE4D-1F6F26212CA4}" dt="2020-02-21T07:04:36.980" v="2177" actId="164"/>
          <ac:cxnSpMkLst>
            <pc:docMk/>
            <pc:sldMk cId="3822712748" sldId="259"/>
            <ac:cxnSpMk id="102" creationId="{5DF62F9B-77AC-4DAF-88BA-BD6BE0546DD8}"/>
          </ac:cxnSpMkLst>
        </pc:cxnChg>
        <pc:cxnChg chg="add mod">
          <ac:chgData name="Chu Pan" userId="6aeeb3fdeb798634" providerId="LiveId" clId="{E8647772-04BA-428F-AE4D-1F6F26212CA4}" dt="2020-02-21T07:05:16.553" v="2182" actId="164"/>
          <ac:cxnSpMkLst>
            <pc:docMk/>
            <pc:sldMk cId="3822712748" sldId="259"/>
            <ac:cxnSpMk id="105" creationId="{0B985A6F-92F8-4218-9901-BD46F5AC12F4}"/>
          </ac:cxnSpMkLst>
        </pc:cxnChg>
        <pc:cxnChg chg="add mod">
          <ac:chgData name="Chu Pan" userId="6aeeb3fdeb798634" providerId="LiveId" clId="{E8647772-04BA-428F-AE4D-1F6F26212CA4}" dt="2020-02-21T07:05:16.553" v="2182" actId="164"/>
          <ac:cxnSpMkLst>
            <pc:docMk/>
            <pc:sldMk cId="3822712748" sldId="259"/>
            <ac:cxnSpMk id="106" creationId="{14ED60DF-59D9-42E9-BE7B-47B232BD6111}"/>
          </ac:cxnSpMkLst>
        </pc:cxnChg>
        <pc:cxnChg chg="add mod">
          <ac:chgData name="Chu Pan" userId="6aeeb3fdeb798634" providerId="LiveId" clId="{E8647772-04BA-428F-AE4D-1F6F26212CA4}" dt="2020-02-21T07:14:33.267" v="2236" actId="164"/>
          <ac:cxnSpMkLst>
            <pc:docMk/>
            <pc:sldMk cId="3822712748" sldId="259"/>
            <ac:cxnSpMk id="108" creationId="{48D3DE3B-220A-478E-BBF3-7A215DA201B0}"/>
          </ac:cxnSpMkLst>
        </pc:cxnChg>
        <pc:cxnChg chg="add mod">
          <ac:chgData name="Chu Pan" userId="6aeeb3fdeb798634" providerId="LiveId" clId="{E8647772-04BA-428F-AE4D-1F6F26212CA4}" dt="2020-02-21T07:14:33.267" v="2236" actId="164"/>
          <ac:cxnSpMkLst>
            <pc:docMk/>
            <pc:sldMk cId="3822712748" sldId="259"/>
            <ac:cxnSpMk id="109" creationId="{BF6A6109-1DCD-4721-83DC-5C74F183BF23}"/>
          </ac:cxnSpMkLst>
        </pc:cxnChg>
        <pc:cxnChg chg="mod">
          <ac:chgData name="Chu Pan" userId="6aeeb3fdeb798634" providerId="LiveId" clId="{E8647772-04BA-428F-AE4D-1F6F26212CA4}" dt="2020-02-21T07:36:58.452" v="2294" actId="1035"/>
          <ac:cxnSpMkLst>
            <pc:docMk/>
            <pc:sldMk cId="3822712748" sldId="259"/>
            <ac:cxnSpMk id="114" creationId="{F83C8B83-F5BC-435E-9783-6481DC8C3EBD}"/>
          </ac:cxnSpMkLst>
        </pc:cxnChg>
        <pc:cxnChg chg="add mod">
          <ac:chgData name="Chu Pan" userId="6aeeb3fdeb798634" providerId="LiveId" clId="{E8647772-04BA-428F-AE4D-1F6F26212CA4}" dt="2020-02-21T07:39:14.522" v="2315" actId="164"/>
          <ac:cxnSpMkLst>
            <pc:docMk/>
            <pc:sldMk cId="3822712748" sldId="259"/>
            <ac:cxnSpMk id="116" creationId="{E8E76D86-BD9C-4454-A0D7-176125321A96}"/>
          </ac:cxnSpMkLst>
        </pc:cxnChg>
        <pc:cxnChg chg="add mod">
          <ac:chgData name="Chu Pan" userId="6aeeb3fdeb798634" providerId="LiveId" clId="{E8647772-04BA-428F-AE4D-1F6F26212CA4}" dt="2020-02-21T07:39:14.522" v="2315" actId="164"/>
          <ac:cxnSpMkLst>
            <pc:docMk/>
            <pc:sldMk cId="3822712748" sldId="259"/>
            <ac:cxnSpMk id="120" creationId="{1336B3F1-10AA-4BC4-8DF9-D452686390DE}"/>
          </ac:cxnSpMkLst>
        </pc:cxnChg>
        <pc:cxnChg chg="add mod">
          <ac:chgData name="Chu Pan" userId="6aeeb3fdeb798634" providerId="LiveId" clId="{E8647772-04BA-428F-AE4D-1F6F26212CA4}" dt="2020-02-21T07:39:14.522" v="2315" actId="164"/>
          <ac:cxnSpMkLst>
            <pc:docMk/>
            <pc:sldMk cId="3822712748" sldId="259"/>
            <ac:cxnSpMk id="122" creationId="{11127B8E-44CD-43AC-8DC8-2F0C6ED1A827}"/>
          </ac:cxnSpMkLst>
        </pc:cxnChg>
        <pc:cxnChg chg="add mod">
          <ac:chgData name="Chu Pan" userId="6aeeb3fdeb798634" providerId="LiveId" clId="{E8647772-04BA-428F-AE4D-1F6F26212CA4}" dt="2020-02-21T07:39:14.522" v="2315" actId="164"/>
          <ac:cxnSpMkLst>
            <pc:docMk/>
            <pc:sldMk cId="3822712748" sldId="259"/>
            <ac:cxnSpMk id="123" creationId="{E912C1CB-5B36-4DF7-9DF5-64C833B79308}"/>
          </ac:cxnSpMkLst>
        </pc:cxnChg>
      </pc:sldChg>
      <pc:sldChg chg="addSp delSp modSp add mod">
        <pc:chgData name="Chu Pan" userId="6aeeb3fdeb798634" providerId="LiveId" clId="{E8647772-04BA-428F-AE4D-1F6F26212CA4}" dt="2020-02-21T08:14:32.646" v="2569" actId="14100"/>
        <pc:sldMkLst>
          <pc:docMk/>
          <pc:sldMk cId="3655456591" sldId="260"/>
        </pc:sldMkLst>
        <pc:spChg chg="del">
          <ac:chgData name="Chu Pan" userId="6aeeb3fdeb798634" providerId="LiveId" clId="{E8647772-04BA-428F-AE4D-1F6F26212CA4}" dt="2020-02-21T06:33:35.337" v="2083" actId="478"/>
          <ac:spMkLst>
            <pc:docMk/>
            <pc:sldMk cId="3655456591" sldId="260"/>
            <ac:spMk id="2" creationId="{CAB1788B-1694-4025-829D-DA8602FF6661}"/>
          </ac:spMkLst>
        </pc:spChg>
        <pc:spChg chg="del">
          <ac:chgData name="Chu Pan" userId="6aeeb3fdeb798634" providerId="LiveId" clId="{E8647772-04BA-428F-AE4D-1F6F26212CA4}" dt="2020-02-21T06:33:35.337" v="2083" actId="478"/>
          <ac:spMkLst>
            <pc:docMk/>
            <pc:sldMk cId="3655456591" sldId="260"/>
            <ac:spMk id="3" creationId="{C3437BA7-1C93-4781-9A87-BEAB8A006BAE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6" creationId="{DA96B947-65C1-4E6F-9FCA-A1DC89917CEC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0" creationId="{3312BE36-F1B6-47C3-A76E-8833C8A6C0B3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1" creationId="{5F8E8C3D-863E-4F22-A107-F01519EC9585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3" creationId="{15046C3A-5EAC-456C-BD0C-AB81CF0E8F3B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7" creationId="{55400DD7-A2CE-4BDA-8065-1B64CCB7A1F1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8" creationId="{00A4A1A8-F225-46AB-981A-D99E3E6DAC62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9" creationId="{A75094AE-D849-4E72-AF1A-54F3AC296327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0" creationId="{446767FE-2173-4C8A-AF05-9783F9B95416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6" creationId="{53D8E59C-A672-4219-AB4F-0A4BDB515C69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0" creationId="{A16EC5B7-3757-41FD-980F-8AFF47FB4EDB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4" creationId="{D88BD1FE-2798-4BC5-9231-3228D4317CDE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5" creationId="{A26C123F-9120-4F87-9D30-82091A50A791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6" creationId="{0279AE19-EE5A-4142-A9DA-BF783B369766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8" creationId="{98F7F71F-560E-4723-BDD8-87B75A5385B4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9" creationId="{26BF0E4E-B713-43FC-BAB2-98BD61E864C5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40" creationId="{97D15E96-766D-429F-AD1E-0C730D023813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42" creationId="{71A5F7C0-28A2-41AD-B85B-630C8DD6FC2C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44" creationId="{1BD7A744-6075-460D-9438-8D2D33B2C0CD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48" creationId="{BCD28D9F-3479-4186-B2C7-BE9E5B1B464F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50" creationId="{E142EA47-29BB-4F8A-8847-71E4DF135613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61" creationId="{8D4BF99B-3C65-400A-9F3A-94A349341F35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62" creationId="{CEBA1DF9-CF8B-4A33-86B8-900E0EB0AE6F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67" creationId="{B39A6593-5A63-4901-A995-DBFC0FEF4E6A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68" creationId="{7843DFEE-EE9C-4BCD-BF0F-042A12E23D8C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70" creationId="{7693BBEA-D68D-42FC-B1E3-1B94146508D2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71" creationId="{60D22E84-B3DC-4F3D-9E26-D7EB0DA14F03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73" creationId="{BD8928B6-1430-4604-B2A8-50D3D657F449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74" creationId="{0B6281AF-BC9F-489D-93A0-4CA3D7F6CFB9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75" creationId="{8F0B2885-70DF-4EFE-B5E1-DF3CB4742C82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77" creationId="{0DA21231-64D4-447C-942B-3817AA49955A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81" creationId="{F99C6661-067C-4DEC-8F12-D27380E5F6A2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84" creationId="{30BEE98D-4534-41F2-A7EA-E8D00A006212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90" creationId="{A37D4B31-E793-4B5A-A91B-5340351F94DC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91" creationId="{EBB2C015-47B1-48F6-91BC-7C5F7BD4F768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92" creationId="{A5B83DB6-2CBE-4EEE-8836-F171D5B54E04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93" creationId="{0DA5F3E0-5D9A-4A87-97B9-4AC5C16F82BE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94" creationId="{BDE7C41B-C9EA-4110-B027-07C03BFE5254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95" creationId="{D67D5F07-55B6-4160-A532-55A3FF42577D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10" creationId="{E2A1DCA8-13E7-4774-AF65-09968A6598E3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11" creationId="{0F922362-6338-42FD-B613-A3BDB346780E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15" creationId="{C97C740B-12B3-4F30-ADCF-757C59576E39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16" creationId="{4D35649B-4732-4F80-A0E8-4B579056A763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17" creationId="{E2EB6EB1-85E2-4A0D-BCB2-36B55A390163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19" creationId="{91E93E98-8935-438C-9B35-4B8C6F045AD7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20" creationId="{A676C9FB-866F-4D52-B515-476B6F4E8E31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21" creationId="{BF39A2C0-70F6-490C-8BA8-FD244F1BDCC7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26" creationId="{3097CA63-DFBB-4532-99B9-76A7D1021E63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27" creationId="{AB2D0284-08B3-4CF6-B6EA-03F412ACC2BE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30" creationId="{C296E63D-D125-4746-8D39-D777D1C36260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31" creationId="{14797F1B-10BF-4924-B2CF-BE94F8947352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32" creationId="{1E8DAA56-1D62-4057-84DD-A35962BD4BAF}"/>
          </ac:spMkLst>
        </pc:spChg>
        <pc:spChg chg="mod">
          <ac:chgData name="Chu Pan" userId="6aeeb3fdeb798634" providerId="LiveId" clId="{E8647772-04BA-428F-AE4D-1F6F26212CA4}" dt="2020-02-21T08:14:22.886" v="2566" actId="1076"/>
          <ac:spMkLst>
            <pc:docMk/>
            <pc:sldMk cId="3655456591" sldId="260"/>
            <ac:spMk id="133" creationId="{DDA4FDEA-FDB5-4C26-AEEF-AF392FBEA723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40" creationId="{FF8F5F6A-06E6-4C28-9B8F-9F0846465D6D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46" creationId="{F92B436B-EFDB-4383-AC27-7D580C756047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48" creationId="{56DF4CC0-A22B-4359-9066-F234CC2E6366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49" creationId="{4452BC7A-A38D-4DFC-80E2-FE6A3719FABE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51" creationId="{676BD569-39BF-4CDC-89A7-CBB3E7BEC1B0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54" creationId="{249B13D6-5480-4B2F-9CA5-15493A53B69F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60" creationId="{FF5E731B-7C17-44D0-918E-E826262ACC3E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72" creationId="{CD169A38-4066-485B-A357-AAFE051BB21D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73" creationId="{275485C3-5260-4215-8982-9C3BD0582D09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74" creationId="{07E9A663-3485-4062-BC0F-1D06ECCCEE03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75" creationId="{A49E0AD2-F241-4ECF-9C0D-63696E605F73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76" creationId="{1147E0F3-F6FD-4FE4-90A3-010AFF4C76A7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77" creationId="{06EDB53A-62E2-4180-83A9-4BE78D39FDB9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78" creationId="{38114543-5C88-4404-9190-6CBF25F2DFB7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79" creationId="{6E5038ED-110A-4C64-AC43-B242D71D9E75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84" creationId="{23DE481B-16EC-4C54-AA5C-313D9790B6CD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85" creationId="{E26DB818-2B10-4085-B6E0-BCCE2D9842DE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86" creationId="{57598DC8-62A6-4D0B-AD1B-47447CA7D02A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87" creationId="{30D09D66-1B2E-4E57-8E33-6DD0CF44CC71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88" creationId="{8FC108E1-0C0B-4DEC-9419-B50C8B4C5754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89" creationId="{DF8213B2-BF23-414B-89E3-9C8FDF14DB8A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90" creationId="{E8D331D6-AB93-4CB2-BFCE-210160B36BAC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91" creationId="{1300B9FC-7C17-4DDE-BA53-B60023383162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95" creationId="{A7A63394-00C8-4742-BEA3-17F637E7B923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96" creationId="{733C422C-4F6C-484F-90A9-A303F7E58EC4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97" creationId="{2409548C-A155-4B9D-BCC2-C3CD43E3D556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98" creationId="{CA0F3CB5-9B73-4E70-8D0E-9B757249F76A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199" creationId="{C8B73DA4-D22F-4B06-8606-067BFD5D2D94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00" creationId="{CD61FC2B-F0A2-4192-B4E2-EA3BC7C314F8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03" creationId="{25087312-7B2F-4DA1-94DE-3BBAFBEB1868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04" creationId="{15534109-EA6C-4D0A-A743-A078A11B065F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06" creationId="{DB6C93B7-BC13-459C-A811-B1BAAF4F8A0A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09" creationId="{9384803C-6AF1-490C-A076-08B82E935AC1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10" creationId="{6CECA646-9305-489D-90F9-2002FB365A3F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11" creationId="{49ED016C-5B73-48BE-B91E-F943223E80EA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12" creationId="{2FC56DB0-7876-463E-A51D-9942FC3E8CF8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18" creationId="{4B6895A9-EDF1-4E5F-87E8-FC0253ACA1D3}"/>
          </ac:spMkLst>
        </pc:spChg>
        <pc:spChg chg="mod">
          <ac:chgData name="Chu Pan" userId="6aeeb3fdeb798634" providerId="LiveId" clId="{E8647772-04BA-428F-AE4D-1F6F26212CA4}" dt="2020-02-21T08:14:20.126" v="2565" actId="1076"/>
          <ac:spMkLst>
            <pc:docMk/>
            <pc:sldMk cId="3655456591" sldId="260"/>
            <ac:spMk id="223" creationId="{83E2BF82-3F8E-4661-BCE0-05A3CB53CB4A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26" creationId="{C3E316E3-CD6E-41D2-A58D-9CCF606721AC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30" creationId="{37A821A2-B3AA-4F71-B302-6D147C404A71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36" creationId="{3FA3BFC4-D44B-411A-B63D-81819F91D8F8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37" creationId="{F23351C5-8E4E-44C4-BB9A-3FE95D322362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38" creationId="{015CCC30-3470-42C2-9EEE-128C5B63C8FE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39" creationId="{8C829F0D-6235-4C55-98DB-614B0E4C00A5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40" creationId="{D344FDA9-5374-430B-A151-DDE9968E47A0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41" creationId="{99BFB0D8-59A9-4193-90DD-333E059F462A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48" creationId="{6CDA0C5B-3E27-4735-B23F-6BB282ADDBBB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49" creationId="{CFFA5700-6C99-4F1F-9DDF-AB7D50C34320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50" creationId="{56D904B9-EB96-42A2-9EA5-08FE27C5EF38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51" creationId="{43BBCB31-1625-45D9-A3EE-AE1F9D0A747E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52" creationId="{EB878AB5-5C7A-4531-B73C-7E349E5623DA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53" creationId="{1A2F5146-679D-4C0A-B99F-82825542CDCB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54" creationId="{8DDF41D5-309D-4456-9E62-FAE244D5A4BD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55" creationId="{654BACF9-FA3B-450E-BBA8-432C178A6E24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60" creationId="{6EE00178-860C-4B5A-88C9-2EA8373AC4CC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61" creationId="{F5496F59-B526-4E60-9E5A-D76DD43F8DE8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62" creationId="{49162B9A-05E1-4A08-A624-064D98351CAF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63" creationId="{E28EC186-BBFE-4518-8BAA-4069A01B0049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64" creationId="{2E4E6FA0-4D76-471D-8C3A-339F816AA746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65" creationId="{892EF9F4-227F-4D86-944F-A8EF4DFAC02F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66" creationId="{7751BD94-F4AA-4084-8410-4E952C3AEDF5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67" creationId="{7F3F2CD7-232B-4DA8-A958-C761ACAFABC1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69" creationId="{FD8EF26B-9ED0-480F-84BA-5BF44953B7D4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73" creationId="{5A67EBED-807B-4AAA-88CA-855EAE04726B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76" creationId="{DB74AEB5-7EE3-4382-B727-84CC4B718E44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78" creationId="{49B382B6-5447-4D07-A4A6-99A414A3E59F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79" creationId="{BD8DB02C-0D46-48B2-B5C4-6CAA523CE2E9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80" creationId="{12183A01-C1B8-4D5E-8ACA-659423E45509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82" creationId="{8AB6E3A4-DDD6-4E39-AFFF-4A15BF6F8F7E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83" creationId="{9A0EE3B4-D86F-4049-A0C1-013809CF887C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84" creationId="{3593DA35-A22C-4A15-ABA9-2F797F58C017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88" creationId="{3621F4F1-D6D7-4191-877F-780DE7E5933E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89" creationId="{C9EA66B9-8D78-4CAF-B870-C8CF48373776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90" creationId="{143A76B6-A192-4D39-920B-4708267F259A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91" creationId="{00787B6B-F3CD-473A-AC8F-7F28284E6D89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92" creationId="{4564A3DA-60F9-4E8A-A3B8-A02D7D7F4394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294" creationId="{3F061C98-C5C6-4454-8C80-79F6C8686358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01" creationId="{1E88ACDF-611D-4D00-9D99-0D33B156E0E6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06" creationId="{75A1D7EE-13D9-4926-8BD6-5FFFE62C50C7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07" creationId="{F6D62B29-9D7C-40A2-A6E3-6C5DB8593F18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10" creationId="{1E10B26E-7B4D-4277-9BC6-3B4415F1E5B8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12" creationId="{FD191117-D9FB-41FA-863E-839CE02C8350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13" creationId="{A3110542-5E63-4934-A9DE-9541A1A20B21}"/>
          </ac:spMkLst>
        </pc:spChg>
        <pc:spChg chg="del mod">
          <ac:chgData name="Chu Pan" userId="6aeeb3fdeb798634" providerId="LiveId" clId="{E8647772-04BA-428F-AE4D-1F6F26212CA4}" dt="2020-02-21T07:50:33.592" v="2409" actId="478"/>
          <ac:spMkLst>
            <pc:docMk/>
            <pc:sldMk cId="3655456591" sldId="260"/>
            <ac:spMk id="315" creationId="{F7CCC10A-BBFA-47DC-B8B5-3992D34FBA35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16" creationId="{5BED8A59-960D-464D-B8D7-A3302E983CAB}"/>
          </ac:spMkLst>
        </pc:spChg>
        <pc:spChg chg="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20" creationId="{FDB35E24-9AEA-4F77-8443-E645864B2B2B}"/>
          </ac:spMkLst>
        </pc:spChg>
        <pc:spChg chg="add del mod">
          <ac:chgData name="Chu Pan" userId="6aeeb3fdeb798634" providerId="LiveId" clId="{E8647772-04BA-428F-AE4D-1F6F26212CA4}" dt="2020-02-21T07:45:26.632" v="2360" actId="478"/>
          <ac:spMkLst>
            <pc:docMk/>
            <pc:sldMk cId="3655456591" sldId="260"/>
            <ac:spMk id="322" creationId="{988BA8F3-13E9-4E4A-B0F1-F01D921E7C37}"/>
          </ac:spMkLst>
        </pc:spChg>
        <pc:spChg chg="add del mod">
          <ac:chgData name="Chu Pan" userId="6aeeb3fdeb798634" providerId="LiveId" clId="{E8647772-04BA-428F-AE4D-1F6F26212CA4}" dt="2020-02-21T07:45:26.632" v="2360" actId="478"/>
          <ac:spMkLst>
            <pc:docMk/>
            <pc:sldMk cId="3655456591" sldId="260"/>
            <ac:spMk id="324" creationId="{F502CDEF-3759-42F5-B5CB-A260CF616D3E}"/>
          </ac:spMkLst>
        </pc:spChg>
        <pc:spChg chg="add mod">
          <ac:chgData name="Chu Pan" userId="6aeeb3fdeb798634" providerId="LiveId" clId="{E8647772-04BA-428F-AE4D-1F6F26212CA4}" dt="2020-02-21T08:10:19.305" v="2558" actId="2711"/>
          <ac:spMkLst>
            <pc:docMk/>
            <pc:sldMk cId="3655456591" sldId="260"/>
            <ac:spMk id="330" creationId="{34F3EBBF-906B-4B61-B0F4-C946F338E654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31" creationId="{694529EE-C1F4-4C2F-86D5-18B13EDB50CC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32" creationId="{1FB53918-CF6C-40B8-A6B4-E6F4C2D5EC83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33" creationId="{63514A1C-CC5F-4AED-8834-890D89B843B4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34" creationId="{A5A92768-8E41-4CC5-8157-FC349A1EDE48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35" creationId="{7ACC29E1-D3AD-4373-AF90-1B1408C9D6EC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36" creationId="{CF839EBB-47B3-4737-8722-039AB2D73D57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38" creationId="{8A2FE761-E5DB-46D8-9C7D-38DB0020592B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39" creationId="{6471419C-CE57-4941-983F-DDD2BE167EAD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40" creationId="{014714D1-50AD-4759-9C35-DC7F8AD12DCF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41" creationId="{F0E2980D-0CD1-4769-82EE-168D93AB46A6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42" creationId="{82C869C7-24DD-4C85-8BA8-88D0BFD0B48E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43" creationId="{4F7F1710-8AF6-4E90-8D66-31FECBD7972D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44" creationId="{80F3EDF7-2539-40A0-902F-9ACC8DA9E143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45" creationId="{01E0260D-D277-44A5-BA0D-2616935B3C74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46" creationId="{37EC0073-9EBF-4FE1-A706-00DB8D70EDD6}"/>
          </ac:spMkLst>
        </pc:spChg>
        <pc:spChg chg="add del mod">
          <ac:chgData name="Chu Pan" userId="6aeeb3fdeb798634" providerId="LiveId" clId="{E8647772-04BA-428F-AE4D-1F6F26212CA4}" dt="2020-02-21T08:03:02.455" v="2507" actId="478"/>
          <ac:spMkLst>
            <pc:docMk/>
            <pc:sldMk cId="3655456591" sldId="260"/>
            <ac:spMk id="347" creationId="{1BCBCEDD-9261-4211-A1E7-ADE8ABD9251C}"/>
          </ac:spMkLst>
        </pc:spChg>
        <pc:spChg chg="add mod">
          <ac:chgData name="Chu Pan" userId="6aeeb3fdeb798634" providerId="LiveId" clId="{E8647772-04BA-428F-AE4D-1F6F26212CA4}" dt="2020-02-21T08:14:00.036" v="2563" actId="14100"/>
          <ac:spMkLst>
            <pc:docMk/>
            <pc:sldMk cId="3655456591" sldId="260"/>
            <ac:spMk id="347" creationId="{BE2D05AB-E6DB-4244-B0B2-6B1933B948F4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48" creationId="{3DB6BBFC-7434-4563-8268-AF19CE54E2C0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50" creationId="{0FCC476B-BDAF-431F-917E-EB3B0E850340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51" creationId="{78B07B24-16AB-435E-A010-9B036A7448FF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52" creationId="{D46E4D7A-64EF-48B3-8854-7701053315D6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53" creationId="{19AA6A23-363A-401F-BB9B-B313883C7257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54" creationId="{54E8A81B-87EB-4CE7-85F0-8FF4B9C02BF9}"/>
          </ac:spMkLst>
        </pc:spChg>
        <pc:spChg chg="add del mod">
          <ac:chgData name="Chu Pan" userId="6aeeb3fdeb798634" providerId="LiveId" clId="{E8647772-04BA-428F-AE4D-1F6F26212CA4}" dt="2020-02-21T08:06:17.315" v="2539" actId="478"/>
          <ac:spMkLst>
            <pc:docMk/>
            <pc:sldMk cId="3655456591" sldId="260"/>
            <ac:spMk id="355" creationId="{B585B8F3-44CD-4D53-8BE2-246E7CA90724}"/>
          </ac:spMkLst>
        </pc:spChg>
        <pc:spChg chg="add mod">
          <ac:chgData name="Chu Pan" userId="6aeeb3fdeb798634" providerId="LiveId" clId="{E8647772-04BA-428F-AE4D-1F6F26212CA4}" dt="2020-02-21T08:09:52.806" v="2557" actId="2711"/>
          <ac:spMkLst>
            <pc:docMk/>
            <pc:sldMk cId="3655456591" sldId="260"/>
            <ac:spMk id="356" creationId="{D5B57910-02C1-45E4-BD03-BF47DFD18482}"/>
          </ac:spMkLst>
        </pc:spChg>
        <pc:grpChg chg="add mod">
          <ac:chgData name="Chu Pan" userId="6aeeb3fdeb798634" providerId="LiveId" clId="{E8647772-04BA-428F-AE4D-1F6F26212CA4}" dt="2020-02-21T07:40:19.432" v="2324" actId="14100"/>
          <ac:grpSpMkLst>
            <pc:docMk/>
            <pc:sldMk cId="3655456591" sldId="260"/>
            <ac:grpSpMk id="4" creationId="{4876F61B-0FE4-4518-9107-37BD8C6AE893}"/>
          </ac:grpSpMkLst>
        </pc:grpChg>
        <pc:grpChg chg="add mod">
          <ac:chgData name="Chu Pan" userId="6aeeb3fdeb798634" providerId="LiveId" clId="{E8647772-04BA-428F-AE4D-1F6F26212CA4}" dt="2020-02-21T07:40:14.082" v="2322" actId="1076"/>
          <ac:grpSpMkLst>
            <pc:docMk/>
            <pc:sldMk cId="3655456591" sldId="260"/>
            <ac:grpSpMk id="15" creationId="{66675FC3-C048-41BA-AD06-8EA69F76A48A}"/>
          </ac:grpSpMkLst>
        </pc:grpChg>
        <pc:grpChg chg="add mod">
          <ac:chgData name="Chu Pan" userId="6aeeb3fdeb798634" providerId="LiveId" clId="{E8647772-04BA-428F-AE4D-1F6F26212CA4}" dt="2020-02-21T07:53:24.482" v="2443" actId="1076"/>
          <ac:grpSpMkLst>
            <pc:docMk/>
            <pc:sldMk cId="3655456591" sldId="260"/>
            <ac:grpSpMk id="41" creationId="{338A4C85-F5F2-4AB8-8B89-E47E6E890FAB}"/>
          </ac:grpSpMkLst>
        </pc:grpChg>
        <pc:grpChg chg="add mod">
          <ac:chgData name="Chu Pan" userId="6aeeb3fdeb798634" providerId="LiveId" clId="{E8647772-04BA-428F-AE4D-1F6F26212CA4}" dt="2020-02-21T06:39:29.474" v="2135" actId="164"/>
          <ac:grpSpMkLst>
            <pc:docMk/>
            <pc:sldMk cId="3655456591" sldId="260"/>
            <ac:grpSpMk id="79" creationId="{7D7B8295-862D-4C7D-AFB0-C8DF10C350AB}"/>
          </ac:grpSpMkLst>
        </pc:grpChg>
        <pc:grpChg chg="add mod">
          <ac:chgData name="Chu Pan" userId="6aeeb3fdeb798634" providerId="LiveId" clId="{E8647772-04BA-428F-AE4D-1F6F26212CA4}" dt="2020-02-21T07:53:09.974" v="2441" actId="164"/>
          <ac:grpSpMkLst>
            <pc:docMk/>
            <pc:sldMk cId="3655456591" sldId="260"/>
            <ac:grpSpMk id="128" creationId="{51944BCE-1F3C-4CED-8D43-57223974F9EE}"/>
          </ac:grpSpMkLst>
        </pc:grpChg>
        <pc:grpChg chg="del">
          <ac:chgData name="Chu Pan" userId="6aeeb3fdeb798634" providerId="LiveId" clId="{E8647772-04BA-428F-AE4D-1F6F26212CA4}" dt="2020-02-21T07:43:11.072" v="2348" actId="478"/>
          <ac:grpSpMkLst>
            <pc:docMk/>
            <pc:sldMk cId="3655456591" sldId="260"/>
            <ac:grpSpMk id="217" creationId="{31B08063-B9E5-4170-A7FF-4BBC272F0351}"/>
          </ac:grpSpMkLst>
        </pc:grpChg>
        <pc:grpChg chg="add mod">
          <ac:chgData name="Chu Pan" userId="6aeeb3fdeb798634" providerId="LiveId" clId="{E8647772-04BA-428F-AE4D-1F6F26212CA4}" dt="2020-02-21T06:42:18.738" v="2156" actId="1076"/>
          <ac:grpSpMkLst>
            <pc:docMk/>
            <pc:sldMk cId="3655456591" sldId="260"/>
            <ac:grpSpMk id="268" creationId="{769DF095-56BB-4D72-8547-297288582942}"/>
          </ac:grpSpMkLst>
        </pc:grpChg>
        <pc:grpChg chg="add mod">
          <ac:chgData name="Chu Pan" userId="6aeeb3fdeb798634" providerId="LiveId" clId="{E8647772-04BA-428F-AE4D-1F6F26212CA4}" dt="2020-02-21T06:41:40.548" v="2153" actId="164"/>
          <ac:grpSpMkLst>
            <pc:docMk/>
            <pc:sldMk cId="3655456591" sldId="260"/>
            <ac:grpSpMk id="277" creationId="{EE4E02D9-750C-4E6B-AD9A-A7B7B563F869}"/>
          </ac:grpSpMkLst>
        </pc:grpChg>
        <pc:grpChg chg="add mod">
          <ac:chgData name="Chu Pan" userId="6aeeb3fdeb798634" providerId="LiveId" clId="{E8647772-04BA-428F-AE4D-1F6F26212CA4}" dt="2020-02-21T06:41:40.548" v="2153" actId="164"/>
          <ac:grpSpMkLst>
            <pc:docMk/>
            <pc:sldMk cId="3655456591" sldId="260"/>
            <ac:grpSpMk id="281" creationId="{19103DC2-D3E4-41C4-B061-20A2145CD46B}"/>
          </ac:grpSpMkLst>
        </pc:grpChg>
        <pc:grpChg chg="add mod">
          <ac:chgData name="Chu Pan" userId="6aeeb3fdeb798634" providerId="LiveId" clId="{E8647772-04BA-428F-AE4D-1F6F26212CA4}" dt="2020-02-21T06:41:40.548" v="2153" actId="164"/>
          <ac:grpSpMkLst>
            <pc:docMk/>
            <pc:sldMk cId="3655456591" sldId="260"/>
            <ac:grpSpMk id="286" creationId="{461DB3CF-E5DB-4070-AAD7-B4724632595B}"/>
          </ac:grpSpMkLst>
        </pc:grpChg>
        <pc:grpChg chg="add mod">
          <ac:chgData name="Chu Pan" userId="6aeeb3fdeb798634" providerId="LiveId" clId="{E8647772-04BA-428F-AE4D-1F6F26212CA4}" dt="2020-02-21T06:41:40.548" v="2153" actId="164"/>
          <ac:grpSpMkLst>
            <pc:docMk/>
            <pc:sldMk cId="3655456591" sldId="260"/>
            <ac:grpSpMk id="293" creationId="{F11CD113-09AA-4777-9016-A9ED831C6EBE}"/>
          </ac:grpSpMkLst>
        </pc:grpChg>
        <pc:grpChg chg="add mod">
          <ac:chgData name="Chu Pan" userId="6aeeb3fdeb798634" providerId="LiveId" clId="{E8647772-04BA-428F-AE4D-1F6F26212CA4}" dt="2020-02-21T08:04:38.145" v="2523" actId="164"/>
          <ac:grpSpMkLst>
            <pc:docMk/>
            <pc:sldMk cId="3655456591" sldId="260"/>
            <ac:grpSpMk id="296" creationId="{F99AA4E2-DB99-45BB-82E9-32D0820B42A9}"/>
          </ac:grpSpMkLst>
        </pc:grpChg>
        <pc:grpChg chg="add mod">
          <ac:chgData name="Chu Pan" userId="6aeeb3fdeb798634" providerId="LiveId" clId="{E8647772-04BA-428F-AE4D-1F6F26212CA4}" dt="2020-02-21T07:40:37.057" v="2327" actId="1076"/>
          <ac:grpSpMkLst>
            <pc:docMk/>
            <pc:sldMk cId="3655456591" sldId="260"/>
            <ac:grpSpMk id="297" creationId="{E99E34CC-BDE1-40A3-8E4B-1964B4F0A627}"/>
          </ac:grpSpMkLst>
        </pc:grpChg>
        <pc:grpChg chg="add mod">
          <ac:chgData name="Chu Pan" userId="6aeeb3fdeb798634" providerId="LiveId" clId="{E8647772-04BA-428F-AE4D-1F6F26212CA4}" dt="2020-02-21T08:13:47.949" v="2560" actId="14100"/>
          <ac:grpSpMkLst>
            <pc:docMk/>
            <pc:sldMk cId="3655456591" sldId="260"/>
            <ac:grpSpMk id="337" creationId="{69879B10-3822-498B-BEE9-DF492259D816}"/>
          </ac:grpSpMkLst>
        </pc:grpChg>
        <pc:grpChg chg="add mod">
          <ac:chgData name="Chu Pan" userId="6aeeb3fdeb798634" providerId="LiveId" clId="{E8647772-04BA-428F-AE4D-1F6F26212CA4}" dt="2020-02-21T08:04:38.145" v="2523" actId="164"/>
          <ac:grpSpMkLst>
            <pc:docMk/>
            <pc:sldMk cId="3655456591" sldId="260"/>
            <ac:grpSpMk id="349" creationId="{9DB032F7-DCA2-451B-8A39-05D8DA2AB181}"/>
          </ac:grpSpMkLst>
        </pc:grpChg>
        <pc:cxnChg chg="mod">
          <ac:chgData name="Chu Pan" userId="6aeeb3fdeb798634" providerId="LiveId" clId="{E8647772-04BA-428F-AE4D-1F6F26212CA4}" dt="2020-02-21T06:37:13.016" v="2115" actId="1076"/>
          <ac:cxnSpMkLst>
            <pc:docMk/>
            <pc:sldMk cId="3655456591" sldId="260"/>
            <ac:cxnSpMk id="57" creationId="{436E0C2E-E13C-48EF-9AD5-67A2545376A3}"/>
          </ac:cxnSpMkLst>
        </pc:cxnChg>
        <pc:cxnChg chg="mod">
          <ac:chgData name="Chu Pan" userId="6aeeb3fdeb798634" providerId="LiveId" clId="{E8647772-04BA-428F-AE4D-1F6F26212CA4}" dt="2020-02-21T06:37:23.804" v="2118" actId="1076"/>
          <ac:cxnSpMkLst>
            <pc:docMk/>
            <pc:sldMk cId="3655456591" sldId="260"/>
            <ac:cxnSpMk id="63" creationId="{BFDE0355-221E-442C-8923-D545540541DC}"/>
          </ac:cxnSpMkLst>
        </pc:cxnChg>
        <pc:cxnChg chg="mod">
          <ac:chgData name="Chu Pan" userId="6aeeb3fdeb798634" providerId="LiveId" clId="{E8647772-04BA-428F-AE4D-1F6F26212CA4}" dt="2020-02-21T08:13:27.575" v="2559" actId="208"/>
          <ac:cxnSpMkLst>
            <pc:docMk/>
            <pc:sldMk cId="3655456591" sldId="260"/>
            <ac:cxnSpMk id="89" creationId="{39316B01-9331-43AC-967B-18D043FF5912}"/>
          </ac:cxnSpMkLst>
        </pc:cxnChg>
        <pc:cxnChg chg="mod">
          <ac:chgData name="Chu Pan" userId="6aeeb3fdeb798634" providerId="LiveId" clId="{E8647772-04BA-428F-AE4D-1F6F26212CA4}" dt="2020-02-21T06:38:53.246" v="2128" actId="1076"/>
          <ac:cxnSpMkLst>
            <pc:docMk/>
            <pc:sldMk cId="3655456591" sldId="260"/>
            <ac:cxnSpMk id="107" creationId="{8A1371E8-FD8E-4335-8B3E-79E0FE3DDE6F}"/>
          </ac:cxnSpMkLst>
        </pc:cxnChg>
        <pc:cxnChg chg="mod">
          <ac:chgData name="Chu Pan" userId="6aeeb3fdeb798634" providerId="LiveId" clId="{E8647772-04BA-428F-AE4D-1F6F26212CA4}" dt="2020-02-21T08:14:32.646" v="2569" actId="14100"/>
          <ac:cxnSpMkLst>
            <pc:docMk/>
            <pc:sldMk cId="3655456591" sldId="260"/>
            <ac:cxnSpMk id="157" creationId="{5480353D-3744-4A65-BF04-BBB6B36ADF3B}"/>
          </ac:cxnSpMkLst>
        </pc:cxnChg>
        <pc:cxnChg chg="del">
          <ac:chgData name="Chu Pan" userId="6aeeb3fdeb798634" providerId="LiveId" clId="{E8647772-04BA-428F-AE4D-1F6F26212CA4}" dt="2020-02-21T07:43:11.072" v="2348" actId="478"/>
          <ac:cxnSpMkLst>
            <pc:docMk/>
            <pc:sldMk cId="3655456591" sldId="260"/>
            <ac:cxnSpMk id="220" creationId="{78BFA6A0-C02C-40CA-885D-2336879DF1FA}"/>
          </ac:cxnSpMkLst>
        </pc:cxnChg>
        <pc:cxnChg chg="mod">
          <ac:chgData name="Chu Pan" userId="6aeeb3fdeb798634" providerId="LiveId" clId="{E8647772-04BA-428F-AE4D-1F6F26212CA4}" dt="2020-02-21T08:14:17.726" v="2564" actId="14100"/>
          <ac:cxnSpMkLst>
            <pc:docMk/>
            <pc:sldMk cId="3655456591" sldId="260"/>
            <ac:cxnSpMk id="224" creationId="{4AFBE400-F889-497C-8118-5C8BEC9AEE77}"/>
          </ac:cxnSpMkLst>
        </pc:cxnChg>
        <pc:cxnChg chg="mod">
          <ac:chgData name="Chu Pan" userId="6aeeb3fdeb798634" providerId="LiveId" clId="{E8647772-04BA-428F-AE4D-1F6F26212CA4}" dt="2020-02-21T07:43:04.082" v="2345" actId="1076"/>
          <ac:cxnSpMkLst>
            <pc:docMk/>
            <pc:sldMk cId="3655456591" sldId="260"/>
            <ac:cxnSpMk id="232" creationId="{0129163D-52BB-442A-8025-020DDF04492C}"/>
          </ac:cxnSpMkLst>
        </pc:cxnChg>
        <pc:cxnChg chg="add mod">
          <ac:chgData name="Chu Pan" userId="6aeeb3fdeb798634" providerId="LiveId" clId="{E8647772-04BA-428F-AE4D-1F6F26212CA4}" dt="2020-02-21T08:08:52.325" v="2551" actId="1076"/>
          <ac:cxnSpMkLst>
            <pc:docMk/>
            <pc:sldMk cId="3655456591" sldId="260"/>
            <ac:cxnSpMk id="270" creationId="{8A7F917F-5920-4D1A-8A7F-28BF7B2801DF}"/>
          </ac:cxnSpMkLst>
        </pc:cxnChg>
        <pc:cxnChg chg="add mod">
          <ac:chgData name="Chu Pan" userId="6aeeb3fdeb798634" providerId="LiveId" clId="{E8647772-04BA-428F-AE4D-1F6F26212CA4}" dt="2020-02-21T06:41:40.548" v="2153" actId="164"/>
          <ac:cxnSpMkLst>
            <pc:docMk/>
            <pc:sldMk cId="3655456591" sldId="260"/>
            <ac:cxnSpMk id="271" creationId="{9BE9AACB-438D-4B18-9C89-BC9C460953A8}"/>
          </ac:cxnSpMkLst>
        </pc:cxnChg>
        <pc:cxnChg chg="add mod">
          <ac:chgData name="Chu Pan" userId="6aeeb3fdeb798634" providerId="LiveId" clId="{E8647772-04BA-428F-AE4D-1F6F26212CA4}" dt="2020-02-21T06:41:40.548" v="2153" actId="164"/>
          <ac:cxnSpMkLst>
            <pc:docMk/>
            <pc:sldMk cId="3655456591" sldId="260"/>
            <ac:cxnSpMk id="272" creationId="{03C1362B-4C10-468A-8DAA-9D51CFCB5E59}"/>
          </ac:cxnSpMkLst>
        </pc:cxnChg>
        <pc:cxnChg chg="add mod">
          <ac:chgData name="Chu Pan" userId="6aeeb3fdeb798634" providerId="LiveId" clId="{E8647772-04BA-428F-AE4D-1F6F26212CA4}" dt="2020-02-21T06:41:40.548" v="2153" actId="164"/>
          <ac:cxnSpMkLst>
            <pc:docMk/>
            <pc:sldMk cId="3655456591" sldId="260"/>
            <ac:cxnSpMk id="274" creationId="{81270905-6F6C-4E92-AF81-46857A77BF94}"/>
          </ac:cxnSpMkLst>
        </pc:cxnChg>
        <pc:cxnChg chg="add mod">
          <ac:chgData name="Chu Pan" userId="6aeeb3fdeb798634" providerId="LiveId" clId="{E8647772-04BA-428F-AE4D-1F6F26212CA4}" dt="2020-02-21T06:41:40.548" v="2153" actId="164"/>
          <ac:cxnSpMkLst>
            <pc:docMk/>
            <pc:sldMk cId="3655456591" sldId="260"/>
            <ac:cxnSpMk id="275" creationId="{CDC6950E-2D63-4CC6-A088-EE3A17682967}"/>
          </ac:cxnSpMkLst>
        </pc:cxnChg>
        <pc:cxnChg chg="add mod">
          <ac:chgData name="Chu Pan" userId="6aeeb3fdeb798634" providerId="LiveId" clId="{E8647772-04BA-428F-AE4D-1F6F26212CA4}" dt="2020-02-21T08:08:30.065" v="2547" actId="14100"/>
          <ac:cxnSpMkLst>
            <pc:docMk/>
            <pc:sldMk cId="3655456591" sldId="260"/>
            <ac:cxnSpMk id="285" creationId="{5D39304D-4269-439E-AA24-0A6B99646AC4}"/>
          </ac:cxnSpMkLst>
        </pc:cxnChg>
        <pc:cxnChg chg="mod">
          <ac:chgData name="Chu Pan" userId="6aeeb3fdeb798634" providerId="LiveId" clId="{E8647772-04BA-428F-AE4D-1F6F26212CA4}" dt="2020-02-21T08:04:20.618" v="2518" actId="1076"/>
          <ac:cxnSpMkLst>
            <pc:docMk/>
            <pc:sldMk cId="3655456591" sldId="260"/>
            <ac:cxnSpMk id="287" creationId="{67ADD27B-711C-492C-BE27-BC6EDE4BC73B}"/>
          </ac:cxnSpMkLst>
        </pc:cxnChg>
        <pc:cxnChg chg="add mod">
          <ac:chgData name="Chu Pan" userId="6aeeb3fdeb798634" providerId="LiveId" clId="{E8647772-04BA-428F-AE4D-1F6F26212CA4}" dt="2020-02-21T07:53:09.974" v="2441" actId="164"/>
          <ac:cxnSpMkLst>
            <pc:docMk/>
            <pc:sldMk cId="3655456591" sldId="260"/>
            <ac:cxnSpMk id="329" creationId="{533B9E40-C2FA-4D92-A979-84B5E9335A6D}"/>
          </ac:cxnSpMkLst>
        </pc:cxnChg>
      </pc:sldChg>
      <pc:sldChg chg="addSp delSp modSp add mod">
        <pc:chgData name="Chu Pan" userId="6aeeb3fdeb798634" providerId="LiveId" clId="{E8647772-04BA-428F-AE4D-1F6F26212CA4}" dt="2020-03-01T08:07:26.855" v="3647" actId="1076"/>
        <pc:sldMkLst>
          <pc:docMk/>
          <pc:sldMk cId="2142902529" sldId="261"/>
        </pc:sldMkLst>
        <pc:spChg chg="add del mod">
          <ac:chgData name="Chu Pan" userId="6aeeb3fdeb798634" providerId="LiveId" clId="{E8647772-04BA-428F-AE4D-1F6F26212CA4}" dt="2020-02-22T01:22:49.558" v="2950" actId="478"/>
          <ac:spMkLst>
            <pc:docMk/>
            <pc:sldMk cId="2142902529" sldId="261"/>
            <ac:spMk id="2" creationId="{003F3195-3A6E-433B-A484-95C6D124D5E1}"/>
          </ac:spMkLst>
        </pc:spChg>
        <pc:spChg chg="add mod">
          <ac:chgData name="Chu Pan" userId="6aeeb3fdeb798634" providerId="LiveId" clId="{E8647772-04BA-428F-AE4D-1F6F26212CA4}" dt="2020-03-01T07:59:30.723" v="3111" actId="1076"/>
          <ac:spMkLst>
            <pc:docMk/>
            <pc:sldMk cId="2142902529" sldId="261"/>
            <ac:spMk id="2" creationId="{34A97BF8-EBEF-43C6-A63D-0C7CB3D7AA2B}"/>
          </ac:spMkLst>
        </pc:spChg>
        <pc:spChg chg="del">
          <ac:chgData name="Chu Pan" userId="6aeeb3fdeb798634" providerId="LiveId" clId="{E8647772-04BA-428F-AE4D-1F6F26212CA4}" dt="2020-02-21T06:54:28.463" v="2161" actId="478"/>
          <ac:spMkLst>
            <pc:docMk/>
            <pc:sldMk cId="2142902529" sldId="261"/>
            <ac:spMk id="2" creationId="{C87517A8-FC39-46BF-967F-C769EFBAC07C}"/>
          </ac:spMkLst>
        </pc:spChg>
        <pc:spChg chg="del">
          <ac:chgData name="Chu Pan" userId="6aeeb3fdeb798634" providerId="LiveId" clId="{E8647772-04BA-428F-AE4D-1F6F26212CA4}" dt="2020-02-21T06:54:28.463" v="2161" actId="478"/>
          <ac:spMkLst>
            <pc:docMk/>
            <pc:sldMk cId="2142902529" sldId="261"/>
            <ac:spMk id="3" creationId="{DE08A2D3-CB12-436E-B738-5765F6AA6FBA}"/>
          </ac:spMkLst>
        </pc:spChg>
        <pc:spChg chg="mod topLvl">
          <ac:chgData name="Chu Pan" userId="6aeeb3fdeb798634" providerId="LiveId" clId="{E8647772-04BA-428F-AE4D-1F6F26212CA4}" dt="2020-03-01T07:55:44.980" v="3002" actId="1076"/>
          <ac:spMkLst>
            <pc:docMk/>
            <pc:sldMk cId="2142902529" sldId="261"/>
            <ac:spMk id="4" creationId="{C17ED7B3-F497-4D21-AE4A-DC28A0F379BE}"/>
          </ac:spMkLst>
        </pc:spChg>
        <pc:spChg chg="mod topLvl">
          <ac:chgData name="Chu Pan" userId="6aeeb3fdeb798634" providerId="LiveId" clId="{E8647772-04BA-428F-AE4D-1F6F26212CA4}" dt="2020-03-01T07:55:44.980" v="3002" actId="1076"/>
          <ac:spMkLst>
            <pc:docMk/>
            <pc:sldMk cId="2142902529" sldId="261"/>
            <ac:spMk id="8" creationId="{55EEBCB4-408F-44FE-B2C4-609168635511}"/>
          </ac:spMkLst>
        </pc:spChg>
        <pc:spChg chg="mod topLvl">
          <ac:chgData name="Chu Pan" userId="6aeeb3fdeb798634" providerId="LiveId" clId="{E8647772-04BA-428F-AE4D-1F6F26212CA4}" dt="2020-03-01T07:55:44.980" v="3002" actId="1076"/>
          <ac:spMkLst>
            <pc:docMk/>
            <pc:sldMk cId="2142902529" sldId="261"/>
            <ac:spMk id="9" creationId="{25E20EE4-861E-45B5-8807-736ACB26EAB1}"/>
          </ac:spMkLst>
        </pc:spChg>
        <pc:spChg chg="mod">
          <ac:chgData name="Chu Pan" userId="6aeeb3fdeb798634" providerId="LiveId" clId="{E8647772-04BA-428F-AE4D-1F6F26212CA4}" dt="2020-02-21T15:39:49.162" v="2871" actId="255"/>
          <ac:spMkLst>
            <pc:docMk/>
            <pc:sldMk cId="2142902529" sldId="261"/>
            <ac:spMk id="11" creationId="{DB6BA766-5169-4C86-B9DD-AD1BCBEBFDB2}"/>
          </ac:spMkLst>
        </pc:spChg>
        <pc:spChg chg="mod topLvl">
          <ac:chgData name="Chu Pan" userId="6aeeb3fdeb798634" providerId="LiveId" clId="{E8647772-04BA-428F-AE4D-1F6F26212CA4}" dt="2020-03-01T07:58:47.268" v="3105" actId="164"/>
          <ac:spMkLst>
            <pc:docMk/>
            <pc:sldMk cId="2142902529" sldId="261"/>
            <ac:spMk id="15" creationId="{443E4114-F7D7-446B-9105-BAA24F2DA018}"/>
          </ac:spMkLst>
        </pc:spChg>
        <pc:spChg chg="mod topLvl">
          <ac:chgData name="Chu Pan" userId="6aeeb3fdeb798634" providerId="LiveId" clId="{E8647772-04BA-428F-AE4D-1F6F26212CA4}" dt="2020-03-01T07:58:47.268" v="3105" actId="164"/>
          <ac:spMkLst>
            <pc:docMk/>
            <pc:sldMk cId="2142902529" sldId="261"/>
            <ac:spMk id="16" creationId="{5370B45D-EEF0-4652-8F6B-FE335070FA26}"/>
          </ac:spMkLst>
        </pc:spChg>
        <pc:spChg chg="mod topLvl">
          <ac:chgData name="Chu Pan" userId="6aeeb3fdeb798634" providerId="LiveId" clId="{E8647772-04BA-428F-AE4D-1F6F26212CA4}" dt="2020-03-01T07:57:54.521" v="3091" actId="164"/>
          <ac:spMkLst>
            <pc:docMk/>
            <pc:sldMk cId="2142902529" sldId="261"/>
            <ac:spMk id="17" creationId="{ECE14ED3-BFBE-47B3-BED0-ACAC2BEF4599}"/>
          </ac:spMkLst>
        </pc:spChg>
        <pc:spChg chg="mod topLvl">
          <ac:chgData name="Chu Pan" userId="6aeeb3fdeb798634" providerId="LiveId" clId="{E8647772-04BA-428F-AE4D-1F6F26212CA4}" dt="2020-03-01T07:57:54.521" v="3091" actId="164"/>
          <ac:spMkLst>
            <pc:docMk/>
            <pc:sldMk cId="2142902529" sldId="261"/>
            <ac:spMk id="18" creationId="{F96D74A2-A3ED-427C-BABF-907AA22FAE26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4" creationId="{0823CA32-BD86-493E-99E2-4E0E2F90FB71}"/>
          </ac:spMkLst>
        </pc:spChg>
        <pc:spChg chg="mod">
          <ac:chgData name="Chu Pan" userId="6aeeb3fdeb798634" providerId="LiveId" clId="{E8647772-04BA-428F-AE4D-1F6F26212CA4}" dt="2020-02-21T09:47:36.606" v="2600" actId="2085"/>
          <ac:spMkLst>
            <pc:docMk/>
            <pc:sldMk cId="2142902529" sldId="261"/>
            <ac:spMk id="28" creationId="{A371959B-F586-4694-A256-A0A113368486}"/>
          </ac:spMkLst>
        </pc:spChg>
        <pc:spChg chg="mod">
          <ac:chgData name="Chu Pan" userId="6aeeb3fdeb798634" providerId="LiveId" clId="{E8647772-04BA-428F-AE4D-1F6F26212CA4}" dt="2020-03-01T07:59:22.760" v="3109" actId="14100"/>
          <ac:spMkLst>
            <pc:docMk/>
            <pc:sldMk cId="2142902529" sldId="261"/>
            <ac:spMk id="32" creationId="{DD9ACF58-6F25-4243-B1FD-DD13306CD4B2}"/>
          </ac:spMkLst>
        </pc:spChg>
        <pc:spChg chg="mod">
          <ac:chgData name="Chu Pan" userId="6aeeb3fdeb798634" providerId="LiveId" clId="{E8647772-04BA-428F-AE4D-1F6F26212CA4}" dt="2020-03-01T07:59:19.328" v="3108" actId="14100"/>
          <ac:spMkLst>
            <pc:docMk/>
            <pc:sldMk cId="2142902529" sldId="261"/>
            <ac:spMk id="33" creationId="{A6DC81B2-35B0-426B-A9BC-68AD0BAEA58D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34" creationId="{0EB5C458-E3E7-4054-B3BE-363FD9997C37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36" creationId="{AB43EE48-59BA-4DD4-A7D5-0356D18E090E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37" creationId="{C487BE48-A73E-4DA8-95CA-062B0A2425B1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38" creationId="{AF2B0DA5-F3F5-495A-BE8C-C395D484DC20}"/>
          </ac:spMkLst>
        </pc:spChg>
        <pc:spChg chg="mod topLvl">
          <ac:chgData name="Chu Pan" userId="6aeeb3fdeb798634" providerId="LiveId" clId="{E8647772-04BA-428F-AE4D-1F6F26212CA4}" dt="2020-03-01T08:01:07.450" v="3202" actId="164"/>
          <ac:spMkLst>
            <pc:docMk/>
            <pc:sldMk cId="2142902529" sldId="261"/>
            <ac:spMk id="40" creationId="{522F4449-9B5E-4BA8-9E4F-A8F68C9403C7}"/>
          </ac:spMkLst>
        </pc:spChg>
        <pc:spChg chg="mod topLvl">
          <ac:chgData name="Chu Pan" userId="6aeeb3fdeb798634" providerId="LiveId" clId="{E8647772-04BA-428F-AE4D-1F6F26212CA4}" dt="2020-03-01T08:01:07.450" v="3202" actId="164"/>
          <ac:spMkLst>
            <pc:docMk/>
            <pc:sldMk cId="2142902529" sldId="261"/>
            <ac:spMk id="42" creationId="{4523FBFA-1C09-46C0-9881-1E98A6DBFBB8}"/>
          </ac:spMkLst>
        </pc:spChg>
        <pc:spChg chg="mod topLvl">
          <ac:chgData name="Chu Pan" userId="6aeeb3fdeb798634" providerId="LiveId" clId="{E8647772-04BA-428F-AE4D-1F6F26212CA4}" dt="2020-03-01T08:01:07.450" v="3202" actId="164"/>
          <ac:spMkLst>
            <pc:docMk/>
            <pc:sldMk cId="2142902529" sldId="261"/>
            <ac:spMk id="46" creationId="{3A520BFB-20E4-4337-9C10-4574E2C6A3C5}"/>
          </ac:spMkLst>
        </pc:spChg>
        <pc:spChg chg="mod topLvl">
          <ac:chgData name="Chu Pan" userId="6aeeb3fdeb798634" providerId="LiveId" clId="{E8647772-04BA-428F-AE4D-1F6F26212CA4}" dt="2020-03-01T08:01:07.450" v="3202" actId="164"/>
          <ac:spMkLst>
            <pc:docMk/>
            <pc:sldMk cId="2142902529" sldId="261"/>
            <ac:spMk id="48" creationId="{2C91DBED-F32A-4593-A408-40E47DA40278}"/>
          </ac:spMkLst>
        </pc:spChg>
        <pc:spChg chg="mod topLvl">
          <ac:chgData name="Chu Pan" userId="6aeeb3fdeb798634" providerId="LiveId" clId="{E8647772-04BA-428F-AE4D-1F6F26212CA4}" dt="2020-03-01T08:01:07.450" v="3202" actId="164"/>
          <ac:spMkLst>
            <pc:docMk/>
            <pc:sldMk cId="2142902529" sldId="261"/>
            <ac:spMk id="59" creationId="{0944D6E5-864B-41E9-A956-2BDE44BB7043}"/>
          </ac:spMkLst>
        </pc:spChg>
        <pc:spChg chg="mod topLvl">
          <ac:chgData name="Chu Pan" userId="6aeeb3fdeb798634" providerId="LiveId" clId="{E8647772-04BA-428F-AE4D-1F6F26212CA4}" dt="2020-03-01T08:01:07.450" v="3202" actId="164"/>
          <ac:spMkLst>
            <pc:docMk/>
            <pc:sldMk cId="2142902529" sldId="261"/>
            <ac:spMk id="60" creationId="{E6700FE5-4CF8-4CF4-A2D7-598C976E45FB}"/>
          </ac:spMkLst>
        </pc:spChg>
        <pc:spChg chg="mod">
          <ac:chgData name="Chu Pan" userId="6aeeb3fdeb798634" providerId="LiveId" clId="{E8647772-04BA-428F-AE4D-1F6F26212CA4}" dt="2020-02-21T09:46:21.296" v="2595" actId="2085"/>
          <ac:spMkLst>
            <pc:docMk/>
            <pc:sldMk cId="2142902529" sldId="261"/>
            <ac:spMk id="65" creationId="{36000D6E-8680-440F-8BDB-E60BD6DC5721}"/>
          </ac:spMkLst>
        </pc:spChg>
        <pc:spChg chg="mod">
          <ac:chgData name="Chu Pan" userId="6aeeb3fdeb798634" providerId="LiveId" clId="{E8647772-04BA-428F-AE4D-1F6F26212CA4}" dt="2020-02-21T09:46:21.296" v="2595" actId="2085"/>
          <ac:spMkLst>
            <pc:docMk/>
            <pc:sldMk cId="2142902529" sldId="261"/>
            <ac:spMk id="66" creationId="{D9CBEE47-242A-4BDA-BBC1-EB01F8A2554D}"/>
          </ac:spMkLst>
        </pc:spChg>
        <pc:spChg chg="mod">
          <ac:chgData name="Chu Pan" userId="6aeeb3fdeb798634" providerId="LiveId" clId="{E8647772-04BA-428F-AE4D-1F6F26212CA4}" dt="2020-02-21T09:46:47.366" v="2597" actId="2085"/>
          <ac:spMkLst>
            <pc:docMk/>
            <pc:sldMk cId="2142902529" sldId="261"/>
            <ac:spMk id="68" creationId="{132F0B3B-B35C-4928-9A91-1E305CFA87B2}"/>
          </ac:spMkLst>
        </pc:spChg>
        <pc:spChg chg="mod">
          <ac:chgData name="Chu Pan" userId="6aeeb3fdeb798634" providerId="LiveId" clId="{E8647772-04BA-428F-AE4D-1F6F26212CA4}" dt="2020-02-21T09:46:21.296" v="2595" actId="2085"/>
          <ac:spMkLst>
            <pc:docMk/>
            <pc:sldMk cId="2142902529" sldId="261"/>
            <ac:spMk id="69" creationId="{CB1593DF-E8DD-4A93-B1FA-AA6CA118F7DC}"/>
          </ac:spMkLst>
        </pc:spChg>
        <pc:spChg chg="mod">
          <ac:chgData name="Chu Pan" userId="6aeeb3fdeb798634" providerId="LiveId" clId="{E8647772-04BA-428F-AE4D-1F6F26212CA4}" dt="2020-02-21T09:46:21.296" v="2595" actId="2085"/>
          <ac:spMkLst>
            <pc:docMk/>
            <pc:sldMk cId="2142902529" sldId="261"/>
            <ac:spMk id="71" creationId="{0C349F66-8AFC-4D64-BEFC-1CADBEA29A15}"/>
          </ac:spMkLst>
        </pc:spChg>
        <pc:spChg chg="mod">
          <ac:chgData name="Chu Pan" userId="6aeeb3fdeb798634" providerId="LiveId" clId="{E8647772-04BA-428F-AE4D-1F6F26212CA4}" dt="2020-02-21T09:46:21.296" v="2595" actId="2085"/>
          <ac:spMkLst>
            <pc:docMk/>
            <pc:sldMk cId="2142902529" sldId="261"/>
            <ac:spMk id="72" creationId="{719A15CC-78B1-4DEE-8533-E2E64C0440BE}"/>
          </ac:spMkLst>
        </pc:spChg>
        <pc:spChg chg="mod">
          <ac:chgData name="Chu Pan" userId="6aeeb3fdeb798634" providerId="LiveId" clId="{E8647772-04BA-428F-AE4D-1F6F26212CA4}" dt="2020-02-21T09:46:21.296" v="2595" actId="2085"/>
          <ac:spMkLst>
            <pc:docMk/>
            <pc:sldMk cId="2142902529" sldId="261"/>
            <ac:spMk id="73" creationId="{57C972E6-B08C-4CEA-92FF-465DA0A8570E}"/>
          </ac:spMkLst>
        </pc:spChg>
        <pc:spChg chg="mod">
          <ac:chgData name="Chu Pan" userId="6aeeb3fdeb798634" providerId="LiveId" clId="{E8647772-04BA-428F-AE4D-1F6F26212CA4}" dt="2020-02-21T09:46:21.296" v="2595" actId="2085"/>
          <ac:spMkLst>
            <pc:docMk/>
            <pc:sldMk cId="2142902529" sldId="261"/>
            <ac:spMk id="75" creationId="{D23938E4-C618-4AA6-89E4-FA713DEEBA53}"/>
          </ac:spMkLst>
        </pc:spChg>
        <pc:spChg chg="mod topLvl">
          <ac:chgData name="Chu Pan" userId="6aeeb3fdeb798634" providerId="LiveId" clId="{E8647772-04BA-428F-AE4D-1F6F26212CA4}" dt="2020-03-01T08:05:13.972" v="3469" actId="164"/>
          <ac:spMkLst>
            <pc:docMk/>
            <pc:sldMk cId="2142902529" sldId="261"/>
            <ac:spMk id="79" creationId="{1ED955CF-36C1-43EC-B6DD-6B7CA7909798}"/>
          </ac:spMkLst>
        </pc:spChg>
        <pc:spChg chg="mod topLvl">
          <ac:chgData name="Chu Pan" userId="6aeeb3fdeb798634" providerId="LiveId" clId="{E8647772-04BA-428F-AE4D-1F6F26212CA4}" dt="2020-03-01T08:05:13.972" v="3469" actId="164"/>
          <ac:spMkLst>
            <pc:docMk/>
            <pc:sldMk cId="2142902529" sldId="261"/>
            <ac:spMk id="80" creationId="{2EBBBB17-B9CB-4538-87D3-4C6286D3E5BD}"/>
          </ac:spMkLst>
        </pc:spChg>
        <pc:spChg chg="del mod">
          <ac:chgData name="Chu Pan" userId="6aeeb3fdeb798634" providerId="LiveId" clId="{E8647772-04BA-428F-AE4D-1F6F26212CA4}" dt="2020-02-21T15:40:55.884" v="2887" actId="478"/>
          <ac:spMkLst>
            <pc:docMk/>
            <pc:sldMk cId="2142902529" sldId="261"/>
            <ac:spMk id="82" creationId="{07783BE9-1DA4-447A-9CB6-69E130A28AC6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85" creationId="{0C56E27B-0782-41EB-A9BA-0B4F0F7A6D7A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91" creationId="{241E5846-3F61-4FFF-B7B4-4835EDD35F5E}"/>
          </ac:spMkLst>
        </pc:spChg>
        <pc:spChg chg="mod">
          <ac:chgData name="Chu Pan" userId="6aeeb3fdeb798634" providerId="LiveId" clId="{E8647772-04BA-428F-AE4D-1F6F26212CA4}" dt="2020-02-21T15:41:42.044" v="2898" actId="1076"/>
          <ac:spMkLst>
            <pc:docMk/>
            <pc:sldMk cId="2142902529" sldId="261"/>
            <ac:spMk id="92" creationId="{04B6B9D2-38A2-4985-B5DB-818ED578AEE1}"/>
          </ac:spMkLst>
        </pc:spChg>
        <pc:spChg chg="mod">
          <ac:chgData name="Chu Pan" userId="6aeeb3fdeb798634" providerId="LiveId" clId="{E8647772-04BA-428F-AE4D-1F6F26212CA4}" dt="2020-03-01T08:06:53.438" v="3586" actId="1036"/>
          <ac:spMkLst>
            <pc:docMk/>
            <pc:sldMk cId="2142902529" sldId="261"/>
            <ac:spMk id="93" creationId="{8C731874-1CE1-4425-8ED3-82907D48DF3D}"/>
          </ac:spMkLst>
        </pc:spChg>
        <pc:spChg chg="mod">
          <ac:chgData name="Chu Pan" userId="6aeeb3fdeb798634" providerId="LiveId" clId="{E8647772-04BA-428F-AE4D-1F6F26212CA4}" dt="2020-02-21T10:03:04.155" v="2695" actId="1036"/>
          <ac:spMkLst>
            <pc:docMk/>
            <pc:sldMk cId="2142902529" sldId="261"/>
            <ac:spMk id="94" creationId="{6F537D90-656C-4E59-9591-EFE52F60C2FF}"/>
          </ac:spMkLst>
        </pc:spChg>
        <pc:spChg chg="mod">
          <ac:chgData name="Chu Pan" userId="6aeeb3fdeb798634" providerId="LiveId" clId="{E8647772-04BA-428F-AE4D-1F6F26212CA4}" dt="2020-02-22T01:21:24.570" v="2936" actId="1076"/>
          <ac:spMkLst>
            <pc:docMk/>
            <pc:sldMk cId="2142902529" sldId="261"/>
            <ac:spMk id="95" creationId="{B2F94D63-5774-4147-AB75-6E28C1EF0747}"/>
          </ac:spMkLst>
        </pc:spChg>
        <pc:spChg chg="mod">
          <ac:chgData name="Chu Pan" userId="6aeeb3fdeb798634" providerId="LiveId" clId="{E8647772-04BA-428F-AE4D-1F6F26212CA4}" dt="2020-02-21T10:04:00.685" v="2705" actId="14100"/>
          <ac:spMkLst>
            <pc:docMk/>
            <pc:sldMk cId="2142902529" sldId="261"/>
            <ac:spMk id="96" creationId="{2939B5E4-C32D-41B4-A3E6-91BBBFA39797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11" creationId="{B38CBF4F-A2D8-43BA-BB38-D5F2A7F3B645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12" creationId="{C912298E-CA9F-42D6-A104-BB8C79C2579C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16" creationId="{6BC64E13-BC90-4B66-A0BD-1311007903F4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17" creationId="{E5B5B318-D4A3-4808-A8EF-35FA913B5E8C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18" creationId="{1E5BCC1A-26DE-462E-8924-FE1D4AF54B0E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20" creationId="{67D6F406-0F87-44EC-9133-3D3AF235964F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21" creationId="{62979A8E-3DAB-4E29-97C3-EF5C3CB538F8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22" creationId="{C3B13034-C61E-425E-8B8E-4F3BBEABD0EA}"/>
          </ac:spMkLst>
        </pc:spChg>
        <pc:spChg chg="add mod">
          <ac:chgData name="Chu Pan" userId="6aeeb3fdeb798634" providerId="LiveId" clId="{E8647772-04BA-428F-AE4D-1F6F26212CA4}" dt="2020-03-01T08:03:39.583" v="3314"/>
          <ac:spMkLst>
            <pc:docMk/>
            <pc:sldMk cId="2142902529" sldId="261"/>
            <ac:spMk id="127" creationId="{ABF1C174-E7EE-4DD3-85D7-2F12C22DA149}"/>
          </ac:spMkLst>
        </pc:spChg>
        <pc:spChg chg="mod topLvl">
          <ac:chgData name="Chu Pan" userId="6aeeb3fdeb798634" providerId="LiveId" clId="{E8647772-04BA-428F-AE4D-1F6F26212CA4}" dt="2020-03-01T08:05:50.221" v="3501" actId="164"/>
          <ac:spMkLst>
            <pc:docMk/>
            <pc:sldMk cId="2142902529" sldId="261"/>
            <ac:spMk id="131" creationId="{578348D0-A2A4-4837-9C5E-9999FE5BE1EB}"/>
          </ac:spMkLst>
        </pc:spChg>
        <pc:spChg chg="mod topLvl">
          <ac:chgData name="Chu Pan" userId="6aeeb3fdeb798634" providerId="LiveId" clId="{E8647772-04BA-428F-AE4D-1F6F26212CA4}" dt="2020-03-01T08:06:00.310" v="3521" actId="164"/>
          <ac:spMkLst>
            <pc:docMk/>
            <pc:sldMk cId="2142902529" sldId="261"/>
            <ac:spMk id="132" creationId="{5498ED42-65E7-43A9-86CA-5FE5D1A43D5D}"/>
          </ac:spMkLst>
        </pc:spChg>
        <pc:spChg chg="mod topLvl">
          <ac:chgData name="Chu Pan" userId="6aeeb3fdeb798634" providerId="LiveId" clId="{E8647772-04BA-428F-AE4D-1F6F26212CA4}" dt="2020-03-01T08:05:50.221" v="3501" actId="164"/>
          <ac:spMkLst>
            <pc:docMk/>
            <pc:sldMk cId="2142902529" sldId="261"/>
            <ac:spMk id="133" creationId="{D550F92A-7E86-4305-8570-FE04484C4B8F}"/>
          </ac:spMkLst>
        </pc:spChg>
        <pc:spChg chg="mod topLvl">
          <ac:chgData name="Chu Pan" userId="6aeeb3fdeb798634" providerId="LiveId" clId="{E8647772-04BA-428F-AE4D-1F6F26212CA4}" dt="2020-03-01T08:05:50.221" v="3501" actId="164"/>
          <ac:spMkLst>
            <pc:docMk/>
            <pc:sldMk cId="2142902529" sldId="261"/>
            <ac:spMk id="134" creationId="{EFE3165F-5519-47BD-9F49-3D4BB6AC3B7D}"/>
          </ac:spMkLst>
        </pc:spChg>
        <pc:spChg chg="mod topLvl">
          <ac:chgData name="Chu Pan" userId="6aeeb3fdeb798634" providerId="LiveId" clId="{E8647772-04BA-428F-AE4D-1F6F26212CA4}" dt="2020-03-01T08:05:50.221" v="3501" actId="164"/>
          <ac:spMkLst>
            <pc:docMk/>
            <pc:sldMk cId="2142902529" sldId="261"/>
            <ac:spMk id="141" creationId="{5C8E13E5-948A-4E80-BA25-5E075E4DEBE0}"/>
          </ac:spMkLst>
        </pc:spChg>
        <pc:spChg chg="mod topLvl">
          <ac:chgData name="Chu Pan" userId="6aeeb3fdeb798634" providerId="LiveId" clId="{E8647772-04BA-428F-AE4D-1F6F26212CA4}" dt="2020-03-01T08:05:50.221" v="3501" actId="164"/>
          <ac:spMkLst>
            <pc:docMk/>
            <pc:sldMk cId="2142902529" sldId="261"/>
            <ac:spMk id="147" creationId="{9D90B419-D559-40A9-B0EE-D482385A9BC9}"/>
          </ac:spMkLst>
        </pc:spChg>
        <pc:spChg chg="mod topLvl">
          <ac:chgData name="Chu Pan" userId="6aeeb3fdeb798634" providerId="LiveId" clId="{E8647772-04BA-428F-AE4D-1F6F26212CA4}" dt="2020-03-01T08:05:50.221" v="3501" actId="164"/>
          <ac:spMkLst>
            <pc:docMk/>
            <pc:sldMk cId="2142902529" sldId="261"/>
            <ac:spMk id="149" creationId="{FA97EE29-3346-44CD-B6FE-4CFEBCF830BB}"/>
          </ac:spMkLst>
        </pc:spChg>
        <pc:spChg chg="mod topLvl">
          <ac:chgData name="Chu Pan" userId="6aeeb3fdeb798634" providerId="LiveId" clId="{E8647772-04BA-428F-AE4D-1F6F26212CA4}" dt="2020-03-01T08:05:50.221" v="3501" actId="164"/>
          <ac:spMkLst>
            <pc:docMk/>
            <pc:sldMk cId="2142902529" sldId="261"/>
            <ac:spMk id="150" creationId="{EE866712-B454-4C2B-A180-B350A080616E}"/>
          </ac:spMkLst>
        </pc:spChg>
        <pc:spChg chg="mod topLvl">
          <ac:chgData name="Chu Pan" userId="6aeeb3fdeb798634" providerId="LiveId" clId="{E8647772-04BA-428F-AE4D-1F6F26212CA4}" dt="2020-03-01T08:05:50.221" v="3501" actId="164"/>
          <ac:spMkLst>
            <pc:docMk/>
            <pc:sldMk cId="2142902529" sldId="261"/>
            <ac:spMk id="152" creationId="{18D3813D-C673-4FED-BEDF-2B508C51030E}"/>
          </ac:spMkLst>
        </pc:spChg>
        <pc:spChg chg="mod topLvl">
          <ac:chgData name="Chu Pan" userId="6aeeb3fdeb798634" providerId="LiveId" clId="{E8647772-04BA-428F-AE4D-1F6F26212CA4}" dt="2020-03-01T08:05:50.221" v="3501" actId="164"/>
          <ac:spMkLst>
            <pc:docMk/>
            <pc:sldMk cId="2142902529" sldId="261"/>
            <ac:spMk id="155" creationId="{2D0C1EDD-C3C4-44C6-A25C-D41CC0D30353}"/>
          </ac:spMkLst>
        </pc:spChg>
        <pc:spChg chg="mod topLvl">
          <ac:chgData name="Chu Pan" userId="6aeeb3fdeb798634" providerId="LiveId" clId="{E8647772-04BA-428F-AE4D-1F6F26212CA4}" dt="2020-03-01T08:05:50.221" v="3501" actId="164"/>
          <ac:spMkLst>
            <pc:docMk/>
            <pc:sldMk cId="2142902529" sldId="261"/>
            <ac:spMk id="161" creationId="{E6482B30-4371-4CE7-B566-A60C8FC85109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73" creationId="{226F5E80-FB1E-432C-851C-AA3DDAC9B512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74" creationId="{726E62B4-232C-4BD4-8A90-43E7FE76D32B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75" creationId="{9ACEBDA8-B001-44F2-A128-B11397FFB942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76" creationId="{F94487D1-D001-4ED1-9B4B-F73CD78B2176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77" creationId="{917F2432-2DAB-4AB0-855D-ADF41C092EBC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78" creationId="{9C1CFEBD-7B1E-4110-8DF8-E131C57DCB9B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79" creationId="{00C46C4A-69C4-4BB5-ACA6-CC642D2DDC5D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80" creationId="{79BC1C2E-5A4A-454B-8575-1F52ADC88A4D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85" creationId="{0BB2FA61-0057-4534-A955-F13C88718E75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86" creationId="{71FBCA95-6142-4918-9A00-8A9EA6D79801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87" creationId="{DAA0DA4B-DEC3-4E82-9B63-66BB4F636498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88" creationId="{0BF4A272-8EE6-47D3-8547-BD0978146D4F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89" creationId="{90CE77B0-7FE0-4AFF-8A24-E2ED30AD5438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90" creationId="{95C75651-E61D-4FAC-872F-42BFD8F3CE50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91" creationId="{42D0ECE0-FBCA-4EB8-907E-268A9006E26B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92" creationId="{B9B94E3E-08B7-4035-98FC-0A551327A1C4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96" creationId="{967B4FB8-8296-4846-BACC-5D678B87D4C2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97" creationId="{AA61FB42-D4DE-4368-9172-49884411B6BD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98" creationId="{FE35659C-4B35-4346-BBF8-3F6414D2B33E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199" creationId="{7350C592-25AE-4C41-A913-438B6EDB48B5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00" creationId="{BF3CAD94-F21F-4A65-8F93-85FE190E12D4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01" creationId="{F71E421F-1E8A-47AD-8987-E7BCB0BDDE33}"/>
          </ac:spMkLst>
        </pc:spChg>
        <pc:spChg chg="mod">
          <ac:chgData name="Chu Pan" userId="6aeeb3fdeb798634" providerId="LiveId" clId="{E8647772-04BA-428F-AE4D-1F6F26212CA4}" dt="2020-02-21T09:52:50.928" v="2646" actId="1076"/>
          <ac:spMkLst>
            <pc:docMk/>
            <pc:sldMk cId="2142902529" sldId="261"/>
            <ac:spMk id="204" creationId="{02EC4A32-46D5-4427-A7A0-CE51A89C7813}"/>
          </ac:spMkLst>
        </pc:spChg>
        <pc:spChg chg="mod">
          <ac:chgData name="Chu Pan" userId="6aeeb3fdeb798634" providerId="LiveId" clId="{E8647772-04BA-428F-AE4D-1F6F26212CA4}" dt="2020-02-21T09:52:50.928" v="2646" actId="1076"/>
          <ac:spMkLst>
            <pc:docMk/>
            <pc:sldMk cId="2142902529" sldId="261"/>
            <ac:spMk id="205" creationId="{56F6014D-6938-4AEF-BF2E-35FF49EC6F64}"/>
          </ac:spMkLst>
        </pc:spChg>
        <pc:spChg chg="mod">
          <ac:chgData name="Chu Pan" userId="6aeeb3fdeb798634" providerId="LiveId" clId="{E8647772-04BA-428F-AE4D-1F6F26212CA4}" dt="2020-02-21T09:51:59.316" v="2631" actId="14100"/>
          <ac:spMkLst>
            <pc:docMk/>
            <pc:sldMk cId="2142902529" sldId="261"/>
            <ac:spMk id="207" creationId="{D1B34611-5406-4060-804C-65B11988CF75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10" creationId="{68206A0C-D6AF-4767-89EF-29D9AF1B2686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11" creationId="{72FD0C66-BB6B-49A7-AB32-C38173C2613E}"/>
          </ac:spMkLst>
        </pc:spChg>
        <pc:spChg chg="mod">
          <ac:chgData name="Chu Pan" userId="6aeeb3fdeb798634" providerId="LiveId" clId="{E8647772-04BA-428F-AE4D-1F6F26212CA4}" dt="2020-02-21T09:52:20.619" v="2641" actId="1076"/>
          <ac:spMkLst>
            <pc:docMk/>
            <pc:sldMk cId="2142902529" sldId="261"/>
            <ac:spMk id="212" creationId="{D94610EE-77AD-4B2D-A234-0E1773AF3EF3}"/>
          </ac:spMkLst>
        </pc:spChg>
        <pc:spChg chg="mod">
          <ac:chgData name="Chu Pan" userId="6aeeb3fdeb798634" providerId="LiveId" clId="{E8647772-04BA-428F-AE4D-1F6F26212CA4}" dt="2020-02-21T09:52:18.187" v="2640" actId="1076"/>
          <ac:spMkLst>
            <pc:docMk/>
            <pc:sldMk cId="2142902529" sldId="261"/>
            <ac:spMk id="213" creationId="{FC4753FC-11EE-4022-9544-F1048D05A486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19" creationId="{2F2FA8FF-F424-44F7-BFC8-0F6246ABE3C4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22" creationId="{B2F0E5AC-9685-436F-A417-563209735FFD}"/>
          </ac:spMkLst>
        </pc:spChg>
        <pc:spChg chg="mod">
          <ac:chgData name="Chu Pan" userId="6aeeb3fdeb798634" providerId="LiveId" clId="{E8647772-04BA-428F-AE4D-1F6F26212CA4}" dt="2020-02-21T09:52:13.746" v="2638" actId="1037"/>
          <ac:spMkLst>
            <pc:docMk/>
            <pc:sldMk cId="2142902529" sldId="261"/>
            <ac:spMk id="225" creationId="{8B152331-C887-43E2-A999-8B31A5148BAB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29" creationId="{0AC88547-8CD0-4A37-BAA0-9BC563DE7A16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35" creationId="{8B42B18C-6E0B-4428-8C95-F9DC437A7A03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36" creationId="{92400547-111A-48D4-87CA-81384E31133C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37" creationId="{BE22EDE9-EB38-4F34-95CA-D842151FA984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38" creationId="{1506F3A4-D836-4353-AF6E-A1E853CC4653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39" creationId="{7218BDE9-0F3A-4FD4-BA8D-30A283DB5DA5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40" creationId="{0A17ACFD-911C-4042-9AAD-175BA83E5895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47" creationId="{CCC63FBE-B19D-41BE-B1B8-87CB6D0B4277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48" creationId="{4648B675-569D-4981-85E2-ACB08A1D20F7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49" creationId="{F35A0198-69B7-45CE-8313-3168BDA8A326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50" creationId="{8997EA23-2848-43FC-9580-37908A6CF0FD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51" creationId="{2FD6CA98-24F6-4BD6-B4DA-FB50110BD674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52" creationId="{49CE533E-44ED-4CC2-A014-ADD91234AB2E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53" creationId="{406C2EA2-FBE3-4124-BB7B-E809F89F81A7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54" creationId="{D958DBC7-E83B-4259-A20C-8E6D09139EA4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59" creationId="{1B91EB42-8884-4ADF-AB6F-17ABBD4171A7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60" creationId="{34DA4D0E-9F37-4D29-95A0-9168806A3643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61" creationId="{18561085-17D5-42FF-AD28-AC2351451F00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62" creationId="{766EE95A-113C-4C51-9A83-1FF24233468F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63" creationId="{131D92BF-63CD-4C58-8BBA-E255586E9B65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64" creationId="{A617CDAE-4B9A-4BF6-97BD-B82E4FF57853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65" creationId="{79146760-5ACD-483C-B01C-601CF5BB81DF}"/>
          </ac:spMkLst>
        </pc:spChg>
        <pc:spChg chg="mod">
          <ac:chgData name="Chu Pan" userId="6aeeb3fdeb798634" providerId="LiveId" clId="{E8647772-04BA-428F-AE4D-1F6F26212CA4}" dt="2020-02-21T09:40:53.403" v="2572" actId="1582"/>
          <ac:spMkLst>
            <pc:docMk/>
            <pc:sldMk cId="2142902529" sldId="261"/>
            <ac:spMk id="266" creationId="{F96A513C-E808-4580-B266-6BB8C42F73AD}"/>
          </ac:spMkLst>
        </pc:spChg>
        <pc:spChg chg="add mod">
          <ac:chgData name="Chu Pan" userId="6aeeb3fdeb798634" providerId="LiveId" clId="{E8647772-04BA-428F-AE4D-1F6F26212CA4}" dt="2020-02-21T14:56:22.345" v="2831" actId="1038"/>
          <ac:spMkLst>
            <pc:docMk/>
            <pc:sldMk cId="2142902529" sldId="261"/>
            <ac:spMk id="267" creationId="{A48654A4-7C5F-47CC-8E83-87B5D570DB9D}"/>
          </ac:spMkLst>
        </pc:spChg>
        <pc:spChg chg="add mod">
          <ac:chgData name="Chu Pan" userId="6aeeb3fdeb798634" providerId="LiveId" clId="{E8647772-04BA-428F-AE4D-1F6F26212CA4}" dt="2020-02-21T14:56:22.345" v="2831" actId="1038"/>
          <ac:spMkLst>
            <pc:docMk/>
            <pc:sldMk cId="2142902529" sldId="261"/>
            <ac:spMk id="268" creationId="{D3B77A5F-432B-4B26-9D3C-A3290CF9D713}"/>
          </ac:spMkLst>
        </pc:spChg>
        <pc:spChg chg="add mod">
          <ac:chgData name="Chu Pan" userId="6aeeb3fdeb798634" providerId="LiveId" clId="{E8647772-04BA-428F-AE4D-1F6F26212CA4}" dt="2020-02-21T14:55:01.673" v="2801" actId="1036"/>
          <ac:spMkLst>
            <pc:docMk/>
            <pc:sldMk cId="2142902529" sldId="261"/>
            <ac:spMk id="269" creationId="{83FAB743-1758-4066-9AEA-4EBFEB837D88}"/>
          </ac:spMkLst>
        </pc:spChg>
        <pc:spChg chg="add mod">
          <ac:chgData name="Chu Pan" userId="6aeeb3fdeb798634" providerId="LiveId" clId="{E8647772-04BA-428F-AE4D-1F6F26212CA4}" dt="2020-02-21T14:56:22.345" v="2831" actId="1038"/>
          <ac:spMkLst>
            <pc:docMk/>
            <pc:sldMk cId="2142902529" sldId="261"/>
            <ac:spMk id="270" creationId="{20CF79CC-E8E1-428E-8201-91105BDA9C9E}"/>
          </ac:spMkLst>
        </pc:spChg>
        <pc:spChg chg="add mod">
          <ac:chgData name="Chu Pan" userId="6aeeb3fdeb798634" providerId="LiveId" clId="{E8647772-04BA-428F-AE4D-1F6F26212CA4}" dt="2020-02-21T14:56:00.878" v="2824" actId="1035"/>
          <ac:spMkLst>
            <pc:docMk/>
            <pc:sldMk cId="2142902529" sldId="261"/>
            <ac:spMk id="271" creationId="{78B46FF7-8727-49F9-AB8C-F0602B118484}"/>
          </ac:spMkLst>
        </pc:spChg>
        <pc:spChg chg="add mod">
          <ac:chgData name="Chu Pan" userId="6aeeb3fdeb798634" providerId="LiveId" clId="{E8647772-04BA-428F-AE4D-1F6F26212CA4}" dt="2020-03-01T07:58:39.918" v="3103" actId="164"/>
          <ac:spMkLst>
            <pc:docMk/>
            <pc:sldMk cId="2142902529" sldId="261"/>
            <ac:spMk id="272" creationId="{98F12BD3-8B51-4EA0-9B82-936AC87AF515}"/>
          </ac:spMkLst>
        </pc:spChg>
        <pc:spChg chg="add mod">
          <ac:chgData name="Chu Pan" userId="6aeeb3fdeb798634" providerId="LiveId" clId="{E8647772-04BA-428F-AE4D-1F6F26212CA4}" dt="2020-03-01T08:05:50.221" v="3501" actId="164"/>
          <ac:spMkLst>
            <pc:docMk/>
            <pc:sldMk cId="2142902529" sldId="261"/>
            <ac:spMk id="273" creationId="{EE97B76A-B105-455C-A48F-546F38E627FB}"/>
          </ac:spMkLst>
        </pc:spChg>
        <pc:spChg chg="add mod">
          <ac:chgData name="Chu Pan" userId="6aeeb3fdeb798634" providerId="LiveId" clId="{E8647772-04BA-428F-AE4D-1F6F26212CA4}" dt="2020-03-01T08:01:07.450" v="3202" actId="164"/>
          <ac:spMkLst>
            <pc:docMk/>
            <pc:sldMk cId="2142902529" sldId="261"/>
            <ac:spMk id="274" creationId="{E8C23B22-ABCB-4715-8EE2-8BFCEC786EE9}"/>
          </ac:spMkLst>
        </pc:spChg>
        <pc:spChg chg="add mod">
          <ac:chgData name="Chu Pan" userId="6aeeb3fdeb798634" providerId="LiveId" clId="{E8647772-04BA-428F-AE4D-1F6F26212CA4}" dt="2020-03-01T07:57:54.521" v="3091" actId="164"/>
          <ac:spMkLst>
            <pc:docMk/>
            <pc:sldMk cId="2142902529" sldId="261"/>
            <ac:spMk id="275" creationId="{94F806DD-0BE1-4E7C-A5DB-D7B70B2732C4}"/>
          </ac:spMkLst>
        </pc:spChg>
        <pc:spChg chg="add mod">
          <ac:chgData name="Chu Pan" userId="6aeeb3fdeb798634" providerId="LiveId" clId="{E8647772-04BA-428F-AE4D-1F6F26212CA4}" dt="2020-03-01T08:05:13.972" v="3469" actId="164"/>
          <ac:spMkLst>
            <pc:docMk/>
            <pc:sldMk cId="2142902529" sldId="261"/>
            <ac:spMk id="276" creationId="{1743BADC-12B5-4EAA-804D-D48FDB1C1D6A}"/>
          </ac:spMkLst>
        </pc:spChg>
        <pc:spChg chg="add mod">
          <ac:chgData name="Chu Pan" userId="6aeeb3fdeb798634" providerId="LiveId" clId="{E8647772-04BA-428F-AE4D-1F6F26212CA4}" dt="2020-03-01T08:05:50.221" v="3501" actId="164"/>
          <ac:spMkLst>
            <pc:docMk/>
            <pc:sldMk cId="2142902529" sldId="261"/>
            <ac:spMk id="277" creationId="{99D5B19F-6875-4C2A-B7B2-F3E1FA35A87E}"/>
          </ac:spMkLst>
        </pc:spChg>
        <pc:spChg chg="add mod">
          <ac:chgData name="Chu Pan" userId="6aeeb3fdeb798634" providerId="LiveId" clId="{E8647772-04BA-428F-AE4D-1F6F26212CA4}" dt="2020-03-01T08:05:13.972" v="3469" actId="164"/>
          <ac:spMkLst>
            <pc:docMk/>
            <pc:sldMk cId="2142902529" sldId="261"/>
            <ac:spMk id="278" creationId="{5FCDFC07-2681-4842-8B15-C769BE84EC27}"/>
          </ac:spMkLst>
        </pc:spChg>
        <pc:spChg chg="add mod">
          <ac:chgData name="Chu Pan" userId="6aeeb3fdeb798634" providerId="LiveId" clId="{E8647772-04BA-428F-AE4D-1F6F26212CA4}" dt="2020-03-01T07:57:54.521" v="3091" actId="164"/>
          <ac:spMkLst>
            <pc:docMk/>
            <pc:sldMk cId="2142902529" sldId="261"/>
            <ac:spMk id="279" creationId="{563FD0B6-E955-4CA6-A4DE-63133E8902EB}"/>
          </ac:spMkLst>
        </pc:spChg>
        <pc:spChg chg="add mod">
          <ac:chgData name="Chu Pan" userId="6aeeb3fdeb798634" providerId="LiveId" clId="{E8647772-04BA-428F-AE4D-1F6F26212CA4}" dt="2020-03-01T08:01:07.450" v="3202" actId="164"/>
          <ac:spMkLst>
            <pc:docMk/>
            <pc:sldMk cId="2142902529" sldId="261"/>
            <ac:spMk id="280" creationId="{3A8C1C06-E7C7-40C2-B2DE-2EDE3FDBC13B}"/>
          </ac:spMkLst>
        </pc:spChg>
        <pc:spChg chg="add mod">
          <ac:chgData name="Chu Pan" userId="6aeeb3fdeb798634" providerId="LiveId" clId="{E8647772-04BA-428F-AE4D-1F6F26212CA4}" dt="2020-03-01T08:05:50.221" v="3501" actId="164"/>
          <ac:spMkLst>
            <pc:docMk/>
            <pc:sldMk cId="2142902529" sldId="261"/>
            <ac:spMk id="281" creationId="{55C7D5C2-2548-4AC2-9846-B0675F369E7D}"/>
          </ac:spMkLst>
        </pc:spChg>
        <pc:spChg chg="mod topLvl">
          <ac:chgData name="Chu Pan" userId="6aeeb3fdeb798634" providerId="LiveId" clId="{E8647772-04BA-428F-AE4D-1F6F26212CA4}" dt="2020-03-01T08:02:12.606" v="3290" actId="164"/>
          <ac:spMkLst>
            <pc:docMk/>
            <pc:sldMk cId="2142902529" sldId="261"/>
            <ac:spMk id="286" creationId="{780525F2-0903-428C-BD12-9FFAC058683F}"/>
          </ac:spMkLst>
        </pc:spChg>
        <pc:spChg chg="mod topLvl">
          <ac:chgData name="Chu Pan" userId="6aeeb3fdeb798634" providerId="LiveId" clId="{E8647772-04BA-428F-AE4D-1F6F26212CA4}" dt="2020-03-01T08:02:12.606" v="3290" actId="164"/>
          <ac:spMkLst>
            <pc:docMk/>
            <pc:sldMk cId="2142902529" sldId="261"/>
            <ac:spMk id="291" creationId="{71C4FBAB-B676-4198-9F69-04CF1768E20E}"/>
          </ac:spMkLst>
        </pc:spChg>
        <pc:spChg chg="mod topLvl">
          <ac:chgData name="Chu Pan" userId="6aeeb3fdeb798634" providerId="LiveId" clId="{E8647772-04BA-428F-AE4D-1F6F26212CA4}" dt="2020-03-01T08:02:12.606" v="3290" actId="164"/>
          <ac:spMkLst>
            <pc:docMk/>
            <pc:sldMk cId="2142902529" sldId="261"/>
            <ac:spMk id="292" creationId="{7A768EB7-A6FB-4500-91DA-BEAF46E36C8C}"/>
          </ac:spMkLst>
        </pc:spChg>
        <pc:spChg chg="mod">
          <ac:chgData name="Chu Pan" userId="6aeeb3fdeb798634" providerId="LiveId" clId="{E8647772-04BA-428F-AE4D-1F6F26212CA4}" dt="2020-02-21T11:23:16.509" v="2755" actId="1036"/>
          <ac:spMkLst>
            <pc:docMk/>
            <pc:sldMk cId="2142902529" sldId="261"/>
            <ac:spMk id="295" creationId="{AEBDDE4D-5587-4056-BC21-4633F3BAD54A}"/>
          </ac:spMkLst>
        </pc:spChg>
        <pc:spChg chg="mod">
          <ac:chgData name="Chu Pan" userId="6aeeb3fdeb798634" providerId="LiveId" clId="{E8647772-04BA-428F-AE4D-1F6F26212CA4}" dt="2020-02-21T09:43:33.227" v="2587" actId="1582"/>
          <ac:spMkLst>
            <pc:docMk/>
            <pc:sldMk cId="2142902529" sldId="261"/>
            <ac:spMk id="297" creationId="{D7C9202F-F88B-48CB-B67E-50A2B34DF5CB}"/>
          </ac:spMkLst>
        </pc:spChg>
        <pc:spChg chg="mod">
          <ac:chgData name="Chu Pan" userId="6aeeb3fdeb798634" providerId="LiveId" clId="{E8647772-04BA-428F-AE4D-1F6F26212CA4}" dt="2020-02-21T09:43:33.227" v="2587" actId="1582"/>
          <ac:spMkLst>
            <pc:docMk/>
            <pc:sldMk cId="2142902529" sldId="261"/>
            <ac:spMk id="298" creationId="{1C0908D2-29A9-4DA0-B7F2-83A108025589}"/>
          </ac:spMkLst>
        </pc:spChg>
        <pc:spChg chg="mod">
          <ac:chgData name="Chu Pan" userId="6aeeb3fdeb798634" providerId="LiveId" clId="{E8647772-04BA-428F-AE4D-1F6F26212CA4}" dt="2020-02-21T10:08:19.912" v="2752" actId="1076"/>
          <ac:spMkLst>
            <pc:docMk/>
            <pc:sldMk cId="2142902529" sldId="261"/>
            <ac:spMk id="300" creationId="{CA68E91A-4342-4738-A83B-35ED2D68182B}"/>
          </ac:spMkLst>
        </pc:spChg>
        <pc:spChg chg="mod">
          <ac:chgData name="Chu Pan" userId="6aeeb3fdeb798634" providerId="LiveId" clId="{E8647772-04BA-428F-AE4D-1F6F26212CA4}" dt="2020-02-21T15:43:29.781" v="2922" actId="1036"/>
          <ac:spMkLst>
            <pc:docMk/>
            <pc:sldMk cId="2142902529" sldId="261"/>
            <ac:spMk id="304" creationId="{A55E63A5-C57C-4191-A851-2C085AEE9ACD}"/>
          </ac:spMkLst>
        </pc:spChg>
        <pc:spChg chg="add mod">
          <ac:chgData name="Chu Pan" userId="6aeeb3fdeb798634" providerId="LiveId" clId="{E8647772-04BA-428F-AE4D-1F6F26212CA4}" dt="2020-03-01T08:02:12.606" v="3290" actId="164"/>
          <ac:spMkLst>
            <pc:docMk/>
            <pc:sldMk cId="2142902529" sldId="261"/>
            <ac:spMk id="305" creationId="{211234BD-D8A7-413F-B4F6-9B03AC4DF88E}"/>
          </ac:spMkLst>
        </pc:spChg>
        <pc:spChg chg="add mod">
          <ac:chgData name="Chu Pan" userId="6aeeb3fdeb798634" providerId="LiveId" clId="{E8647772-04BA-428F-AE4D-1F6F26212CA4}" dt="2020-02-21T14:56:00.878" v="2824" actId="1035"/>
          <ac:spMkLst>
            <pc:docMk/>
            <pc:sldMk cId="2142902529" sldId="261"/>
            <ac:spMk id="306" creationId="{77B2F620-27FE-4965-B45C-ED997B29E09A}"/>
          </ac:spMkLst>
        </pc:spChg>
        <pc:spChg chg="add mod">
          <ac:chgData name="Chu Pan" userId="6aeeb3fdeb798634" providerId="LiveId" clId="{E8647772-04BA-428F-AE4D-1F6F26212CA4}" dt="2020-02-21T14:56:22.345" v="2831" actId="1038"/>
          <ac:spMkLst>
            <pc:docMk/>
            <pc:sldMk cId="2142902529" sldId="261"/>
            <ac:spMk id="307" creationId="{774157BB-AF7E-4667-9CF1-EEC671F93588}"/>
          </ac:spMkLst>
        </pc:spChg>
        <pc:spChg chg="add mod">
          <ac:chgData name="Chu Pan" userId="6aeeb3fdeb798634" providerId="LiveId" clId="{E8647772-04BA-428F-AE4D-1F6F26212CA4}" dt="2020-03-01T08:02:12.606" v="3290" actId="164"/>
          <ac:spMkLst>
            <pc:docMk/>
            <pc:sldMk cId="2142902529" sldId="261"/>
            <ac:spMk id="308" creationId="{83F9D44C-3901-40BF-B7C5-6D189D5C5802}"/>
          </ac:spMkLst>
        </pc:spChg>
        <pc:spChg chg="add mod">
          <ac:chgData name="Chu Pan" userId="6aeeb3fdeb798634" providerId="LiveId" clId="{E8647772-04BA-428F-AE4D-1F6F26212CA4}" dt="2020-03-01T08:02:48.829" v="3300" actId="164"/>
          <ac:spMkLst>
            <pc:docMk/>
            <pc:sldMk cId="2142902529" sldId="261"/>
            <ac:spMk id="309" creationId="{D3B07711-FB53-47AC-836B-1A0686C26794}"/>
          </ac:spMkLst>
        </pc:spChg>
        <pc:spChg chg="mod topLvl">
          <ac:chgData name="Chu Pan" userId="6aeeb3fdeb798634" providerId="LiveId" clId="{E8647772-04BA-428F-AE4D-1F6F26212CA4}" dt="2020-03-01T08:02:48.829" v="3300" actId="164"/>
          <ac:spMkLst>
            <pc:docMk/>
            <pc:sldMk cId="2142902529" sldId="261"/>
            <ac:spMk id="312" creationId="{BC2AE714-E9E4-4EE8-840C-3B066D9C15DA}"/>
          </ac:spMkLst>
        </pc:spChg>
        <pc:spChg chg="mod">
          <ac:chgData name="Chu Pan" userId="6aeeb3fdeb798634" providerId="LiveId" clId="{E8647772-04BA-428F-AE4D-1F6F26212CA4}" dt="2020-02-21T09:55:26.835" v="2684" actId="2085"/>
          <ac:spMkLst>
            <pc:docMk/>
            <pc:sldMk cId="2142902529" sldId="261"/>
            <ac:spMk id="313" creationId="{DFC39221-ED6F-457D-943C-7AEBD42736C2}"/>
          </ac:spMkLst>
        </pc:spChg>
        <pc:spChg chg="mod">
          <ac:chgData name="Chu Pan" userId="6aeeb3fdeb798634" providerId="LiveId" clId="{E8647772-04BA-428F-AE4D-1F6F26212CA4}" dt="2020-03-01T08:02:53.693" v="3301" actId="1036"/>
          <ac:spMkLst>
            <pc:docMk/>
            <pc:sldMk cId="2142902529" sldId="261"/>
            <ac:spMk id="317" creationId="{92969D1B-9378-4986-8AFB-9BA2EDDA0DDF}"/>
          </ac:spMkLst>
        </pc:spChg>
        <pc:spChg chg="mod">
          <ac:chgData name="Chu Pan" userId="6aeeb3fdeb798634" providerId="LiveId" clId="{E8647772-04BA-428F-AE4D-1F6F26212CA4}" dt="2020-03-01T08:03:02.683" v="3302" actId="14100"/>
          <ac:spMkLst>
            <pc:docMk/>
            <pc:sldMk cId="2142902529" sldId="261"/>
            <ac:spMk id="320" creationId="{6471C6A2-5311-47A9-B1F1-A2172B89FAE1}"/>
          </ac:spMkLst>
        </pc:spChg>
        <pc:spChg chg="mod">
          <ac:chgData name="Chu Pan" userId="6aeeb3fdeb798634" providerId="LiveId" clId="{E8647772-04BA-428F-AE4D-1F6F26212CA4}" dt="2020-02-21T09:55:26.835" v="2684" actId="2085"/>
          <ac:spMkLst>
            <pc:docMk/>
            <pc:sldMk cId="2142902529" sldId="261"/>
            <ac:spMk id="325" creationId="{4659F180-81B1-49A7-BB4E-029AE2F7CF8D}"/>
          </ac:spMkLst>
        </pc:spChg>
        <pc:spChg chg="mod">
          <ac:chgData name="Chu Pan" userId="6aeeb3fdeb798634" providerId="LiveId" clId="{E8647772-04BA-428F-AE4D-1F6F26212CA4}" dt="2020-02-21T09:43:33.227" v="2587" actId="1582"/>
          <ac:spMkLst>
            <pc:docMk/>
            <pc:sldMk cId="2142902529" sldId="261"/>
            <ac:spMk id="326" creationId="{28E51501-F62E-4CD6-8BFE-15660F3D50CB}"/>
          </ac:spMkLst>
        </pc:spChg>
        <pc:spChg chg="mod">
          <ac:chgData name="Chu Pan" userId="6aeeb3fdeb798634" providerId="LiveId" clId="{E8647772-04BA-428F-AE4D-1F6F26212CA4}" dt="2020-02-21T09:43:33.227" v="2587" actId="1582"/>
          <ac:spMkLst>
            <pc:docMk/>
            <pc:sldMk cId="2142902529" sldId="261"/>
            <ac:spMk id="328" creationId="{75494FF5-7567-4004-B9D6-3505DA723579}"/>
          </ac:spMkLst>
        </pc:spChg>
        <pc:spChg chg="mod">
          <ac:chgData name="Chu Pan" userId="6aeeb3fdeb798634" providerId="LiveId" clId="{E8647772-04BA-428F-AE4D-1F6F26212CA4}" dt="2020-02-21T09:43:33.227" v="2587" actId="1582"/>
          <ac:spMkLst>
            <pc:docMk/>
            <pc:sldMk cId="2142902529" sldId="261"/>
            <ac:spMk id="331" creationId="{7928E6CF-F6D5-42D4-BE90-A5EB76144EC9}"/>
          </ac:spMkLst>
        </pc:spChg>
        <pc:spChg chg="mod">
          <ac:chgData name="Chu Pan" userId="6aeeb3fdeb798634" providerId="LiveId" clId="{E8647772-04BA-428F-AE4D-1F6F26212CA4}" dt="2020-02-21T09:43:33.227" v="2587" actId="1582"/>
          <ac:spMkLst>
            <pc:docMk/>
            <pc:sldMk cId="2142902529" sldId="261"/>
            <ac:spMk id="332" creationId="{CF19D353-3EAB-4B9E-B866-87975E374D68}"/>
          </ac:spMkLst>
        </pc:spChg>
        <pc:spChg chg="mod">
          <ac:chgData name="Chu Pan" userId="6aeeb3fdeb798634" providerId="LiveId" clId="{E8647772-04BA-428F-AE4D-1F6F26212CA4}" dt="2020-02-21T09:43:33.227" v="2587" actId="1582"/>
          <ac:spMkLst>
            <pc:docMk/>
            <pc:sldMk cId="2142902529" sldId="261"/>
            <ac:spMk id="333" creationId="{F0FC6BBC-461B-449B-9E39-9D41504332F2}"/>
          </ac:spMkLst>
        </pc:spChg>
        <pc:spChg chg="mod">
          <ac:chgData name="Chu Pan" userId="6aeeb3fdeb798634" providerId="LiveId" clId="{E8647772-04BA-428F-AE4D-1F6F26212CA4}" dt="2020-02-21T09:43:33.227" v="2587" actId="1582"/>
          <ac:spMkLst>
            <pc:docMk/>
            <pc:sldMk cId="2142902529" sldId="261"/>
            <ac:spMk id="334" creationId="{1A04EBB6-CE85-47F4-96F9-D8D38DCD036A}"/>
          </ac:spMkLst>
        </pc:spChg>
        <pc:spChg chg="mod">
          <ac:chgData name="Chu Pan" userId="6aeeb3fdeb798634" providerId="LiveId" clId="{E8647772-04BA-428F-AE4D-1F6F26212CA4}" dt="2020-02-21T09:43:33.227" v="2587" actId="1582"/>
          <ac:spMkLst>
            <pc:docMk/>
            <pc:sldMk cId="2142902529" sldId="261"/>
            <ac:spMk id="335" creationId="{67511C36-1ADE-4EE9-AF79-B382006D319D}"/>
          </ac:spMkLst>
        </pc:spChg>
        <pc:spChg chg="mod">
          <ac:chgData name="Chu Pan" userId="6aeeb3fdeb798634" providerId="LiveId" clId="{E8647772-04BA-428F-AE4D-1F6F26212CA4}" dt="2020-02-21T09:43:33.227" v="2587" actId="1582"/>
          <ac:spMkLst>
            <pc:docMk/>
            <pc:sldMk cId="2142902529" sldId="261"/>
            <ac:spMk id="336" creationId="{E21EE59F-26E0-4D4F-B028-1FAC2DF4C28F}"/>
          </ac:spMkLst>
        </pc:spChg>
        <pc:spChg chg="mod">
          <ac:chgData name="Chu Pan" userId="6aeeb3fdeb798634" providerId="LiveId" clId="{E8647772-04BA-428F-AE4D-1F6F26212CA4}" dt="2020-02-21T09:43:33.227" v="2587" actId="1582"/>
          <ac:spMkLst>
            <pc:docMk/>
            <pc:sldMk cId="2142902529" sldId="261"/>
            <ac:spMk id="337" creationId="{91BC8BD4-1C2E-48D6-96A9-EFC403EC5A69}"/>
          </ac:spMkLst>
        </pc:spChg>
        <pc:spChg chg="mod">
          <ac:chgData name="Chu Pan" userId="6aeeb3fdeb798634" providerId="LiveId" clId="{E8647772-04BA-428F-AE4D-1F6F26212CA4}" dt="2020-02-21T09:43:33.227" v="2587" actId="1582"/>
          <ac:spMkLst>
            <pc:docMk/>
            <pc:sldMk cId="2142902529" sldId="261"/>
            <ac:spMk id="338" creationId="{95AE35E1-99B6-498E-896A-86791CAD8C6A}"/>
          </ac:spMkLst>
        </pc:spChg>
        <pc:spChg chg="mod">
          <ac:chgData name="Chu Pan" userId="6aeeb3fdeb798634" providerId="LiveId" clId="{E8647772-04BA-428F-AE4D-1F6F26212CA4}" dt="2020-02-21T09:43:33.227" v="2587" actId="1582"/>
          <ac:spMkLst>
            <pc:docMk/>
            <pc:sldMk cId="2142902529" sldId="261"/>
            <ac:spMk id="339" creationId="{E4CD61BE-5131-4856-BDAE-F09FAE38C7FC}"/>
          </ac:spMkLst>
        </pc:spChg>
        <pc:spChg chg="add mod">
          <ac:chgData name="Chu Pan" userId="6aeeb3fdeb798634" providerId="LiveId" clId="{E8647772-04BA-428F-AE4D-1F6F26212CA4}" dt="2020-03-01T08:02:12.606" v="3290" actId="164"/>
          <ac:spMkLst>
            <pc:docMk/>
            <pc:sldMk cId="2142902529" sldId="261"/>
            <ac:spMk id="340" creationId="{83F79BC6-38A6-4DE8-BE2E-59C4A41DC5CC}"/>
          </ac:spMkLst>
        </pc:spChg>
        <pc:spChg chg="add mod">
          <ac:chgData name="Chu Pan" userId="6aeeb3fdeb798634" providerId="LiveId" clId="{E8647772-04BA-428F-AE4D-1F6F26212CA4}" dt="2020-03-01T08:02:48.829" v="3300" actId="164"/>
          <ac:spMkLst>
            <pc:docMk/>
            <pc:sldMk cId="2142902529" sldId="261"/>
            <ac:spMk id="341" creationId="{D27F8AA0-5FEA-4CD2-81FC-0ECDE7549FFD}"/>
          </ac:spMkLst>
        </pc:spChg>
        <pc:spChg chg="add mod">
          <ac:chgData name="Chu Pan" userId="6aeeb3fdeb798634" providerId="LiveId" clId="{E8647772-04BA-428F-AE4D-1F6F26212CA4}" dt="2020-03-01T08:02:48.829" v="3300" actId="164"/>
          <ac:spMkLst>
            <pc:docMk/>
            <pc:sldMk cId="2142902529" sldId="261"/>
            <ac:spMk id="342" creationId="{61B54E8D-2047-47B9-B3C0-9B1C78C44FB4}"/>
          </ac:spMkLst>
        </pc:spChg>
        <pc:spChg chg="add mod">
          <ac:chgData name="Chu Pan" userId="6aeeb3fdeb798634" providerId="LiveId" clId="{E8647772-04BA-428F-AE4D-1F6F26212CA4}" dt="2020-03-01T08:03:36.960" v="3309"/>
          <ac:spMkLst>
            <pc:docMk/>
            <pc:sldMk cId="2142902529" sldId="261"/>
            <ac:spMk id="343" creationId="{45C9E5FB-0E15-46B2-A2D5-5B1A75BAB566}"/>
          </ac:spMkLst>
        </pc:spChg>
        <pc:spChg chg="add mod">
          <ac:chgData name="Chu Pan" userId="6aeeb3fdeb798634" providerId="LiveId" clId="{E8647772-04BA-428F-AE4D-1F6F26212CA4}" dt="2020-03-01T08:04:32.459" v="3404"/>
          <ac:spMkLst>
            <pc:docMk/>
            <pc:sldMk cId="2142902529" sldId="261"/>
            <ac:spMk id="346" creationId="{74901314-8BD3-4578-8450-76FD2226E819}"/>
          </ac:spMkLst>
        </pc:spChg>
        <pc:spChg chg="add mod">
          <ac:chgData name="Chu Pan" userId="6aeeb3fdeb798634" providerId="LiveId" clId="{E8647772-04BA-428F-AE4D-1F6F26212CA4}" dt="2020-03-01T08:04:56.671" v="3468"/>
          <ac:spMkLst>
            <pc:docMk/>
            <pc:sldMk cId="2142902529" sldId="261"/>
            <ac:spMk id="347" creationId="{7DC4ACFA-FA45-4640-8824-D6A57F57D338}"/>
          </ac:spMkLst>
        </pc:spChg>
        <pc:spChg chg="add del mod">
          <ac:chgData name="Chu Pan" userId="6aeeb3fdeb798634" providerId="LiveId" clId="{E8647772-04BA-428F-AE4D-1F6F26212CA4}" dt="2020-02-21T10:07:28.155" v="2741" actId="478"/>
          <ac:spMkLst>
            <pc:docMk/>
            <pc:sldMk cId="2142902529" sldId="261"/>
            <ac:spMk id="351" creationId="{1B680FE5-4B18-459F-B3BD-5275A69FCD06}"/>
          </ac:spMkLst>
        </pc:spChg>
        <pc:spChg chg="add mod">
          <ac:chgData name="Chu Pan" userId="6aeeb3fdeb798634" providerId="LiveId" clId="{E8647772-04BA-428F-AE4D-1F6F26212CA4}" dt="2020-03-01T08:07:05.965" v="3613"/>
          <ac:spMkLst>
            <pc:docMk/>
            <pc:sldMk cId="2142902529" sldId="261"/>
            <ac:spMk id="351" creationId="{83A7113C-B8F5-4B79-BF6B-DE31CE3F62B5}"/>
          </ac:spMkLst>
        </pc:spChg>
        <pc:spChg chg="add mod">
          <ac:chgData name="Chu Pan" userId="6aeeb3fdeb798634" providerId="LiveId" clId="{E8647772-04BA-428F-AE4D-1F6F26212CA4}" dt="2020-03-01T08:07:26.855" v="3647" actId="1076"/>
          <ac:spMkLst>
            <pc:docMk/>
            <pc:sldMk cId="2142902529" sldId="261"/>
            <ac:spMk id="352" creationId="{C11FB145-D972-4B8F-9836-D3959CC06670}"/>
          </ac:spMkLst>
        </pc:spChg>
        <pc:spChg chg="add del mod">
          <ac:chgData name="Chu Pan" userId="6aeeb3fdeb798634" providerId="LiveId" clId="{E8647772-04BA-428F-AE4D-1F6F26212CA4}" dt="2020-02-21T10:07:29.016" v="2742" actId="478"/>
          <ac:spMkLst>
            <pc:docMk/>
            <pc:sldMk cId="2142902529" sldId="261"/>
            <ac:spMk id="352" creationId="{E732CFDB-B9CF-4FF3-B90B-756AF41B2222}"/>
          </ac:spMkLst>
        </pc:spChg>
        <pc:spChg chg="add mod">
          <ac:chgData name="Chu Pan" userId="6aeeb3fdeb798634" providerId="LiveId" clId="{E8647772-04BA-428F-AE4D-1F6F26212CA4}" dt="2020-03-01T08:05:13.972" v="3469" actId="164"/>
          <ac:spMkLst>
            <pc:docMk/>
            <pc:sldMk cId="2142902529" sldId="261"/>
            <ac:spMk id="359" creationId="{F8D77729-B9B5-4E3B-B4B2-BA9183CD210A}"/>
          </ac:spMkLst>
        </pc:spChg>
        <pc:spChg chg="add del">
          <ac:chgData name="Chu Pan" userId="6aeeb3fdeb798634" providerId="LiveId" clId="{E8647772-04BA-428F-AE4D-1F6F26212CA4}" dt="2020-02-21T15:42:36.814" v="2909" actId="478"/>
          <ac:spMkLst>
            <pc:docMk/>
            <pc:sldMk cId="2142902529" sldId="261"/>
            <ac:spMk id="360" creationId="{6527B7DA-23BF-48FA-B850-D026ED8539BE}"/>
          </ac:spMkLst>
        </pc:spChg>
        <pc:spChg chg="add del mod">
          <ac:chgData name="Chu Pan" userId="6aeeb3fdeb798634" providerId="LiveId" clId="{E8647772-04BA-428F-AE4D-1F6F26212CA4}" dt="2020-02-21T15:43:26.208" v="2921" actId="478"/>
          <ac:spMkLst>
            <pc:docMk/>
            <pc:sldMk cId="2142902529" sldId="261"/>
            <ac:spMk id="361" creationId="{55CD7F81-6119-4C39-836D-8BEE85E6630E}"/>
          </ac:spMkLst>
        </pc:spChg>
        <pc:grpChg chg="add del mod">
          <ac:chgData name="Chu Pan" userId="6aeeb3fdeb798634" providerId="LiveId" clId="{E8647772-04BA-428F-AE4D-1F6F26212CA4}" dt="2020-02-21T09:47:13.065" v="2598" actId="165"/>
          <ac:grpSpMkLst>
            <pc:docMk/>
            <pc:sldMk cId="2142902529" sldId="261"/>
            <ac:grpSpMk id="2" creationId="{01D050B2-940F-435C-A608-53AA9F6A1C27}"/>
          </ac:grpSpMkLst>
        </pc:grpChg>
        <pc:grpChg chg="mod topLvl">
          <ac:chgData name="Chu Pan" userId="6aeeb3fdeb798634" providerId="LiveId" clId="{E8647772-04BA-428F-AE4D-1F6F26212CA4}" dt="2020-03-01T07:55:44.980" v="3002" actId="1076"/>
          <ac:grpSpMkLst>
            <pc:docMk/>
            <pc:sldMk cId="2142902529" sldId="261"/>
            <ac:grpSpMk id="3" creationId="{3E2DC538-1873-4F8D-AF17-B9CF90541A24}"/>
          </ac:grpSpMkLst>
        </pc:grpChg>
        <pc:grpChg chg="add mod">
          <ac:chgData name="Chu Pan" userId="6aeeb3fdeb798634" providerId="LiveId" clId="{E8647772-04BA-428F-AE4D-1F6F26212CA4}" dt="2020-03-01T07:58:14.114" v="3101" actId="164"/>
          <ac:grpSpMkLst>
            <pc:docMk/>
            <pc:sldMk cId="2142902529" sldId="261"/>
            <ac:grpSpMk id="13" creationId="{AF509B53-CC2D-4339-B25C-BDBDBE28430B}"/>
          </ac:grpSpMkLst>
        </pc:grpChg>
        <pc:grpChg chg="add del mod">
          <ac:chgData name="Chu Pan" userId="6aeeb3fdeb798634" providerId="LiveId" clId="{E8647772-04BA-428F-AE4D-1F6F26212CA4}" dt="2020-02-21T09:47:13.065" v="2598" actId="165"/>
          <ac:grpSpMkLst>
            <pc:docMk/>
            <pc:sldMk cId="2142902529" sldId="261"/>
            <ac:grpSpMk id="13" creationId="{FD40F170-8A0B-438C-8FF6-5CAFDB60BB29}"/>
          </ac:grpSpMkLst>
        </pc:grpChg>
        <pc:grpChg chg="mod topLvl">
          <ac:chgData name="Chu Pan" userId="6aeeb3fdeb798634" providerId="LiveId" clId="{E8647772-04BA-428F-AE4D-1F6F26212CA4}" dt="2020-03-01T07:57:54.521" v="3091" actId="164"/>
          <ac:grpSpMkLst>
            <pc:docMk/>
            <pc:sldMk cId="2142902529" sldId="261"/>
            <ac:grpSpMk id="14" creationId="{6F92FB6D-7408-4D32-B2A6-342E51EB3875}"/>
          </ac:grpSpMkLst>
        </pc:grpChg>
        <pc:grpChg chg="mod topLvl">
          <ac:chgData name="Chu Pan" userId="6aeeb3fdeb798634" providerId="LiveId" clId="{E8647772-04BA-428F-AE4D-1F6F26212CA4}" dt="2020-03-01T07:58:14.114" v="3101" actId="164"/>
          <ac:grpSpMkLst>
            <pc:docMk/>
            <pc:sldMk cId="2142902529" sldId="261"/>
            <ac:grpSpMk id="19" creationId="{163ADA08-6A94-403F-A8FC-81A8591B6B29}"/>
          </ac:grpSpMkLst>
        </pc:grpChg>
        <pc:grpChg chg="add del mod">
          <ac:chgData name="Chu Pan" userId="6aeeb3fdeb798634" providerId="LiveId" clId="{E8647772-04BA-428F-AE4D-1F6F26212CA4}" dt="2020-02-21T09:47:13.065" v="2598" actId="165"/>
          <ac:grpSpMkLst>
            <pc:docMk/>
            <pc:sldMk cId="2142902529" sldId="261"/>
            <ac:grpSpMk id="39" creationId="{12929BA3-B027-45FE-9206-4BDF0EFEAA1A}"/>
          </ac:grpSpMkLst>
        </pc:grpChg>
        <pc:grpChg chg="add mod">
          <ac:chgData name="Chu Pan" userId="6aeeb3fdeb798634" providerId="LiveId" clId="{E8647772-04BA-428F-AE4D-1F6F26212CA4}" dt="2020-03-01T07:58:39.918" v="3103" actId="164"/>
          <ac:grpSpMkLst>
            <pc:docMk/>
            <pc:sldMk cId="2142902529" sldId="261"/>
            <ac:grpSpMk id="39" creationId="{5751FDCA-A23F-4FD2-92D8-121C2919AC2D}"/>
          </ac:grpSpMkLst>
        </pc:grpChg>
        <pc:grpChg chg="mod topLvl">
          <ac:chgData name="Chu Pan" userId="6aeeb3fdeb798634" providerId="LiveId" clId="{E8647772-04BA-428F-AE4D-1F6F26212CA4}" dt="2020-03-01T08:01:07.450" v="3202" actId="164"/>
          <ac:grpSpMkLst>
            <pc:docMk/>
            <pc:sldMk cId="2142902529" sldId="261"/>
            <ac:grpSpMk id="45" creationId="{70D2E779-AA3A-43FF-B187-2677AFF05EA8}"/>
          </ac:grpSpMkLst>
        </pc:grpChg>
        <pc:grpChg chg="mod topLvl">
          <ac:chgData name="Chu Pan" userId="6aeeb3fdeb798634" providerId="LiveId" clId="{E8647772-04BA-428F-AE4D-1F6F26212CA4}" dt="2020-03-01T08:01:07.450" v="3202" actId="164"/>
          <ac:grpSpMkLst>
            <pc:docMk/>
            <pc:sldMk cId="2142902529" sldId="261"/>
            <ac:grpSpMk id="47" creationId="{51AF1267-AF98-4CAF-9712-1B95D8A4977A}"/>
          </ac:grpSpMkLst>
        </pc:grpChg>
        <pc:grpChg chg="mod topLvl">
          <ac:chgData name="Chu Pan" userId="6aeeb3fdeb798634" providerId="LiveId" clId="{E8647772-04BA-428F-AE4D-1F6F26212CA4}" dt="2020-03-01T08:01:07.450" v="3202" actId="164"/>
          <ac:grpSpMkLst>
            <pc:docMk/>
            <pc:sldMk cId="2142902529" sldId="261"/>
            <ac:grpSpMk id="49" creationId="{CBBAA0E0-73C1-4DE1-B616-281FF6061C34}"/>
          </ac:grpSpMkLst>
        </pc:grpChg>
        <pc:grpChg chg="mod topLvl">
          <ac:chgData name="Chu Pan" userId="6aeeb3fdeb798634" providerId="LiveId" clId="{E8647772-04BA-428F-AE4D-1F6F26212CA4}" dt="2020-03-01T08:01:07.450" v="3202" actId="164"/>
          <ac:grpSpMkLst>
            <pc:docMk/>
            <pc:sldMk cId="2142902529" sldId="261"/>
            <ac:grpSpMk id="51" creationId="{85FCFD30-D841-46AB-A575-76B0D39282F8}"/>
          </ac:grpSpMkLst>
        </pc:grpChg>
        <pc:grpChg chg="mod topLvl">
          <ac:chgData name="Chu Pan" userId="6aeeb3fdeb798634" providerId="LiveId" clId="{E8647772-04BA-428F-AE4D-1F6F26212CA4}" dt="2020-03-01T08:01:07.450" v="3202" actId="164"/>
          <ac:grpSpMkLst>
            <pc:docMk/>
            <pc:sldMk cId="2142902529" sldId="261"/>
            <ac:grpSpMk id="54" creationId="{FD745D0D-65ED-4CC9-A61D-30A31CF59265}"/>
          </ac:grpSpMkLst>
        </pc:grpChg>
        <pc:grpChg chg="mod topLvl">
          <ac:chgData name="Chu Pan" userId="6aeeb3fdeb798634" providerId="LiveId" clId="{E8647772-04BA-428F-AE4D-1F6F26212CA4}" dt="2020-03-01T08:01:24.354" v="3228" actId="164"/>
          <ac:grpSpMkLst>
            <pc:docMk/>
            <pc:sldMk cId="2142902529" sldId="261"/>
            <ac:grpSpMk id="62" creationId="{F8E6F837-4395-47F6-91BF-55208F51BFAB}"/>
          </ac:grpSpMkLst>
        </pc:grpChg>
        <pc:grpChg chg="add mod">
          <ac:chgData name="Chu Pan" userId="6aeeb3fdeb798634" providerId="LiveId" clId="{E8647772-04BA-428F-AE4D-1F6F26212CA4}" dt="2020-03-01T07:58:47.268" v="3105" actId="164"/>
          <ac:grpSpMkLst>
            <pc:docMk/>
            <pc:sldMk cId="2142902529" sldId="261"/>
            <ac:grpSpMk id="77" creationId="{BFC60378-489A-4D63-A505-C1C56F8691DA}"/>
          </ac:grpSpMkLst>
        </pc:grpChg>
        <pc:grpChg chg="add del mod">
          <ac:chgData name="Chu Pan" userId="6aeeb3fdeb798634" providerId="LiveId" clId="{E8647772-04BA-428F-AE4D-1F6F26212CA4}" dt="2020-02-21T09:47:13.065" v="2598" actId="165"/>
          <ac:grpSpMkLst>
            <pc:docMk/>
            <pc:sldMk cId="2142902529" sldId="261"/>
            <ac:grpSpMk id="77" creationId="{EF16307B-CDB8-457A-8946-E63D46C62564}"/>
          </ac:grpSpMkLst>
        </pc:grpChg>
        <pc:grpChg chg="mod topLvl">
          <ac:chgData name="Chu Pan" userId="6aeeb3fdeb798634" providerId="LiveId" clId="{E8647772-04BA-428F-AE4D-1F6F26212CA4}" dt="2020-03-01T08:05:13.972" v="3469" actId="164"/>
          <ac:grpSpMkLst>
            <pc:docMk/>
            <pc:sldMk cId="2142902529" sldId="261"/>
            <ac:grpSpMk id="78" creationId="{F47E5052-24BA-40D9-AB25-B571F1E5B0DB}"/>
          </ac:grpSpMkLst>
        </pc:grpChg>
        <pc:grpChg chg="add mod">
          <ac:chgData name="Chu Pan" userId="6aeeb3fdeb798634" providerId="LiveId" clId="{E8647772-04BA-428F-AE4D-1F6F26212CA4}" dt="2020-03-01T07:59:26.382" v="3110" actId="1076"/>
          <ac:grpSpMkLst>
            <pc:docMk/>
            <pc:sldMk cId="2142902529" sldId="261"/>
            <ac:grpSpMk id="82" creationId="{9D5862A3-CDCF-4A92-8406-ED5493D8128F}"/>
          </ac:grpSpMkLst>
        </pc:grpChg>
        <pc:grpChg chg="add del mod">
          <ac:chgData name="Chu Pan" userId="6aeeb3fdeb798634" providerId="LiveId" clId="{E8647772-04BA-428F-AE4D-1F6F26212CA4}" dt="2020-02-21T09:47:13.065" v="2598" actId="165"/>
          <ac:grpSpMkLst>
            <pc:docMk/>
            <pc:sldMk cId="2142902529" sldId="261"/>
            <ac:grpSpMk id="127" creationId="{9F9017C5-6009-4D87-AA16-08097144F22F}"/>
          </ac:grpSpMkLst>
        </pc:grpChg>
        <pc:grpChg chg="del mod topLvl">
          <ac:chgData name="Chu Pan" userId="6aeeb3fdeb798634" providerId="LiveId" clId="{E8647772-04BA-428F-AE4D-1F6F26212CA4}" dt="2020-02-21T09:53:46.965" v="2651" actId="165"/>
          <ac:grpSpMkLst>
            <pc:docMk/>
            <pc:sldMk cId="2142902529" sldId="261"/>
            <ac:grpSpMk id="128" creationId="{4B2B2BCD-15C4-485D-BB0E-893C01D09CD0}"/>
          </ac:grpSpMkLst>
        </pc:grpChg>
        <pc:grpChg chg="add mod">
          <ac:chgData name="Chu Pan" userId="6aeeb3fdeb798634" providerId="LiveId" clId="{E8647772-04BA-428F-AE4D-1F6F26212CA4}" dt="2020-03-01T08:01:15.609" v="3207" actId="164"/>
          <ac:grpSpMkLst>
            <pc:docMk/>
            <pc:sldMk cId="2142902529" sldId="261"/>
            <ac:grpSpMk id="128" creationId="{55857BFD-1BD9-493E-A305-7FF1417D0DE4}"/>
          </ac:grpSpMkLst>
        </pc:grpChg>
        <pc:grpChg chg="add mod">
          <ac:chgData name="Chu Pan" userId="6aeeb3fdeb798634" providerId="LiveId" clId="{E8647772-04BA-428F-AE4D-1F6F26212CA4}" dt="2020-03-01T08:01:24.354" v="3228" actId="164"/>
          <ac:grpSpMkLst>
            <pc:docMk/>
            <pc:sldMk cId="2142902529" sldId="261"/>
            <ac:grpSpMk id="130" creationId="{44718B05-D7B0-4AF3-BD56-BC662B78DF21}"/>
          </ac:grpSpMkLst>
        </pc:grpChg>
        <pc:grpChg chg="del mod topLvl">
          <ac:chgData name="Chu Pan" userId="6aeeb3fdeb798634" providerId="LiveId" clId="{E8647772-04BA-428F-AE4D-1F6F26212CA4}" dt="2020-02-21T09:53:58.570" v="2652" actId="165"/>
          <ac:grpSpMkLst>
            <pc:docMk/>
            <pc:sldMk cId="2142902529" sldId="261"/>
            <ac:grpSpMk id="130" creationId="{E5C95ABD-A9C6-47C2-B9B0-FE686A987135}"/>
          </ac:grpSpMkLst>
        </pc:grpChg>
        <pc:grpChg chg="mod topLvl">
          <ac:chgData name="Chu Pan" userId="6aeeb3fdeb798634" providerId="LiveId" clId="{E8647772-04BA-428F-AE4D-1F6F26212CA4}" dt="2020-03-01T08:05:50.221" v="3501" actId="164"/>
          <ac:grpSpMkLst>
            <pc:docMk/>
            <pc:sldMk cId="2142902529" sldId="261"/>
            <ac:grpSpMk id="135" creationId="{3899E0F3-62CE-4EAB-A46A-2E4E02D67A28}"/>
          </ac:grpSpMkLst>
        </pc:grpChg>
        <pc:grpChg chg="mod topLvl">
          <ac:chgData name="Chu Pan" userId="6aeeb3fdeb798634" providerId="LiveId" clId="{E8647772-04BA-428F-AE4D-1F6F26212CA4}" dt="2020-03-01T08:05:50.221" v="3501" actId="164"/>
          <ac:grpSpMkLst>
            <pc:docMk/>
            <pc:sldMk cId="2142902529" sldId="261"/>
            <ac:grpSpMk id="136" creationId="{4CF51331-EE8E-46A3-8BAE-3B233A84C74F}"/>
          </ac:grpSpMkLst>
        </pc:grpChg>
        <pc:grpChg chg="mod topLvl">
          <ac:chgData name="Chu Pan" userId="6aeeb3fdeb798634" providerId="LiveId" clId="{E8647772-04BA-428F-AE4D-1F6F26212CA4}" dt="2020-03-01T08:05:50.221" v="3501" actId="164"/>
          <ac:grpSpMkLst>
            <pc:docMk/>
            <pc:sldMk cId="2142902529" sldId="261"/>
            <ac:grpSpMk id="137" creationId="{96409EA5-B5ED-4A4B-907A-1E5E22264877}"/>
          </ac:grpSpMkLst>
        </pc:grpChg>
        <pc:grpChg chg="mod topLvl">
          <ac:chgData name="Chu Pan" userId="6aeeb3fdeb798634" providerId="LiveId" clId="{E8647772-04BA-428F-AE4D-1F6F26212CA4}" dt="2020-03-01T08:05:50.221" v="3501" actId="164"/>
          <ac:grpSpMkLst>
            <pc:docMk/>
            <pc:sldMk cId="2142902529" sldId="261"/>
            <ac:grpSpMk id="138" creationId="{C7AEE270-F2A1-47FF-A855-63289C8A0BD4}"/>
          </ac:grpSpMkLst>
        </pc:grpChg>
        <pc:grpChg chg="mod topLvl">
          <ac:chgData name="Chu Pan" userId="6aeeb3fdeb798634" providerId="LiveId" clId="{E8647772-04BA-428F-AE4D-1F6F26212CA4}" dt="2020-03-01T08:05:50.221" v="3501" actId="164"/>
          <ac:grpSpMkLst>
            <pc:docMk/>
            <pc:sldMk cId="2142902529" sldId="261"/>
            <ac:grpSpMk id="139" creationId="{1B01E82B-92D8-47F0-BD0F-6FA384537FB2}"/>
          </ac:grpSpMkLst>
        </pc:grpChg>
        <pc:grpChg chg="mod topLvl">
          <ac:chgData name="Chu Pan" userId="6aeeb3fdeb798634" providerId="LiveId" clId="{E8647772-04BA-428F-AE4D-1F6F26212CA4}" dt="2020-03-01T08:05:50.221" v="3501" actId="164"/>
          <ac:grpSpMkLst>
            <pc:docMk/>
            <pc:sldMk cId="2142902529" sldId="261"/>
            <ac:grpSpMk id="142" creationId="{709C0AF3-B15C-4B13-AB26-69B996CA9EC4}"/>
          </ac:grpSpMkLst>
        </pc:grpChg>
        <pc:grpChg chg="mod topLvl">
          <ac:chgData name="Chu Pan" userId="6aeeb3fdeb798634" providerId="LiveId" clId="{E8647772-04BA-428F-AE4D-1F6F26212CA4}" dt="2020-03-01T08:05:50.221" v="3501" actId="164"/>
          <ac:grpSpMkLst>
            <pc:docMk/>
            <pc:sldMk cId="2142902529" sldId="261"/>
            <ac:grpSpMk id="148" creationId="{7EC81E76-3817-45A2-B2D5-F5C213593C93}"/>
          </ac:grpSpMkLst>
        </pc:grpChg>
        <pc:grpChg chg="mod topLvl">
          <ac:chgData name="Chu Pan" userId="6aeeb3fdeb798634" providerId="LiveId" clId="{E8647772-04BA-428F-AE4D-1F6F26212CA4}" dt="2020-03-01T08:05:50.221" v="3501" actId="164"/>
          <ac:grpSpMkLst>
            <pc:docMk/>
            <pc:sldMk cId="2142902529" sldId="261"/>
            <ac:grpSpMk id="153" creationId="{EC382C93-540E-401E-80C8-AC108155D14D}"/>
          </ac:grpSpMkLst>
        </pc:grpChg>
        <pc:grpChg chg="mod topLvl">
          <ac:chgData name="Chu Pan" userId="6aeeb3fdeb798634" providerId="LiveId" clId="{E8647772-04BA-428F-AE4D-1F6F26212CA4}" dt="2020-03-01T08:05:50.221" v="3501" actId="164"/>
          <ac:grpSpMkLst>
            <pc:docMk/>
            <pc:sldMk cId="2142902529" sldId="261"/>
            <ac:grpSpMk id="157" creationId="{2BC1AFD2-8995-4F7B-9F0E-F9E23F510233}"/>
          </ac:grpSpMkLst>
        </pc:grpChg>
        <pc:grpChg chg="mod topLvl">
          <ac:chgData name="Chu Pan" userId="6aeeb3fdeb798634" providerId="LiveId" clId="{E8647772-04BA-428F-AE4D-1F6F26212CA4}" dt="2020-03-01T08:05:50.221" v="3501" actId="164"/>
          <ac:grpSpMkLst>
            <pc:docMk/>
            <pc:sldMk cId="2142902529" sldId="261"/>
            <ac:grpSpMk id="160" creationId="{638BBECB-E8DF-410A-9B44-37926A1A58CE}"/>
          </ac:grpSpMkLst>
        </pc:grpChg>
        <pc:grpChg chg="mod topLvl">
          <ac:chgData name="Chu Pan" userId="6aeeb3fdeb798634" providerId="LiveId" clId="{E8647772-04BA-428F-AE4D-1F6F26212CA4}" dt="2020-03-01T08:05:50.221" v="3501" actId="164"/>
          <ac:grpSpMkLst>
            <pc:docMk/>
            <pc:sldMk cId="2142902529" sldId="261"/>
            <ac:grpSpMk id="163" creationId="{4D2B76A7-FC4A-478A-846A-AD0180881C05}"/>
          </ac:grpSpMkLst>
        </pc:grpChg>
        <pc:grpChg chg="mod topLvl">
          <ac:chgData name="Chu Pan" userId="6aeeb3fdeb798634" providerId="LiveId" clId="{E8647772-04BA-428F-AE4D-1F6F26212CA4}" dt="2020-03-01T08:05:50.221" v="3501" actId="164"/>
          <ac:grpSpMkLst>
            <pc:docMk/>
            <pc:sldMk cId="2142902529" sldId="261"/>
            <ac:grpSpMk id="165" creationId="{C2EEE074-678E-497F-9207-A7A69B9DBAD4}"/>
          </ac:grpSpMkLst>
        </pc:grpChg>
        <pc:grpChg chg="mod topLvl">
          <ac:chgData name="Chu Pan" userId="6aeeb3fdeb798634" providerId="LiveId" clId="{E8647772-04BA-428F-AE4D-1F6F26212CA4}" dt="2020-03-01T08:05:50.221" v="3501" actId="164"/>
          <ac:grpSpMkLst>
            <pc:docMk/>
            <pc:sldMk cId="2142902529" sldId="261"/>
            <ac:grpSpMk id="166" creationId="{5C955A87-6D8E-447A-ABC4-C86C6B436168}"/>
          </ac:grpSpMkLst>
        </pc:grpChg>
        <pc:grpChg chg="add mod">
          <ac:chgData name="Chu Pan" userId="6aeeb3fdeb798634" providerId="LiveId" clId="{E8647772-04BA-428F-AE4D-1F6F26212CA4}" dt="2020-03-01T08:01:34.129" v="3261" actId="1036"/>
          <ac:grpSpMkLst>
            <pc:docMk/>
            <pc:sldMk cId="2142902529" sldId="261"/>
            <ac:grpSpMk id="282" creationId="{288AB59E-AF24-4AA6-9E25-39C45009B342}"/>
          </ac:grpSpMkLst>
        </pc:grpChg>
        <pc:grpChg chg="add del mod">
          <ac:chgData name="Chu Pan" userId="6aeeb3fdeb798634" providerId="LiveId" clId="{E8647772-04BA-428F-AE4D-1F6F26212CA4}" dt="2020-02-21T09:47:13.065" v="2598" actId="165"/>
          <ac:grpSpMkLst>
            <pc:docMk/>
            <pc:sldMk cId="2142902529" sldId="261"/>
            <ac:grpSpMk id="282" creationId="{F7B48481-BA91-446F-8B3C-BAFB868BEE42}"/>
          </ac:grpSpMkLst>
        </pc:grpChg>
        <pc:grpChg chg="mod topLvl">
          <ac:chgData name="Chu Pan" userId="6aeeb3fdeb798634" providerId="LiveId" clId="{E8647772-04BA-428F-AE4D-1F6F26212CA4}" dt="2020-03-01T08:02:12.606" v="3290" actId="164"/>
          <ac:grpSpMkLst>
            <pc:docMk/>
            <pc:sldMk cId="2142902529" sldId="261"/>
            <ac:grpSpMk id="283" creationId="{E90E8C01-32D3-48FE-B34E-DF0834DE252A}"/>
          </ac:grpSpMkLst>
        </pc:grpChg>
        <pc:grpChg chg="mod topLvl">
          <ac:chgData name="Chu Pan" userId="6aeeb3fdeb798634" providerId="LiveId" clId="{E8647772-04BA-428F-AE4D-1F6F26212CA4}" dt="2020-03-01T08:02:12.606" v="3290" actId="164"/>
          <ac:grpSpMkLst>
            <pc:docMk/>
            <pc:sldMk cId="2142902529" sldId="261"/>
            <ac:grpSpMk id="284" creationId="{4C806BC5-1267-4089-BFE7-C61A6FFFDF2C}"/>
          </ac:grpSpMkLst>
        </pc:grpChg>
        <pc:grpChg chg="mod topLvl">
          <ac:chgData name="Chu Pan" userId="6aeeb3fdeb798634" providerId="LiveId" clId="{E8647772-04BA-428F-AE4D-1F6F26212CA4}" dt="2020-03-01T08:02:12.606" v="3290" actId="164"/>
          <ac:grpSpMkLst>
            <pc:docMk/>
            <pc:sldMk cId="2142902529" sldId="261"/>
            <ac:grpSpMk id="285" creationId="{333E3F9C-2673-4DAC-89E0-A55F10747C27}"/>
          </ac:grpSpMkLst>
        </pc:grpChg>
        <pc:grpChg chg="add mod">
          <ac:chgData name="Chu Pan" userId="6aeeb3fdeb798634" providerId="LiveId" clId="{E8647772-04BA-428F-AE4D-1F6F26212CA4}" dt="2020-03-01T08:02:28.190" v="3297" actId="1076"/>
          <ac:grpSpMkLst>
            <pc:docMk/>
            <pc:sldMk cId="2142902529" sldId="261"/>
            <ac:grpSpMk id="288" creationId="{033B698E-49B0-4912-87C3-B6067B8A774B}"/>
          </ac:grpSpMkLst>
        </pc:grpChg>
        <pc:grpChg chg="add del mod">
          <ac:chgData name="Chu Pan" userId="6aeeb3fdeb798634" providerId="LiveId" clId="{E8647772-04BA-428F-AE4D-1F6F26212CA4}" dt="2020-02-21T09:47:13.065" v="2598" actId="165"/>
          <ac:grpSpMkLst>
            <pc:docMk/>
            <pc:sldMk cId="2142902529" sldId="261"/>
            <ac:grpSpMk id="310" creationId="{39A7E54F-05D1-4383-B1E1-5DD02FEE3B09}"/>
          </ac:grpSpMkLst>
        </pc:grpChg>
        <pc:grpChg chg="add mod">
          <ac:chgData name="Chu Pan" userId="6aeeb3fdeb798634" providerId="LiveId" clId="{E8647772-04BA-428F-AE4D-1F6F26212CA4}" dt="2020-03-01T08:03:10.411" v="3304" actId="14100"/>
          <ac:grpSpMkLst>
            <pc:docMk/>
            <pc:sldMk cId="2142902529" sldId="261"/>
            <ac:grpSpMk id="310" creationId="{8DF8C664-04A1-46B7-A102-B2FB3280B4BA}"/>
          </ac:grpSpMkLst>
        </pc:grpChg>
        <pc:grpChg chg="mod topLvl">
          <ac:chgData name="Chu Pan" userId="6aeeb3fdeb798634" providerId="LiveId" clId="{E8647772-04BA-428F-AE4D-1F6F26212CA4}" dt="2020-03-01T08:02:48.829" v="3300" actId="164"/>
          <ac:grpSpMkLst>
            <pc:docMk/>
            <pc:sldMk cId="2142902529" sldId="261"/>
            <ac:grpSpMk id="311" creationId="{FF4A64F1-E8E6-4163-9B39-A6AB0B8FBF43}"/>
          </ac:grpSpMkLst>
        </pc:grpChg>
        <pc:grpChg chg="add mod">
          <ac:chgData name="Chu Pan" userId="6aeeb3fdeb798634" providerId="LiveId" clId="{E8647772-04BA-428F-AE4D-1F6F26212CA4}" dt="2020-03-01T08:06:23.336" v="3556" actId="1036"/>
          <ac:grpSpMkLst>
            <pc:docMk/>
            <pc:sldMk cId="2142902529" sldId="261"/>
            <ac:grpSpMk id="344" creationId="{8388456F-BD87-40F0-B271-14E2A75A1B1D}"/>
          </ac:grpSpMkLst>
        </pc:grpChg>
        <pc:grpChg chg="add mod">
          <ac:chgData name="Chu Pan" userId="6aeeb3fdeb798634" providerId="LiveId" clId="{E8647772-04BA-428F-AE4D-1F6F26212CA4}" dt="2020-03-01T08:06:00.310" v="3521" actId="164"/>
          <ac:grpSpMkLst>
            <pc:docMk/>
            <pc:sldMk cId="2142902529" sldId="261"/>
            <ac:grpSpMk id="345" creationId="{52018EC0-0BA3-41D4-B86B-32DFD8111BFD}"/>
          </ac:grpSpMkLst>
        </pc:grpChg>
        <pc:grpChg chg="add mod">
          <ac:chgData name="Chu Pan" userId="6aeeb3fdeb798634" providerId="LiveId" clId="{E8647772-04BA-428F-AE4D-1F6F26212CA4}" dt="2020-03-01T08:06:18.126" v="3554" actId="1035"/>
          <ac:grpSpMkLst>
            <pc:docMk/>
            <pc:sldMk cId="2142902529" sldId="261"/>
            <ac:grpSpMk id="349" creationId="{26A455C2-A6D3-440C-9499-6A5C05DEEE5E}"/>
          </ac:grpSpMkLst>
        </pc:grpChg>
        <pc:cxnChg chg="mod topLvl">
          <ac:chgData name="Chu Pan" userId="6aeeb3fdeb798634" providerId="LiveId" clId="{E8647772-04BA-428F-AE4D-1F6F26212CA4}" dt="2020-03-01T07:55:44.980" v="3002" actId="1076"/>
          <ac:cxnSpMkLst>
            <pc:docMk/>
            <pc:sldMk cId="2142902529" sldId="261"/>
            <ac:cxnSpMk id="5" creationId="{76D147E2-2B09-4720-A9D8-ADAED0BF2687}"/>
          </ac:cxnSpMkLst>
        </pc:cxnChg>
        <pc:cxnChg chg="mod topLvl">
          <ac:chgData name="Chu Pan" userId="6aeeb3fdeb798634" providerId="LiveId" clId="{E8647772-04BA-428F-AE4D-1F6F26212CA4}" dt="2020-03-01T07:55:44.980" v="3002" actId="1076"/>
          <ac:cxnSpMkLst>
            <pc:docMk/>
            <pc:sldMk cId="2142902529" sldId="261"/>
            <ac:cxnSpMk id="6" creationId="{50421E29-95C4-4B16-82E4-FC94969E94F2}"/>
          </ac:cxnSpMkLst>
        </pc:cxnChg>
        <pc:cxnChg chg="mod topLvl">
          <ac:chgData name="Chu Pan" userId="6aeeb3fdeb798634" providerId="LiveId" clId="{E8647772-04BA-428F-AE4D-1F6F26212CA4}" dt="2020-03-01T07:55:44.980" v="3002" actId="1076"/>
          <ac:cxnSpMkLst>
            <pc:docMk/>
            <pc:sldMk cId="2142902529" sldId="261"/>
            <ac:cxnSpMk id="7" creationId="{D755FCED-E035-4C5D-B266-D6E50944CB87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10" creationId="{1BA186FE-1F90-47F6-9A70-9350ED0161A9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12" creationId="{CDD70843-5A19-4EAE-B177-9C6960AD58CB}"/>
          </ac:cxnSpMkLst>
        </pc:cxnChg>
        <pc:cxnChg chg="mod topLvl">
          <ac:chgData name="Chu Pan" userId="6aeeb3fdeb798634" providerId="LiveId" clId="{E8647772-04BA-428F-AE4D-1F6F26212CA4}" dt="2020-03-01T07:58:14.114" v="3101" actId="164"/>
          <ac:cxnSpMkLst>
            <pc:docMk/>
            <pc:sldMk cId="2142902529" sldId="261"/>
            <ac:cxnSpMk id="20" creationId="{4A5E086E-349D-4635-AE6E-68AEAF3317D2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21" creationId="{8B59FF72-27A8-48EF-8004-582641C2C479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22" creationId="{6EDB47A4-5D70-4A02-ADDB-E53A068AEA15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23" creationId="{57676C54-7C79-4A20-8209-33ED22260ACB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26" creationId="{7ACD773C-505F-4285-8549-2B212DF04717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29" creationId="{B25E7099-1617-4D27-9746-BA8A0F73C65C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30" creationId="{0BCC6FBD-92C6-470B-A5C1-8A2BA3CE0C21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31" creationId="{BF5C44AF-B4EC-43A7-96C5-E6E3122C2A0B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35" creationId="{933EFC32-5FF1-47D6-97C8-24943CDDAFE7}"/>
          </ac:cxnSpMkLst>
        </pc:cxnChg>
        <pc:cxnChg chg="mod topLvl">
          <ac:chgData name="Chu Pan" userId="6aeeb3fdeb798634" providerId="LiveId" clId="{E8647772-04BA-428F-AE4D-1F6F26212CA4}" dt="2020-03-01T08:01:15.609" v="3207" actId="164"/>
          <ac:cxnSpMkLst>
            <pc:docMk/>
            <pc:sldMk cId="2142902529" sldId="261"/>
            <ac:cxnSpMk id="41" creationId="{A04041E2-6172-4A27-8E5D-AE38CB22E836}"/>
          </ac:cxnSpMkLst>
        </pc:cxnChg>
        <pc:cxnChg chg="mod topLvl">
          <ac:chgData name="Chu Pan" userId="6aeeb3fdeb798634" providerId="LiveId" clId="{E8647772-04BA-428F-AE4D-1F6F26212CA4}" dt="2020-03-01T08:01:07.450" v="3202" actId="164"/>
          <ac:cxnSpMkLst>
            <pc:docMk/>
            <pc:sldMk cId="2142902529" sldId="261"/>
            <ac:cxnSpMk id="43" creationId="{D36A4D3A-0CE1-4D43-B206-8983F441975A}"/>
          </ac:cxnSpMkLst>
        </pc:cxnChg>
        <pc:cxnChg chg="mod topLvl">
          <ac:chgData name="Chu Pan" userId="6aeeb3fdeb798634" providerId="LiveId" clId="{E8647772-04BA-428F-AE4D-1F6F26212CA4}" dt="2020-02-21T14:56:37.212" v="2852" actId="1037"/>
          <ac:cxnSpMkLst>
            <pc:docMk/>
            <pc:sldMk cId="2142902529" sldId="261"/>
            <ac:cxnSpMk id="44" creationId="{7B91651A-4675-4C1F-997B-CE4C9415C47B}"/>
          </ac:cxnSpMkLst>
        </pc:cxnChg>
        <pc:cxnChg chg="mod topLvl">
          <ac:chgData name="Chu Pan" userId="6aeeb3fdeb798634" providerId="LiveId" clId="{E8647772-04BA-428F-AE4D-1F6F26212CA4}" dt="2020-03-01T08:01:07.450" v="3202" actId="164"/>
          <ac:cxnSpMkLst>
            <pc:docMk/>
            <pc:sldMk cId="2142902529" sldId="261"/>
            <ac:cxnSpMk id="50" creationId="{6B59D788-1549-4DC4-9383-83498413446B}"/>
          </ac:cxnSpMkLst>
        </pc:cxnChg>
        <pc:cxnChg chg="mod topLvl">
          <ac:chgData name="Chu Pan" userId="6aeeb3fdeb798634" providerId="LiveId" clId="{E8647772-04BA-428F-AE4D-1F6F26212CA4}" dt="2020-03-01T08:01:07.450" v="3202" actId="164"/>
          <ac:cxnSpMkLst>
            <pc:docMk/>
            <pc:sldMk cId="2142902529" sldId="261"/>
            <ac:cxnSpMk id="52" creationId="{5134A305-EA77-494E-8862-EE7AF143386A}"/>
          </ac:cxnSpMkLst>
        </pc:cxnChg>
        <pc:cxnChg chg="mod topLvl">
          <ac:chgData name="Chu Pan" userId="6aeeb3fdeb798634" providerId="LiveId" clId="{E8647772-04BA-428F-AE4D-1F6F26212CA4}" dt="2020-03-01T08:01:07.450" v="3202" actId="164"/>
          <ac:cxnSpMkLst>
            <pc:docMk/>
            <pc:sldMk cId="2142902529" sldId="261"/>
            <ac:cxnSpMk id="53" creationId="{CD80F470-3F9F-43FF-8E63-617891F9844D}"/>
          </ac:cxnSpMkLst>
        </pc:cxnChg>
        <pc:cxnChg chg="mod topLvl">
          <ac:chgData name="Chu Pan" userId="6aeeb3fdeb798634" providerId="LiveId" clId="{E8647772-04BA-428F-AE4D-1F6F26212CA4}" dt="2020-02-21T14:56:37.212" v="2852" actId="1037"/>
          <ac:cxnSpMkLst>
            <pc:docMk/>
            <pc:sldMk cId="2142902529" sldId="261"/>
            <ac:cxnSpMk id="55" creationId="{271B0737-2BDE-401C-BE73-CEF502F13EFE}"/>
          </ac:cxnSpMkLst>
        </pc:cxnChg>
        <pc:cxnChg chg="mod topLvl">
          <ac:chgData name="Chu Pan" userId="6aeeb3fdeb798634" providerId="LiveId" clId="{E8647772-04BA-428F-AE4D-1F6F26212CA4}" dt="2020-03-01T08:01:07.450" v="3202" actId="164"/>
          <ac:cxnSpMkLst>
            <pc:docMk/>
            <pc:sldMk cId="2142902529" sldId="261"/>
            <ac:cxnSpMk id="56" creationId="{FBA7A364-BE70-4302-BC69-FFA3E55FACFE}"/>
          </ac:cxnSpMkLst>
        </pc:cxnChg>
        <pc:cxnChg chg="mod topLvl">
          <ac:chgData name="Chu Pan" userId="6aeeb3fdeb798634" providerId="LiveId" clId="{E8647772-04BA-428F-AE4D-1F6F26212CA4}" dt="2020-03-01T08:01:07.450" v="3202" actId="164"/>
          <ac:cxnSpMkLst>
            <pc:docMk/>
            <pc:sldMk cId="2142902529" sldId="261"/>
            <ac:cxnSpMk id="57" creationId="{9DFCC66C-F386-4991-B5B6-F82C02A25B27}"/>
          </ac:cxnSpMkLst>
        </pc:cxnChg>
        <pc:cxnChg chg="mod topLvl">
          <ac:chgData name="Chu Pan" userId="6aeeb3fdeb798634" providerId="LiveId" clId="{E8647772-04BA-428F-AE4D-1F6F26212CA4}" dt="2020-03-01T08:01:07.450" v="3202" actId="164"/>
          <ac:cxnSpMkLst>
            <pc:docMk/>
            <pc:sldMk cId="2142902529" sldId="261"/>
            <ac:cxnSpMk id="58" creationId="{7994D1FE-5C3D-49E3-8CFF-0F3FC67A99BE}"/>
          </ac:cxnSpMkLst>
        </pc:cxnChg>
        <pc:cxnChg chg="mod topLvl">
          <ac:chgData name="Chu Pan" userId="6aeeb3fdeb798634" providerId="LiveId" clId="{E8647772-04BA-428F-AE4D-1F6F26212CA4}" dt="2020-03-01T08:01:24.354" v="3228" actId="164"/>
          <ac:cxnSpMkLst>
            <pc:docMk/>
            <pc:sldMk cId="2142902529" sldId="261"/>
            <ac:cxnSpMk id="61" creationId="{44195418-EE00-4FBE-91D4-BEA2FFFDFFD2}"/>
          </ac:cxnSpMkLst>
        </pc:cxnChg>
        <pc:cxnChg chg="mod">
          <ac:chgData name="Chu Pan" userId="6aeeb3fdeb798634" providerId="LiveId" clId="{E8647772-04BA-428F-AE4D-1F6F26212CA4}" dt="2020-02-21T09:46:21.296" v="2595" actId="2085"/>
          <ac:cxnSpMkLst>
            <pc:docMk/>
            <pc:sldMk cId="2142902529" sldId="261"/>
            <ac:cxnSpMk id="63" creationId="{5648CD9F-628E-4078-991D-A2392453EF20}"/>
          </ac:cxnSpMkLst>
        </pc:cxnChg>
        <pc:cxnChg chg="mod">
          <ac:chgData name="Chu Pan" userId="6aeeb3fdeb798634" providerId="LiveId" clId="{E8647772-04BA-428F-AE4D-1F6F26212CA4}" dt="2020-02-21T09:46:21.296" v="2595" actId="2085"/>
          <ac:cxnSpMkLst>
            <pc:docMk/>
            <pc:sldMk cId="2142902529" sldId="261"/>
            <ac:cxnSpMk id="64" creationId="{CEC9C4D8-E1FF-4FE6-9379-3E0095E98558}"/>
          </ac:cxnSpMkLst>
        </pc:cxnChg>
        <pc:cxnChg chg="mod">
          <ac:chgData name="Chu Pan" userId="6aeeb3fdeb798634" providerId="LiveId" clId="{E8647772-04BA-428F-AE4D-1F6F26212CA4}" dt="2020-02-21T09:46:21.296" v="2595" actId="2085"/>
          <ac:cxnSpMkLst>
            <pc:docMk/>
            <pc:sldMk cId="2142902529" sldId="261"/>
            <ac:cxnSpMk id="70" creationId="{AF8680D7-EA31-4EDF-87CA-0E6A873F8F85}"/>
          </ac:cxnSpMkLst>
        </pc:cxnChg>
        <pc:cxnChg chg="mod">
          <ac:chgData name="Chu Pan" userId="6aeeb3fdeb798634" providerId="LiveId" clId="{E8647772-04BA-428F-AE4D-1F6F26212CA4}" dt="2020-02-21T09:46:21.296" v="2595" actId="2085"/>
          <ac:cxnSpMkLst>
            <pc:docMk/>
            <pc:sldMk cId="2142902529" sldId="261"/>
            <ac:cxnSpMk id="74" creationId="{182C651A-0655-4B85-B872-1E1C2ABCDBFC}"/>
          </ac:cxnSpMkLst>
        </pc:cxnChg>
        <pc:cxnChg chg="mod">
          <ac:chgData name="Chu Pan" userId="6aeeb3fdeb798634" providerId="LiveId" clId="{E8647772-04BA-428F-AE4D-1F6F26212CA4}" dt="2020-02-21T09:46:21.296" v="2595" actId="2085"/>
          <ac:cxnSpMkLst>
            <pc:docMk/>
            <pc:sldMk cId="2142902529" sldId="261"/>
            <ac:cxnSpMk id="76" creationId="{45CAB003-CAF3-42FA-8F63-F531098733FE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87" creationId="{7460C9B9-95FA-4CD7-8901-8430C17D9CA8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90" creationId="{DD9CAD13-501C-43EC-B9AA-1371D1C1BD3A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101" creationId="{D8F4A68E-98F0-4455-81CA-A7FF3BF85BA9}"/>
          </ac:cxnSpMkLst>
        </pc:cxnChg>
        <pc:cxnChg chg="mod">
          <ac:chgData name="Chu Pan" userId="6aeeb3fdeb798634" providerId="LiveId" clId="{E8647772-04BA-428F-AE4D-1F6F26212CA4}" dt="2020-02-21T10:04:04.569" v="2706" actId="14100"/>
          <ac:cxnSpMkLst>
            <pc:docMk/>
            <pc:sldMk cId="2142902529" sldId="261"/>
            <ac:cxnSpMk id="102" creationId="{87C44AB2-67C8-4757-877B-0B7A71CC5D15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103" creationId="{DB6A704D-7FB6-4D6D-B7F3-F1D9BD83205A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104" creationId="{E11314B4-4A94-4983-8596-349FEFDFCDBD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105" creationId="{1A99DBAC-68D3-447E-B265-82E96530C0B1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106" creationId="{1740D49B-2DA6-4784-A5AA-68C4702D702C}"/>
          </ac:cxnSpMkLst>
        </pc:cxnChg>
        <pc:cxnChg chg="mod">
          <ac:chgData name="Chu Pan" userId="6aeeb3fdeb798634" providerId="LiveId" clId="{E8647772-04BA-428F-AE4D-1F6F26212CA4}" dt="2020-02-21T09:49:58.046" v="2611" actId="1076"/>
          <ac:cxnSpMkLst>
            <pc:docMk/>
            <pc:sldMk cId="2142902529" sldId="261"/>
            <ac:cxnSpMk id="107" creationId="{4BA305F6-1648-4669-A014-B299D43AD547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108" creationId="{568D36F7-B0E5-4231-8B4E-E1F219B9BF3A}"/>
          </ac:cxnSpMkLst>
        </pc:cxnChg>
        <pc:cxnChg chg="mod">
          <ac:chgData name="Chu Pan" userId="6aeeb3fdeb798634" providerId="LiveId" clId="{E8647772-04BA-428F-AE4D-1F6F26212CA4}" dt="2020-02-21T10:07:40.855" v="2743" actId="1076"/>
          <ac:cxnSpMkLst>
            <pc:docMk/>
            <pc:sldMk cId="2142902529" sldId="261"/>
            <ac:cxnSpMk id="109" creationId="{2D4789CD-90E9-4EBE-988B-8E24FCDB4261}"/>
          </ac:cxnSpMkLst>
        </pc:cxnChg>
        <pc:cxnChg chg="mod">
          <ac:chgData name="Chu Pan" userId="6aeeb3fdeb798634" providerId="LiveId" clId="{E8647772-04BA-428F-AE4D-1F6F26212CA4}" dt="2020-02-21T10:07:40.855" v="2743" actId="1076"/>
          <ac:cxnSpMkLst>
            <pc:docMk/>
            <pc:sldMk cId="2142902529" sldId="261"/>
            <ac:cxnSpMk id="110" creationId="{23969F54-DF83-4EEC-A787-AA247FFB67D8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113" creationId="{F4D0ED42-654C-4543-A3B2-3EA9CD157C4E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114" creationId="{5E0A6622-6416-4643-9199-BA661472C4E3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123" creationId="{29BF450D-A5D4-45B3-8951-4F70DB93468F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124" creationId="{26EC7B7E-0E70-4C1C-B041-F6F47E1DB0C3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125" creationId="{571D992F-CD27-46C3-B16E-6976710D7EF9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126" creationId="{7BB34FCB-BF11-45CA-85EB-C5CF2496C3FC}"/>
          </ac:cxnSpMkLst>
        </pc:cxnChg>
        <pc:cxnChg chg="mod topLvl">
          <ac:chgData name="Chu Pan" userId="6aeeb3fdeb798634" providerId="LiveId" clId="{E8647772-04BA-428F-AE4D-1F6F26212CA4}" dt="2020-03-01T08:05:50.221" v="3501" actId="164"/>
          <ac:cxnSpMkLst>
            <pc:docMk/>
            <pc:sldMk cId="2142902529" sldId="261"/>
            <ac:cxnSpMk id="129" creationId="{7CA03B37-4046-4A6E-9985-4C170D317A7A}"/>
          </ac:cxnSpMkLst>
        </pc:cxnChg>
        <pc:cxnChg chg="mod topLvl">
          <ac:chgData name="Chu Pan" userId="6aeeb3fdeb798634" providerId="LiveId" clId="{E8647772-04BA-428F-AE4D-1F6F26212CA4}" dt="2020-03-01T08:05:50.221" v="3501" actId="164"/>
          <ac:cxnSpMkLst>
            <pc:docMk/>
            <pc:sldMk cId="2142902529" sldId="261"/>
            <ac:cxnSpMk id="140" creationId="{956EEB52-A633-4707-9F3C-4B4C7268B34B}"/>
          </ac:cxnSpMkLst>
        </pc:cxnChg>
        <pc:cxnChg chg="mod topLvl">
          <ac:chgData name="Chu Pan" userId="6aeeb3fdeb798634" providerId="LiveId" clId="{E8647772-04BA-428F-AE4D-1F6F26212CA4}" dt="2020-03-01T08:05:50.221" v="3501" actId="164"/>
          <ac:cxnSpMkLst>
            <pc:docMk/>
            <pc:sldMk cId="2142902529" sldId="261"/>
            <ac:cxnSpMk id="143" creationId="{DECF593A-EAB0-400E-A9AC-9030712A7ABB}"/>
          </ac:cxnSpMkLst>
        </pc:cxnChg>
        <pc:cxnChg chg="mod topLvl">
          <ac:chgData name="Chu Pan" userId="6aeeb3fdeb798634" providerId="LiveId" clId="{E8647772-04BA-428F-AE4D-1F6F26212CA4}" dt="2020-03-01T08:05:50.221" v="3501" actId="164"/>
          <ac:cxnSpMkLst>
            <pc:docMk/>
            <pc:sldMk cId="2142902529" sldId="261"/>
            <ac:cxnSpMk id="144" creationId="{2264E57D-3D21-42E4-8E35-3CCC475A7458}"/>
          </ac:cxnSpMkLst>
        </pc:cxnChg>
        <pc:cxnChg chg="mod topLvl">
          <ac:chgData name="Chu Pan" userId="6aeeb3fdeb798634" providerId="LiveId" clId="{E8647772-04BA-428F-AE4D-1F6F26212CA4}" dt="2020-03-01T08:05:50.221" v="3501" actId="164"/>
          <ac:cxnSpMkLst>
            <pc:docMk/>
            <pc:sldMk cId="2142902529" sldId="261"/>
            <ac:cxnSpMk id="145" creationId="{F7F83F4D-B419-4039-9439-EDC11D29308C}"/>
          </ac:cxnSpMkLst>
        </pc:cxnChg>
        <pc:cxnChg chg="mod topLvl">
          <ac:chgData name="Chu Pan" userId="6aeeb3fdeb798634" providerId="LiveId" clId="{E8647772-04BA-428F-AE4D-1F6F26212CA4}" dt="2020-03-01T08:05:50.221" v="3501" actId="164"/>
          <ac:cxnSpMkLst>
            <pc:docMk/>
            <pc:sldMk cId="2142902529" sldId="261"/>
            <ac:cxnSpMk id="146" creationId="{F789DB81-EF0A-4608-8F65-23BB11BAD61B}"/>
          </ac:cxnSpMkLst>
        </pc:cxnChg>
        <pc:cxnChg chg="mod topLvl">
          <ac:chgData name="Chu Pan" userId="6aeeb3fdeb798634" providerId="LiveId" clId="{E8647772-04BA-428F-AE4D-1F6F26212CA4}" dt="2020-03-01T08:05:50.221" v="3501" actId="164"/>
          <ac:cxnSpMkLst>
            <pc:docMk/>
            <pc:sldMk cId="2142902529" sldId="261"/>
            <ac:cxnSpMk id="151" creationId="{6A6FE2FD-75DB-4EE6-8108-50EB2E1A4018}"/>
          </ac:cxnSpMkLst>
        </pc:cxnChg>
        <pc:cxnChg chg="mod topLvl">
          <ac:chgData name="Chu Pan" userId="6aeeb3fdeb798634" providerId="LiveId" clId="{E8647772-04BA-428F-AE4D-1F6F26212CA4}" dt="2020-03-01T08:05:50.221" v="3501" actId="164"/>
          <ac:cxnSpMkLst>
            <pc:docMk/>
            <pc:sldMk cId="2142902529" sldId="261"/>
            <ac:cxnSpMk id="154" creationId="{3FECA349-3226-4DEA-8A18-E9548BEA47A9}"/>
          </ac:cxnSpMkLst>
        </pc:cxnChg>
        <pc:cxnChg chg="mod topLvl">
          <ac:chgData name="Chu Pan" userId="6aeeb3fdeb798634" providerId="LiveId" clId="{E8647772-04BA-428F-AE4D-1F6F26212CA4}" dt="2020-03-01T08:05:50.221" v="3501" actId="164"/>
          <ac:cxnSpMkLst>
            <pc:docMk/>
            <pc:sldMk cId="2142902529" sldId="261"/>
            <ac:cxnSpMk id="156" creationId="{C0855C2B-C5A3-4474-949D-80C1C6024829}"/>
          </ac:cxnSpMkLst>
        </pc:cxnChg>
        <pc:cxnChg chg="mod topLvl">
          <ac:chgData name="Chu Pan" userId="6aeeb3fdeb798634" providerId="LiveId" clId="{E8647772-04BA-428F-AE4D-1F6F26212CA4}" dt="2020-03-01T08:05:50.221" v="3501" actId="164"/>
          <ac:cxnSpMkLst>
            <pc:docMk/>
            <pc:sldMk cId="2142902529" sldId="261"/>
            <ac:cxnSpMk id="158" creationId="{E097E50D-B42A-4439-9CDC-2F63B8B49FB0}"/>
          </ac:cxnSpMkLst>
        </pc:cxnChg>
        <pc:cxnChg chg="mod topLvl">
          <ac:chgData name="Chu Pan" userId="6aeeb3fdeb798634" providerId="LiveId" clId="{E8647772-04BA-428F-AE4D-1F6F26212CA4}" dt="2020-03-01T08:05:50.221" v="3501" actId="164"/>
          <ac:cxnSpMkLst>
            <pc:docMk/>
            <pc:sldMk cId="2142902529" sldId="261"/>
            <ac:cxnSpMk id="159" creationId="{EEB69DBC-C296-4049-BF8F-DFB2ED79E971}"/>
          </ac:cxnSpMkLst>
        </pc:cxnChg>
        <pc:cxnChg chg="mod topLvl">
          <ac:chgData name="Chu Pan" userId="6aeeb3fdeb798634" providerId="LiveId" clId="{E8647772-04BA-428F-AE4D-1F6F26212CA4}" dt="2020-03-01T08:05:50.221" v="3501" actId="164"/>
          <ac:cxnSpMkLst>
            <pc:docMk/>
            <pc:sldMk cId="2142902529" sldId="261"/>
            <ac:cxnSpMk id="162" creationId="{12DD3170-1B24-41C1-808F-D9DED01B18DE}"/>
          </ac:cxnSpMkLst>
        </pc:cxnChg>
        <pc:cxnChg chg="mod topLvl">
          <ac:chgData name="Chu Pan" userId="6aeeb3fdeb798634" providerId="LiveId" clId="{E8647772-04BA-428F-AE4D-1F6F26212CA4}" dt="2020-03-01T08:05:50.221" v="3501" actId="164"/>
          <ac:cxnSpMkLst>
            <pc:docMk/>
            <pc:sldMk cId="2142902529" sldId="261"/>
            <ac:cxnSpMk id="164" creationId="{738899B3-E762-44E4-9508-ADDA2C17E552}"/>
          </ac:cxnSpMkLst>
        </pc:cxnChg>
        <pc:cxnChg chg="mod">
          <ac:chgData name="Chu Pan" userId="6aeeb3fdeb798634" providerId="LiveId" clId="{E8647772-04BA-428F-AE4D-1F6F26212CA4}" dt="2020-02-21T09:52:30.635" v="2642" actId="14100"/>
          <ac:cxnSpMkLst>
            <pc:docMk/>
            <pc:sldMk cId="2142902529" sldId="261"/>
            <ac:cxnSpMk id="208" creationId="{5E7F5AAD-F6FF-421E-BD2F-0985FA1218D6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209" creationId="{1B7B4EF7-1C95-4CDE-B305-5ADDB1A9706A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214" creationId="{95051416-5EC4-4752-A576-ED4146F26745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215" creationId="{7F5ADFA2-D444-4E30-A008-8B89313EBDD7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216" creationId="{8C64E145-D48F-479A-9F4E-5663B13F488A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217" creationId="{4963179A-CFCF-4E5D-8B0B-2AAAA07D7F63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218" creationId="{792DFB90-8345-440E-95A0-F7DD9AB30E14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221" creationId="{DDABEB62-4A4C-46B6-9A36-B581729EE91E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223" creationId="{60EB56BF-6D5F-4DF4-9D47-4D682F325AB5}"/>
          </ac:cxnSpMkLst>
        </pc:cxnChg>
        <pc:cxnChg chg="mod">
          <ac:chgData name="Chu Pan" userId="6aeeb3fdeb798634" providerId="LiveId" clId="{E8647772-04BA-428F-AE4D-1F6F26212CA4}" dt="2020-02-21T09:52:05.595" v="2632" actId="14100"/>
          <ac:cxnSpMkLst>
            <pc:docMk/>
            <pc:sldMk cId="2142902529" sldId="261"/>
            <ac:cxnSpMk id="226" creationId="{AEC706C9-5227-4EE4-8E74-0B920F9ABE45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227" creationId="{9B83DF2A-ECF7-4171-A7CF-AAA76B3DD2EE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230" creationId="{FB39D5B7-2233-49C6-8764-7842DB994FE1}"/>
          </ac:cxnSpMkLst>
        </pc:cxnChg>
        <pc:cxnChg chg="mod">
          <ac:chgData name="Chu Pan" userId="6aeeb3fdeb798634" providerId="LiveId" clId="{E8647772-04BA-428F-AE4D-1F6F26212CA4}" dt="2020-02-21T09:40:53.403" v="2572" actId="1582"/>
          <ac:cxnSpMkLst>
            <pc:docMk/>
            <pc:sldMk cId="2142902529" sldId="261"/>
            <ac:cxnSpMk id="231" creationId="{3B40CAF1-3F05-4749-B5C1-F0BF33E52202}"/>
          </ac:cxnSpMkLst>
        </pc:cxnChg>
        <pc:cxnChg chg="mod topLvl">
          <ac:chgData name="Chu Pan" userId="6aeeb3fdeb798634" providerId="LiveId" clId="{E8647772-04BA-428F-AE4D-1F6F26212CA4}" dt="2020-03-01T08:02:12.606" v="3290" actId="164"/>
          <ac:cxnSpMkLst>
            <pc:docMk/>
            <pc:sldMk cId="2142902529" sldId="261"/>
            <ac:cxnSpMk id="287" creationId="{0B253F3F-EC48-4DB4-8FD8-CFA8BE2A1DFA}"/>
          </ac:cxnSpMkLst>
        </pc:cxnChg>
        <pc:cxnChg chg="del mod topLvl">
          <ac:chgData name="Chu Pan" userId="6aeeb3fdeb798634" providerId="LiveId" clId="{E8647772-04BA-428F-AE4D-1F6F26212CA4}" dt="2020-02-21T10:03:51.955" v="2704" actId="478"/>
          <ac:cxnSpMkLst>
            <pc:docMk/>
            <pc:sldMk cId="2142902529" sldId="261"/>
            <ac:cxnSpMk id="288" creationId="{DEB3075A-6CA8-4238-A1EA-C10E7EB125CE}"/>
          </ac:cxnSpMkLst>
        </pc:cxnChg>
        <pc:cxnChg chg="mod topLvl">
          <ac:chgData name="Chu Pan" userId="6aeeb3fdeb798634" providerId="LiveId" clId="{E8647772-04BA-428F-AE4D-1F6F26212CA4}" dt="2020-03-01T08:02:12.606" v="3290" actId="164"/>
          <ac:cxnSpMkLst>
            <pc:docMk/>
            <pc:sldMk cId="2142902529" sldId="261"/>
            <ac:cxnSpMk id="289" creationId="{555944CB-018E-463B-A136-EC2F18ADB206}"/>
          </ac:cxnSpMkLst>
        </pc:cxnChg>
        <pc:cxnChg chg="mod topLvl">
          <ac:chgData name="Chu Pan" userId="6aeeb3fdeb798634" providerId="LiveId" clId="{E8647772-04BA-428F-AE4D-1F6F26212CA4}" dt="2020-03-01T08:02:12.606" v="3290" actId="164"/>
          <ac:cxnSpMkLst>
            <pc:docMk/>
            <pc:sldMk cId="2142902529" sldId="261"/>
            <ac:cxnSpMk id="290" creationId="{CA58EB35-0813-4E35-9B3E-D8FD03FC4B19}"/>
          </ac:cxnSpMkLst>
        </pc:cxnChg>
        <pc:cxnChg chg="mod">
          <ac:chgData name="Chu Pan" userId="6aeeb3fdeb798634" providerId="LiveId" clId="{E8647772-04BA-428F-AE4D-1F6F26212CA4}" dt="2020-02-21T09:43:33.227" v="2587" actId="1582"/>
          <ac:cxnSpMkLst>
            <pc:docMk/>
            <pc:sldMk cId="2142902529" sldId="261"/>
            <ac:cxnSpMk id="293" creationId="{82B5DC02-E7D7-4B0C-BC60-DEF9837F4AAB}"/>
          </ac:cxnSpMkLst>
        </pc:cxnChg>
        <pc:cxnChg chg="mod">
          <ac:chgData name="Chu Pan" userId="6aeeb3fdeb798634" providerId="LiveId" clId="{E8647772-04BA-428F-AE4D-1F6F26212CA4}" dt="2020-02-21T09:43:33.227" v="2587" actId="1582"/>
          <ac:cxnSpMkLst>
            <pc:docMk/>
            <pc:sldMk cId="2142902529" sldId="261"/>
            <ac:cxnSpMk id="294" creationId="{DB75C06D-0E75-420D-AA36-2780568468B1}"/>
          </ac:cxnSpMkLst>
        </pc:cxnChg>
        <pc:cxnChg chg="mod">
          <ac:chgData name="Chu Pan" userId="6aeeb3fdeb798634" providerId="LiveId" clId="{E8647772-04BA-428F-AE4D-1F6F26212CA4}" dt="2020-02-21T09:43:33.227" v="2587" actId="1582"/>
          <ac:cxnSpMkLst>
            <pc:docMk/>
            <pc:sldMk cId="2142902529" sldId="261"/>
            <ac:cxnSpMk id="299" creationId="{5C7821AF-91A9-4CAA-8CC6-38BA42A66B91}"/>
          </ac:cxnSpMkLst>
        </pc:cxnChg>
        <pc:cxnChg chg="mod">
          <ac:chgData name="Chu Pan" userId="6aeeb3fdeb798634" providerId="LiveId" clId="{E8647772-04BA-428F-AE4D-1F6F26212CA4}" dt="2020-02-21T09:43:33.227" v="2587" actId="1582"/>
          <ac:cxnSpMkLst>
            <pc:docMk/>
            <pc:sldMk cId="2142902529" sldId="261"/>
            <ac:cxnSpMk id="301" creationId="{22C2AF40-3291-4468-8D61-068675C8D78C}"/>
          </ac:cxnSpMkLst>
        </pc:cxnChg>
        <pc:cxnChg chg="mod">
          <ac:chgData name="Chu Pan" userId="6aeeb3fdeb798634" providerId="LiveId" clId="{E8647772-04BA-428F-AE4D-1F6F26212CA4}" dt="2020-02-21T10:08:01.895" v="2748" actId="1076"/>
          <ac:cxnSpMkLst>
            <pc:docMk/>
            <pc:sldMk cId="2142902529" sldId="261"/>
            <ac:cxnSpMk id="302" creationId="{66284264-BD25-4D43-87DE-9F6D707DCFF1}"/>
          </ac:cxnSpMkLst>
        </pc:cxnChg>
        <pc:cxnChg chg="mod">
          <ac:chgData name="Chu Pan" userId="6aeeb3fdeb798634" providerId="LiveId" clId="{E8647772-04BA-428F-AE4D-1F6F26212CA4}" dt="2020-02-21T15:43:19.307" v="2919" actId="1076"/>
          <ac:cxnSpMkLst>
            <pc:docMk/>
            <pc:sldMk cId="2142902529" sldId="261"/>
            <ac:cxnSpMk id="303" creationId="{8645DEC2-4F84-4A54-9438-0EC417596907}"/>
          </ac:cxnSpMkLst>
        </pc:cxnChg>
        <pc:cxnChg chg="mod">
          <ac:chgData name="Chu Pan" userId="6aeeb3fdeb798634" providerId="LiveId" clId="{E8647772-04BA-428F-AE4D-1F6F26212CA4}" dt="2020-02-21T09:43:33.227" v="2587" actId="1582"/>
          <ac:cxnSpMkLst>
            <pc:docMk/>
            <pc:sldMk cId="2142902529" sldId="261"/>
            <ac:cxnSpMk id="314" creationId="{DCF0C51C-7F95-420E-95A7-BBE08CC7D5E2}"/>
          </ac:cxnSpMkLst>
        </pc:cxnChg>
        <pc:cxnChg chg="mod">
          <ac:chgData name="Chu Pan" userId="6aeeb3fdeb798634" providerId="LiveId" clId="{E8647772-04BA-428F-AE4D-1F6F26212CA4}" dt="2020-02-21T09:43:33.227" v="2587" actId="1582"/>
          <ac:cxnSpMkLst>
            <pc:docMk/>
            <pc:sldMk cId="2142902529" sldId="261"/>
            <ac:cxnSpMk id="315" creationId="{E179A515-7764-4FCE-92AB-F4EE0F214D89}"/>
          </ac:cxnSpMkLst>
        </pc:cxnChg>
        <pc:cxnChg chg="mod">
          <ac:chgData name="Chu Pan" userId="6aeeb3fdeb798634" providerId="LiveId" clId="{E8647772-04BA-428F-AE4D-1F6F26212CA4}" dt="2020-02-21T09:43:33.227" v="2587" actId="1582"/>
          <ac:cxnSpMkLst>
            <pc:docMk/>
            <pc:sldMk cId="2142902529" sldId="261"/>
            <ac:cxnSpMk id="316" creationId="{6DCD3C86-71AA-49EA-A04D-1CC50B16ADCD}"/>
          </ac:cxnSpMkLst>
        </pc:cxnChg>
        <pc:cxnChg chg="mod">
          <ac:chgData name="Chu Pan" userId="6aeeb3fdeb798634" providerId="LiveId" clId="{E8647772-04BA-428F-AE4D-1F6F26212CA4}" dt="2020-02-21T09:43:33.227" v="2587" actId="1582"/>
          <ac:cxnSpMkLst>
            <pc:docMk/>
            <pc:sldMk cId="2142902529" sldId="261"/>
            <ac:cxnSpMk id="318" creationId="{90712CF9-9490-40F8-B495-711C6C291517}"/>
          </ac:cxnSpMkLst>
        </pc:cxnChg>
        <pc:cxnChg chg="mod">
          <ac:chgData name="Chu Pan" userId="6aeeb3fdeb798634" providerId="LiveId" clId="{E8647772-04BA-428F-AE4D-1F6F26212CA4}" dt="2020-02-21T09:43:33.227" v="2587" actId="1582"/>
          <ac:cxnSpMkLst>
            <pc:docMk/>
            <pc:sldMk cId="2142902529" sldId="261"/>
            <ac:cxnSpMk id="319" creationId="{272A4814-0846-4DDF-AF5A-FAB43316F79A}"/>
          </ac:cxnSpMkLst>
        </pc:cxnChg>
        <pc:cxnChg chg="mod">
          <ac:chgData name="Chu Pan" userId="6aeeb3fdeb798634" providerId="LiveId" clId="{E8647772-04BA-428F-AE4D-1F6F26212CA4}" dt="2020-02-21T09:43:33.227" v="2587" actId="1582"/>
          <ac:cxnSpMkLst>
            <pc:docMk/>
            <pc:sldMk cId="2142902529" sldId="261"/>
            <ac:cxnSpMk id="323" creationId="{EE56097E-37D1-40E3-8D1F-73B3E5343441}"/>
          </ac:cxnSpMkLst>
        </pc:cxnChg>
        <pc:cxnChg chg="mod">
          <ac:chgData name="Chu Pan" userId="6aeeb3fdeb798634" providerId="LiveId" clId="{E8647772-04BA-428F-AE4D-1F6F26212CA4}" dt="2020-02-21T09:43:33.227" v="2587" actId="1582"/>
          <ac:cxnSpMkLst>
            <pc:docMk/>
            <pc:sldMk cId="2142902529" sldId="261"/>
            <ac:cxnSpMk id="329" creationId="{546E1C5C-DDB5-40BA-A415-752CB8098D19}"/>
          </ac:cxnSpMkLst>
        </pc:cxnChg>
        <pc:cxnChg chg="mod">
          <ac:chgData name="Chu Pan" userId="6aeeb3fdeb798634" providerId="LiveId" clId="{E8647772-04BA-428F-AE4D-1F6F26212CA4}" dt="2020-02-21T09:43:33.227" v="2587" actId="1582"/>
          <ac:cxnSpMkLst>
            <pc:docMk/>
            <pc:sldMk cId="2142902529" sldId="261"/>
            <ac:cxnSpMk id="330" creationId="{64512D16-45CF-4813-B032-847E21024EB0}"/>
          </ac:cxnSpMkLst>
        </pc:cxnChg>
        <pc:cxnChg chg="add mod">
          <ac:chgData name="Chu Pan" userId="6aeeb3fdeb798634" providerId="LiveId" clId="{E8647772-04BA-428F-AE4D-1F6F26212CA4}" dt="2020-03-01T08:02:12.606" v="3290" actId="164"/>
          <ac:cxnSpMkLst>
            <pc:docMk/>
            <pc:sldMk cId="2142902529" sldId="261"/>
            <ac:cxnSpMk id="348" creationId="{C42B4836-8144-4D23-A1B3-0ACDD070A94E}"/>
          </ac:cxnSpMkLst>
        </pc:cxnChg>
      </pc:sldChg>
      <pc:sldChg chg="add">
        <pc:chgData name="Chu Pan" userId="6aeeb3fdeb798634" providerId="LiveId" clId="{E8647772-04BA-428F-AE4D-1F6F26212CA4}" dt="2020-03-07T16:52:55.102" v="3648"/>
        <pc:sldMkLst>
          <pc:docMk/>
          <pc:sldMk cId="909984840" sldId="262"/>
        </pc:sldMkLst>
      </pc:sldChg>
      <pc:sldChg chg="add">
        <pc:chgData name="Chu Pan" userId="6aeeb3fdeb798634" providerId="LiveId" clId="{E8647772-04BA-428F-AE4D-1F6F26212CA4}" dt="2020-03-07T16:52:55.102" v="3648"/>
        <pc:sldMkLst>
          <pc:docMk/>
          <pc:sldMk cId="1125403305" sldId="263"/>
        </pc:sldMkLst>
      </pc:sldChg>
      <pc:sldChg chg="addSp delSp add mod">
        <pc:chgData name="Chu Pan" userId="6aeeb3fdeb798634" providerId="LiveId" clId="{E8647772-04BA-428F-AE4D-1F6F26212CA4}" dt="2020-03-07T17:13:55.190" v="3650"/>
        <pc:sldMkLst>
          <pc:docMk/>
          <pc:sldMk cId="2968254157" sldId="264"/>
        </pc:sldMkLst>
        <pc:spChg chg="del">
          <ac:chgData name="Chu Pan" userId="6aeeb3fdeb798634" providerId="LiveId" clId="{E8647772-04BA-428F-AE4D-1F6F26212CA4}" dt="2020-03-07T17:13:53.487" v="3649" actId="478"/>
          <ac:spMkLst>
            <pc:docMk/>
            <pc:sldMk cId="2968254157" sldId="264"/>
            <ac:spMk id="2" creationId="{34A97BF8-EBEF-43C6-A63D-0C7CB3D7AA2B}"/>
          </ac:spMkLst>
        </pc:spChg>
        <pc:spChg chg="del">
          <ac:chgData name="Chu Pan" userId="6aeeb3fdeb798634" providerId="LiveId" clId="{E8647772-04BA-428F-AE4D-1F6F26212CA4}" dt="2020-03-07T17:13:53.487" v="3649" actId="478"/>
          <ac:spMkLst>
            <pc:docMk/>
            <pc:sldMk cId="2968254157" sldId="264"/>
            <ac:spMk id="4" creationId="{C17ED7B3-F497-4D21-AE4A-DC28A0F379BE}"/>
          </ac:spMkLst>
        </pc:spChg>
        <pc:spChg chg="del">
          <ac:chgData name="Chu Pan" userId="6aeeb3fdeb798634" providerId="LiveId" clId="{E8647772-04BA-428F-AE4D-1F6F26212CA4}" dt="2020-03-07T17:13:53.487" v="3649" actId="478"/>
          <ac:spMkLst>
            <pc:docMk/>
            <pc:sldMk cId="2968254157" sldId="264"/>
            <ac:spMk id="8" creationId="{55EEBCB4-408F-44FE-B2C4-609168635511}"/>
          </ac:spMkLst>
        </pc:spChg>
        <pc:spChg chg="del">
          <ac:chgData name="Chu Pan" userId="6aeeb3fdeb798634" providerId="LiveId" clId="{E8647772-04BA-428F-AE4D-1F6F26212CA4}" dt="2020-03-07T17:13:53.487" v="3649" actId="478"/>
          <ac:spMkLst>
            <pc:docMk/>
            <pc:sldMk cId="2968254157" sldId="264"/>
            <ac:spMk id="9" creationId="{25E20EE4-861E-45B5-8807-736ACB26EAB1}"/>
          </ac:spMkLst>
        </pc:spChg>
        <pc:spChg chg="del">
          <ac:chgData name="Chu Pan" userId="6aeeb3fdeb798634" providerId="LiveId" clId="{E8647772-04BA-428F-AE4D-1F6F26212CA4}" dt="2020-03-07T17:13:53.487" v="3649" actId="478"/>
          <ac:spMkLst>
            <pc:docMk/>
            <pc:sldMk cId="2968254157" sldId="264"/>
            <ac:spMk id="127" creationId="{ABF1C174-E7EE-4DD3-85D7-2F12C22DA149}"/>
          </ac:spMkLst>
        </pc:spChg>
        <pc:spChg chg="del">
          <ac:chgData name="Chu Pan" userId="6aeeb3fdeb798634" providerId="LiveId" clId="{E8647772-04BA-428F-AE4D-1F6F26212CA4}" dt="2020-03-07T17:13:53.487" v="3649" actId="478"/>
          <ac:spMkLst>
            <pc:docMk/>
            <pc:sldMk cId="2968254157" sldId="264"/>
            <ac:spMk id="267" creationId="{A48654A4-7C5F-47CC-8E83-87B5D570DB9D}"/>
          </ac:spMkLst>
        </pc:spChg>
        <pc:spChg chg="del">
          <ac:chgData name="Chu Pan" userId="6aeeb3fdeb798634" providerId="LiveId" clId="{E8647772-04BA-428F-AE4D-1F6F26212CA4}" dt="2020-03-07T17:13:53.487" v="3649" actId="478"/>
          <ac:spMkLst>
            <pc:docMk/>
            <pc:sldMk cId="2968254157" sldId="264"/>
            <ac:spMk id="268" creationId="{D3B77A5F-432B-4B26-9D3C-A3290CF9D713}"/>
          </ac:spMkLst>
        </pc:spChg>
        <pc:spChg chg="del">
          <ac:chgData name="Chu Pan" userId="6aeeb3fdeb798634" providerId="LiveId" clId="{E8647772-04BA-428F-AE4D-1F6F26212CA4}" dt="2020-03-07T17:13:53.487" v="3649" actId="478"/>
          <ac:spMkLst>
            <pc:docMk/>
            <pc:sldMk cId="2968254157" sldId="264"/>
            <ac:spMk id="269" creationId="{83FAB743-1758-4066-9AEA-4EBFEB837D88}"/>
          </ac:spMkLst>
        </pc:spChg>
        <pc:spChg chg="del">
          <ac:chgData name="Chu Pan" userId="6aeeb3fdeb798634" providerId="LiveId" clId="{E8647772-04BA-428F-AE4D-1F6F26212CA4}" dt="2020-03-07T17:13:53.487" v="3649" actId="478"/>
          <ac:spMkLst>
            <pc:docMk/>
            <pc:sldMk cId="2968254157" sldId="264"/>
            <ac:spMk id="270" creationId="{20CF79CC-E8E1-428E-8201-91105BDA9C9E}"/>
          </ac:spMkLst>
        </pc:spChg>
        <pc:spChg chg="del">
          <ac:chgData name="Chu Pan" userId="6aeeb3fdeb798634" providerId="LiveId" clId="{E8647772-04BA-428F-AE4D-1F6F26212CA4}" dt="2020-03-07T17:13:53.487" v="3649" actId="478"/>
          <ac:spMkLst>
            <pc:docMk/>
            <pc:sldMk cId="2968254157" sldId="264"/>
            <ac:spMk id="271" creationId="{78B46FF7-8727-49F9-AB8C-F0602B118484}"/>
          </ac:spMkLst>
        </pc:spChg>
        <pc:spChg chg="del">
          <ac:chgData name="Chu Pan" userId="6aeeb3fdeb798634" providerId="LiveId" clId="{E8647772-04BA-428F-AE4D-1F6F26212CA4}" dt="2020-03-07T17:13:53.487" v="3649" actId="478"/>
          <ac:spMkLst>
            <pc:docMk/>
            <pc:sldMk cId="2968254157" sldId="264"/>
            <ac:spMk id="306" creationId="{77B2F620-27FE-4965-B45C-ED997B29E09A}"/>
          </ac:spMkLst>
        </pc:spChg>
        <pc:spChg chg="del">
          <ac:chgData name="Chu Pan" userId="6aeeb3fdeb798634" providerId="LiveId" clId="{E8647772-04BA-428F-AE4D-1F6F26212CA4}" dt="2020-03-07T17:13:53.487" v="3649" actId="478"/>
          <ac:spMkLst>
            <pc:docMk/>
            <pc:sldMk cId="2968254157" sldId="264"/>
            <ac:spMk id="307" creationId="{774157BB-AF7E-4667-9CF1-EEC671F93588}"/>
          </ac:spMkLst>
        </pc:spChg>
        <pc:spChg chg="del">
          <ac:chgData name="Chu Pan" userId="6aeeb3fdeb798634" providerId="LiveId" clId="{E8647772-04BA-428F-AE4D-1F6F26212CA4}" dt="2020-03-07T17:13:53.487" v="3649" actId="478"/>
          <ac:spMkLst>
            <pc:docMk/>
            <pc:sldMk cId="2968254157" sldId="264"/>
            <ac:spMk id="343" creationId="{45C9E5FB-0E15-46B2-A2D5-5B1A75BAB566}"/>
          </ac:spMkLst>
        </pc:spChg>
        <pc:spChg chg="del">
          <ac:chgData name="Chu Pan" userId="6aeeb3fdeb798634" providerId="LiveId" clId="{E8647772-04BA-428F-AE4D-1F6F26212CA4}" dt="2020-03-07T17:13:53.487" v="3649" actId="478"/>
          <ac:spMkLst>
            <pc:docMk/>
            <pc:sldMk cId="2968254157" sldId="264"/>
            <ac:spMk id="346" creationId="{74901314-8BD3-4578-8450-76FD2226E819}"/>
          </ac:spMkLst>
        </pc:spChg>
        <pc:spChg chg="del">
          <ac:chgData name="Chu Pan" userId="6aeeb3fdeb798634" providerId="LiveId" clId="{E8647772-04BA-428F-AE4D-1F6F26212CA4}" dt="2020-03-07T17:13:53.487" v="3649" actId="478"/>
          <ac:spMkLst>
            <pc:docMk/>
            <pc:sldMk cId="2968254157" sldId="264"/>
            <ac:spMk id="347" creationId="{7DC4ACFA-FA45-4640-8824-D6A57F57D338}"/>
          </ac:spMkLst>
        </pc:spChg>
        <pc:spChg chg="del">
          <ac:chgData name="Chu Pan" userId="6aeeb3fdeb798634" providerId="LiveId" clId="{E8647772-04BA-428F-AE4D-1F6F26212CA4}" dt="2020-03-07T17:13:53.487" v="3649" actId="478"/>
          <ac:spMkLst>
            <pc:docMk/>
            <pc:sldMk cId="2968254157" sldId="264"/>
            <ac:spMk id="351" creationId="{83A7113C-B8F5-4B79-BF6B-DE31CE3F62B5}"/>
          </ac:spMkLst>
        </pc:spChg>
        <pc:spChg chg="del">
          <ac:chgData name="Chu Pan" userId="6aeeb3fdeb798634" providerId="LiveId" clId="{E8647772-04BA-428F-AE4D-1F6F26212CA4}" dt="2020-03-07T17:13:53.487" v="3649" actId="478"/>
          <ac:spMkLst>
            <pc:docMk/>
            <pc:sldMk cId="2968254157" sldId="264"/>
            <ac:spMk id="352" creationId="{C11FB145-D972-4B8F-9836-D3959CC06670}"/>
          </ac:spMkLst>
        </pc:spChg>
        <pc:spChg chg="add">
          <ac:chgData name="Chu Pan" userId="6aeeb3fdeb798634" providerId="LiveId" clId="{E8647772-04BA-428F-AE4D-1F6F26212CA4}" dt="2020-03-07T17:13:55.190" v="3650"/>
          <ac:spMkLst>
            <pc:docMk/>
            <pc:sldMk cId="2968254157" sldId="264"/>
            <ac:spMk id="357" creationId="{30EBF3A7-F9CC-4EA9-B77F-7B7D0EFFDAF0}"/>
          </ac:spMkLst>
        </pc:spChg>
        <pc:spChg chg="add">
          <ac:chgData name="Chu Pan" userId="6aeeb3fdeb798634" providerId="LiveId" clId="{E8647772-04BA-428F-AE4D-1F6F26212CA4}" dt="2020-03-07T17:13:55.190" v="3650"/>
          <ac:spMkLst>
            <pc:docMk/>
            <pc:sldMk cId="2968254157" sldId="264"/>
            <ac:spMk id="362" creationId="{F7D70EFE-869E-4E35-8C0D-F420D5A0CBC9}"/>
          </ac:spMkLst>
        </pc:spChg>
        <pc:spChg chg="add">
          <ac:chgData name="Chu Pan" userId="6aeeb3fdeb798634" providerId="LiveId" clId="{E8647772-04BA-428F-AE4D-1F6F26212CA4}" dt="2020-03-07T17:13:55.190" v="3650"/>
          <ac:spMkLst>
            <pc:docMk/>
            <pc:sldMk cId="2968254157" sldId="264"/>
            <ac:spMk id="363" creationId="{4D3D0128-5D3E-4093-B561-65FC62C83D22}"/>
          </ac:spMkLst>
        </pc:spChg>
        <pc:spChg chg="add">
          <ac:chgData name="Chu Pan" userId="6aeeb3fdeb798634" providerId="LiveId" clId="{E8647772-04BA-428F-AE4D-1F6F26212CA4}" dt="2020-03-07T17:13:55.190" v="3650"/>
          <ac:spMkLst>
            <pc:docMk/>
            <pc:sldMk cId="2968254157" sldId="264"/>
            <ac:spMk id="366" creationId="{D1811EF0-0FA1-4AC9-A253-CAE4A5B58685}"/>
          </ac:spMkLst>
        </pc:spChg>
        <pc:spChg chg="add">
          <ac:chgData name="Chu Pan" userId="6aeeb3fdeb798634" providerId="LiveId" clId="{E8647772-04BA-428F-AE4D-1F6F26212CA4}" dt="2020-03-07T17:13:55.190" v="3650"/>
          <ac:spMkLst>
            <pc:docMk/>
            <pc:sldMk cId="2968254157" sldId="264"/>
            <ac:spMk id="367" creationId="{E6A8B8B0-0AFD-4A60-B337-CAD10660D6F3}"/>
          </ac:spMkLst>
        </pc:spChg>
        <pc:spChg chg="add">
          <ac:chgData name="Chu Pan" userId="6aeeb3fdeb798634" providerId="LiveId" clId="{E8647772-04BA-428F-AE4D-1F6F26212CA4}" dt="2020-03-07T17:13:55.190" v="3650"/>
          <ac:spMkLst>
            <pc:docMk/>
            <pc:sldMk cId="2968254157" sldId="264"/>
            <ac:spMk id="368" creationId="{1C10072D-D906-4F98-9A83-5960829A39BB}"/>
          </ac:spMkLst>
        </pc:spChg>
        <pc:spChg chg="add">
          <ac:chgData name="Chu Pan" userId="6aeeb3fdeb798634" providerId="LiveId" clId="{E8647772-04BA-428F-AE4D-1F6F26212CA4}" dt="2020-03-07T17:13:55.190" v="3650"/>
          <ac:spMkLst>
            <pc:docMk/>
            <pc:sldMk cId="2968254157" sldId="264"/>
            <ac:spMk id="369" creationId="{AFDE4100-F361-4B34-8E2B-243988967B35}"/>
          </ac:spMkLst>
        </pc:spChg>
        <pc:spChg chg="add">
          <ac:chgData name="Chu Pan" userId="6aeeb3fdeb798634" providerId="LiveId" clId="{E8647772-04BA-428F-AE4D-1F6F26212CA4}" dt="2020-03-07T17:13:55.190" v="3650"/>
          <ac:spMkLst>
            <pc:docMk/>
            <pc:sldMk cId="2968254157" sldId="264"/>
            <ac:spMk id="370" creationId="{AD1CF405-DB95-4473-B164-EF775CD1852F}"/>
          </ac:spMkLst>
        </pc:spChg>
        <pc:spChg chg="add">
          <ac:chgData name="Chu Pan" userId="6aeeb3fdeb798634" providerId="LiveId" clId="{E8647772-04BA-428F-AE4D-1F6F26212CA4}" dt="2020-03-07T17:13:55.190" v="3650"/>
          <ac:spMkLst>
            <pc:docMk/>
            <pc:sldMk cId="2968254157" sldId="264"/>
            <ac:spMk id="585" creationId="{B655E182-FAE1-4AC6-9977-EFB8E3A2E155}"/>
          </ac:spMkLst>
        </pc:spChg>
        <pc:spChg chg="add">
          <ac:chgData name="Chu Pan" userId="6aeeb3fdeb798634" providerId="LiveId" clId="{E8647772-04BA-428F-AE4D-1F6F26212CA4}" dt="2020-03-07T17:13:55.190" v="3650"/>
          <ac:spMkLst>
            <pc:docMk/>
            <pc:sldMk cId="2968254157" sldId="264"/>
            <ac:spMk id="586" creationId="{C4B3F4F7-BEC8-45BD-BB4D-144C6B9EEC76}"/>
          </ac:spMkLst>
        </pc:spChg>
        <pc:spChg chg="add">
          <ac:chgData name="Chu Pan" userId="6aeeb3fdeb798634" providerId="LiveId" clId="{E8647772-04BA-428F-AE4D-1F6F26212CA4}" dt="2020-03-07T17:13:55.190" v="3650"/>
          <ac:spMkLst>
            <pc:docMk/>
            <pc:sldMk cId="2968254157" sldId="264"/>
            <ac:spMk id="698" creationId="{CEA307C7-3F02-4ED0-AA0A-B77A3630DBAF}"/>
          </ac:spMkLst>
        </pc:spChg>
        <pc:spChg chg="add">
          <ac:chgData name="Chu Pan" userId="6aeeb3fdeb798634" providerId="LiveId" clId="{E8647772-04BA-428F-AE4D-1F6F26212CA4}" dt="2020-03-07T17:13:55.190" v="3650"/>
          <ac:spMkLst>
            <pc:docMk/>
            <pc:sldMk cId="2968254157" sldId="264"/>
            <ac:spMk id="699" creationId="{6D491092-695D-4789-9509-AADC051D0FF8}"/>
          </ac:spMkLst>
        </pc:spChg>
        <pc:spChg chg="add">
          <ac:chgData name="Chu Pan" userId="6aeeb3fdeb798634" providerId="LiveId" clId="{E8647772-04BA-428F-AE4D-1F6F26212CA4}" dt="2020-03-07T17:13:55.190" v="3650"/>
          <ac:spMkLst>
            <pc:docMk/>
            <pc:sldMk cId="2968254157" sldId="264"/>
            <ac:spMk id="700" creationId="{F268207F-D863-4D35-A9C0-A0195996AC76}"/>
          </ac:spMkLst>
        </pc:spChg>
        <pc:spChg chg="add">
          <ac:chgData name="Chu Pan" userId="6aeeb3fdeb798634" providerId="LiveId" clId="{E8647772-04BA-428F-AE4D-1F6F26212CA4}" dt="2020-03-07T17:13:55.190" v="3650"/>
          <ac:spMkLst>
            <pc:docMk/>
            <pc:sldMk cId="2968254157" sldId="264"/>
            <ac:spMk id="701" creationId="{B44C3BE6-BC0F-4080-8272-321B860954DD}"/>
          </ac:spMkLst>
        </pc:spChg>
        <pc:spChg chg="add">
          <ac:chgData name="Chu Pan" userId="6aeeb3fdeb798634" providerId="LiveId" clId="{E8647772-04BA-428F-AE4D-1F6F26212CA4}" dt="2020-03-07T17:13:55.190" v="3650"/>
          <ac:spMkLst>
            <pc:docMk/>
            <pc:sldMk cId="2968254157" sldId="264"/>
            <ac:spMk id="702" creationId="{42551690-8EBC-4220-818B-633D1593C1B1}"/>
          </ac:spMkLst>
        </pc:spChg>
        <pc:spChg chg="add">
          <ac:chgData name="Chu Pan" userId="6aeeb3fdeb798634" providerId="LiveId" clId="{E8647772-04BA-428F-AE4D-1F6F26212CA4}" dt="2020-03-07T17:13:55.190" v="3650"/>
          <ac:spMkLst>
            <pc:docMk/>
            <pc:sldMk cId="2968254157" sldId="264"/>
            <ac:spMk id="703" creationId="{BAFB2B0C-831C-44A2-9E99-8A718311561D}"/>
          </ac:spMkLst>
        </pc:spChg>
        <pc:spChg chg="add">
          <ac:chgData name="Chu Pan" userId="6aeeb3fdeb798634" providerId="LiveId" clId="{E8647772-04BA-428F-AE4D-1F6F26212CA4}" dt="2020-03-07T17:13:55.190" v="3650"/>
          <ac:spMkLst>
            <pc:docMk/>
            <pc:sldMk cId="2968254157" sldId="264"/>
            <ac:spMk id="704" creationId="{402A7AD5-1DAE-4EAD-B4A8-3E80CA1C31D2}"/>
          </ac:spMkLst>
        </pc:spChg>
        <pc:grpChg chg="del">
          <ac:chgData name="Chu Pan" userId="6aeeb3fdeb798634" providerId="LiveId" clId="{E8647772-04BA-428F-AE4D-1F6F26212CA4}" dt="2020-03-07T17:13:53.487" v="3649" actId="478"/>
          <ac:grpSpMkLst>
            <pc:docMk/>
            <pc:sldMk cId="2968254157" sldId="264"/>
            <ac:grpSpMk id="3" creationId="{3E2DC538-1873-4F8D-AF17-B9CF90541A24}"/>
          </ac:grpSpMkLst>
        </pc:grpChg>
        <pc:grpChg chg="del">
          <ac:chgData name="Chu Pan" userId="6aeeb3fdeb798634" providerId="LiveId" clId="{E8647772-04BA-428F-AE4D-1F6F26212CA4}" dt="2020-03-07T17:13:53.487" v="3649" actId="478"/>
          <ac:grpSpMkLst>
            <pc:docMk/>
            <pc:sldMk cId="2968254157" sldId="264"/>
            <ac:grpSpMk id="82" creationId="{9D5862A3-CDCF-4A92-8406-ED5493D8128F}"/>
          </ac:grpSpMkLst>
        </pc:grpChg>
        <pc:grpChg chg="del">
          <ac:chgData name="Chu Pan" userId="6aeeb3fdeb798634" providerId="LiveId" clId="{E8647772-04BA-428F-AE4D-1F6F26212CA4}" dt="2020-03-07T17:13:53.487" v="3649" actId="478"/>
          <ac:grpSpMkLst>
            <pc:docMk/>
            <pc:sldMk cId="2968254157" sldId="264"/>
            <ac:grpSpMk id="282" creationId="{288AB59E-AF24-4AA6-9E25-39C45009B342}"/>
          </ac:grpSpMkLst>
        </pc:grpChg>
        <pc:grpChg chg="del">
          <ac:chgData name="Chu Pan" userId="6aeeb3fdeb798634" providerId="LiveId" clId="{E8647772-04BA-428F-AE4D-1F6F26212CA4}" dt="2020-03-07T17:13:53.487" v="3649" actId="478"/>
          <ac:grpSpMkLst>
            <pc:docMk/>
            <pc:sldMk cId="2968254157" sldId="264"/>
            <ac:grpSpMk id="288" creationId="{033B698E-49B0-4912-87C3-B6067B8A774B}"/>
          </ac:grpSpMkLst>
        </pc:grpChg>
        <pc:grpChg chg="del">
          <ac:chgData name="Chu Pan" userId="6aeeb3fdeb798634" providerId="LiveId" clId="{E8647772-04BA-428F-AE4D-1F6F26212CA4}" dt="2020-03-07T17:13:53.487" v="3649" actId="478"/>
          <ac:grpSpMkLst>
            <pc:docMk/>
            <pc:sldMk cId="2968254157" sldId="264"/>
            <ac:grpSpMk id="310" creationId="{8DF8C664-04A1-46B7-A102-B2FB3280B4BA}"/>
          </ac:grpSpMkLst>
        </pc:grpChg>
        <pc:grpChg chg="del">
          <ac:chgData name="Chu Pan" userId="6aeeb3fdeb798634" providerId="LiveId" clId="{E8647772-04BA-428F-AE4D-1F6F26212CA4}" dt="2020-03-07T17:13:53.487" v="3649" actId="478"/>
          <ac:grpSpMkLst>
            <pc:docMk/>
            <pc:sldMk cId="2968254157" sldId="264"/>
            <ac:grpSpMk id="344" creationId="{8388456F-BD87-40F0-B271-14E2A75A1B1D}"/>
          </ac:grpSpMkLst>
        </pc:grpChg>
        <pc:grpChg chg="del">
          <ac:chgData name="Chu Pan" userId="6aeeb3fdeb798634" providerId="LiveId" clId="{E8647772-04BA-428F-AE4D-1F6F26212CA4}" dt="2020-03-07T17:13:53.487" v="3649" actId="478"/>
          <ac:grpSpMkLst>
            <pc:docMk/>
            <pc:sldMk cId="2968254157" sldId="264"/>
            <ac:grpSpMk id="349" creationId="{26A455C2-A6D3-440C-9499-6A5C05DEEE5E}"/>
          </ac:grpSpMkLst>
        </pc:grpChg>
        <pc:grpChg chg="add">
          <ac:chgData name="Chu Pan" userId="6aeeb3fdeb798634" providerId="LiveId" clId="{E8647772-04BA-428F-AE4D-1F6F26212CA4}" dt="2020-03-07T17:13:55.190" v="3650"/>
          <ac:grpSpMkLst>
            <pc:docMk/>
            <pc:sldMk cId="2968254157" sldId="264"/>
            <ac:grpSpMk id="353" creationId="{56363CA4-EE1C-4CA1-8C79-896F502E44C9}"/>
          </ac:grpSpMkLst>
        </pc:grpChg>
        <pc:grpChg chg="add">
          <ac:chgData name="Chu Pan" userId="6aeeb3fdeb798634" providerId="LiveId" clId="{E8647772-04BA-428F-AE4D-1F6F26212CA4}" dt="2020-03-07T17:13:55.190" v="3650"/>
          <ac:grpSpMkLst>
            <pc:docMk/>
            <pc:sldMk cId="2968254157" sldId="264"/>
            <ac:grpSpMk id="371" creationId="{F6FCB94B-6A02-4ECA-89E0-955E09D6EAA7}"/>
          </ac:grpSpMkLst>
        </pc:grpChg>
        <pc:grpChg chg="add">
          <ac:chgData name="Chu Pan" userId="6aeeb3fdeb798634" providerId="LiveId" clId="{E8647772-04BA-428F-AE4D-1F6F26212CA4}" dt="2020-03-07T17:13:55.190" v="3650"/>
          <ac:grpSpMkLst>
            <pc:docMk/>
            <pc:sldMk cId="2968254157" sldId="264"/>
            <ac:grpSpMk id="403" creationId="{C6A9A17E-61E4-4115-B952-FED5E96ABD7F}"/>
          </ac:grpSpMkLst>
        </pc:grpChg>
        <pc:grpChg chg="add">
          <ac:chgData name="Chu Pan" userId="6aeeb3fdeb798634" providerId="LiveId" clId="{E8647772-04BA-428F-AE4D-1F6F26212CA4}" dt="2020-03-07T17:13:55.190" v="3650"/>
          <ac:grpSpMkLst>
            <pc:docMk/>
            <pc:sldMk cId="2968254157" sldId="264"/>
            <ac:grpSpMk id="443" creationId="{A9275B2A-5F69-4E9F-A065-9683BCD83B8D}"/>
          </ac:grpSpMkLst>
        </pc:grpChg>
        <pc:grpChg chg="add">
          <ac:chgData name="Chu Pan" userId="6aeeb3fdeb798634" providerId="LiveId" clId="{E8647772-04BA-428F-AE4D-1F6F26212CA4}" dt="2020-03-07T17:13:55.190" v="3650"/>
          <ac:grpSpMkLst>
            <pc:docMk/>
            <pc:sldMk cId="2968254157" sldId="264"/>
            <ac:grpSpMk id="587" creationId="{3BC7E93F-536C-436F-B2D0-217CF3F37EF5}"/>
          </ac:grpSpMkLst>
        </pc:grpChg>
        <pc:grpChg chg="add">
          <ac:chgData name="Chu Pan" userId="6aeeb3fdeb798634" providerId="LiveId" clId="{E8647772-04BA-428F-AE4D-1F6F26212CA4}" dt="2020-03-07T17:13:55.190" v="3650"/>
          <ac:grpSpMkLst>
            <pc:docMk/>
            <pc:sldMk cId="2968254157" sldId="264"/>
            <ac:grpSpMk id="620" creationId="{35EE754D-B6EE-49C4-8003-A9018E23C780}"/>
          </ac:grpSpMkLst>
        </pc:grpChg>
        <pc:grpChg chg="add">
          <ac:chgData name="Chu Pan" userId="6aeeb3fdeb798634" providerId="LiveId" clId="{E8647772-04BA-428F-AE4D-1F6F26212CA4}" dt="2020-03-07T17:13:55.190" v="3650"/>
          <ac:grpSpMkLst>
            <pc:docMk/>
            <pc:sldMk cId="2968254157" sldId="264"/>
            <ac:grpSpMk id="646" creationId="{300241DC-AC68-4718-BEAC-2C469D9F06B3}"/>
          </ac:grpSpMkLst>
        </pc:grpChg>
        <pc:cxnChg chg="del">
          <ac:chgData name="Chu Pan" userId="6aeeb3fdeb798634" providerId="LiveId" clId="{E8647772-04BA-428F-AE4D-1F6F26212CA4}" dt="2020-03-07T17:13:53.487" v="3649" actId="478"/>
          <ac:cxnSpMkLst>
            <pc:docMk/>
            <pc:sldMk cId="2968254157" sldId="264"/>
            <ac:cxnSpMk id="5" creationId="{76D147E2-2B09-4720-A9D8-ADAED0BF2687}"/>
          </ac:cxnSpMkLst>
        </pc:cxnChg>
        <pc:cxnChg chg="del">
          <ac:chgData name="Chu Pan" userId="6aeeb3fdeb798634" providerId="LiveId" clId="{E8647772-04BA-428F-AE4D-1F6F26212CA4}" dt="2020-03-07T17:13:53.487" v="3649" actId="478"/>
          <ac:cxnSpMkLst>
            <pc:docMk/>
            <pc:sldMk cId="2968254157" sldId="264"/>
            <ac:cxnSpMk id="6" creationId="{50421E29-95C4-4B16-82E4-FC94969E94F2}"/>
          </ac:cxnSpMkLst>
        </pc:cxnChg>
        <pc:cxnChg chg="del">
          <ac:chgData name="Chu Pan" userId="6aeeb3fdeb798634" providerId="LiveId" clId="{E8647772-04BA-428F-AE4D-1F6F26212CA4}" dt="2020-03-07T17:13:53.487" v="3649" actId="478"/>
          <ac:cxnSpMkLst>
            <pc:docMk/>
            <pc:sldMk cId="2968254157" sldId="264"/>
            <ac:cxnSpMk id="7" creationId="{D755FCED-E035-4C5D-B266-D6E50944CB87}"/>
          </ac:cxnSpMkLst>
        </pc:cxnChg>
        <pc:cxnChg chg="del">
          <ac:chgData name="Chu Pan" userId="6aeeb3fdeb798634" providerId="LiveId" clId="{E8647772-04BA-428F-AE4D-1F6F26212CA4}" dt="2020-03-07T17:13:53.487" v="3649" actId="478"/>
          <ac:cxnSpMkLst>
            <pc:docMk/>
            <pc:sldMk cId="2968254157" sldId="264"/>
            <ac:cxnSpMk id="44" creationId="{7B91651A-4675-4C1F-997B-CE4C9415C47B}"/>
          </ac:cxnSpMkLst>
        </pc:cxnChg>
        <pc:cxnChg chg="del">
          <ac:chgData name="Chu Pan" userId="6aeeb3fdeb798634" providerId="LiveId" clId="{E8647772-04BA-428F-AE4D-1F6F26212CA4}" dt="2020-03-07T17:13:53.487" v="3649" actId="478"/>
          <ac:cxnSpMkLst>
            <pc:docMk/>
            <pc:sldMk cId="2968254157" sldId="264"/>
            <ac:cxnSpMk id="55" creationId="{271B0737-2BDE-401C-BE73-CEF502F13EFE}"/>
          </ac:cxnSpMkLst>
        </pc:cxnChg>
        <pc:cxnChg chg="add">
          <ac:chgData name="Chu Pan" userId="6aeeb3fdeb798634" providerId="LiveId" clId="{E8647772-04BA-428F-AE4D-1F6F26212CA4}" dt="2020-03-07T17:13:55.190" v="3650"/>
          <ac:cxnSpMkLst>
            <pc:docMk/>
            <pc:sldMk cId="2968254157" sldId="264"/>
            <ac:cxnSpMk id="358" creationId="{E361F98A-5858-4D48-A41D-D35F0B48DEB4}"/>
          </ac:cxnSpMkLst>
        </pc:cxnChg>
        <pc:cxnChg chg="add">
          <ac:chgData name="Chu Pan" userId="6aeeb3fdeb798634" providerId="LiveId" clId="{E8647772-04BA-428F-AE4D-1F6F26212CA4}" dt="2020-03-07T17:13:55.190" v="3650"/>
          <ac:cxnSpMkLst>
            <pc:docMk/>
            <pc:sldMk cId="2968254157" sldId="264"/>
            <ac:cxnSpMk id="360" creationId="{0F7062F1-204F-46E4-843D-E8258A242DBD}"/>
          </ac:cxnSpMkLst>
        </pc:cxnChg>
        <pc:cxnChg chg="add">
          <ac:chgData name="Chu Pan" userId="6aeeb3fdeb798634" providerId="LiveId" clId="{E8647772-04BA-428F-AE4D-1F6F26212CA4}" dt="2020-03-07T17:13:55.190" v="3650"/>
          <ac:cxnSpMkLst>
            <pc:docMk/>
            <pc:sldMk cId="2968254157" sldId="264"/>
            <ac:cxnSpMk id="361" creationId="{2C118E96-0621-4B34-AFD1-D2939B978FC3}"/>
          </ac:cxnSpMkLst>
        </pc:cxnChg>
        <pc:cxnChg chg="add">
          <ac:chgData name="Chu Pan" userId="6aeeb3fdeb798634" providerId="LiveId" clId="{E8647772-04BA-428F-AE4D-1F6F26212CA4}" dt="2020-03-07T17:13:55.190" v="3650"/>
          <ac:cxnSpMkLst>
            <pc:docMk/>
            <pc:sldMk cId="2968254157" sldId="264"/>
            <ac:cxnSpMk id="364" creationId="{4115A6B0-2A95-467E-A322-EB214FDFDC0F}"/>
          </ac:cxnSpMkLst>
        </pc:cxnChg>
        <pc:cxnChg chg="add">
          <ac:chgData name="Chu Pan" userId="6aeeb3fdeb798634" providerId="LiveId" clId="{E8647772-04BA-428F-AE4D-1F6F26212CA4}" dt="2020-03-07T17:13:55.190" v="3650"/>
          <ac:cxnSpMkLst>
            <pc:docMk/>
            <pc:sldMk cId="2968254157" sldId="264"/>
            <ac:cxnSpMk id="365" creationId="{8710FF40-C407-483F-B3E0-A9FB3F5C1E6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B4C18AC-32E6-4FEA-8DAE-3B14182815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2470B3-B007-4BEC-919C-7EEB3F8A75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3F74A-3CEE-47C8-9FA2-E91B9BCAA833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8D3A7D-AA4D-415A-9470-81BBB50207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30C25E-3BCF-4A13-9274-A9726A8F99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E487-9B9B-4232-B3D1-CAFC7A7FC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967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DDEBD-3E9F-4AC4-AFC5-A502F32FEBB2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05038" y="1143000"/>
            <a:ext cx="2447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B2421-5A48-4E25-8BA5-306F6ADD6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6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284" algn="l" defTabSz="80456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569" algn="l" defTabSz="80456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6855" algn="l" defTabSz="80456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139" algn="l" defTabSz="80456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423" algn="l" defTabSz="80456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708" algn="l" defTabSz="80456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92" algn="l" defTabSz="80456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78" algn="l" defTabSz="80456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14125"/>
            <a:ext cx="5829300" cy="300826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538401"/>
            <a:ext cx="5143500" cy="208618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6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60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60041"/>
            <a:ext cx="1478756" cy="73226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60041"/>
            <a:ext cx="4350544" cy="73226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3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54193"/>
            <a:ext cx="5915025" cy="359431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782513"/>
            <a:ext cx="5915025" cy="189016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96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00203"/>
            <a:ext cx="2914650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00203"/>
            <a:ext cx="2914650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60043"/>
            <a:ext cx="5915025" cy="1670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118188"/>
            <a:ext cx="2901255" cy="103809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156278"/>
            <a:ext cx="2901255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118188"/>
            <a:ext cx="2915543" cy="103809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156278"/>
            <a:ext cx="2915543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7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6051"/>
            <a:ext cx="2211884" cy="2016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44112"/>
            <a:ext cx="3471863" cy="61405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92229"/>
            <a:ext cx="2211884" cy="48024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8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6051"/>
            <a:ext cx="2211884" cy="2016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44112"/>
            <a:ext cx="3471863" cy="61405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92229"/>
            <a:ext cx="2211884" cy="48024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15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60043"/>
            <a:ext cx="5915025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00203"/>
            <a:ext cx="5915025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008709"/>
            <a:ext cx="154305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008709"/>
            <a:ext cx="231457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008709"/>
            <a:ext cx="154305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2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40CD633-C58A-40B0-928A-D661C80C9B8F}"/>
              </a:ext>
            </a:extLst>
          </p:cNvPr>
          <p:cNvCxnSpPr/>
          <p:nvPr/>
        </p:nvCxnSpPr>
        <p:spPr>
          <a:xfrm>
            <a:off x="-1754528" y="1570887"/>
            <a:ext cx="53530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88066229-A197-45BD-821B-42FA553D9A70}"/>
              </a:ext>
            </a:extLst>
          </p:cNvPr>
          <p:cNvSpPr/>
          <p:nvPr/>
        </p:nvSpPr>
        <p:spPr>
          <a:xfrm>
            <a:off x="1091470" y="967661"/>
            <a:ext cx="1218200" cy="115096"/>
          </a:xfrm>
          <a:custGeom>
            <a:avLst/>
            <a:gdLst>
              <a:gd name="connsiteX0" fmla="*/ 0 w 2038350"/>
              <a:gd name="connsiteY0" fmla="*/ 0 h 333480"/>
              <a:gd name="connsiteX1" fmla="*/ 647700 w 2038350"/>
              <a:gd name="connsiteY1" fmla="*/ 333375 h 333480"/>
              <a:gd name="connsiteX2" fmla="*/ 1409700 w 2038350"/>
              <a:gd name="connsiteY2" fmla="*/ 38100 h 333480"/>
              <a:gd name="connsiteX3" fmla="*/ 2038350 w 2038350"/>
              <a:gd name="connsiteY3" fmla="*/ 219075 h 33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350" h="333480">
                <a:moveTo>
                  <a:pt x="0" y="0"/>
                </a:moveTo>
                <a:cubicBezTo>
                  <a:pt x="206375" y="163512"/>
                  <a:pt x="412750" y="327025"/>
                  <a:pt x="647700" y="333375"/>
                </a:cubicBezTo>
                <a:cubicBezTo>
                  <a:pt x="882650" y="339725"/>
                  <a:pt x="1177925" y="57150"/>
                  <a:pt x="1409700" y="38100"/>
                </a:cubicBezTo>
                <a:cubicBezTo>
                  <a:pt x="1641475" y="19050"/>
                  <a:pt x="1839912" y="119062"/>
                  <a:pt x="2038350" y="21907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B406759-0784-477B-A823-36B6E21F254A}"/>
              </a:ext>
            </a:extLst>
          </p:cNvPr>
          <p:cNvGrpSpPr/>
          <p:nvPr/>
        </p:nvGrpSpPr>
        <p:grpSpPr>
          <a:xfrm>
            <a:off x="-335866" y="1094459"/>
            <a:ext cx="387846" cy="348529"/>
            <a:chOff x="2650649" y="1171576"/>
            <a:chExt cx="878211" cy="789186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BC14471C-B63E-4F2B-BCEE-C3BC59AFD71C}"/>
                </a:ext>
              </a:extLst>
            </p:cNvPr>
            <p:cNvSpPr/>
            <p:nvPr/>
          </p:nvSpPr>
          <p:spPr>
            <a:xfrm>
              <a:off x="2650649" y="1171576"/>
              <a:ext cx="878211" cy="579225"/>
            </a:xfrm>
            <a:custGeom>
              <a:avLst/>
              <a:gdLst>
                <a:gd name="connsiteX0" fmla="*/ 1572474 w 3149832"/>
                <a:gd name="connsiteY0" fmla="*/ 418332 h 2077475"/>
                <a:gd name="connsiteX1" fmla="*/ 1458174 w 3149832"/>
                <a:gd name="connsiteY1" fmla="*/ 665982 h 2077475"/>
                <a:gd name="connsiteX2" fmla="*/ 1343874 w 3149832"/>
                <a:gd name="connsiteY2" fmla="*/ 770757 h 2077475"/>
                <a:gd name="connsiteX3" fmla="*/ 1067649 w 3149832"/>
                <a:gd name="connsiteY3" fmla="*/ 866007 h 2077475"/>
                <a:gd name="connsiteX4" fmla="*/ 867624 w 3149832"/>
                <a:gd name="connsiteY4" fmla="*/ 961257 h 2077475"/>
                <a:gd name="connsiteX5" fmla="*/ 505674 w 3149832"/>
                <a:gd name="connsiteY5" fmla="*/ 1018407 h 2077475"/>
                <a:gd name="connsiteX6" fmla="*/ 134199 w 3149832"/>
                <a:gd name="connsiteY6" fmla="*/ 1170807 h 2077475"/>
                <a:gd name="connsiteX7" fmla="*/ 849 w 3149832"/>
                <a:gd name="connsiteY7" fmla="*/ 1408932 h 2077475"/>
                <a:gd name="connsiteX8" fmla="*/ 105624 w 3149832"/>
                <a:gd name="connsiteY8" fmla="*/ 1761357 h 2077475"/>
                <a:gd name="connsiteX9" fmla="*/ 581874 w 3149832"/>
                <a:gd name="connsiteY9" fmla="*/ 1970907 h 2077475"/>
                <a:gd name="connsiteX10" fmla="*/ 1058124 w 3149832"/>
                <a:gd name="connsiteY10" fmla="*/ 2066157 h 2077475"/>
                <a:gd name="connsiteX11" fmla="*/ 1753449 w 3149832"/>
                <a:gd name="connsiteY11" fmla="*/ 2066157 h 2077475"/>
                <a:gd name="connsiteX12" fmla="*/ 2353524 w 3149832"/>
                <a:gd name="connsiteY12" fmla="*/ 1980432 h 2077475"/>
                <a:gd name="connsiteX13" fmla="*/ 2753574 w 3149832"/>
                <a:gd name="connsiteY13" fmla="*/ 1847082 h 2077475"/>
                <a:gd name="connsiteX14" fmla="*/ 3048849 w 3149832"/>
                <a:gd name="connsiteY14" fmla="*/ 1408932 h 2077475"/>
                <a:gd name="connsiteX15" fmla="*/ 3144099 w 3149832"/>
                <a:gd name="connsiteY15" fmla="*/ 818382 h 2077475"/>
                <a:gd name="connsiteX16" fmla="*/ 2905974 w 3149832"/>
                <a:gd name="connsiteY16" fmla="*/ 323082 h 2077475"/>
                <a:gd name="connsiteX17" fmla="*/ 2486874 w 3149832"/>
                <a:gd name="connsiteY17" fmla="*/ 18282 h 2077475"/>
                <a:gd name="connsiteX18" fmla="*/ 2048724 w 3149832"/>
                <a:gd name="connsiteY18" fmla="*/ 56382 h 2077475"/>
                <a:gd name="connsiteX19" fmla="*/ 1724874 w 3149832"/>
                <a:gd name="connsiteY19" fmla="*/ 237357 h 2077475"/>
                <a:gd name="connsiteX20" fmla="*/ 1572474 w 3149832"/>
                <a:gd name="connsiteY20" fmla="*/ 418332 h 207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9832" h="2077475">
                  <a:moveTo>
                    <a:pt x="1572474" y="418332"/>
                  </a:moveTo>
                  <a:cubicBezTo>
                    <a:pt x="1528024" y="489769"/>
                    <a:pt x="1496274" y="607244"/>
                    <a:pt x="1458174" y="665982"/>
                  </a:cubicBezTo>
                  <a:cubicBezTo>
                    <a:pt x="1420074" y="724720"/>
                    <a:pt x="1408962" y="737419"/>
                    <a:pt x="1343874" y="770757"/>
                  </a:cubicBezTo>
                  <a:cubicBezTo>
                    <a:pt x="1278786" y="804095"/>
                    <a:pt x="1147024" y="834257"/>
                    <a:pt x="1067649" y="866007"/>
                  </a:cubicBezTo>
                  <a:cubicBezTo>
                    <a:pt x="988274" y="897757"/>
                    <a:pt x="961286" y="935857"/>
                    <a:pt x="867624" y="961257"/>
                  </a:cubicBezTo>
                  <a:cubicBezTo>
                    <a:pt x="773962" y="986657"/>
                    <a:pt x="627911" y="983482"/>
                    <a:pt x="505674" y="1018407"/>
                  </a:cubicBezTo>
                  <a:cubicBezTo>
                    <a:pt x="383436" y="1053332"/>
                    <a:pt x="218336" y="1105720"/>
                    <a:pt x="134199" y="1170807"/>
                  </a:cubicBezTo>
                  <a:cubicBezTo>
                    <a:pt x="50061" y="1235895"/>
                    <a:pt x="5611" y="1310507"/>
                    <a:pt x="849" y="1408932"/>
                  </a:cubicBezTo>
                  <a:cubicBezTo>
                    <a:pt x="-3913" y="1507357"/>
                    <a:pt x="8787" y="1667695"/>
                    <a:pt x="105624" y="1761357"/>
                  </a:cubicBezTo>
                  <a:cubicBezTo>
                    <a:pt x="202461" y="1855019"/>
                    <a:pt x="423124" y="1920107"/>
                    <a:pt x="581874" y="1970907"/>
                  </a:cubicBezTo>
                  <a:cubicBezTo>
                    <a:pt x="740624" y="2021707"/>
                    <a:pt x="862862" y="2050282"/>
                    <a:pt x="1058124" y="2066157"/>
                  </a:cubicBezTo>
                  <a:cubicBezTo>
                    <a:pt x="1253386" y="2082032"/>
                    <a:pt x="1537549" y="2080445"/>
                    <a:pt x="1753449" y="2066157"/>
                  </a:cubicBezTo>
                  <a:cubicBezTo>
                    <a:pt x="1969349" y="2051869"/>
                    <a:pt x="2186836" y="2016945"/>
                    <a:pt x="2353524" y="1980432"/>
                  </a:cubicBezTo>
                  <a:cubicBezTo>
                    <a:pt x="2520212" y="1943919"/>
                    <a:pt x="2637687" y="1942332"/>
                    <a:pt x="2753574" y="1847082"/>
                  </a:cubicBezTo>
                  <a:cubicBezTo>
                    <a:pt x="2869461" y="1751832"/>
                    <a:pt x="2983762" y="1580382"/>
                    <a:pt x="3048849" y="1408932"/>
                  </a:cubicBezTo>
                  <a:cubicBezTo>
                    <a:pt x="3113936" y="1237482"/>
                    <a:pt x="3167912" y="999357"/>
                    <a:pt x="3144099" y="818382"/>
                  </a:cubicBezTo>
                  <a:cubicBezTo>
                    <a:pt x="3120287" y="637407"/>
                    <a:pt x="3015511" y="456432"/>
                    <a:pt x="2905974" y="323082"/>
                  </a:cubicBezTo>
                  <a:cubicBezTo>
                    <a:pt x="2796437" y="189732"/>
                    <a:pt x="2629749" y="62732"/>
                    <a:pt x="2486874" y="18282"/>
                  </a:cubicBezTo>
                  <a:cubicBezTo>
                    <a:pt x="2343999" y="-26168"/>
                    <a:pt x="2175724" y="19869"/>
                    <a:pt x="2048724" y="56382"/>
                  </a:cubicBezTo>
                  <a:cubicBezTo>
                    <a:pt x="1921724" y="92894"/>
                    <a:pt x="1807424" y="177032"/>
                    <a:pt x="1724874" y="237357"/>
                  </a:cubicBezTo>
                  <a:cubicBezTo>
                    <a:pt x="1642324" y="297682"/>
                    <a:pt x="1616924" y="346895"/>
                    <a:pt x="1572474" y="41833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E24A010-0F8F-44DD-AA6A-A5BC61D65659}"/>
                </a:ext>
              </a:extLst>
            </p:cNvPr>
            <p:cNvSpPr/>
            <p:nvPr/>
          </p:nvSpPr>
          <p:spPr>
            <a:xfrm>
              <a:off x="2726290" y="1700368"/>
              <a:ext cx="739222" cy="260394"/>
            </a:xfrm>
            <a:custGeom>
              <a:avLst/>
              <a:gdLst>
                <a:gd name="connsiteX0" fmla="*/ 658313 w 3109904"/>
                <a:gd name="connsiteY0" fmla="*/ 142975 h 1095475"/>
                <a:gd name="connsiteX1" fmla="*/ 372563 w 3109904"/>
                <a:gd name="connsiteY1" fmla="*/ 162025 h 1095475"/>
                <a:gd name="connsiteX2" fmla="*/ 229688 w 3109904"/>
                <a:gd name="connsiteY2" fmla="*/ 247750 h 1095475"/>
                <a:gd name="connsiteX3" fmla="*/ 58238 w 3109904"/>
                <a:gd name="connsiteY3" fmla="*/ 428725 h 1095475"/>
                <a:gd name="connsiteX4" fmla="*/ 1088 w 3109904"/>
                <a:gd name="connsiteY4" fmla="*/ 638275 h 1095475"/>
                <a:gd name="connsiteX5" fmla="*/ 29663 w 3109904"/>
                <a:gd name="connsiteY5" fmla="*/ 866875 h 1095475"/>
                <a:gd name="connsiteX6" fmla="*/ 134438 w 3109904"/>
                <a:gd name="connsiteY6" fmla="*/ 990700 h 1095475"/>
                <a:gd name="connsiteX7" fmla="*/ 296363 w 3109904"/>
                <a:gd name="connsiteY7" fmla="*/ 1066900 h 1095475"/>
                <a:gd name="connsiteX8" fmla="*/ 563063 w 3109904"/>
                <a:gd name="connsiteY8" fmla="*/ 1076425 h 1095475"/>
                <a:gd name="connsiteX9" fmla="*/ 886913 w 3109904"/>
                <a:gd name="connsiteY9" fmla="*/ 1095475 h 1095475"/>
                <a:gd name="connsiteX10" fmla="*/ 1277438 w 3109904"/>
                <a:gd name="connsiteY10" fmla="*/ 1076425 h 1095475"/>
                <a:gd name="connsiteX11" fmla="*/ 1563188 w 3109904"/>
                <a:gd name="connsiteY11" fmla="*/ 1057375 h 1095475"/>
                <a:gd name="connsiteX12" fmla="*/ 1839413 w 3109904"/>
                <a:gd name="connsiteY12" fmla="*/ 1009750 h 1095475"/>
                <a:gd name="connsiteX13" fmla="*/ 2087063 w 3109904"/>
                <a:gd name="connsiteY13" fmla="*/ 943075 h 1095475"/>
                <a:gd name="connsiteX14" fmla="*/ 2401388 w 3109904"/>
                <a:gd name="connsiteY14" fmla="*/ 857350 h 1095475"/>
                <a:gd name="connsiteX15" fmla="*/ 2687138 w 3109904"/>
                <a:gd name="connsiteY15" fmla="*/ 752575 h 1095475"/>
                <a:gd name="connsiteX16" fmla="*/ 2944313 w 3109904"/>
                <a:gd name="connsiteY16" fmla="*/ 647800 h 1095475"/>
                <a:gd name="connsiteX17" fmla="*/ 3068138 w 3109904"/>
                <a:gd name="connsiteY17" fmla="*/ 514450 h 1095475"/>
                <a:gd name="connsiteX18" fmla="*/ 3106238 w 3109904"/>
                <a:gd name="connsiteY18" fmla="*/ 381100 h 1095475"/>
                <a:gd name="connsiteX19" fmla="*/ 3106238 w 3109904"/>
                <a:gd name="connsiteY19" fmla="*/ 247750 h 1095475"/>
                <a:gd name="connsiteX20" fmla="*/ 3087188 w 3109904"/>
                <a:gd name="connsiteY20" fmla="*/ 133450 h 1095475"/>
                <a:gd name="connsiteX21" fmla="*/ 3001463 w 3109904"/>
                <a:gd name="connsiteY21" fmla="*/ 38200 h 1095475"/>
                <a:gd name="connsiteX22" fmla="*/ 2810963 w 3109904"/>
                <a:gd name="connsiteY22" fmla="*/ 100 h 1095475"/>
                <a:gd name="connsiteX23" fmla="*/ 2687138 w 3109904"/>
                <a:gd name="connsiteY23" fmla="*/ 47725 h 1095475"/>
                <a:gd name="connsiteX24" fmla="*/ 2344238 w 3109904"/>
                <a:gd name="connsiteY24" fmla="*/ 133450 h 1095475"/>
                <a:gd name="connsiteX25" fmla="*/ 2153738 w 3109904"/>
                <a:gd name="connsiteY25" fmla="*/ 142975 h 1095475"/>
                <a:gd name="connsiteX26" fmla="*/ 1982288 w 3109904"/>
                <a:gd name="connsiteY26" fmla="*/ 162025 h 1095475"/>
                <a:gd name="connsiteX27" fmla="*/ 1753688 w 3109904"/>
                <a:gd name="connsiteY27" fmla="*/ 162025 h 1095475"/>
                <a:gd name="connsiteX28" fmla="*/ 1544138 w 3109904"/>
                <a:gd name="connsiteY28" fmla="*/ 162025 h 1095475"/>
                <a:gd name="connsiteX29" fmla="*/ 1363163 w 3109904"/>
                <a:gd name="connsiteY29" fmla="*/ 152500 h 1095475"/>
                <a:gd name="connsiteX30" fmla="*/ 1229813 w 3109904"/>
                <a:gd name="connsiteY30" fmla="*/ 152500 h 1095475"/>
                <a:gd name="connsiteX31" fmla="*/ 658313 w 3109904"/>
                <a:gd name="connsiteY31" fmla="*/ 142975 h 10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09904" h="1095475">
                  <a:moveTo>
                    <a:pt x="658313" y="142975"/>
                  </a:moveTo>
                  <a:cubicBezTo>
                    <a:pt x="551156" y="143769"/>
                    <a:pt x="444000" y="144563"/>
                    <a:pt x="372563" y="162025"/>
                  </a:cubicBezTo>
                  <a:cubicBezTo>
                    <a:pt x="301126" y="179487"/>
                    <a:pt x="282075" y="203300"/>
                    <a:pt x="229688" y="247750"/>
                  </a:cubicBezTo>
                  <a:cubicBezTo>
                    <a:pt x="177301" y="292200"/>
                    <a:pt x="96338" y="363638"/>
                    <a:pt x="58238" y="428725"/>
                  </a:cubicBezTo>
                  <a:cubicBezTo>
                    <a:pt x="20138" y="493812"/>
                    <a:pt x="5851" y="565250"/>
                    <a:pt x="1088" y="638275"/>
                  </a:cubicBezTo>
                  <a:cubicBezTo>
                    <a:pt x="-3675" y="711300"/>
                    <a:pt x="7438" y="808138"/>
                    <a:pt x="29663" y="866875"/>
                  </a:cubicBezTo>
                  <a:cubicBezTo>
                    <a:pt x="51888" y="925612"/>
                    <a:pt x="89988" y="957363"/>
                    <a:pt x="134438" y="990700"/>
                  </a:cubicBezTo>
                  <a:cubicBezTo>
                    <a:pt x="178888" y="1024037"/>
                    <a:pt x="224925" y="1052613"/>
                    <a:pt x="296363" y="1066900"/>
                  </a:cubicBezTo>
                  <a:cubicBezTo>
                    <a:pt x="367800" y="1081188"/>
                    <a:pt x="464638" y="1071663"/>
                    <a:pt x="563063" y="1076425"/>
                  </a:cubicBezTo>
                  <a:cubicBezTo>
                    <a:pt x="661488" y="1081187"/>
                    <a:pt x="767851" y="1095475"/>
                    <a:pt x="886913" y="1095475"/>
                  </a:cubicBezTo>
                  <a:cubicBezTo>
                    <a:pt x="1005975" y="1095475"/>
                    <a:pt x="1164726" y="1082775"/>
                    <a:pt x="1277438" y="1076425"/>
                  </a:cubicBezTo>
                  <a:cubicBezTo>
                    <a:pt x="1390150" y="1070075"/>
                    <a:pt x="1469526" y="1068487"/>
                    <a:pt x="1563188" y="1057375"/>
                  </a:cubicBezTo>
                  <a:cubicBezTo>
                    <a:pt x="1656850" y="1046263"/>
                    <a:pt x="1752101" y="1028800"/>
                    <a:pt x="1839413" y="1009750"/>
                  </a:cubicBezTo>
                  <a:cubicBezTo>
                    <a:pt x="1926725" y="990700"/>
                    <a:pt x="2087063" y="943075"/>
                    <a:pt x="2087063" y="943075"/>
                  </a:cubicBezTo>
                  <a:cubicBezTo>
                    <a:pt x="2180725" y="917675"/>
                    <a:pt x="2301376" y="889100"/>
                    <a:pt x="2401388" y="857350"/>
                  </a:cubicBezTo>
                  <a:cubicBezTo>
                    <a:pt x="2501400" y="825600"/>
                    <a:pt x="2596651" y="787500"/>
                    <a:pt x="2687138" y="752575"/>
                  </a:cubicBezTo>
                  <a:cubicBezTo>
                    <a:pt x="2777625" y="717650"/>
                    <a:pt x="2880813" y="687487"/>
                    <a:pt x="2944313" y="647800"/>
                  </a:cubicBezTo>
                  <a:cubicBezTo>
                    <a:pt x="3007813" y="608113"/>
                    <a:pt x="3041150" y="558900"/>
                    <a:pt x="3068138" y="514450"/>
                  </a:cubicBezTo>
                  <a:cubicBezTo>
                    <a:pt x="3095126" y="470000"/>
                    <a:pt x="3099888" y="425550"/>
                    <a:pt x="3106238" y="381100"/>
                  </a:cubicBezTo>
                  <a:cubicBezTo>
                    <a:pt x="3112588" y="336650"/>
                    <a:pt x="3109413" y="289025"/>
                    <a:pt x="3106238" y="247750"/>
                  </a:cubicBezTo>
                  <a:cubicBezTo>
                    <a:pt x="3103063" y="206475"/>
                    <a:pt x="3104651" y="168375"/>
                    <a:pt x="3087188" y="133450"/>
                  </a:cubicBezTo>
                  <a:cubicBezTo>
                    <a:pt x="3069726" y="98525"/>
                    <a:pt x="3047500" y="60425"/>
                    <a:pt x="3001463" y="38200"/>
                  </a:cubicBezTo>
                  <a:cubicBezTo>
                    <a:pt x="2955426" y="15975"/>
                    <a:pt x="2863350" y="-1487"/>
                    <a:pt x="2810963" y="100"/>
                  </a:cubicBezTo>
                  <a:cubicBezTo>
                    <a:pt x="2758576" y="1687"/>
                    <a:pt x="2764925" y="25500"/>
                    <a:pt x="2687138" y="47725"/>
                  </a:cubicBezTo>
                  <a:cubicBezTo>
                    <a:pt x="2609351" y="69950"/>
                    <a:pt x="2433138" y="117575"/>
                    <a:pt x="2344238" y="133450"/>
                  </a:cubicBezTo>
                  <a:cubicBezTo>
                    <a:pt x="2255338" y="149325"/>
                    <a:pt x="2214063" y="138212"/>
                    <a:pt x="2153738" y="142975"/>
                  </a:cubicBezTo>
                  <a:cubicBezTo>
                    <a:pt x="2093413" y="147738"/>
                    <a:pt x="2048963" y="158850"/>
                    <a:pt x="1982288" y="162025"/>
                  </a:cubicBezTo>
                  <a:cubicBezTo>
                    <a:pt x="1915613" y="165200"/>
                    <a:pt x="1753688" y="162025"/>
                    <a:pt x="1753688" y="162025"/>
                  </a:cubicBezTo>
                  <a:cubicBezTo>
                    <a:pt x="1680663" y="162025"/>
                    <a:pt x="1609225" y="163612"/>
                    <a:pt x="1544138" y="162025"/>
                  </a:cubicBezTo>
                  <a:cubicBezTo>
                    <a:pt x="1479051" y="160438"/>
                    <a:pt x="1415550" y="154087"/>
                    <a:pt x="1363163" y="152500"/>
                  </a:cubicBezTo>
                  <a:cubicBezTo>
                    <a:pt x="1310776" y="150913"/>
                    <a:pt x="1229813" y="152500"/>
                    <a:pt x="1229813" y="152500"/>
                  </a:cubicBezTo>
                  <a:lnTo>
                    <a:pt x="658313" y="14297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82E79AF-C830-4BA9-B5B4-A62519C33631}"/>
              </a:ext>
            </a:extLst>
          </p:cNvPr>
          <p:cNvGrpSpPr/>
          <p:nvPr/>
        </p:nvGrpSpPr>
        <p:grpSpPr>
          <a:xfrm>
            <a:off x="2690991" y="841348"/>
            <a:ext cx="1218200" cy="323651"/>
            <a:chOff x="2292929" y="1896765"/>
            <a:chExt cx="1143000" cy="303671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4CEC5E7-1A2D-422E-876A-583C0F389A08}"/>
                </a:ext>
              </a:extLst>
            </p:cNvPr>
            <p:cNvSpPr/>
            <p:nvPr/>
          </p:nvSpPr>
          <p:spPr>
            <a:xfrm rot="19732831">
              <a:off x="2541058" y="1896765"/>
              <a:ext cx="363903" cy="240013"/>
            </a:xfrm>
            <a:custGeom>
              <a:avLst/>
              <a:gdLst>
                <a:gd name="connsiteX0" fmla="*/ 1572474 w 3149832"/>
                <a:gd name="connsiteY0" fmla="*/ 418332 h 2077475"/>
                <a:gd name="connsiteX1" fmla="*/ 1458174 w 3149832"/>
                <a:gd name="connsiteY1" fmla="*/ 665982 h 2077475"/>
                <a:gd name="connsiteX2" fmla="*/ 1343874 w 3149832"/>
                <a:gd name="connsiteY2" fmla="*/ 770757 h 2077475"/>
                <a:gd name="connsiteX3" fmla="*/ 1067649 w 3149832"/>
                <a:gd name="connsiteY3" fmla="*/ 866007 h 2077475"/>
                <a:gd name="connsiteX4" fmla="*/ 867624 w 3149832"/>
                <a:gd name="connsiteY4" fmla="*/ 961257 h 2077475"/>
                <a:gd name="connsiteX5" fmla="*/ 505674 w 3149832"/>
                <a:gd name="connsiteY5" fmla="*/ 1018407 h 2077475"/>
                <a:gd name="connsiteX6" fmla="*/ 134199 w 3149832"/>
                <a:gd name="connsiteY6" fmla="*/ 1170807 h 2077475"/>
                <a:gd name="connsiteX7" fmla="*/ 849 w 3149832"/>
                <a:gd name="connsiteY7" fmla="*/ 1408932 h 2077475"/>
                <a:gd name="connsiteX8" fmla="*/ 105624 w 3149832"/>
                <a:gd name="connsiteY8" fmla="*/ 1761357 h 2077475"/>
                <a:gd name="connsiteX9" fmla="*/ 581874 w 3149832"/>
                <a:gd name="connsiteY9" fmla="*/ 1970907 h 2077475"/>
                <a:gd name="connsiteX10" fmla="*/ 1058124 w 3149832"/>
                <a:gd name="connsiteY10" fmla="*/ 2066157 h 2077475"/>
                <a:gd name="connsiteX11" fmla="*/ 1753449 w 3149832"/>
                <a:gd name="connsiteY11" fmla="*/ 2066157 h 2077475"/>
                <a:gd name="connsiteX12" fmla="*/ 2353524 w 3149832"/>
                <a:gd name="connsiteY12" fmla="*/ 1980432 h 2077475"/>
                <a:gd name="connsiteX13" fmla="*/ 2753574 w 3149832"/>
                <a:gd name="connsiteY13" fmla="*/ 1847082 h 2077475"/>
                <a:gd name="connsiteX14" fmla="*/ 3048849 w 3149832"/>
                <a:gd name="connsiteY14" fmla="*/ 1408932 h 2077475"/>
                <a:gd name="connsiteX15" fmla="*/ 3144099 w 3149832"/>
                <a:gd name="connsiteY15" fmla="*/ 818382 h 2077475"/>
                <a:gd name="connsiteX16" fmla="*/ 2905974 w 3149832"/>
                <a:gd name="connsiteY16" fmla="*/ 323082 h 2077475"/>
                <a:gd name="connsiteX17" fmla="*/ 2486874 w 3149832"/>
                <a:gd name="connsiteY17" fmla="*/ 18282 h 2077475"/>
                <a:gd name="connsiteX18" fmla="*/ 2048724 w 3149832"/>
                <a:gd name="connsiteY18" fmla="*/ 56382 h 2077475"/>
                <a:gd name="connsiteX19" fmla="*/ 1724874 w 3149832"/>
                <a:gd name="connsiteY19" fmla="*/ 237357 h 2077475"/>
                <a:gd name="connsiteX20" fmla="*/ 1572474 w 3149832"/>
                <a:gd name="connsiteY20" fmla="*/ 418332 h 207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9832" h="2077475">
                  <a:moveTo>
                    <a:pt x="1572474" y="418332"/>
                  </a:moveTo>
                  <a:cubicBezTo>
                    <a:pt x="1528024" y="489769"/>
                    <a:pt x="1496274" y="607244"/>
                    <a:pt x="1458174" y="665982"/>
                  </a:cubicBezTo>
                  <a:cubicBezTo>
                    <a:pt x="1420074" y="724720"/>
                    <a:pt x="1408962" y="737419"/>
                    <a:pt x="1343874" y="770757"/>
                  </a:cubicBezTo>
                  <a:cubicBezTo>
                    <a:pt x="1278786" y="804095"/>
                    <a:pt x="1147024" y="834257"/>
                    <a:pt x="1067649" y="866007"/>
                  </a:cubicBezTo>
                  <a:cubicBezTo>
                    <a:pt x="988274" y="897757"/>
                    <a:pt x="961286" y="935857"/>
                    <a:pt x="867624" y="961257"/>
                  </a:cubicBezTo>
                  <a:cubicBezTo>
                    <a:pt x="773962" y="986657"/>
                    <a:pt x="627911" y="983482"/>
                    <a:pt x="505674" y="1018407"/>
                  </a:cubicBezTo>
                  <a:cubicBezTo>
                    <a:pt x="383436" y="1053332"/>
                    <a:pt x="218336" y="1105720"/>
                    <a:pt x="134199" y="1170807"/>
                  </a:cubicBezTo>
                  <a:cubicBezTo>
                    <a:pt x="50061" y="1235895"/>
                    <a:pt x="5611" y="1310507"/>
                    <a:pt x="849" y="1408932"/>
                  </a:cubicBezTo>
                  <a:cubicBezTo>
                    <a:pt x="-3913" y="1507357"/>
                    <a:pt x="8787" y="1667695"/>
                    <a:pt x="105624" y="1761357"/>
                  </a:cubicBezTo>
                  <a:cubicBezTo>
                    <a:pt x="202461" y="1855019"/>
                    <a:pt x="423124" y="1920107"/>
                    <a:pt x="581874" y="1970907"/>
                  </a:cubicBezTo>
                  <a:cubicBezTo>
                    <a:pt x="740624" y="2021707"/>
                    <a:pt x="862862" y="2050282"/>
                    <a:pt x="1058124" y="2066157"/>
                  </a:cubicBezTo>
                  <a:cubicBezTo>
                    <a:pt x="1253386" y="2082032"/>
                    <a:pt x="1537549" y="2080445"/>
                    <a:pt x="1753449" y="2066157"/>
                  </a:cubicBezTo>
                  <a:cubicBezTo>
                    <a:pt x="1969349" y="2051869"/>
                    <a:pt x="2186836" y="2016945"/>
                    <a:pt x="2353524" y="1980432"/>
                  </a:cubicBezTo>
                  <a:cubicBezTo>
                    <a:pt x="2520212" y="1943919"/>
                    <a:pt x="2637687" y="1942332"/>
                    <a:pt x="2753574" y="1847082"/>
                  </a:cubicBezTo>
                  <a:cubicBezTo>
                    <a:pt x="2869461" y="1751832"/>
                    <a:pt x="2983762" y="1580382"/>
                    <a:pt x="3048849" y="1408932"/>
                  </a:cubicBezTo>
                  <a:cubicBezTo>
                    <a:pt x="3113936" y="1237482"/>
                    <a:pt x="3167912" y="999357"/>
                    <a:pt x="3144099" y="818382"/>
                  </a:cubicBezTo>
                  <a:cubicBezTo>
                    <a:pt x="3120287" y="637407"/>
                    <a:pt x="3015511" y="456432"/>
                    <a:pt x="2905974" y="323082"/>
                  </a:cubicBezTo>
                  <a:cubicBezTo>
                    <a:pt x="2796437" y="189732"/>
                    <a:pt x="2629749" y="62732"/>
                    <a:pt x="2486874" y="18282"/>
                  </a:cubicBezTo>
                  <a:cubicBezTo>
                    <a:pt x="2343999" y="-26168"/>
                    <a:pt x="2175724" y="19869"/>
                    <a:pt x="2048724" y="56382"/>
                  </a:cubicBezTo>
                  <a:cubicBezTo>
                    <a:pt x="1921724" y="92894"/>
                    <a:pt x="1807424" y="177032"/>
                    <a:pt x="1724874" y="237357"/>
                  </a:cubicBezTo>
                  <a:cubicBezTo>
                    <a:pt x="1642324" y="297682"/>
                    <a:pt x="1616924" y="346895"/>
                    <a:pt x="1572474" y="41833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5519A3D2-719D-4791-AD97-4A25719672FE}"/>
                </a:ext>
              </a:extLst>
            </p:cNvPr>
            <p:cNvSpPr/>
            <p:nvPr/>
          </p:nvSpPr>
          <p:spPr>
            <a:xfrm rot="20700132">
              <a:off x="2292929" y="2017781"/>
              <a:ext cx="1143000" cy="107991"/>
            </a:xfrm>
            <a:custGeom>
              <a:avLst/>
              <a:gdLst>
                <a:gd name="connsiteX0" fmla="*/ 0 w 2038350"/>
                <a:gd name="connsiteY0" fmla="*/ 0 h 333480"/>
                <a:gd name="connsiteX1" fmla="*/ 647700 w 2038350"/>
                <a:gd name="connsiteY1" fmla="*/ 333375 h 333480"/>
                <a:gd name="connsiteX2" fmla="*/ 1409700 w 2038350"/>
                <a:gd name="connsiteY2" fmla="*/ 38100 h 333480"/>
                <a:gd name="connsiteX3" fmla="*/ 2038350 w 2038350"/>
                <a:gd name="connsiteY3" fmla="*/ 219075 h 3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8350" h="333480">
                  <a:moveTo>
                    <a:pt x="0" y="0"/>
                  </a:moveTo>
                  <a:cubicBezTo>
                    <a:pt x="206375" y="163512"/>
                    <a:pt x="412750" y="327025"/>
                    <a:pt x="647700" y="333375"/>
                  </a:cubicBezTo>
                  <a:cubicBezTo>
                    <a:pt x="882650" y="339725"/>
                    <a:pt x="1177925" y="57150"/>
                    <a:pt x="1409700" y="38100"/>
                  </a:cubicBezTo>
                  <a:cubicBezTo>
                    <a:pt x="1641475" y="19050"/>
                    <a:pt x="1839912" y="119062"/>
                    <a:pt x="2038350" y="21907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1D59BAA0-BB8B-4BE4-9410-4DF961A483C8}"/>
                </a:ext>
              </a:extLst>
            </p:cNvPr>
            <p:cNvSpPr/>
            <p:nvPr/>
          </p:nvSpPr>
          <p:spPr>
            <a:xfrm rot="19732831">
              <a:off x="2651139" y="2092537"/>
              <a:ext cx="306310" cy="107899"/>
            </a:xfrm>
            <a:custGeom>
              <a:avLst/>
              <a:gdLst>
                <a:gd name="connsiteX0" fmla="*/ 658313 w 3109904"/>
                <a:gd name="connsiteY0" fmla="*/ 142975 h 1095475"/>
                <a:gd name="connsiteX1" fmla="*/ 372563 w 3109904"/>
                <a:gd name="connsiteY1" fmla="*/ 162025 h 1095475"/>
                <a:gd name="connsiteX2" fmla="*/ 229688 w 3109904"/>
                <a:gd name="connsiteY2" fmla="*/ 247750 h 1095475"/>
                <a:gd name="connsiteX3" fmla="*/ 58238 w 3109904"/>
                <a:gd name="connsiteY3" fmla="*/ 428725 h 1095475"/>
                <a:gd name="connsiteX4" fmla="*/ 1088 w 3109904"/>
                <a:gd name="connsiteY4" fmla="*/ 638275 h 1095475"/>
                <a:gd name="connsiteX5" fmla="*/ 29663 w 3109904"/>
                <a:gd name="connsiteY5" fmla="*/ 866875 h 1095475"/>
                <a:gd name="connsiteX6" fmla="*/ 134438 w 3109904"/>
                <a:gd name="connsiteY6" fmla="*/ 990700 h 1095475"/>
                <a:gd name="connsiteX7" fmla="*/ 296363 w 3109904"/>
                <a:gd name="connsiteY7" fmla="*/ 1066900 h 1095475"/>
                <a:gd name="connsiteX8" fmla="*/ 563063 w 3109904"/>
                <a:gd name="connsiteY8" fmla="*/ 1076425 h 1095475"/>
                <a:gd name="connsiteX9" fmla="*/ 886913 w 3109904"/>
                <a:gd name="connsiteY9" fmla="*/ 1095475 h 1095475"/>
                <a:gd name="connsiteX10" fmla="*/ 1277438 w 3109904"/>
                <a:gd name="connsiteY10" fmla="*/ 1076425 h 1095475"/>
                <a:gd name="connsiteX11" fmla="*/ 1563188 w 3109904"/>
                <a:gd name="connsiteY11" fmla="*/ 1057375 h 1095475"/>
                <a:gd name="connsiteX12" fmla="*/ 1839413 w 3109904"/>
                <a:gd name="connsiteY12" fmla="*/ 1009750 h 1095475"/>
                <a:gd name="connsiteX13" fmla="*/ 2087063 w 3109904"/>
                <a:gd name="connsiteY13" fmla="*/ 943075 h 1095475"/>
                <a:gd name="connsiteX14" fmla="*/ 2401388 w 3109904"/>
                <a:gd name="connsiteY14" fmla="*/ 857350 h 1095475"/>
                <a:gd name="connsiteX15" fmla="*/ 2687138 w 3109904"/>
                <a:gd name="connsiteY15" fmla="*/ 752575 h 1095475"/>
                <a:gd name="connsiteX16" fmla="*/ 2944313 w 3109904"/>
                <a:gd name="connsiteY16" fmla="*/ 647800 h 1095475"/>
                <a:gd name="connsiteX17" fmla="*/ 3068138 w 3109904"/>
                <a:gd name="connsiteY17" fmla="*/ 514450 h 1095475"/>
                <a:gd name="connsiteX18" fmla="*/ 3106238 w 3109904"/>
                <a:gd name="connsiteY18" fmla="*/ 381100 h 1095475"/>
                <a:gd name="connsiteX19" fmla="*/ 3106238 w 3109904"/>
                <a:gd name="connsiteY19" fmla="*/ 247750 h 1095475"/>
                <a:gd name="connsiteX20" fmla="*/ 3087188 w 3109904"/>
                <a:gd name="connsiteY20" fmla="*/ 133450 h 1095475"/>
                <a:gd name="connsiteX21" fmla="*/ 3001463 w 3109904"/>
                <a:gd name="connsiteY21" fmla="*/ 38200 h 1095475"/>
                <a:gd name="connsiteX22" fmla="*/ 2810963 w 3109904"/>
                <a:gd name="connsiteY22" fmla="*/ 100 h 1095475"/>
                <a:gd name="connsiteX23" fmla="*/ 2687138 w 3109904"/>
                <a:gd name="connsiteY23" fmla="*/ 47725 h 1095475"/>
                <a:gd name="connsiteX24" fmla="*/ 2344238 w 3109904"/>
                <a:gd name="connsiteY24" fmla="*/ 133450 h 1095475"/>
                <a:gd name="connsiteX25" fmla="*/ 2153738 w 3109904"/>
                <a:gd name="connsiteY25" fmla="*/ 142975 h 1095475"/>
                <a:gd name="connsiteX26" fmla="*/ 1982288 w 3109904"/>
                <a:gd name="connsiteY26" fmla="*/ 162025 h 1095475"/>
                <a:gd name="connsiteX27" fmla="*/ 1753688 w 3109904"/>
                <a:gd name="connsiteY27" fmla="*/ 162025 h 1095475"/>
                <a:gd name="connsiteX28" fmla="*/ 1544138 w 3109904"/>
                <a:gd name="connsiteY28" fmla="*/ 162025 h 1095475"/>
                <a:gd name="connsiteX29" fmla="*/ 1363163 w 3109904"/>
                <a:gd name="connsiteY29" fmla="*/ 152500 h 1095475"/>
                <a:gd name="connsiteX30" fmla="*/ 1229813 w 3109904"/>
                <a:gd name="connsiteY30" fmla="*/ 152500 h 1095475"/>
                <a:gd name="connsiteX31" fmla="*/ 658313 w 3109904"/>
                <a:gd name="connsiteY31" fmla="*/ 142975 h 10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09904" h="1095475">
                  <a:moveTo>
                    <a:pt x="658313" y="142975"/>
                  </a:moveTo>
                  <a:cubicBezTo>
                    <a:pt x="551156" y="143769"/>
                    <a:pt x="444000" y="144563"/>
                    <a:pt x="372563" y="162025"/>
                  </a:cubicBezTo>
                  <a:cubicBezTo>
                    <a:pt x="301126" y="179487"/>
                    <a:pt x="282075" y="203300"/>
                    <a:pt x="229688" y="247750"/>
                  </a:cubicBezTo>
                  <a:cubicBezTo>
                    <a:pt x="177301" y="292200"/>
                    <a:pt x="96338" y="363638"/>
                    <a:pt x="58238" y="428725"/>
                  </a:cubicBezTo>
                  <a:cubicBezTo>
                    <a:pt x="20138" y="493812"/>
                    <a:pt x="5851" y="565250"/>
                    <a:pt x="1088" y="638275"/>
                  </a:cubicBezTo>
                  <a:cubicBezTo>
                    <a:pt x="-3675" y="711300"/>
                    <a:pt x="7438" y="808138"/>
                    <a:pt x="29663" y="866875"/>
                  </a:cubicBezTo>
                  <a:cubicBezTo>
                    <a:pt x="51888" y="925612"/>
                    <a:pt x="89988" y="957363"/>
                    <a:pt x="134438" y="990700"/>
                  </a:cubicBezTo>
                  <a:cubicBezTo>
                    <a:pt x="178888" y="1024037"/>
                    <a:pt x="224925" y="1052613"/>
                    <a:pt x="296363" y="1066900"/>
                  </a:cubicBezTo>
                  <a:cubicBezTo>
                    <a:pt x="367800" y="1081188"/>
                    <a:pt x="464638" y="1071663"/>
                    <a:pt x="563063" y="1076425"/>
                  </a:cubicBezTo>
                  <a:cubicBezTo>
                    <a:pt x="661488" y="1081187"/>
                    <a:pt x="767851" y="1095475"/>
                    <a:pt x="886913" y="1095475"/>
                  </a:cubicBezTo>
                  <a:cubicBezTo>
                    <a:pt x="1005975" y="1095475"/>
                    <a:pt x="1164726" y="1082775"/>
                    <a:pt x="1277438" y="1076425"/>
                  </a:cubicBezTo>
                  <a:cubicBezTo>
                    <a:pt x="1390150" y="1070075"/>
                    <a:pt x="1469526" y="1068487"/>
                    <a:pt x="1563188" y="1057375"/>
                  </a:cubicBezTo>
                  <a:cubicBezTo>
                    <a:pt x="1656850" y="1046263"/>
                    <a:pt x="1752101" y="1028800"/>
                    <a:pt x="1839413" y="1009750"/>
                  </a:cubicBezTo>
                  <a:cubicBezTo>
                    <a:pt x="1926725" y="990700"/>
                    <a:pt x="2087063" y="943075"/>
                    <a:pt x="2087063" y="943075"/>
                  </a:cubicBezTo>
                  <a:cubicBezTo>
                    <a:pt x="2180725" y="917675"/>
                    <a:pt x="2301376" y="889100"/>
                    <a:pt x="2401388" y="857350"/>
                  </a:cubicBezTo>
                  <a:cubicBezTo>
                    <a:pt x="2501400" y="825600"/>
                    <a:pt x="2596651" y="787500"/>
                    <a:pt x="2687138" y="752575"/>
                  </a:cubicBezTo>
                  <a:cubicBezTo>
                    <a:pt x="2777625" y="717650"/>
                    <a:pt x="2880813" y="687487"/>
                    <a:pt x="2944313" y="647800"/>
                  </a:cubicBezTo>
                  <a:cubicBezTo>
                    <a:pt x="3007813" y="608113"/>
                    <a:pt x="3041150" y="558900"/>
                    <a:pt x="3068138" y="514450"/>
                  </a:cubicBezTo>
                  <a:cubicBezTo>
                    <a:pt x="3095126" y="470000"/>
                    <a:pt x="3099888" y="425550"/>
                    <a:pt x="3106238" y="381100"/>
                  </a:cubicBezTo>
                  <a:cubicBezTo>
                    <a:pt x="3112588" y="336650"/>
                    <a:pt x="3109413" y="289025"/>
                    <a:pt x="3106238" y="247750"/>
                  </a:cubicBezTo>
                  <a:cubicBezTo>
                    <a:pt x="3103063" y="206475"/>
                    <a:pt x="3104651" y="168375"/>
                    <a:pt x="3087188" y="133450"/>
                  </a:cubicBezTo>
                  <a:cubicBezTo>
                    <a:pt x="3069726" y="98525"/>
                    <a:pt x="3047500" y="60425"/>
                    <a:pt x="3001463" y="38200"/>
                  </a:cubicBezTo>
                  <a:cubicBezTo>
                    <a:pt x="2955426" y="15975"/>
                    <a:pt x="2863350" y="-1487"/>
                    <a:pt x="2810963" y="100"/>
                  </a:cubicBezTo>
                  <a:cubicBezTo>
                    <a:pt x="2758576" y="1687"/>
                    <a:pt x="2764925" y="25500"/>
                    <a:pt x="2687138" y="47725"/>
                  </a:cubicBezTo>
                  <a:cubicBezTo>
                    <a:pt x="2609351" y="69950"/>
                    <a:pt x="2433138" y="117575"/>
                    <a:pt x="2344238" y="133450"/>
                  </a:cubicBezTo>
                  <a:cubicBezTo>
                    <a:pt x="2255338" y="149325"/>
                    <a:pt x="2214063" y="138212"/>
                    <a:pt x="2153738" y="142975"/>
                  </a:cubicBezTo>
                  <a:cubicBezTo>
                    <a:pt x="2093413" y="147738"/>
                    <a:pt x="2048963" y="158850"/>
                    <a:pt x="1982288" y="162025"/>
                  </a:cubicBezTo>
                  <a:cubicBezTo>
                    <a:pt x="1915613" y="165200"/>
                    <a:pt x="1753688" y="162025"/>
                    <a:pt x="1753688" y="162025"/>
                  </a:cubicBezTo>
                  <a:cubicBezTo>
                    <a:pt x="1680663" y="162025"/>
                    <a:pt x="1609225" y="163612"/>
                    <a:pt x="1544138" y="162025"/>
                  </a:cubicBezTo>
                  <a:cubicBezTo>
                    <a:pt x="1479051" y="160438"/>
                    <a:pt x="1415550" y="154087"/>
                    <a:pt x="1363163" y="152500"/>
                  </a:cubicBezTo>
                  <a:cubicBezTo>
                    <a:pt x="1310776" y="150913"/>
                    <a:pt x="1229813" y="152500"/>
                    <a:pt x="1229813" y="152500"/>
                  </a:cubicBezTo>
                  <a:lnTo>
                    <a:pt x="658313" y="14297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55660DF-9D49-49E1-8C56-EB6A3ACD674C}"/>
              </a:ext>
            </a:extLst>
          </p:cNvPr>
          <p:cNvGrpSpPr/>
          <p:nvPr/>
        </p:nvGrpSpPr>
        <p:grpSpPr>
          <a:xfrm>
            <a:off x="-1886586" y="4498140"/>
            <a:ext cx="4583434" cy="2609315"/>
            <a:chOff x="1455420" y="1380176"/>
            <a:chExt cx="4300495" cy="2448239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2EE8DCA-C53C-4FD2-9160-4D31220AC57F}"/>
                </a:ext>
              </a:extLst>
            </p:cNvPr>
            <p:cNvCxnSpPr>
              <a:cxnSpLocks/>
            </p:cNvCxnSpPr>
            <p:nvPr/>
          </p:nvCxnSpPr>
          <p:spPr>
            <a:xfrm>
              <a:off x="1455420" y="3441553"/>
              <a:ext cx="43004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143FF7D-CFB6-4CF9-8A59-FFBD4FB973CA}"/>
                </a:ext>
              </a:extLst>
            </p:cNvPr>
            <p:cNvSpPr/>
            <p:nvPr/>
          </p:nvSpPr>
          <p:spPr>
            <a:xfrm>
              <a:off x="4495748" y="2708157"/>
              <a:ext cx="550018" cy="45719"/>
            </a:xfrm>
            <a:custGeom>
              <a:avLst/>
              <a:gdLst>
                <a:gd name="connsiteX0" fmla="*/ 0 w 2038350"/>
                <a:gd name="connsiteY0" fmla="*/ 0 h 333480"/>
                <a:gd name="connsiteX1" fmla="*/ 647700 w 2038350"/>
                <a:gd name="connsiteY1" fmla="*/ 333375 h 333480"/>
                <a:gd name="connsiteX2" fmla="*/ 1409700 w 2038350"/>
                <a:gd name="connsiteY2" fmla="*/ 38100 h 333480"/>
                <a:gd name="connsiteX3" fmla="*/ 2038350 w 2038350"/>
                <a:gd name="connsiteY3" fmla="*/ 219075 h 3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8350" h="333480">
                  <a:moveTo>
                    <a:pt x="0" y="0"/>
                  </a:moveTo>
                  <a:cubicBezTo>
                    <a:pt x="206375" y="163512"/>
                    <a:pt x="412750" y="327025"/>
                    <a:pt x="647700" y="333375"/>
                  </a:cubicBezTo>
                  <a:cubicBezTo>
                    <a:pt x="882650" y="339725"/>
                    <a:pt x="1177925" y="57150"/>
                    <a:pt x="1409700" y="38100"/>
                  </a:cubicBezTo>
                  <a:cubicBezTo>
                    <a:pt x="1641475" y="19050"/>
                    <a:pt x="1839912" y="119062"/>
                    <a:pt x="2038350" y="21907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1739F24-AA24-4BEF-AB53-DD02540E8378}"/>
                </a:ext>
              </a:extLst>
            </p:cNvPr>
            <p:cNvGrpSpPr/>
            <p:nvPr/>
          </p:nvGrpSpPr>
          <p:grpSpPr>
            <a:xfrm>
              <a:off x="2298423" y="2546774"/>
              <a:ext cx="985971" cy="303671"/>
              <a:chOff x="2292929" y="1896765"/>
              <a:chExt cx="1143000" cy="303671"/>
            </a:xfrm>
          </p:grpSpPr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EF71DECF-A272-4A9C-B20E-F127E7773F9D}"/>
                  </a:ext>
                </a:extLst>
              </p:cNvPr>
              <p:cNvSpPr/>
              <p:nvPr/>
            </p:nvSpPr>
            <p:spPr>
              <a:xfrm rot="19732831">
                <a:off x="2541058" y="1896765"/>
                <a:ext cx="363903" cy="240013"/>
              </a:xfrm>
              <a:custGeom>
                <a:avLst/>
                <a:gdLst>
                  <a:gd name="connsiteX0" fmla="*/ 1572474 w 3149832"/>
                  <a:gd name="connsiteY0" fmla="*/ 418332 h 2077475"/>
                  <a:gd name="connsiteX1" fmla="*/ 1458174 w 3149832"/>
                  <a:gd name="connsiteY1" fmla="*/ 665982 h 2077475"/>
                  <a:gd name="connsiteX2" fmla="*/ 1343874 w 3149832"/>
                  <a:gd name="connsiteY2" fmla="*/ 770757 h 2077475"/>
                  <a:gd name="connsiteX3" fmla="*/ 1067649 w 3149832"/>
                  <a:gd name="connsiteY3" fmla="*/ 866007 h 2077475"/>
                  <a:gd name="connsiteX4" fmla="*/ 867624 w 3149832"/>
                  <a:gd name="connsiteY4" fmla="*/ 961257 h 2077475"/>
                  <a:gd name="connsiteX5" fmla="*/ 505674 w 3149832"/>
                  <a:gd name="connsiteY5" fmla="*/ 1018407 h 2077475"/>
                  <a:gd name="connsiteX6" fmla="*/ 134199 w 3149832"/>
                  <a:gd name="connsiteY6" fmla="*/ 1170807 h 2077475"/>
                  <a:gd name="connsiteX7" fmla="*/ 849 w 3149832"/>
                  <a:gd name="connsiteY7" fmla="*/ 1408932 h 2077475"/>
                  <a:gd name="connsiteX8" fmla="*/ 105624 w 3149832"/>
                  <a:gd name="connsiteY8" fmla="*/ 1761357 h 2077475"/>
                  <a:gd name="connsiteX9" fmla="*/ 581874 w 3149832"/>
                  <a:gd name="connsiteY9" fmla="*/ 1970907 h 2077475"/>
                  <a:gd name="connsiteX10" fmla="*/ 1058124 w 3149832"/>
                  <a:gd name="connsiteY10" fmla="*/ 2066157 h 2077475"/>
                  <a:gd name="connsiteX11" fmla="*/ 1753449 w 3149832"/>
                  <a:gd name="connsiteY11" fmla="*/ 2066157 h 2077475"/>
                  <a:gd name="connsiteX12" fmla="*/ 2353524 w 3149832"/>
                  <a:gd name="connsiteY12" fmla="*/ 1980432 h 2077475"/>
                  <a:gd name="connsiteX13" fmla="*/ 2753574 w 3149832"/>
                  <a:gd name="connsiteY13" fmla="*/ 1847082 h 2077475"/>
                  <a:gd name="connsiteX14" fmla="*/ 3048849 w 3149832"/>
                  <a:gd name="connsiteY14" fmla="*/ 1408932 h 2077475"/>
                  <a:gd name="connsiteX15" fmla="*/ 3144099 w 3149832"/>
                  <a:gd name="connsiteY15" fmla="*/ 818382 h 2077475"/>
                  <a:gd name="connsiteX16" fmla="*/ 2905974 w 3149832"/>
                  <a:gd name="connsiteY16" fmla="*/ 323082 h 2077475"/>
                  <a:gd name="connsiteX17" fmla="*/ 2486874 w 3149832"/>
                  <a:gd name="connsiteY17" fmla="*/ 18282 h 2077475"/>
                  <a:gd name="connsiteX18" fmla="*/ 2048724 w 3149832"/>
                  <a:gd name="connsiteY18" fmla="*/ 56382 h 2077475"/>
                  <a:gd name="connsiteX19" fmla="*/ 1724874 w 3149832"/>
                  <a:gd name="connsiteY19" fmla="*/ 237357 h 2077475"/>
                  <a:gd name="connsiteX20" fmla="*/ 1572474 w 3149832"/>
                  <a:gd name="connsiteY20" fmla="*/ 418332 h 207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149832" h="2077475">
                    <a:moveTo>
                      <a:pt x="1572474" y="418332"/>
                    </a:moveTo>
                    <a:cubicBezTo>
                      <a:pt x="1528024" y="489769"/>
                      <a:pt x="1496274" y="607244"/>
                      <a:pt x="1458174" y="665982"/>
                    </a:cubicBezTo>
                    <a:cubicBezTo>
                      <a:pt x="1420074" y="724720"/>
                      <a:pt x="1408962" y="737419"/>
                      <a:pt x="1343874" y="770757"/>
                    </a:cubicBezTo>
                    <a:cubicBezTo>
                      <a:pt x="1278786" y="804095"/>
                      <a:pt x="1147024" y="834257"/>
                      <a:pt x="1067649" y="866007"/>
                    </a:cubicBezTo>
                    <a:cubicBezTo>
                      <a:pt x="988274" y="897757"/>
                      <a:pt x="961286" y="935857"/>
                      <a:pt x="867624" y="961257"/>
                    </a:cubicBezTo>
                    <a:cubicBezTo>
                      <a:pt x="773962" y="986657"/>
                      <a:pt x="627911" y="983482"/>
                      <a:pt x="505674" y="1018407"/>
                    </a:cubicBezTo>
                    <a:cubicBezTo>
                      <a:pt x="383436" y="1053332"/>
                      <a:pt x="218336" y="1105720"/>
                      <a:pt x="134199" y="1170807"/>
                    </a:cubicBezTo>
                    <a:cubicBezTo>
                      <a:pt x="50061" y="1235895"/>
                      <a:pt x="5611" y="1310507"/>
                      <a:pt x="849" y="1408932"/>
                    </a:cubicBezTo>
                    <a:cubicBezTo>
                      <a:pt x="-3913" y="1507357"/>
                      <a:pt x="8787" y="1667695"/>
                      <a:pt x="105624" y="1761357"/>
                    </a:cubicBezTo>
                    <a:cubicBezTo>
                      <a:pt x="202461" y="1855019"/>
                      <a:pt x="423124" y="1920107"/>
                      <a:pt x="581874" y="1970907"/>
                    </a:cubicBezTo>
                    <a:cubicBezTo>
                      <a:pt x="740624" y="2021707"/>
                      <a:pt x="862862" y="2050282"/>
                      <a:pt x="1058124" y="2066157"/>
                    </a:cubicBezTo>
                    <a:cubicBezTo>
                      <a:pt x="1253386" y="2082032"/>
                      <a:pt x="1537549" y="2080445"/>
                      <a:pt x="1753449" y="2066157"/>
                    </a:cubicBezTo>
                    <a:cubicBezTo>
                      <a:pt x="1969349" y="2051869"/>
                      <a:pt x="2186836" y="2016945"/>
                      <a:pt x="2353524" y="1980432"/>
                    </a:cubicBezTo>
                    <a:cubicBezTo>
                      <a:pt x="2520212" y="1943919"/>
                      <a:pt x="2637687" y="1942332"/>
                      <a:pt x="2753574" y="1847082"/>
                    </a:cubicBezTo>
                    <a:cubicBezTo>
                      <a:pt x="2869461" y="1751832"/>
                      <a:pt x="2983762" y="1580382"/>
                      <a:pt x="3048849" y="1408932"/>
                    </a:cubicBezTo>
                    <a:cubicBezTo>
                      <a:pt x="3113936" y="1237482"/>
                      <a:pt x="3167912" y="999357"/>
                      <a:pt x="3144099" y="818382"/>
                    </a:cubicBezTo>
                    <a:cubicBezTo>
                      <a:pt x="3120287" y="637407"/>
                      <a:pt x="3015511" y="456432"/>
                      <a:pt x="2905974" y="323082"/>
                    </a:cubicBezTo>
                    <a:cubicBezTo>
                      <a:pt x="2796437" y="189732"/>
                      <a:pt x="2629749" y="62732"/>
                      <a:pt x="2486874" y="18282"/>
                    </a:cubicBezTo>
                    <a:cubicBezTo>
                      <a:pt x="2343999" y="-26168"/>
                      <a:pt x="2175724" y="19869"/>
                      <a:pt x="2048724" y="56382"/>
                    </a:cubicBezTo>
                    <a:cubicBezTo>
                      <a:pt x="1921724" y="92894"/>
                      <a:pt x="1807424" y="177032"/>
                      <a:pt x="1724874" y="237357"/>
                    </a:cubicBezTo>
                    <a:cubicBezTo>
                      <a:pt x="1642324" y="297682"/>
                      <a:pt x="1616924" y="346895"/>
                      <a:pt x="1572474" y="418332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7ECDA3FD-0C51-46F5-A9BD-9E5299630C0C}"/>
                  </a:ext>
                </a:extLst>
              </p:cNvPr>
              <p:cNvSpPr/>
              <p:nvPr/>
            </p:nvSpPr>
            <p:spPr>
              <a:xfrm rot="20700132">
                <a:off x="2292929" y="2017781"/>
                <a:ext cx="1143000" cy="107991"/>
              </a:xfrm>
              <a:custGeom>
                <a:avLst/>
                <a:gdLst>
                  <a:gd name="connsiteX0" fmla="*/ 0 w 2038350"/>
                  <a:gd name="connsiteY0" fmla="*/ 0 h 333480"/>
                  <a:gd name="connsiteX1" fmla="*/ 647700 w 2038350"/>
                  <a:gd name="connsiteY1" fmla="*/ 333375 h 333480"/>
                  <a:gd name="connsiteX2" fmla="*/ 1409700 w 2038350"/>
                  <a:gd name="connsiteY2" fmla="*/ 38100 h 333480"/>
                  <a:gd name="connsiteX3" fmla="*/ 2038350 w 2038350"/>
                  <a:gd name="connsiteY3" fmla="*/ 219075 h 33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8350" h="333480">
                    <a:moveTo>
                      <a:pt x="0" y="0"/>
                    </a:moveTo>
                    <a:cubicBezTo>
                      <a:pt x="206375" y="163512"/>
                      <a:pt x="412750" y="327025"/>
                      <a:pt x="647700" y="333375"/>
                    </a:cubicBezTo>
                    <a:cubicBezTo>
                      <a:pt x="882650" y="339725"/>
                      <a:pt x="1177925" y="57150"/>
                      <a:pt x="1409700" y="38100"/>
                    </a:cubicBezTo>
                    <a:cubicBezTo>
                      <a:pt x="1641475" y="19050"/>
                      <a:pt x="1839912" y="119062"/>
                      <a:pt x="2038350" y="21907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A511024C-0D13-498A-A51B-2918BA66161F}"/>
                  </a:ext>
                </a:extLst>
              </p:cNvPr>
              <p:cNvSpPr/>
              <p:nvPr/>
            </p:nvSpPr>
            <p:spPr>
              <a:xfrm rot="19732831">
                <a:off x="2651139" y="2092537"/>
                <a:ext cx="306310" cy="107899"/>
              </a:xfrm>
              <a:custGeom>
                <a:avLst/>
                <a:gdLst>
                  <a:gd name="connsiteX0" fmla="*/ 658313 w 3109904"/>
                  <a:gd name="connsiteY0" fmla="*/ 142975 h 1095475"/>
                  <a:gd name="connsiteX1" fmla="*/ 372563 w 3109904"/>
                  <a:gd name="connsiteY1" fmla="*/ 162025 h 1095475"/>
                  <a:gd name="connsiteX2" fmla="*/ 229688 w 3109904"/>
                  <a:gd name="connsiteY2" fmla="*/ 247750 h 1095475"/>
                  <a:gd name="connsiteX3" fmla="*/ 58238 w 3109904"/>
                  <a:gd name="connsiteY3" fmla="*/ 428725 h 1095475"/>
                  <a:gd name="connsiteX4" fmla="*/ 1088 w 3109904"/>
                  <a:gd name="connsiteY4" fmla="*/ 638275 h 1095475"/>
                  <a:gd name="connsiteX5" fmla="*/ 29663 w 3109904"/>
                  <a:gd name="connsiteY5" fmla="*/ 866875 h 1095475"/>
                  <a:gd name="connsiteX6" fmla="*/ 134438 w 3109904"/>
                  <a:gd name="connsiteY6" fmla="*/ 990700 h 1095475"/>
                  <a:gd name="connsiteX7" fmla="*/ 296363 w 3109904"/>
                  <a:gd name="connsiteY7" fmla="*/ 1066900 h 1095475"/>
                  <a:gd name="connsiteX8" fmla="*/ 563063 w 3109904"/>
                  <a:gd name="connsiteY8" fmla="*/ 1076425 h 1095475"/>
                  <a:gd name="connsiteX9" fmla="*/ 886913 w 3109904"/>
                  <a:gd name="connsiteY9" fmla="*/ 1095475 h 1095475"/>
                  <a:gd name="connsiteX10" fmla="*/ 1277438 w 3109904"/>
                  <a:gd name="connsiteY10" fmla="*/ 1076425 h 1095475"/>
                  <a:gd name="connsiteX11" fmla="*/ 1563188 w 3109904"/>
                  <a:gd name="connsiteY11" fmla="*/ 1057375 h 1095475"/>
                  <a:gd name="connsiteX12" fmla="*/ 1839413 w 3109904"/>
                  <a:gd name="connsiteY12" fmla="*/ 1009750 h 1095475"/>
                  <a:gd name="connsiteX13" fmla="*/ 2087063 w 3109904"/>
                  <a:gd name="connsiteY13" fmla="*/ 943075 h 1095475"/>
                  <a:gd name="connsiteX14" fmla="*/ 2401388 w 3109904"/>
                  <a:gd name="connsiteY14" fmla="*/ 857350 h 1095475"/>
                  <a:gd name="connsiteX15" fmla="*/ 2687138 w 3109904"/>
                  <a:gd name="connsiteY15" fmla="*/ 752575 h 1095475"/>
                  <a:gd name="connsiteX16" fmla="*/ 2944313 w 3109904"/>
                  <a:gd name="connsiteY16" fmla="*/ 647800 h 1095475"/>
                  <a:gd name="connsiteX17" fmla="*/ 3068138 w 3109904"/>
                  <a:gd name="connsiteY17" fmla="*/ 514450 h 1095475"/>
                  <a:gd name="connsiteX18" fmla="*/ 3106238 w 3109904"/>
                  <a:gd name="connsiteY18" fmla="*/ 381100 h 1095475"/>
                  <a:gd name="connsiteX19" fmla="*/ 3106238 w 3109904"/>
                  <a:gd name="connsiteY19" fmla="*/ 247750 h 1095475"/>
                  <a:gd name="connsiteX20" fmla="*/ 3087188 w 3109904"/>
                  <a:gd name="connsiteY20" fmla="*/ 133450 h 1095475"/>
                  <a:gd name="connsiteX21" fmla="*/ 3001463 w 3109904"/>
                  <a:gd name="connsiteY21" fmla="*/ 38200 h 1095475"/>
                  <a:gd name="connsiteX22" fmla="*/ 2810963 w 3109904"/>
                  <a:gd name="connsiteY22" fmla="*/ 100 h 1095475"/>
                  <a:gd name="connsiteX23" fmla="*/ 2687138 w 3109904"/>
                  <a:gd name="connsiteY23" fmla="*/ 47725 h 1095475"/>
                  <a:gd name="connsiteX24" fmla="*/ 2344238 w 3109904"/>
                  <a:gd name="connsiteY24" fmla="*/ 133450 h 1095475"/>
                  <a:gd name="connsiteX25" fmla="*/ 2153738 w 3109904"/>
                  <a:gd name="connsiteY25" fmla="*/ 142975 h 1095475"/>
                  <a:gd name="connsiteX26" fmla="*/ 1982288 w 3109904"/>
                  <a:gd name="connsiteY26" fmla="*/ 162025 h 1095475"/>
                  <a:gd name="connsiteX27" fmla="*/ 1753688 w 3109904"/>
                  <a:gd name="connsiteY27" fmla="*/ 162025 h 1095475"/>
                  <a:gd name="connsiteX28" fmla="*/ 1544138 w 3109904"/>
                  <a:gd name="connsiteY28" fmla="*/ 162025 h 1095475"/>
                  <a:gd name="connsiteX29" fmla="*/ 1363163 w 3109904"/>
                  <a:gd name="connsiteY29" fmla="*/ 152500 h 1095475"/>
                  <a:gd name="connsiteX30" fmla="*/ 1229813 w 3109904"/>
                  <a:gd name="connsiteY30" fmla="*/ 152500 h 1095475"/>
                  <a:gd name="connsiteX31" fmla="*/ 658313 w 3109904"/>
                  <a:gd name="connsiteY31" fmla="*/ 142975 h 10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109904" h="1095475">
                    <a:moveTo>
                      <a:pt x="658313" y="142975"/>
                    </a:moveTo>
                    <a:cubicBezTo>
                      <a:pt x="551156" y="143769"/>
                      <a:pt x="444000" y="144563"/>
                      <a:pt x="372563" y="162025"/>
                    </a:cubicBezTo>
                    <a:cubicBezTo>
                      <a:pt x="301126" y="179487"/>
                      <a:pt x="282075" y="203300"/>
                      <a:pt x="229688" y="247750"/>
                    </a:cubicBezTo>
                    <a:cubicBezTo>
                      <a:pt x="177301" y="292200"/>
                      <a:pt x="96338" y="363638"/>
                      <a:pt x="58238" y="428725"/>
                    </a:cubicBezTo>
                    <a:cubicBezTo>
                      <a:pt x="20138" y="493812"/>
                      <a:pt x="5851" y="565250"/>
                      <a:pt x="1088" y="638275"/>
                    </a:cubicBezTo>
                    <a:cubicBezTo>
                      <a:pt x="-3675" y="711300"/>
                      <a:pt x="7438" y="808138"/>
                      <a:pt x="29663" y="866875"/>
                    </a:cubicBezTo>
                    <a:cubicBezTo>
                      <a:pt x="51888" y="925612"/>
                      <a:pt x="89988" y="957363"/>
                      <a:pt x="134438" y="990700"/>
                    </a:cubicBezTo>
                    <a:cubicBezTo>
                      <a:pt x="178888" y="1024037"/>
                      <a:pt x="224925" y="1052613"/>
                      <a:pt x="296363" y="1066900"/>
                    </a:cubicBezTo>
                    <a:cubicBezTo>
                      <a:pt x="367800" y="1081188"/>
                      <a:pt x="464638" y="1071663"/>
                      <a:pt x="563063" y="1076425"/>
                    </a:cubicBezTo>
                    <a:cubicBezTo>
                      <a:pt x="661488" y="1081187"/>
                      <a:pt x="767851" y="1095475"/>
                      <a:pt x="886913" y="1095475"/>
                    </a:cubicBezTo>
                    <a:cubicBezTo>
                      <a:pt x="1005975" y="1095475"/>
                      <a:pt x="1164726" y="1082775"/>
                      <a:pt x="1277438" y="1076425"/>
                    </a:cubicBezTo>
                    <a:cubicBezTo>
                      <a:pt x="1390150" y="1070075"/>
                      <a:pt x="1469526" y="1068487"/>
                      <a:pt x="1563188" y="1057375"/>
                    </a:cubicBezTo>
                    <a:cubicBezTo>
                      <a:pt x="1656850" y="1046263"/>
                      <a:pt x="1752101" y="1028800"/>
                      <a:pt x="1839413" y="1009750"/>
                    </a:cubicBezTo>
                    <a:cubicBezTo>
                      <a:pt x="1926725" y="990700"/>
                      <a:pt x="2087063" y="943075"/>
                      <a:pt x="2087063" y="943075"/>
                    </a:cubicBezTo>
                    <a:cubicBezTo>
                      <a:pt x="2180725" y="917675"/>
                      <a:pt x="2301376" y="889100"/>
                      <a:pt x="2401388" y="857350"/>
                    </a:cubicBezTo>
                    <a:cubicBezTo>
                      <a:pt x="2501400" y="825600"/>
                      <a:pt x="2596651" y="787500"/>
                      <a:pt x="2687138" y="752575"/>
                    </a:cubicBezTo>
                    <a:cubicBezTo>
                      <a:pt x="2777625" y="717650"/>
                      <a:pt x="2880813" y="687487"/>
                      <a:pt x="2944313" y="647800"/>
                    </a:cubicBezTo>
                    <a:cubicBezTo>
                      <a:pt x="3007813" y="608113"/>
                      <a:pt x="3041150" y="558900"/>
                      <a:pt x="3068138" y="514450"/>
                    </a:cubicBezTo>
                    <a:cubicBezTo>
                      <a:pt x="3095126" y="470000"/>
                      <a:pt x="3099888" y="425550"/>
                      <a:pt x="3106238" y="381100"/>
                    </a:cubicBezTo>
                    <a:cubicBezTo>
                      <a:pt x="3112588" y="336650"/>
                      <a:pt x="3109413" y="289025"/>
                      <a:pt x="3106238" y="247750"/>
                    </a:cubicBezTo>
                    <a:cubicBezTo>
                      <a:pt x="3103063" y="206475"/>
                      <a:pt x="3104651" y="168375"/>
                      <a:pt x="3087188" y="133450"/>
                    </a:cubicBezTo>
                    <a:cubicBezTo>
                      <a:pt x="3069726" y="98525"/>
                      <a:pt x="3047500" y="60425"/>
                      <a:pt x="3001463" y="38200"/>
                    </a:cubicBezTo>
                    <a:cubicBezTo>
                      <a:pt x="2955426" y="15975"/>
                      <a:pt x="2863350" y="-1487"/>
                      <a:pt x="2810963" y="100"/>
                    </a:cubicBezTo>
                    <a:cubicBezTo>
                      <a:pt x="2758576" y="1687"/>
                      <a:pt x="2764925" y="25500"/>
                      <a:pt x="2687138" y="47725"/>
                    </a:cubicBezTo>
                    <a:cubicBezTo>
                      <a:pt x="2609351" y="69950"/>
                      <a:pt x="2433138" y="117575"/>
                      <a:pt x="2344238" y="133450"/>
                    </a:cubicBezTo>
                    <a:cubicBezTo>
                      <a:pt x="2255338" y="149325"/>
                      <a:pt x="2214063" y="138212"/>
                      <a:pt x="2153738" y="142975"/>
                    </a:cubicBezTo>
                    <a:cubicBezTo>
                      <a:pt x="2093413" y="147738"/>
                      <a:pt x="2048963" y="158850"/>
                      <a:pt x="1982288" y="162025"/>
                    </a:cubicBezTo>
                    <a:cubicBezTo>
                      <a:pt x="1915613" y="165200"/>
                      <a:pt x="1753688" y="162025"/>
                      <a:pt x="1753688" y="162025"/>
                    </a:cubicBezTo>
                    <a:cubicBezTo>
                      <a:pt x="1680663" y="162025"/>
                      <a:pt x="1609225" y="163612"/>
                      <a:pt x="1544138" y="162025"/>
                    </a:cubicBezTo>
                    <a:cubicBezTo>
                      <a:pt x="1479051" y="160438"/>
                      <a:pt x="1415550" y="154087"/>
                      <a:pt x="1363163" y="152500"/>
                    </a:cubicBezTo>
                    <a:cubicBezTo>
                      <a:pt x="1310776" y="150913"/>
                      <a:pt x="1229813" y="152500"/>
                      <a:pt x="1229813" y="152500"/>
                    </a:cubicBezTo>
                    <a:lnTo>
                      <a:pt x="658313" y="142975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/>
              </a:p>
            </p:txBody>
          </p:sp>
        </p:grp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3FC0E6FC-DA7E-4983-BD38-DFF520139E0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808394" y="3133321"/>
              <a:ext cx="317513" cy="273845"/>
            </a:xfrm>
            <a:prstGeom prst="bentConnector3">
              <a:avLst>
                <a:gd name="adj1" fmla="val 10024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3" name="组合 1032">
              <a:extLst>
                <a:ext uri="{FF2B5EF4-FFF2-40B4-BE49-F238E27FC236}">
                  <a16:creationId xmlns:a16="http://schemas.microsoft.com/office/drawing/2014/main" id="{69779496-839E-4C65-86FF-8DADDB013736}"/>
                </a:ext>
              </a:extLst>
            </p:cNvPr>
            <p:cNvGrpSpPr/>
            <p:nvPr/>
          </p:nvGrpSpPr>
          <p:grpSpPr>
            <a:xfrm>
              <a:off x="3340943" y="2008574"/>
              <a:ext cx="1080001" cy="444036"/>
              <a:chOff x="3522819" y="1752553"/>
              <a:chExt cx="1080001" cy="444036"/>
            </a:xfrm>
          </p:grpSpPr>
          <p:sp>
            <p:nvSpPr>
              <p:cNvPr id="1030" name="左大括号 1029">
                <a:extLst>
                  <a:ext uri="{FF2B5EF4-FFF2-40B4-BE49-F238E27FC236}">
                    <a16:creationId xmlns:a16="http://schemas.microsoft.com/office/drawing/2014/main" id="{E4B3BBB8-7654-476C-870B-5009050A60EB}"/>
                  </a:ext>
                </a:extLst>
              </p:cNvPr>
              <p:cNvSpPr/>
              <p:nvPr/>
            </p:nvSpPr>
            <p:spPr>
              <a:xfrm rot="5400000">
                <a:off x="3920635" y="1514403"/>
                <a:ext cx="284370" cy="1080001"/>
              </a:xfrm>
              <a:prstGeom prst="leftBrace">
                <a:avLst>
                  <a:gd name="adj1" fmla="val 28494"/>
                  <a:gd name="adj2" fmla="val 4997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/>
              </a:p>
            </p:txBody>
          </p:sp>
          <p:cxnSp>
            <p:nvCxnSpPr>
              <p:cNvPr id="1032" name="直接箭头连接符 1031">
                <a:extLst>
                  <a:ext uri="{FF2B5EF4-FFF2-40B4-BE49-F238E27FC236}">
                    <a16:creationId xmlns:a16="http://schemas.microsoft.com/office/drawing/2014/main" id="{2E0AEC02-9977-4721-86CD-A797709BFC88}"/>
                  </a:ext>
                </a:extLst>
              </p:cNvPr>
              <p:cNvCxnSpPr/>
              <p:nvPr/>
            </p:nvCxnSpPr>
            <p:spPr>
              <a:xfrm flipV="1">
                <a:off x="4064793" y="1752553"/>
                <a:ext cx="0" cy="476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4" name="文本框 1033">
              <a:extLst>
                <a:ext uri="{FF2B5EF4-FFF2-40B4-BE49-F238E27FC236}">
                  <a16:creationId xmlns:a16="http://schemas.microsoft.com/office/drawing/2014/main" id="{6F500020-B407-4FAF-85E1-BBA8563E65DB}"/>
                </a:ext>
              </a:extLst>
            </p:cNvPr>
            <p:cNvSpPr txBox="1"/>
            <p:nvPr/>
          </p:nvSpPr>
          <p:spPr>
            <a:xfrm>
              <a:off x="3698844" y="1691777"/>
              <a:ext cx="364201" cy="268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Ø</a:t>
              </a:r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DF120F1E-BA7E-4734-89DA-4FE9EF9D3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2661" y="2901569"/>
              <a:ext cx="0" cy="3388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7A44414F-C9A3-451C-8409-BEEC7EDB1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2944" y="2901569"/>
              <a:ext cx="0" cy="3388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FEC7831-4FCA-465A-A2B2-CBC6BE451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2661" y="2173418"/>
              <a:ext cx="0" cy="3388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1" name="矩形 1040">
              <a:extLst>
                <a:ext uri="{FF2B5EF4-FFF2-40B4-BE49-F238E27FC236}">
                  <a16:creationId xmlns:a16="http://schemas.microsoft.com/office/drawing/2014/main" id="{5C351D60-D812-4217-8789-0D9386CE6908}"/>
                </a:ext>
              </a:extLst>
            </p:cNvPr>
            <p:cNvSpPr/>
            <p:nvPr/>
          </p:nvSpPr>
          <p:spPr>
            <a:xfrm>
              <a:off x="4128913" y="1380176"/>
              <a:ext cx="1414638" cy="2448239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71EF4D2C-9268-49B8-8A0D-3EC106207495}"/>
                </a:ext>
              </a:extLst>
            </p:cNvPr>
            <p:cNvSpPr/>
            <p:nvPr/>
          </p:nvSpPr>
          <p:spPr>
            <a:xfrm>
              <a:off x="2131105" y="1380176"/>
              <a:ext cx="1414638" cy="2448239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32731B0C-89BD-4984-9228-576075683FFE}"/>
              </a:ext>
            </a:extLst>
          </p:cNvPr>
          <p:cNvGrpSpPr/>
          <p:nvPr/>
        </p:nvGrpSpPr>
        <p:grpSpPr>
          <a:xfrm flipH="1">
            <a:off x="4460701" y="1064568"/>
            <a:ext cx="1761185" cy="353036"/>
            <a:chOff x="9443927" y="2376913"/>
            <a:chExt cx="2195623" cy="331244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02C68FC-9692-43A7-B6C6-EA97A3D01F2C}"/>
                </a:ext>
              </a:extLst>
            </p:cNvPr>
            <p:cNvSpPr/>
            <p:nvPr/>
          </p:nvSpPr>
          <p:spPr>
            <a:xfrm>
              <a:off x="10286931" y="2573872"/>
              <a:ext cx="1080000" cy="108000"/>
            </a:xfrm>
            <a:prstGeom prst="rect">
              <a:avLst/>
            </a:prstGeom>
            <a:solidFill>
              <a:srgbClr val="33CC33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/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7433775-0BD6-4616-99E2-28CB5017B6C6}"/>
                </a:ext>
              </a:extLst>
            </p:cNvPr>
            <p:cNvCxnSpPr>
              <a:cxnSpLocks/>
            </p:cNvCxnSpPr>
            <p:nvPr/>
          </p:nvCxnSpPr>
          <p:spPr>
            <a:xfrm>
              <a:off x="9443927" y="2706978"/>
              <a:ext cx="2195623" cy="11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EAA57169-6F87-4E9E-8A44-1A4ECBE488B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810148" y="2398747"/>
              <a:ext cx="317514" cy="273845"/>
            </a:xfrm>
            <a:prstGeom prst="bentConnector3">
              <a:avLst>
                <a:gd name="adj1" fmla="val 9999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B226554-C901-41E3-AA28-29439967E83B}"/>
              </a:ext>
            </a:extLst>
          </p:cNvPr>
          <p:cNvCxnSpPr>
            <a:cxnSpLocks/>
          </p:cNvCxnSpPr>
          <p:nvPr/>
        </p:nvCxnSpPr>
        <p:spPr>
          <a:xfrm flipV="1">
            <a:off x="5821791" y="2111658"/>
            <a:ext cx="0" cy="383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BCC3E01-DBE3-4E8C-BDBE-B707AF9255F7}"/>
              </a:ext>
            </a:extLst>
          </p:cNvPr>
          <p:cNvGrpSpPr/>
          <p:nvPr/>
        </p:nvGrpSpPr>
        <p:grpSpPr>
          <a:xfrm>
            <a:off x="4043905" y="4163385"/>
            <a:ext cx="4372060" cy="3202900"/>
            <a:chOff x="6672943" y="3281691"/>
            <a:chExt cx="4102169" cy="3005183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4D9000E-D0B5-47EA-9B32-E16837495B86}"/>
                </a:ext>
              </a:extLst>
            </p:cNvPr>
            <p:cNvSpPr/>
            <p:nvPr/>
          </p:nvSpPr>
          <p:spPr>
            <a:xfrm>
              <a:off x="7477070" y="5479285"/>
              <a:ext cx="1030194" cy="103019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/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48C77C1D-CA19-463A-8D9E-D0B25AC3F3DC}"/>
                </a:ext>
              </a:extLst>
            </p:cNvPr>
            <p:cNvCxnSpPr>
              <a:cxnSpLocks/>
            </p:cNvCxnSpPr>
            <p:nvPr/>
          </p:nvCxnSpPr>
          <p:spPr>
            <a:xfrm>
              <a:off x="6672943" y="5606253"/>
              <a:ext cx="41021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36CB7A4-666C-4F7E-B086-2D0CB8D0DA64}"/>
                </a:ext>
              </a:extLst>
            </p:cNvPr>
            <p:cNvSpPr/>
            <p:nvPr/>
          </p:nvSpPr>
          <p:spPr>
            <a:xfrm>
              <a:off x="9266253" y="5472179"/>
              <a:ext cx="1030194" cy="103019"/>
            </a:xfrm>
            <a:prstGeom prst="rect">
              <a:avLst/>
            </a:prstGeom>
            <a:solidFill>
              <a:srgbClr val="CC99FF"/>
            </a:solidFill>
            <a:ln w="28575">
              <a:solidFill>
                <a:srgbClr val="99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/>
            </a:p>
          </p:txBody>
        </p:sp>
        <p:cxnSp>
          <p:nvCxnSpPr>
            <p:cNvPr id="90" name="连接符: 肘形 89">
              <a:extLst>
                <a:ext uri="{FF2B5EF4-FFF2-40B4-BE49-F238E27FC236}">
                  <a16:creationId xmlns:a16="http://schemas.microsoft.com/office/drawing/2014/main" id="{8556C9A7-F5A0-46B5-97C0-1E72F598905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009639" y="5312235"/>
              <a:ext cx="302870" cy="261216"/>
            </a:xfrm>
            <a:prstGeom prst="bentConnector3">
              <a:avLst>
                <a:gd name="adj1" fmla="val 10024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E865E2AD-1050-403D-980D-953872C08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4654" y="5255284"/>
              <a:ext cx="0" cy="171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9" name="组合 1048">
              <a:extLst>
                <a:ext uri="{FF2B5EF4-FFF2-40B4-BE49-F238E27FC236}">
                  <a16:creationId xmlns:a16="http://schemas.microsoft.com/office/drawing/2014/main" id="{B77A9257-29FB-4FFB-B16D-A718B6747872}"/>
                </a:ext>
              </a:extLst>
            </p:cNvPr>
            <p:cNvGrpSpPr/>
            <p:nvPr/>
          </p:nvGrpSpPr>
          <p:grpSpPr>
            <a:xfrm flipH="1">
              <a:off x="9128322" y="4492593"/>
              <a:ext cx="1576259" cy="128092"/>
              <a:chOff x="9443927" y="2573872"/>
              <a:chExt cx="2195623" cy="134285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5D93D34D-3613-4CC0-BBCE-23C210A326B7}"/>
                  </a:ext>
                </a:extLst>
              </p:cNvPr>
              <p:cNvSpPr/>
              <p:nvPr/>
            </p:nvSpPr>
            <p:spPr>
              <a:xfrm>
                <a:off x="10286931" y="2573872"/>
                <a:ext cx="1080000" cy="10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/>
              </a:p>
            </p:txBody>
          </p: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7DAC9EDF-7B24-44E0-B4AD-2E3D9C572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3927" y="2706978"/>
                <a:ext cx="2195623" cy="11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B78EFBFB-3EE2-4B03-B9ED-55A36BFB8B07}"/>
                </a:ext>
              </a:extLst>
            </p:cNvPr>
            <p:cNvSpPr/>
            <p:nvPr/>
          </p:nvSpPr>
          <p:spPr>
            <a:xfrm>
              <a:off x="9103255" y="4067161"/>
              <a:ext cx="216594" cy="22664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/>
            </a:p>
          </p:txBody>
        </p: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1FF6427-51FE-46D7-A9EA-CF80D671A8DE}"/>
                </a:ext>
              </a:extLst>
            </p:cNvPr>
            <p:cNvGrpSpPr/>
            <p:nvPr/>
          </p:nvGrpSpPr>
          <p:grpSpPr>
            <a:xfrm>
              <a:off x="6694499" y="4490200"/>
              <a:ext cx="1576259" cy="128092"/>
              <a:chOff x="9443927" y="2573872"/>
              <a:chExt cx="2195623" cy="134285"/>
            </a:xfrm>
            <a:solidFill>
              <a:srgbClr val="33CC33"/>
            </a:solidFill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2A0AC7E-2435-4C00-B23C-6020474A2C17}"/>
                  </a:ext>
                </a:extLst>
              </p:cNvPr>
              <p:cNvSpPr/>
              <p:nvPr/>
            </p:nvSpPr>
            <p:spPr>
              <a:xfrm>
                <a:off x="10286931" y="2573872"/>
                <a:ext cx="1080000" cy="10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/>
              </a:p>
            </p:txBody>
          </p: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3885AAE5-FA97-47EF-B5B6-B19425FE2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3927" y="2706978"/>
                <a:ext cx="2195623" cy="1179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5661E1DD-281B-48EC-8E76-997F94A6AA4A}"/>
                </a:ext>
              </a:extLst>
            </p:cNvPr>
            <p:cNvSpPr/>
            <p:nvPr/>
          </p:nvSpPr>
          <p:spPr>
            <a:xfrm>
              <a:off x="8422838" y="4076872"/>
              <a:ext cx="216588" cy="1978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E21385D1-2B69-47E5-92B1-1E84A273614E}"/>
                </a:ext>
              </a:extLst>
            </p:cNvPr>
            <p:cNvGrpSpPr/>
            <p:nvPr/>
          </p:nvGrpSpPr>
          <p:grpSpPr>
            <a:xfrm>
              <a:off x="9632856" y="4971162"/>
              <a:ext cx="283595" cy="251014"/>
              <a:chOff x="9832633" y="561588"/>
              <a:chExt cx="390657" cy="345776"/>
            </a:xfrm>
          </p:grpSpPr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62921791-7D2D-4AA9-89A4-DFA913D136EA}"/>
                  </a:ext>
                </a:extLst>
              </p:cNvPr>
              <p:cNvSpPr/>
              <p:nvPr/>
            </p:nvSpPr>
            <p:spPr>
              <a:xfrm>
                <a:off x="9980086" y="561588"/>
                <a:ext cx="243204" cy="207371"/>
              </a:xfrm>
              <a:prstGeom prst="ellipse">
                <a:avLst/>
              </a:prstGeom>
              <a:solidFill>
                <a:srgbClr val="CC99FF"/>
              </a:solidFill>
              <a:ln w="28575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02FA17F5-A65A-487A-B2B9-D442152D1AC7}"/>
                  </a:ext>
                </a:extLst>
              </p:cNvPr>
              <p:cNvSpPr/>
              <p:nvPr/>
            </p:nvSpPr>
            <p:spPr>
              <a:xfrm>
                <a:off x="9832633" y="699993"/>
                <a:ext cx="243204" cy="207371"/>
              </a:xfrm>
              <a:prstGeom prst="ellipse">
                <a:avLst/>
              </a:prstGeom>
              <a:solidFill>
                <a:srgbClr val="CC99FF"/>
              </a:solidFill>
              <a:ln w="28575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/>
              </a:p>
            </p:txBody>
          </p:sp>
        </p:grpSp>
        <p:cxnSp>
          <p:nvCxnSpPr>
            <p:cNvPr id="1055" name="连接符: 肘形 1054">
              <a:extLst>
                <a:ext uri="{FF2B5EF4-FFF2-40B4-BE49-F238E27FC236}">
                  <a16:creationId xmlns:a16="http://schemas.microsoft.com/office/drawing/2014/main" id="{4E6E6503-F0D8-428F-97BE-485C0089F7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8888" y="4720236"/>
              <a:ext cx="476109" cy="419929"/>
            </a:xfrm>
            <a:prstGeom prst="bentConnector3">
              <a:avLst>
                <a:gd name="adj1" fmla="val 9996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6" name="组合 1065">
              <a:extLst>
                <a:ext uri="{FF2B5EF4-FFF2-40B4-BE49-F238E27FC236}">
                  <a16:creationId xmlns:a16="http://schemas.microsoft.com/office/drawing/2014/main" id="{32A25A23-7BCD-4B9C-8EE9-39B1065E458F}"/>
                </a:ext>
              </a:extLst>
            </p:cNvPr>
            <p:cNvGrpSpPr/>
            <p:nvPr/>
          </p:nvGrpSpPr>
          <p:grpSpPr>
            <a:xfrm>
              <a:off x="8505954" y="3376932"/>
              <a:ext cx="749445" cy="641076"/>
              <a:chOff x="8489236" y="774922"/>
              <a:chExt cx="1080001" cy="923834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C0802A7E-0DC0-4A28-8421-64448BCB4A0D}"/>
                  </a:ext>
                </a:extLst>
              </p:cNvPr>
              <p:cNvGrpSpPr/>
              <p:nvPr/>
            </p:nvGrpSpPr>
            <p:grpSpPr>
              <a:xfrm>
                <a:off x="8489236" y="1254720"/>
                <a:ext cx="1080001" cy="444036"/>
                <a:chOff x="3522819" y="1752553"/>
                <a:chExt cx="1080001" cy="444036"/>
              </a:xfrm>
            </p:grpSpPr>
            <p:sp>
              <p:nvSpPr>
                <p:cNvPr id="140" name="左大括号 139">
                  <a:extLst>
                    <a:ext uri="{FF2B5EF4-FFF2-40B4-BE49-F238E27FC236}">
                      <a16:creationId xmlns:a16="http://schemas.microsoft.com/office/drawing/2014/main" id="{07355CF1-A809-4013-AB3A-8056FC881A5B}"/>
                    </a:ext>
                  </a:extLst>
                </p:cNvPr>
                <p:cNvSpPr/>
                <p:nvPr/>
              </p:nvSpPr>
              <p:spPr>
                <a:xfrm rot="5400000">
                  <a:off x="3920635" y="1514403"/>
                  <a:ext cx="284370" cy="1080001"/>
                </a:xfrm>
                <a:prstGeom prst="leftBrace">
                  <a:avLst>
                    <a:gd name="adj1" fmla="val 28494"/>
                    <a:gd name="adj2" fmla="val 4997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/>
                </a:p>
              </p:txBody>
            </p:sp>
            <p:cxnSp>
              <p:nvCxnSpPr>
                <p:cNvPr id="141" name="直接箭头连接符 140">
                  <a:extLst>
                    <a:ext uri="{FF2B5EF4-FFF2-40B4-BE49-F238E27FC236}">
                      <a16:creationId xmlns:a16="http://schemas.microsoft.com/office/drawing/2014/main" id="{9BBAF89F-EF0C-4C96-A2B1-BB1F42D0F6D3}"/>
                    </a:ext>
                  </a:extLst>
                </p:cNvPr>
                <p:cNvCxnSpPr/>
                <p:nvPr/>
              </p:nvCxnSpPr>
              <p:spPr>
                <a:xfrm flipV="1">
                  <a:off x="4064793" y="1752553"/>
                  <a:ext cx="0" cy="4767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ADD541E4-C393-45E4-8494-FFF5DD47A85A}"/>
                  </a:ext>
                </a:extLst>
              </p:cNvPr>
              <p:cNvSpPr txBox="1"/>
              <p:nvPr/>
            </p:nvSpPr>
            <p:spPr>
              <a:xfrm>
                <a:off x="8797506" y="774922"/>
                <a:ext cx="407912" cy="3876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6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Ø</a:t>
                </a:r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74" name="连接符: 肘形 1073">
              <a:extLst>
                <a:ext uri="{FF2B5EF4-FFF2-40B4-BE49-F238E27FC236}">
                  <a16:creationId xmlns:a16="http://schemas.microsoft.com/office/drawing/2014/main" id="{EB057257-43B4-4F1A-B306-DCA8A1C8AB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65110" y="4088037"/>
              <a:ext cx="893427" cy="14386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C0373A74-E6DF-4EA5-9735-DBCEFDE103E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926886" y="4006646"/>
              <a:ext cx="219880" cy="58338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B9789F25-F859-4722-9D2E-72DD9ABCC0B9}"/>
                </a:ext>
              </a:extLst>
            </p:cNvPr>
            <p:cNvGrpSpPr/>
            <p:nvPr/>
          </p:nvGrpSpPr>
          <p:grpSpPr>
            <a:xfrm>
              <a:off x="7850369" y="5920390"/>
              <a:ext cx="283595" cy="251014"/>
              <a:chOff x="9832633" y="561588"/>
              <a:chExt cx="390657" cy="345776"/>
            </a:xfrm>
          </p:grpSpPr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C202DB2B-FCD4-4FEE-8A0D-72DF52EDD211}"/>
                  </a:ext>
                </a:extLst>
              </p:cNvPr>
              <p:cNvSpPr/>
              <p:nvPr/>
            </p:nvSpPr>
            <p:spPr>
              <a:xfrm>
                <a:off x="9980086" y="561588"/>
                <a:ext cx="243204" cy="207371"/>
              </a:xfrm>
              <a:prstGeom prst="ellipse">
                <a:avLst/>
              </a:prstGeom>
              <a:solidFill>
                <a:srgbClr val="33CC33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A5708332-E1B2-4E97-B3B5-7F94B16ED567}"/>
                  </a:ext>
                </a:extLst>
              </p:cNvPr>
              <p:cNvSpPr/>
              <p:nvPr/>
            </p:nvSpPr>
            <p:spPr>
              <a:xfrm>
                <a:off x="9832633" y="699993"/>
                <a:ext cx="243204" cy="207371"/>
              </a:xfrm>
              <a:prstGeom prst="ellipse">
                <a:avLst/>
              </a:prstGeom>
              <a:solidFill>
                <a:srgbClr val="33CC33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/>
              </a:p>
            </p:txBody>
          </p:sp>
        </p:grp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E5EFACC6-7813-4E69-8022-42A78396A45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26922" y="5714113"/>
              <a:ext cx="0" cy="171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AA5838E7-AD17-4D6E-925E-023F61DD50A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451784" y="4087430"/>
              <a:ext cx="224560" cy="43457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连接符: 肘形 178">
              <a:extLst>
                <a:ext uri="{FF2B5EF4-FFF2-40B4-BE49-F238E27FC236}">
                  <a16:creationId xmlns:a16="http://schemas.microsoft.com/office/drawing/2014/main" id="{02326B4C-F663-4FED-B5FE-8EA683AA0E8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966442" y="4319167"/>
              <a:ext cx="302870" cy="261216"/>
            </a:xfrm>
            <a:prstGeom prst="bentConnector3">
              <a:avLst>
                <a:gd name="adj1" fmla="val 10024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连接符: 肘形 179">
              <a:extLst>
                <a:ext uri="{FF2B5EF4-FFF2-40B4-BE49-F238E27FC236}">
                  <a16:creationId xmlns:a16="http://schemas.microsoft.com/office/drawing/2014/main" id="{11DEA624-C8A5-4C81-97DB-9ACB89C9CF9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82954" y="4322429"/>
              <a:ext cx="302870" cy="261216"/>
            </a:xfrm>
            <a:prstGeom prst="bentConnector3">
              <a:avLst>
                <a:gd name="adj1" fmla="val 10024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4B9A047E-2E74-4E6B-AB9A-5B25BA02932A}"/>
                </a:ext>
              </a:extLst>
            </p:cNvPr>
            <p:cNvSpPr/>
            <p:nvPr/>
          </p:nvSpPr>
          <p:spPr>
            <a:xfrm>
              <a:off x="6810873" y="3281691"/>
              <a:ext cx="3811211" cy="3005183"/>
            </a:xfrm>
            <a:custGeom>
              <a:avLst/>
              <a:gdLst>
                <a:gd name="connsiteX0" fmla="*/ 3924300 w 3948112"/>
                <a:gd name="connsiteY0" fmla="*/ 0 h 2862262"/>
                <a:gd name="connsiteX1" fmla="*/ 0 w 3948112"/>
                <a:gd name="connsiteY1" fmla="*/ 9525 h 2862262"/>
                <a:gd name="connsiteX2" fmla="*/ 0 w 3948112"/>
                <a:gd name="connsiteY2" fmla="*/ 1709737 h 2862262"/>
                <a:gd name="connsiteX3" fmla="*/ 2043112 w 3948112"/>
                <a:gd name="connsiteY3" fmla="*/ 1704975 h 2862262"/>
                <a:gd name="connsiteX4" fmla="*/ 2062162 w 3948112"/>
                <a:gd name="connsiteY4" fmla="*/ 2857500 h 2862262"/>
                <a:gd name="connsiteX5" fmla="*/ 3948112 w 3948112"/>
                <a:gd name="connsiteY5" fmla="*/ 2862262 h 2862262"/>
                <a:gd name="connsiteX6" fmla="*/ 3924300 w 3948112"/>
                <a:gd name="connsiteY6" fmla="*/ 0 h 286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8112" h="2862262">
                  <a:moveTo>
                    <a:pt x="3924300" y="0"/>
                  </a:moveTo>
                  <a:lnTo>
                    <a:pt x="0" y="9525"/>
                  </a:lnTo>
                  <a:lnTo>
                    <a:pt x="0" y="1709737"/>
                  </a:lnTo>
                  <a:lnTo>
                    <a:pt x="2043112" y="1704975"/>
                  </a:lnTo>
                  <a:lnTo>
                    <a:pt x="2062162" y="2857500"/>
                  </a:lnTo>
                  <a:lnTo>
                    <a:pt x="3948112" y="2862262"/>
                  </a:lnTo>
                  <a:cubicBezTo>
                    <a:pt x="3943350" y="1912937"/>
                    <a:pt x="3938587" y="963612"/>
                    <a:pt x="3924300" y="0"/>
                  </a:cubicBezTo>
                  <a:close/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F664366B-E35C-417A-9E6F-8995B21CE5D2}"/>
                </a:ext>
              </a:extLst>
            </p:cNvPr>
            <p:cNvSpPr/>
            <p:nvPr/>
          </p:nvSpPr>
          <p:spPr>
            <a:xfrm>
              <a:off x="6810873" y="5181389"/>
              <a:ext cx="1828553" cy="1099624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</p:grpSp>
      <p:sp>
        <p:nvSpPr>
          <p:cNvPr id="186" name="椭圆 185">
            <a:extLst>
              <a:ext uri="{FF2B5EF4-FFF2-40B4-BE49-F238E27FC236}">
                <a16:creationId xmlns:a16="http://schemas.microsoft.com/office/drawing/2014/main" id="{4A06ADBA-D005-4C55-A26E-11E034C5630C}"/>
              </a:ext>
            </a:extLst>
          </p:cNvPr>
          <p:cNvSpPr/>
          <p:nvPr/>
        </p:nvSpPr>
        <p:spPr>
          <a:xfrm>
            <a:off x="-243270" y="4918307"/>
            <a:ext cx="188167" cy="160445"/>
          </a:xfrm>
          <a:prstGeom prst="ellipse">
            <a:avLst/>
          </a:prstGeom>
          <a:solidFill>
            <a:srgbClr val="33CC33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723606BA-23A6-4396-8FB7-EF13CC2D2C18}"/>
              </a:ext>
            </a:extLst>
          </p:cNvPr>
          <p:cNvSpPr/>
          <p:nvPr/>
        </p:nvSpPr>
        <p:spPr>
          <a:xfrm>
            <a:off x="-367301" y="5011908"/>
            <a:ext cx="188167" cy="160445"/>
          </a:xfrm>
          <a:prstGeom prst="ellipse">
            <a:avLst/>
          </a:prstGeom>
          <a:solidFill>
            <a:srgbClr val="33CC33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B467E695-16DE-463C-BA7B-5FCC9A3B4DD8}"/>
              </a:ext>
            </a:extLst>
          </p:cNvPr>
          <p:cNvSpPr/>
          <p:nvPr/>
        </p:nvSpPr>
        <p:spPr>
          <a:xfrm>
            <a:off x="-916714" y="6550244"/>
            <a:ext cx="1097973" cy="109796"/>
          </a:xfrm>
          <a:prstGeom prst="rect">
            <a:avLst/>
          </a:prstGeom>
          <a:solidFill>
            <a:srgbClr val="33CC33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 dirty="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008D113A-2895-49AB-A150-4B0CF4AC04AD}"/>
              </a:ext>
            </a:extLst>
          </p:cNvPr>
          <p:cNvSpPr/>
          <p:nvPr/>
        </p:nvSpPr>
        <p:spPr>
          <a:xfrm>
            <a:off x="1205666" y="6550242"/>
            <a:ext cx="1097973" cy="109796"/>
          </a:xfrm>
          <a:prstGeom prst="rect">
            <a:avLst/>
          </a:prstGeom>
          <a:solidFill>
            <a:srgbClr val="CC99FF"/>
          </a:solidFill>
          <a:ln w="28575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 dirty="0"/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8B562794-F7F9-4D01-8EBE-D12251CC619F}"/>
              </a:ext>
            </a:extLst>
          </p:cNvPr>
          <p:cNvGrpSpPr/>
          <p:nvPr/>
        </p:nvGrpSpPr>
        <p:grpSpPr>
          <a:xfrm>
            <a:off x="-128892" y="1770866"/>
            <a:ext cx="940312" cy="526804"/>
            <a:chOff x="1645327" y="536188"/>
            <a:chExt cx="2971277" cy="1664636"/>
          </a:xfrm>
        </p:grpSpPr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FAF5145C-1B90-45E5-8CFD-D36967E7CADB}"/>
                </a:ext>
              </a:extLst>
            </p:cNvPr>
            <p:cNvGrpSpPr/>
            <p:nvPr/>
          </p:nvGrpSpPr>
          <p:grpSpPr>
            <a:xfrm>
              <a:off x="1645327" y="536188"/>
              <a:ext cx="2374108" cy="1664636"/>
              <a:chOff x="1645327" y="536188"/>
              <a:chExt cx="2374108" cy="1664636"/>
            </a:xfrm>
          </p:grpSpPr>
          <p:sp>
            <p:nvSpPr>
              <p:cNvPr id="193" name="不完整圆 192">
                <a:extLst>
                  <a:ext uri="{FF2B5EF4-FFF2-40B4-BE49-F238E27FC236}">
                    <a16:creationId xmlns:a16="http://schemas.microsoft.com/office/drawing/2014/main" id="{297AFC59-08F9-4181-BFBA-883455E065CF}"/>
                  </a:ext>
                </a:extLst>
              </p:cNvPr>
              <p:cNvSpPr/>
              <p:nvPr/>
            </p:nvSpPr>
            <p:spPr>
              <a:xfrm rot="18906739">
                <a:off x="3336753" y="988562"/>
                <a:ext cx="510553" cy="468352"/>
              </a:xfrm>
              <a:prstGeom prst="pie">
                <a:avLst>
                  <a:gd name="adj1" fmla="val 0"/>
                  <a:gd name="adj2" fmla="val 6651701"/>
                </a:avLst>
              </a:prstGeom>
              <a:solidFill>
                <a:srgbClr val="1AA9CB"/>
              </a:solidFill>
              <a:ln>
                <a:solidFill>
                  <a:srgbClr val="1AA9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不完整圆 193">
                <a:extLst>
                  <a:ext uri="{FF2B5EF4-FFF2-40B4-BE49-F238E27FC236}">
                    <a16:creationId xmlns:a16="http://schemas.microsoft.com/office/drawing/2014/main" id="{2F69428F-614A-40E7-893C-82703698F489}"/>
                  </a:ext>
                </a:extLst>
              </p:cNvPr>
              <p:cNvSpPr/>
              <p:nvPr/>
            </p:nvSpPr>
            <p:spPr>
              <a:xfrm rot="19880708" flipV="1">
                <a:off x="1645327" y="1170831"/>
                <a:ext cx="2374108" cy="1029993"/>
              </a:xfrm>
              <a:prstGeom prst="pie">
                <a:avLst>
                  <a:gd name="adj1" fmla="val 0"/>
                  <a:gd name="adj2" fmla="val 2232679"/>
                </a:avLst>
              </a:prstGeom>
              <a:solidFill>
                <a:srgbClr val="1AA9CB"/>
              </a:solidFill>
              <a:ln>
                <a:solidFill>
                  <a:srgbClr val="1AA9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5" name="组合 194">
                <a:extLst>
                  <a:ext uri="{FF2B5EF4-FFF2-40B4-BE49-F238E27FC236}">
                    <a16:creationId xmlns:a16="http://schemas.microsoft.com/office/drawing/2014/main" id="{72C3AF3C-B047-4627-B239-1D2F01A140B9}"/>
                  </a:ext>
                </a:extLst>
              </p:cNvPr>
              <p:cNvGrpSpPr/>
              <p:nvPr/>
            </p:nvGrpSpPr>
            <p:grpSpPr>
              <a:xfrm>
                <a:off x="2510538" y="536188"/>
                <a:ext cx="1474719" cy="1268289"/>
                <a:chOff x="2821405" y="2001215"/>
                <a:chExt cx="1474719" cy="1268289"/>
              </a:xfrm>
              <a:solidFill>
                <a:srgbClr val="1AA9CB"/>
              </a:solidFill>
            </p:grpSpPr>
            <p:sp>
              <p:nvSpPr>
                <p:cNvPr id="196" name="弧形 195">
                  <a:extLst>
                    <a:ext uri="{FF2B5EF4-FFF2-40B4-BE49-F238E27FC236}">
                      <a16:creationId xmlns:a16="http://schemas.microsoft.com/office/drawing/2014/main" id="{C391E7C6-7DAF-4140-A341-2DA9E685BCEE}"/>
                    </a:ext>
                  </a:extLst>
                </p:cNvPr>
                <p:cNvSpPr/>
                <p:nvPr/>
              </p:nvSpPr>
              <p:spPr>
                <a:xfrm rot="4710871">
                  <a:off x="3049482" y="2329825"/>
                  <a:ext cx="711602" cy="1167755"/>
                </a:xfrm>
                <a:prstGeom prst="arc">
                  <a:avLst>
                    <a:gd name="adj1" fmla="val 15378871"/>
                    <a:gd name="adj2" fmla="val 13021294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/>
                </a:p>
              </p:txBody>
            </p:sp>
            <p:sp>
              <p:nvSpPr>
                <p:cNvPr id="197" name="弧形 196">
                  <a:extLst>
                    <a:ext uri="{FF2B5EF4-FFF2-40B4-BE49-F238E27FC236}">
                      <a16:creationId xmlns:a16="http://schemas.microsoft.com/office/drawing/2014/main" id="{EAB4466E-A1E9-4ED6-8CC6-F12D61AF9C6B}"/>
                    </a:ext>
                  </a:extLst>
                </p:cNvPr>
                <p:cNvSpPr/>
                <p:nvPr/>
              </p:nvSpPr>
              <p:spPr>
                <a:xfrm rot="1329551">
                  <a:off x="3401027" y="2001215"/>
                  <a:ext cx="895097" cy="895097"/>
                </a:xfrm>
                <a:prstGeom prst="arc">
                  <a:avLst>
                    <a:gd name="adj1" fmla="val 8678339"/>
                    <a:gd name="adj2" fmla="val 48109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/>
                </a:p>
              </p:txBody>
            </p:sp>
            <p:sp>
              <p:nvSpPr>
                <p:cNvPr id="198" name="弧形 197">
                  <a:extLst>
                    <a:ext uri="{FF2B5EF4-FFF2-40B4-BE49-F238E27FC236}">
                      <a16:creationId xmlns:a16="http://schemas.microsoft.com/office/drawing/2014/main" id="{8DD54B96-8284-426D-93C0-5DFC73BACD5C}"/>
                    </a:ext>
                  </a:extLst>
                </p:cNvPr>
                <p:cNvSpPr/>
                <p:nvPr/>
              </p:nvSpPr>
              <p:spPr>
                <a:xfrm rot="8009340">
                  <a:off x="3915891" y="2604850"/>
                  <a:ext cx="363308" cy="354167"/>
                </a:xfrm>
                <a:prstGeom prst="arc">
                  <a:avLst>
                    <a:gd name="adj1" fmla="val 8760120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/>
                </a:p>
              </p:txBody>
            </p:sp>
          </p:grpSp>
        </p:grp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7C93F098-8F4D-4B3C-9985-E58209790610}"/>
                </a:ext>
              </a:extLst>
            </p:cNvPr>
            <p:cNvSpPr/>
            <p:nvPr/>
          </p:nvSpPr>
          <p:spPr>
            <a:xfrm>
              <a:off x="3050456" y="1125853"/>
              <a:ext cx="1566148" cy="487196"/>
            </a:xfrm>
            <a:custGeom>
              <a:avLst/>
              <a:gdLst>
                <a:gd name="connsiteX0" fmla="*/ 21053 w 2545178"/>
                <a:gd name="connsiteY0" fmla="*/ 116319 h 837525"/>
                <a:gd name="connsiteX1" fmla="*/ 6765 w 2545178"/>
                <a:gd name="connsiteY1" fmla="*/ 440169 h 837525"/>
                <a:gd name="connsiteX2" fmla="*/ 116303 w 2545178"/>
                <a:gd name="connsiteY2" fmla="*/ 497319 h 837525"/>
                <a:gd name="connsiteX3" fmla="*/ 182978 w 2545178"/>
                <a:gd name="connsiteY3" fmla="*/ 397306 h 837525"/>
                <a:gd name="connsiteX4" fmla="*/ 206790 w 2545178"/>
                <a:gd name="connsiteY4" fmla="*/ 121081 h 837525"/>
                <a:gd name="connsiteX5" fmla="*/ 316328 w 2545178"/>
                <a:gd name="connsiteY5" fmla="*/ 21069 h 837525"/>
                <a:gd name="connsiteX6" fmla="*/ 378240 w 2545178"/>
                <a:gd name="connsiteY6" fmla="*/ 130606 h 837525"/>
                <a:gd name="connsiteX7" fmla="*/ 235365 w 2545178"/>
                <a:gd name="connsiteY7" fmla="*/ 759256 h 837525"/>
                <a:gd name="connsiteX8" fmla="*/ 316328 w 2545178"/>
                <a:gd name="connsiteY8" fmla="*/ 821169 h 837525"/>
                <a:gd name="connsiteX9" fmla="*/ 392528 w 2545178"/>
                <a:gd name="connsiteY9" fmla="*/ 697344 h 837525"/>
                <a:gd name="connsiteX10" fmla="*/ 478253 w 2545178"/>
                <a:gd name="connsiteY10" fmla="*/ 459219 h 837525"/>
                <a:gd name="connsiteX11" fmla="*/ 483015 w 2545178"/>
                <a:gd name="connsiteY11" fmla="*/ 40119 h 837525"/>
                <a:gd name="connsiteX12" fmla="*/ 702090 w 2545178"/>
                <a:gd name="connsiteY12" fmla="*/ 16306 h 837525"/>
                <a:gd name="connsiteX13" fmla="*/ 859253 w 2545178"/>
                <a:gd name="connsiteY13" fmla="*/ 35356 h 837525"/>
                <a:gd name="connsiteX14" fmla="*/ 1402178 w 2545178"/>
                <a:gd name="connsiteY14" fmla="*/ 63931 h 837525"/>
                <a:gd name="connsiteX15" fmla="*/ 2078453 w 2545178"/>
                <a:gd name="connsiteY15" fmla="*/ 54406 h 837525"/>
                <a:gd name="connsiteX16" fmla="*/ 2545178 w 2545178"/>
                <a:gd name="connsiteY16" fmla="*/ 40119 h 837525"/>
                <a:gd name="connsiteX17" fmla="*/ 2545178 w 2545178"/>
                <a:gd name="connsiteY17" fmla="*/ 40119 h 83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45178" h="837525">
                  <a:moveTo>
                    <a:pt x="21053" y="116319"/>
                  </a:moveTo>
                  <a:cubicBezTo>
                    <a:pt x="5971" y="246494"/>
                    <a:pt x="-9110" y="376669"/>
                    <a:pt x="6765" y="440169"/>
                  </a:cubicBezTo>
                  <a:cubicBezTo>
                    <a:pt x="22640" y="503669"/>
                    <a:pt x="86934" y="504463"/>
                    <a:pt x="116303" y="497319"/>
                  </a:cubicBezTo>
                  <a:cubicBezTo>
                    <a:pt x="145672" y="490175"/>
                    <a:pt x="167897" y="460012"/>
                    <a:pt x="182978" y="397306"/>
                  </a:cubicBezTo>
                  <a:cubicBezTo>
                    <a:pt x="198059" y="334600"/>
                    <a:pt x="184565" y="183787"/>
                    <a:pt x="206790" y="121081"/>
                  </a:cubicBezTo>
                  <a:cubicBezTo>
                    <a:pt x="229015" y="58375"/>
                    <a:pt x="287753" y="19481"/>
                    <a:pt x="316328" y="21069"/>
                  </a:cubicBezTo>
                  <a:cubicBezTo>
                    <a:pt x="344903" y="22656"/>
                    <a:pt x="391734" y="7575"/>
                    <a:pt x="378240" y="130606"/>
                  </a:cubicBezTo>
                  <a:cubicBezTo>
                    <a:pt x="364746" y="253637"/>
                    <a:pt x="245684" y="644162"/>
                    <a:pt x="235365" y="759256"/>
                  </a:cubicBezTo>
                  <a:cubicBezTo>
                    <a:pt x="225046" y="874350"/>
                    <a:pt x="290134" y="831488"/>
                    <a:pt x="316328" y="821169"/>
                  </a:cubicBezTo>
                  <a:cubicBezTo>
                    <a:pt x="342522" y="810850"/>
                    <a:pt x="365541" y="757669"/>
                    <a:pt x="392528" y="697344"/>
                  </a:cubicBezTo>
                  <a:cubicBezTo>
                    <a:pt x="419515" y="637019"/>
                    <a:pt x="463172" y="568756"/>
                    <a:pt x="478253" y="459219"/>
                  </a:cubicBezTo>
                  <a:cubicBezTo>
                    <a:pt x="493334" y="349682"/>
                    <a:pt x="445709" y="113938"/>
                    <a:pt x="483015" y="40119"/>
                  </a:cubicBezTo>
                  <a:cubicBezTo>
                    <a:pt x="520321" y="-33700"/>
                    <a:pt x="639384" y="17100"/>
                    <a:pt x="702090" y="16306"/>
                  </a:cubicBezTo>
                  <a:cubicBezTo>
                    <a:pt x="764796" y="15512"/>
                    <a:pt x="742572" y="27418"/>
                    <a:pt x="859253" y="35356"/>
                  </a:cubicBezTo>
                  <a:cubicBezTo>
                    <a:pt x="975934" y="43294"/>
                    <a:pt x="1402178" y="63931"/>
                    <a:pt x="1402178" y="63931"/>
                  </a:cubicBezTo>
                  <a:lnTo>
                    <a:pt x="2078453" y="54406"/>
                  </a:lnTo>
                  <a:lnTo>
                    <a:pt x="2545178" y="40119"/>
                  </a:lnTo>
                  <a:lnTo>
                    <a:pt x="2545178" y="40119"/>
                  </a:lnTo>
                </a:path>
              </a:pathLst>
            </a:custGeom>
            <a:noFill/>
            <a:ln w="28575">
              <a:solidFill>
                <a:srgbClr val="803E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</p:grp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C8A1A2E0-F48F-4DB0-811A-B0DCEBB2A2AE}"/>
              </a:ext>
            </a:extLst>
          </p:cNvPr>
          <p:cNvCxnSpPr>
            <a:cxnSpLocks/>
          </p:cNvCxnSpPr>
          <p:nvPr/>
        </p:nvCxnSpPr>
        <p:spPr>
          <a:xfrm>
            <a:off x="3472886" y="3517656"/>
            <a:ext cx="14861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A19744AD-306A-4521-B54D-780CA1872F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71355" y="3247644"/>
            <a:ext cx="311147" cy="201968"/>
          </a:xfrm>
          <a:prstGeom prst="bentConnector3">
            <a:avLst>
              <a:gd name="adj1" fmla="val 999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4A6F965C-0122-44F8-AD2B-69FDD5DF33E7}"/>
              </a:ext>
            </a:extLst>
          </p:cNvPr>
          <p:cNvSpPr/>
          <p:nvPr/>
        </p:nvSpPr>
        <p:spPr>
          <a:xfrm>
            <a:off x="3829670" y="3384010"/>
            <a:ext cx="1009537" cy="100953"/>
          </a:xfrm>
          <a:prstGeom prst="rect">
            <a:avLst/>
          </a:prstGeom>
          <a:solidFill>
            <a:srgbClr val="FF6699"/>
          </a:solidFill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 dirty="0">
              <a:ln>
                <a:solidFill>
                  <a:srgbClr val="C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C8A2CBB6-4810-4363-A030-E813BF75A57E}"/>
              </a:ext>
            </a:extLst>
          </p:cNvPr>
          <p:cNvSpPr/>
          <p:nvPr/>
        </p:nvSpPr>
        <p:spPr>
          <a:xfrm>
            <a:off x="4322662" y="2881057"/>
            <a:ext cx="176253" cy="147519"/>
          </a:xfrm>
          <a:prstGeom prst="ellipse">
            <a:avLst/>
          </a:prstGeom>
          <a:solidFill>
            <a:srgbClr val="FF6699"/>
          </a:solidFill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>
              <a:ln>
                <a:solidFill>
                  <a:srgbClr val="C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253F62A2-6F36-440C-BB01-C271004D6526}"/>
              </a:ext>
            </a:extLst>
          </p:cNvPr>
          <p:cNvSpPr/>
          <p:nvPr/>
        </p:nvSpPr>
        <p:spPr>
          <a:xfrm>
            <a:off x="4215799" y="2979517"/>
            <a:ext cx="176253" cy="147519"/>
          </a:xfrm>
          <a:prstGeom prst="ellipse">
            <a:avLst/>
          </a:prstGeom>
          <a:solidFill>
            <a:srgbClr val="FF6699"/>
          </a:solidFill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 dirty="0">
              <a:ln>
                <a:solidFill>
                  <a:srgbClr val="C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7DF6B80F-6010-4675-8514-9FA5FEDF62CC}"/>
              </a:ext>
            </a:extLst>
          </p:cNvPr>
          <p:cNvCxnSpPr>
            <a:cxnSpLocks/>
          </p:cNvCxnSpPr>
          <p:nvPr/>
        </p:nvCxnSpPr>
        <p:spPr>
          <a:xfrm flipV="1">
            <a:off x="4354650" y="3155905"/>
            <a:ext cx="0" cy="1927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01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A8BC8310-5A1F-462F-B553-465099FBFD74}"/>
              </a:ext>
            </a:extLst>
          </p:cNvPr>
          <p:cNvGrpSpPr/>
          <p:nvPr/>
        </p:nvGrpSpPr>
        <p:grpSpPr>
          <a:xfrm>
            <a:off x="-906589" y="2703592"/>
            <a:ext cx="3278113" cy="433858"/>
            <a:chOff x="2690723" y="1961747"/>
            <a:chExt cx="3075753" cy="407076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836630A-1E73-4FDE-BA69-94D91FFADE93}"/>
                </a:ext>
              </a:extLst>
            </p:cNvPr>
            <p:cNvCxnSpPr>
              <a:cxnSpLocks/>
            </p:cNvCxnSpPr>
            <p:nvPr/>
          </p:nvCxnSpPr>
          <p:spPr>
            <a:xfrm>
              <a:off x="2690723" y="2363306"/>
              <a:ext cx="358021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6D23D96-BCC8-4BAC-A238-54549C31CB35}"/>
                </a:ext>
              </a:extLst>
            </p:cNvPr>
            <p:cNvSpPr txBox="1"/>
            <p:nvPr/>
          </p:nvSpPr>
          <p:spPr>
            <a:xfrm>
              <a:off x="3048743" y="1961747"/>
              <a:ext cx="1571164" cy="26898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1263" dirty="0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B8CAE4C-1E1A-4FA7-92F3-937513196F4E}"/>
                </a:ext>
              </a:extLst>
            </p:cNvPr>
            <p:cNvCxnSpPr>
              <a:cxnSpLocks/>
            </p:cNvCxnSpPr>
            <p:nvPr/>
          </p:nvCxnSpPr>
          <p:spPr>
            <a:xfrm>
              <a:off x="4619908" y="2357789"/>
              <a:ext cx="1146568" cy="1103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02AFDFA5-9ADB-4650-93A7-CDE57F56C613}"/>
              </a:ext>
            </a:extLst>
          </p:cNvPr>
          <p:cNvSpPr txBox="1"/>
          <p:nvPr/>
        </p:nvSpPr>
        <p:spPr>
          <a:xfrm>
            <a:off x="967321" y="1378268"/>
            <a:ext cx="1674534" cy="28668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263" dirty="0"/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2C6067CA-326F-4D9E-AE3F-34D01E8FF571}"/>
              </a:ext>
            </a:extLst>
          </p:cNvPr>
          <p:cNvCxnSpPr>
            <a:cxnSpLocks/>
          </p:cNvCxnSpPr>
          <p:nvPr/>
        </p:nvCxnSpPr>
        <p:spPr>
          <a:xfrm flipV="1">
            <a:off x="1314000" y="2344484"/>
            <a:ext cx="566730" cy="574813"/>
          </a:xfrm>
          <a:prstGeom prst="bentConnector2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BC27F40C-36BC-4B12-B724-61AD9138D2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767" y="1794485"/>
            <a:ext cx="533251" cy="631193"/>
          </a:xfrm>
          <a:prstGeom prst="bentConnector2">
            <a:avLst/>
          </a:prstGeom>
          <a:ln w="2857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728BA87-FB4E-429C-A7E0-773F252FE44F}"/>
              </a:ext>
            </a:extLst>
          </p:cNvPr>
          <p:cNvCxnSpPr/>
          <p:nvPr/>
        </p:nvCxnSpPr>
        <p:spPr>
          <a:xfrm>
            <a:off x="140132" y="2425676"/>
            <a:ext cx="185268" cy="0"/>
          </a:xfrm>
          <a:prstGeom prst="line">
            <a:avLst/>
          </a:prstGeom>
          <a:ln w="2857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FDAFB1A0-DB42-4B16-BC6F-9DF7E6583C42}"/>
              </a:ext>
            </a:extLst>
          </p:cNvPr>
          <p:cNvGrpSpPr/>
          <p:nvPr/>
        </p:nvGrpSpPr>
        <p:grpSpPr>
          <a:xfrm>
            <a:off x="4043907" y="4264891"/>
            <a:ext cx="4700402" cy="3040145"/>
            <a:chOff x="6672943" y="3376932"/>
            <a:chExt cx="4410244" cy="285247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7112ABE-2ABC-45FB-A455-FC8D37BD29C3}"/>
                </a:ext>
              </a:extLst>
            </p:cNvPr>
            <p:cNvSpPr/>
            <p:nvPr/>
          </p:nvSpPr>
          <p:spPr>
            <a:xfrm>
              <a:off x="7477070" y="5479285"/>
              <a:ext cx="1030194" cy="103019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4566892-737B-4A68-A90E-849D98C07FE2}"/>
                </a:ext>
              </a:extLst>
            </p:cNvPr>
            <p:cNvCxnSpPr>
              <a:cxnSpLocks/>
            </p:cNvCxnSpPr>
            <p:nvPr/>
          </p:nvCxnSpPr>
          <p:spPr>
            <a:xfrm>
              <a:off x="6672943" y="5606253"/>
              <a:ext cx="41021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3001BF7-85F6-4EBF-9499-BF5DA5149084}"/>
                </a:ext>
              </a:extLst>
            </p:cNvPr>
            <p:cNvSpPr/>
            <p:nvPr/>
          </p:nvSpPr>
          <p:spPr>
            <a:xfrm>
              <a:off x="9266253" y="5472179"/>
              <a:ext cx="1030194" cy="103019"/>
            </a:xfrm>
            <a:prstGeom prst="rect">
              <a:avLst/>
            </a:prstGeom>
            <a:solidFill>
              <a:srgbClr val="CC99FF"/>
            </a:solidFill>
            <a:ln w="28575">
              <a:solidFill>
                <a:srgbClr val="99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/>
            </a:p>
          </p:txBody>
        </p: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CA2483E7-15AC-482E-A105-2613CFCC33A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009639" y="5312235"/>
              <a:ext cx="302870" cy="261216"/>
            </a:xfrm>
            <a:prstGeom prst="bentConnector3">
              <a:avLst>
                <a:gd name="adj1" fmla="val 10024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146C458C-FBF2-478F-9B78-45A3AF8C93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4654" y="5255284"/>
              <a:ext cx="0" cy="171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744068A-3238-4993-A5E0-5D1C76648E6D}"/>
                </a:ext>
              </a:extLst>
            </p:cNvPr>
            <p:cNvGrpSpPr/>
            <p:nvPr/>
          </p:nvGrpSpPr>
          <p:grpSpPr>
            <a:xfrm flipH="1">
              <a:off x="9128322" y="4492593"/>
              <a:ext cx="1576259" cy="128092"/>
              <a:chOff x="9443927" y="2573872"/>
              <a:chExt cx="2195623" cy="134285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CC2F9FF-1536-438A-B008-9993D30EB7A0}"/>
                  </a:ext>
                </a:extLst>
              </p:cNvPr>
              <p:cNvSpPr/>
              <p:nvPr/>
            </p:nvSpPr>
            <p:spPr>
              <a:xfrm>
                <a:off x="10286931" y="2573872"/>
                <a:ext cx="1080000" cy="10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/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7A3585D1-8958-42F9-A066-8538D1A07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3927" y="2706978"/>
                <a:ext cx="2195623" cy="11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CDFCFD4-A715-4A9D-93E3-1AC9797C999F}"/>
                </a:ext>
              </a:extLst>
            </p:cNvPr>
            <p:cNvSpPr/>
            <p:nvPr/>
          </p:nvSpPr>
          <p:spPr>
            <a:xfrm>
              <a:off x="9103255" y="4067161"/>
              <a:ext cx="216594" cy="22664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22A990F-6BA3-4267-87C2-618A590B913D}"/>
                </a:ext>
              </a:extLst>
            </p:cNvPr>
            <p:cNvGrpSpPr/>
            <p:nvPr/>
          </p:nvGrpSpPr>
          <p:grpSpPr>
            <a:xfrm>
              <a:off x="6694499" y="4490200"/>
              <a:ext cx="1576259" cy="128092"/>
              <a:chOff x="9443927" y="2573872"/>
              <a:chExt cx="2195623" cy="134285"/>
            </a:xfrm>
            <a:solidFill>
              <a:srgbClr val="33CC33"/>
            </a:solidFill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061CB9D-86A0-4E86-964B-52BE1FCF2814}"/>
                  </a:ext>
                </a:extLst>
              </p:cNvPr>
              <p:cNvSpPr/>
              <p:nvPr/>
            </p:nvSpPr>
            <p:spPr>
              <a:xfrm>
                <a:off x="10286931" y="2573872"/>
                <a:ext cx="1080000" cy="10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3A04DCC-6C61-46E7-9443-6195E66F5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3927" y="2706978"/>
                <a:ext cx="2195623" cy="117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3649DFF-EC0C-4BFE-B813-8368404A8F07}"/>
                </a:ext>
              </a:extLst>
            </p:cNvPr>
            <p:cNvSpPr/>
            <p:nvPr/>
          </p:nvSpPr>
          <p:spPr>
            <a:xfrm>
              <a:off x="8422838" y="4076872"/>
              <a:ext cx="216588" cy="1978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D80F1CC7-C79D-4861-B630-C925A08F2DF6}"/>
                </a:ext>
              </a:extLst>
            </p:cNvPr>
            <p:cNvGrpSpPr/>
            <p:nvPr/>
          </p:nvGrpSpPr>
          <p:grpSpPr>
            <a:xfrm>
              <a:off x="9632856" y="4971162"/>
              <a:ext cx="283595" cy="251014"/>
              <a:chOff x="9832633" y="561588"/>
              <a:chExt cx="390657" cy="345776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08EA02B0-6B0F-4101-BB7B-B8C733E9CAEB}"/>
                  </a:ext>
                </a:extLst>
              </p:cNvPr>
              <p:cNvSpPr/>
              <p:nvPr/>
            </p:nvSpPr>
            <p:spPr>
              <a:xfrm>
                <a:off x="9980086" y="561588"/>
                <a:ext cx="243204" cy="207371"/>
              </a:xfrm>
              <a:prstGeom prst="ellipse">
                <a:avLst/>
              </a:prstGeom>
              <a:solidFill>
                <a:srgbClr val="CC99FF"/>
              </a:solidFill>
              <a:ln w="28575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FE836EB-E68F-4A7E-BBD8-6951B493C95F}"/>
                  </a:ext>
                </a:extLst>
              </p:cNvPr>
              <p:cNvSpPr/>
              <p:nvPr/>
            </p:nvSpPr>
            <p:spPr>
              <a:xfrm>
                <a:off x="9832633" y="699993"/>
                <a:ext cx="243204" cy="207371"/>
              </a:xfrm>
              <a:prstGeom prst="ellipse">
                <a:avLst/>
              </a:prstGeom>
              <a:solidFill>
                <a:srgbClr val="CC99FF"/>
              </a:solidFill>
              <a:ln w="28575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/>
              </a:p>
            </p:txBody>
          </p:sp>
        </p:grp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BEE420AD-C38B-46A2-9352-95E900EA18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8888" y="4720236"/>
              <a:ext cx="476109" cy="419929"/>
            </a:xfrm>
            <a:prstGeom prst="bentConnector3">
              <a:avLst>
                <a:gd name="adj1" fmla="val 9996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DFDCC00-4EBE-4535-AB44-8C4ED5CFAC20}"/>
                </a:ext>
              </a:extLst>
            </p:cNvPr>
            <p:cNvGrpSpPr/>
            <p:nvPr/>
          </p:nvGrpSpPr>
          <p:grpSpPr>
            <a:xfrm>
              <a:off x="8505954" y="3376932"/>
              <a:ext cx="749445" cy="641076"/>
              <a:chOff x="8489236" y="774922"/>
              <a:chExt cx="1080001" cy="923834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5303C3CD-19F2-4DCF-8D2F-3EB8A1340355}"/>
                  </a:ext>
                </a:extLst>
              </p:cNvPr>
              <p:cNvGrpSpPr/>
              <p:nvPr/>
            </p:nvGrpSpPr>
            <p:grpSpPr>
              <a:xfrm>
                <a:off x="8489236" y="1254720"/>
                <a:ext cx="1080001" cy="444036"/>
                <a:chOff x="3522819" y="1752553"/>
                <a:chExt cx="1080001" cy="444036"/>
              </a:xfrm>
            </p:grpSpPr>
            <p:sp>
              <p:nvSpPr>
                <p:cNvPr id="47" name="左大括号 46">
                  <a:extLst>
                    <a:ext uri="{FF2B5EF4-FFF2-40B4-BE49-F238E27FC236}">
                      <a16:creationId xmlns:a16="http://schemas.microsoft.com/office/drawing/2014/main" id="{4F6FAB84-7BA4-4ABC-A09D-7F33AE474119}"/>
                    </a:ext>
                  </a:extLst>
                </p:cNvPr>
                <p:cNvSpPr/>
                <p:nvPr/>
              </p:nvSpPr>
              <p:spPr>
                <a:xfrm rot="5400000">
                  <a:off x="3920635" y="1514403"/>
                  <a:ext cx="284370" cy="1080001"/>
                </a:xfrm>
                <a:prstGeom prst="leftBrace">
                  <a:avLst>
                    <a:gd name="adj1" fmla="val 28494"/>
                    <a:gd name="adj2" fmla="val 4997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/>
                </a:p>
              </p:txBody>
            </p: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42BCDB84-DE7A-4927-843B-FE2E81B13543}"/>
                    </a:ext>
                  </a:extLst>
                </p:cNvPr>
                <p:cNvCxnSpPr/>
                <p:nvPr/>
              </p:nvCxnSpPr>
              <p:spPr>
                <a:xfrm flipV="1">
                  <a:off x="4064793" y="1752553"/>
                  <a:ext cx="0" cy="4767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0CB1F59-C67C-4BAF-8DDF-CD55AEC414BA}"/>
                  </a:ext>
                </a:extLst>
              </p:cNvPr>
              <p:cNvSpPr txBox="1"/>
              <p:nvPr/>
            </p:nvSpPr>
            <p:spPr>
              <a:xfrm>
                <a:off x="8797506" y="774922"/>
                <a:ext cx="407913" cy="38762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6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Ø</a:t>
                </a:r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65C51B44-9657-448A-A36E-2258B91EE9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68442" y="4040486"/>
              <a:ext cx="893427" cy="14386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6C591139-FAC9-4F82-BD51-978B442BA4E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926886" y="4006646"/>
              <a:ext cx="219880" cy="58338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7C809F2-4968-4DC1-A07C-B93321C41EDE}"/>
                </a:ext>
              </a:extLst>
            </p:cNvPr>
            <p:cNvGrpSpPr/>
            <p:nvPr/>
          </p:nvGrpSpPr>
          <p:grpSpPr>
            <a:xfrm>
              <a:off x="7850369" y="5920390"/>
              <a:ext cx="283595" cy="251014"/>
              <a:chOff x="9832633" y="561588"/>
              <a:chExt cx="390657" cy="345776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0E5E437D-ECBB-4E78-9C33-DE6462328F80}"/>
                  </a:ext>
                </a:extLst>
              </p:cNvPr>
              <p:cNvSpPr/>
              <p:nvPr/>
            </p:nvSpPr>
            <p:spPr>
              <a:xfrm>
                <a:off x="9980086" y="561588"/>
                <a:ext cx="243204" cy="207371"/>
              </a:xfrm>
              <a:prstGeom prst="ellipse">
                <a:avLst/>
              </a:prstGeom>
              <a:solidFill>
                <a:srgbClr val="33CC33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87A8E7F2-B381-4F8E-AC4D-B7D91325D284}"/>
                  </a:ext>
                </a:extLst>
              </p:cNvPr>
              <p:cNvSpPr/>
              <p:nvPr/>
            </p:nvSpPr>
            <p:spPr>
              <a:xfrm>
                <a:off x="9832633" y="699993"/>
                <a:ext cx="243204" cy="207371"/>
              </a:xfrm>
              <a:prstGeom prst="ellipse">
                <a:avLst/>
              </a:prstGeom>
              <a:solidFill>
                <a:srgbClr val="33CC33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/>
              </a:p>
            </p:txBody>
          </p:sp>
        </p:grp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B568513-C790-49BD-8762-8B297824268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26922" y="5714113"/>
              <a:ext cx="0" cy="171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C1E9CCA7-98F0-4F1D-806E-A232C99FFAC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451784" y="4087430"/>
              <a:ext cx="224560" cy="43457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90A4C5C2-9FDE-4F1A-9BB8-3735F5BCB41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966442" y="4319167"/>
              <a:ext cx="302870" cy="261216"/>
            </a:xfrm>
            <a:prstGeom prst="bentConnector3">
              <a:avLst>
                <a:gd name="adj1" fmla="val 10024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495062D2-07D7-4AE8-A1D7-235DB33CD9E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82954" y="4322429"/>
              <a:ext cx="302870" cy="261216"/>
            </a:xfrm>
            <a:prstGeom prst="bentConnector3">
              <a:avLst>
                <a:gd name="adj1" fmla="val 10024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E646EE72-3E3F-49B2-8E45-932C3136F065}"/>
                </a:ext>
              </a:extLst>
            </p:cNvPr>
            <p:cNvSpPr/>
            <p:nvPr/>
          </p:nvSpPr>
          <p:spPr>
            <a:xfrm>
              <a:off x="6782692" y="3429000"/>
              <a:ext cx="4300495" cy="2448239"/>
            </a:xfrm>
            <a:custGeom>
              <a:avLst/>
              <a:gdLst>
                <a:gd name="connsiteX0" fmla="*/ 3924300 w 3948112"/>
                <a:gd name="connsiteY0" fmla="*/ 0 h 2862262"/>
                <a:gd name="connsiteX1" fmla="*/ 0 w 3948112"/>
                <a:gd name="connsiteY1" fmla="*/ 9525 h 2862262"/>
                <a:gd name="connsiteX2" fmla="*/ 0 w 3948112"/>
                <a:gd name="connsiteY2" fmla="*/ 1709737 h 2862262"/>
                <a:gd name="connsiteX3" fmla="*/ 2043112 w 3948112"/>
                <a:gd name="connsiteY3" fmla="*/ 1704975 h 2862262"/>
                <a:gd name="connsiteX4" fmla="*/ 2062162 w 3948112"/>
                <a:gd name="connsiteY4" fmla="*/ 2857500 h 2862262"/>
                <a:gd name="connsiteX5" fmla="*/ 3948112 w 3948112"/>
                <a:gd name="connsiteY5" fmla="*/ 2862262 h 2862262"/>
                <a:gd name="connsiteX6" fmla="*/ 3924300 w 3948112"/>
                <a:gd name="connsiteY6" fmla="*/ 0 h 286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8112" h="2862262">
                  <a:moveTo>
                    <a:pt x="3924300" y="0"/>
                  </a:moveTo>
                  <a:lnTo>
                    <a:pt x="0" y="9525"/>
                  </a:lnTo>
                  <a:lnTo>
                    <a:pt x="0" y="1709737"/>
                  </a:lnTo>
                  <a:lnTo>
                    <a:pt x="2043112" y="1704975"/>
                  </a:lnTo>
                  <a:lnTo>
                    <a:pt x="2062162" y="2857500"/>
                  </a:lnTo>
                  <a:lnTo>
                    <a:pt x="3948112" y="2862262"/>
                  </a:lnTo>
                  <a:cubicBezTo>
                    <a:pt x="3943350" y="1912937"/>
                    <a:pt x="3938587" y="963612"/>
                    <a:pt x="3924300" y="0"/>
                  </a:cubicBezTo>
                  <a:close/>
                </a:path>
              </a:pathLst>
            </a:custGeom>
            <a:noFill/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76FEF84-92BA-4F32-AB4E-D87F574829B9}"/>
                </a:ext>
              </a:extLst>
            </p:cNvPr>
            <p:cNvSpPr/>
            <p:nvPr/>
          </p:nvSpPr>
          <p:spPr>
            <a:xfrm>
              <a:off x="6787590" y="5206511"/>
              <a:ext cx="1828553" cy="1022897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95BA2754-02EB-4292-91A1-167AC4CAD841}"/>
                </a:ext>
              </a:extLst>
            </p:cNvPr>
            <p:cNvCxnSpPr>
              <a:cxnSpLocks/>
            </p:cNvCxnSpPr>
            <p:nvPr/>
          </p:nvCxnSpPr>
          <p:spPr>
            <a:xfrm>
              <a:off x="8694841" y="5799963"/>
              <a:ext cx="302792" cy="0"/>
            </a:xfrm>
            <a:prstGeom prst="straightConnector1">
              <a:avLst/>
            </a:prstGeom>
            <a:ln w="28575">
              <a:solidFill>
                <a:srgbClr val="FF66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3404504-88C3-4D39-BA48-C4C949AA14B8}"/>
                </a:ext>
              </a:extLst>
            </p:cNvPr>
            <p:cNvGrpSpPr/>
            <p:nvPr/>
          </p:nvGrpSpPr>
          <p:grpSpPr>
            <a:xfrm>
              <a:off x="7724907" y="4920064"/>
              <a:ext cx="173831" cy="164316"/>
              <a:chOff x="5766476" y="4416996"/>
              <a:chExt cx="173831" cy="289727"/>
            </a:xfrm>
          </p:grpSpPr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26C42CC5-AAE6-46E2-8C8E-DD1E4F42764E}"/>
                  </a:ext>
                </a:extLst>
              </p:cNvPr>
              <p:cNvCxnSpPr/>
              <p:nvPr/>
            </p:nvCxnSpPr>
            <p:spPr>
              <a:xfrm>
                <a:off x="5766476" y="4706723"/>
                <a:ext cx="173831" cy="0"/>
              </a:xfrm>
              <a:prstGeom prst="line">
                <a:avLst/>
              </a:prstGeom>
              <a:ln w="28575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1C7BCDD6-DC5A-4F65-A0E4-A62D342D3975}"/>
                  </a:ext>
                </a:extLst>
              </p:cNvPr>
              <p:cNvCxnSpPr/>
              <p:nvPr/>
            </p:nvCxnSpPr>
            <p:spPr>
              <a:xfrm flipV="1">
                <a:off x="5853113" y="4416996"/>
                <a:ext cx="0" cy="281540"/>
              </a:xfrm>
              <a:prstGeom prst="line">
                <a:avLst/>
              </a:prstGeom>
              <a:ln w="28575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5CC01A47-C3DE-4E82-BBE7-A3ECE20961B1}"/>
              </a:ext>
            </a:extLst>
          </p:cNvPr>
          <p:cNvGrpSpPr/>
          <p:nvPr/>
        </p:nvGrpSpPr>
        <p:grpSpPr>
          <a:xfrm>
            <a:off x="-1844367" y="4562314"/>
            <a:ext cx="4583434" cy="2609315"/>
            <a:chOff x="1108547" y="3595786"/>
            <a:chExt cx="4300495" cy="244823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2181341-9A6E-487C-81B8-BFA10B71D843}"/>
                </a:ext>
              </a:extLst>
            </p:cNvPr>
            <p:cNvGrpSpPr/>
            <p:nvPr/>
          </p:nvGrpSpPr>
          <p:grpSpPr>
            <a:xfrm>
              <a:off x="1108547" y="3595786"/>
              <a:ext cx="4300495" cy="2448239"/>
              <a:chOff x="1455420" y="1380176"/>
              <a:chExt cx="4300495" cy="2448239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61ECDB96-87C6-4859-86A4-BFE672CAE9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420" y="3441553"/>
                <a:ext cx="43004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279ABE0A-5517-471A-B978-C58656F4A2D9}"/>
                  </a:ext>
                </a:extLst>
              </p:cNvPr>
              <p:cNvSpPr/>
              <p:nvPr/>
            </p:nvSpPr>
            <p:spPr>
              <a:xfrm>
                <a:off x="4495748" y="2708157"/>
                <a:ext cx="550018" cy="45719"/>
              </a:xfrm>
              <a:custGeom>
                <a:avLst/>
                <a:gdLst>
                  <a:gd name="connsiteX0" fmla="*/ 0 w 2038350"/>
                  <a:gd name="connsiteY0" fmla="*/ 0 h 333480"/>
                  <a:gd name="connsiteX1" fmla="*/ 647700 w 2038350"/>
                  <a:gd name="connsiteY1" fmla="*/ 333375 h 333480"/>
                  <a:gd name="connsiteX2" fmla="*/ 1409700 w 2038350"/>
                  <a:gd name="connsiteY2" fmla="*/ 38100 h 333480"/>
                  <a:gd name="connsiteX3" fmla="*/ 2038350 w 2038350"/>
                  <a:gd name="connsiteY3" fmla="*/ 219075 h 33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8350" h="333480">
                    <a:moveTo>
                      <a:pt x="0" y="0"/>
                    </a:moveTo>
                    <a:cubicBezTo>
                      <a:pt x="206375" y="163512"/>
                      <a:pt x="412750" y="327025"/>
                      <a:pt x="647700" y="333375"/>
                    </a:cubicBezTo>
                    <a:cubicBezTo>
                      <a:pt x="882650" y="339725"/>
                      <a:pt x="1177925" y="57150"/>
                      <a:pt x="1409700" y="38100"/>
                    </a:cubicBezTo>
                    <a:cubicBezTo>
                      <a:pt x="1641475" y="19050"/>
                      <a:pt x="1839912" y="119062"/>
                      <a:pt x="2038350" y="21907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/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F106F1DF-75D8-4347-ACA3-141323F14355}"/>
                  </a:ext>
                </a:extLst>
              </p:cNvPr>
              <p:cNvGrpSpPr/>
              <p:nvPr/>
            </p:nvGrpSpPr>
            <p:grpSpPr>
              <a:xfrm>
                <a:off x="2298423" y="2546774"/>
                <a:ext cx="985971" cy="303671"/>
                <a:chOff x="2292929" y="1896765"/>
                <a:chExt cx="1143000" cy="303671"/>
              </a:xfrm>
            </p:grpSpPr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3CBB193B-D872-4E12-9D96-94E8F2B60DA6}"/>
                    </a:ext>
                  </a:extLst>
                </p:cNvPr>
                <p:cNvSpPr/>
                <p:nvPr/>
              </p:nvSpPr>
              <p:spPr>
                <a:xfrm rot="19732831">
                  <a:off x="2541058" y="1896765"/>
                  <a:ext cx="363903" cy="240013"/>
                </a:xfrm>
                <a:custGeom>
                  <a:avLst/>
                  <a:gdLst>
                    <a:gd name="connsiteX0" fmla="*/ 1572474 w 3149832"/>
                    <a:gd name="connsiteY0" fmla="*/ 418332 h 2077475"/>
                    <a:gd name="connsiteX1" fmla="*/ 1458174 w 3149832"/>
                    <a:gd name="connsiteY1" fmla="*/ 665982 h 2077475"/>
                    <a:gd name="connsiteX2" fmla="*/ 1343874 w 3149832"/>
                    <a:gd name="connsiteY2" fmla="*/ 770757 h 2077475"/>
                    <a:gd name="connsiteX3" fmla="*/ 1067649 w 3149832"/>
                    <a:gd name="connsiteY3" fmla="*/ 866007 h 2077475"/>
                    <a:gd name="connsiteX4" fmla="*/ 867624 w 3149832"/>
                    <a:gd name="connsiteY4" fmla="*/ 961257 h 2077475"/>
                    <a:gd name="connsiteX5" fmla="*/ 505674 w 3149832"/>
                    <a:gd name="connsiteY5" fmla="*/ 1018407 h 2077475"/>
                    <a:gd name="connsiteX6" fmla="*/ 134199 w 3149832"/>
                    <a:gd name="connsiteY6" fmla="*/ 1170807 h 2077475"/>
                    <a:gd name="connsiteX7" fmla="*/ 849 w 3149832"/>
                    <a:gd name="connsiteY7" fmla="*/ 1408932 h 2077475"/>
                    <a:gd name="connsiteX8" fmla="*/ 105624 w 3149832"/>
                    <a:gd name="connsiteY8" fmla="*/ 1761357 h 2077475"/>
                    <a:gd name="connsiteX9" fmla="*/ 581874 w 3149832"/>
                    <a:gd name="connsiteY9" fmla="*/ 1970907 h 2077475"/>
                    <a:gd name="connsiteX10" fmla="*/ 1058124 w 3149832"/>
                    <a:gd name="connsiteY10" fmla="*/ 2066157 h 2077475"/>
                    <a:gd name="connsiteX11" fmla="*/ 1753449 w 3149832"/>
                    <a:gd name="connsiteY11" fmla="*/ 2066157 h 2077475"/>
                    <a:gd name="connsiteX12" fmla="*/ 2353524 w 3149832"/>
                    <a:gd name="connsiteY12" fmla="*/ 1980432 h 2077475"/>
                    <a:gd name="connsiteX13" fmla="*/ 2753574 w 3149832"/>
                    <a:gd name="connsiteY13" fmla="*/ 1847082 h 2077475"/>
                    <a:gd name="connsiteX14" fmla="*/ 3048849 w 3149832"/>
                    <a:gd name="connsiteY14" fmla="*/ 1408932 h 2077475"/>
                    <a:gd name="connsiteX15" fmla="*/ 3144099 w 3149832"/>
                    <a:gd name="connsiteY15" fmla="*/ 818382 h 2077475"/>
                    <a:gd name="connsiteX16" fmla="*/ 2905974 w 3149832"/>
                    <a:gd name="connsiteY16" fmla="*/ 323082 h 2077475"/>
                    <a:gd name="connsiteX17" fmla="*/ 2486874 w 3149832"/>
                    <a:gd name="connsiteY17" fmla="*/ 18282 h 2077475"/>
                    <a:gd name="connsiteX18" fmla="*/ 2048724 w 3149832"/>
                    <a:gd name="connsiteY18" fmla="*/ 56382 h 2077475"/>
                    <a:gd name="connsiteX19" fmla="*/ 1724874 w 3149832"/>
                    <a:gd name="connsiteY19" fmla="*/ 237357 h 2077475"/>
                    <a:gd name="connsiteX20" fmla="*/ 1572474 w 3149832"/>
                    <a:gd name="connsiteY20" fmla="*/ 418332 h 207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149832" h="2077475">
                      <a:moveTo>
                        <a:pt x="1572474" y="418332"/>
                      </a:moveTo>
                      <a:cubicBezTo>
                        <a:pt x="1528024" y="489769"/>
                        <a:pt x="1496274" y="607244"/>
                        <a:pt x="1458174" y="665982"/>
                      </a:cubicBezTo>
                      <a:cubicBezTo>
                        <a:pt x="1420074" y="724720"/>
                        <a:pt x="1408962" y="737419"/>
                        <a:pt x="1343874" y="770757"/>
                      </a:cubicBezTo>
                      <a:cubicBezTo>
                        <a:pt x="1278786" y="804095"/>
                        <a:pt x="1147024" y="834257"/>
                        <a:pt x="1067649" y="866007"/>
                      </a:cubicBezTo>
                      <a:cubicBezTo>
                        <a:pt x="988274" y="897757"/>
                        <a:pt x="961286" y="935857"/>
                        <a:pt x="867624" y="961257"/>
                      </a:cubicBezTo>
                      <a:cubicBezTo>
                        <a:pt x="773962" y="986657"/>
                        <a:pt x="627911" y="983482"/>
                        <a:pt x="505674" y="1018407"/>
                      </a:cubicBezTo>
                      <a:cubicBezTo>
                        <a:pt x="383436" y="1053332"/>
                        <a:pt x="218336" y="1105720"/>
                        <a:pt x="134199" y="1170807"/>
                      </a:cubicBezTo>
                      <a:cubicBezTo>
                        <a:pt x="50061" y="1235895"/>
                        <a:pt x="5611" y="1310507"/>
                        <a:pt x="849" y="1408932"/>
                      </a:cubicBezTo>
                      <a:cubicBezTo>
                        <a:pt x="-3913" y="1507357"/>
                        <a:pt x="8787" y="1667695"/>
                        <a:pt x="105624" y="1761357"/>
                      </a:cubicBezTo>
                      <a:cubicBezTo>
                        <a:pt x="202461" y="1855019"/>
                        <a:pt x="423124" y="1920107"/>
                        <a:pt x="581874" y="1970907"/>
                      </a:cubicBezTo>
                      <a:cubicBezTo>
                        <a:pt x="740624" y="2021707"/>
                        <a:pt x="862862" y="2050282"/>
                        <a:pt x="1058124" y="2066157"/>
                      </a:cubicBezTo>
                      <a:cubicBezTo>
                        <a:pt x="1253386" y="2082032"/>
                        <a:pt x="1537549" y="2080445"/>
                        <a:pt x="1753449" y="2066157"/>
                      </a:cubicBezTo>
                      <a:cubicBezTo>
                        <a:pt x="1969349" y="2051869"/>
                        <a:pt x="2186836" y="2016945"/>
                        <a:pt x="2353524" y="1980432"/>
                      </a:cubicBezTo>
                      <a:cubicBezTo>
                        <a:pt x="2520212" y="1943919"/>
                        <a:pt x="2637687" y="1942332"/>
                        <a:pt x="2753574" y="1847082"/>
                      </a:cubicBezTo>
                      <a:cubicBezTo>
                        <a:pt x="2869461" y="1751832"/>
                        <a:pt x="2983762" y="1580382"/>
                        <a:pt x="3048849" y="1408932"/>
                      </a:cubicBezTo>
                      <a:cubicBezTo>
                        <a:pt x="3113936" y="1237482"/>
                        <a:pt x="3167912" y="999357"/>
                        <a:pt x="3144099" y="818382"/>
                      </a:cubicBezTo>
                      <a:cubicBezTo>
                        <a:pt x="3120287" y="637407"/>
                        <a:pt x="3015511" y="456432"/>
                        <a:pt x="2905974" y="323082"/>
                      </a:cubicBezTo>
                      <a:cubicBezTo>
                        <a:pt x="2796437" y="189732"/>
                        <a:pt x="2629749" y="62732"/>
                        <a:pt x="2486874" y="18282"/>
                      </a:cubicBezTo>
                      <a:cubicBezTo>
                        <a:pt x="2343999" y="-26168"/>
                        <a:pt x="2175724" y="19869"/>
                        <a:pt x="2048724" y="56382"/>
                      </a:cubicBezTo>
                      <a:cubicBezTo>
                        <a:pt x="1921724" y="92894"/>
                        <a:pt x="1807424" y="177032"/>
                        <a:pt x="1724874" y="237357"/>
                      </a:cubicBezTo>
                      <a:cubicBezTo>
                        <a:pt x="1642324" y="297682"/>
                        <a:pt x="1616924" y="346895"/>
                        <a:pt x="1572474" y="418332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/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71A73EEC-FDAE-4B5B-8E9F-4BC0ECA368BD}"/>
                    </a:ext>
                  </a:extLst>
                </p:cNvPr>
                <p:cNvSpPr/>
                <p:nvPr/>
              </p:nvSpPr>
              <p:spPr>
                <a:xfrm rot="20700132">
                  <a:off x="2292929" y="2017781"/>
                  <a:ext cx="1143000" cy="107991"/>
                </a:xfrm>
                <a:custGeom>
                  <a:avLst/>
                  <a:gdLst>
                    <a:gd name="connsiteX0" fmla="*/ 0 w 2038350"/>
                    <a:gd name="connsiteY0" fmla="*/ 0 h 333480"/>
                    <a:gd name="connsiteX1" fmla="*/ 647700 w 2038350"/>
                    <a:gd name="connsiteY1" fmla="*/ 333375 h 333480"/>
                    <a:gd name="connsiteX2" fmla="*/ 1409700 w 2038350"/>
                    <a:gd name="connsiteY2" fmla="*/ 38100 h 333480"/>
                    <a:gd name="connsiteX3" fmla="*/ 2038350 w 2038350"/>
                    <a:gd name="connsiteY3" fmla="*/ 219075 h 333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38350" h="333480">
                      <a:moveTo>
                        <a:pt x="0" y="0"/>
                      </a:moveTo>
                      <a:cubicBezTo>
                        <a:pt x="206375" y="163512"/>
                        <a:pt x="412750" y="327025"/>
                        <a:pt x="647700" y="333375"/>
                      </a:cubicBezTo>
                      <a:cubicBezTo>
                        <a:pt x="882650" y="339725"/>
                        <a:pt x="1177925" y="57150"/>
                        <a:pt x="1409700" y="38100"/>
                      </a:cubicBezTo>
                      <a:cubicBezTo>
                        <a:pt x="1641475" y="19050"/>
                        <a:pt x="1839912" y="119062"/>
                        <a:pt x="2038350" y="21907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/>
                </a:p>
              </p:txBody>
            </p:sp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77EC52DC-CDD4-47C4-9FD6-9AA567399BE8}"/>
                    </a:ext>
                  </a:extLst>
                </p:cNvPr>
                <p:cNvSpPr/>
                <p:nvPr/>
              </p:nvSpPr>
              <p:spPr>
                <a:xfrm rot="19732831">
                  <a:off x="2651139" y="2092537"/>
                  <a:ext cx="306310" cy="107899"/>
                </a:xfrm>
                <a:custGeom>
                  <a:avLst/>
                  <a:gdLst>
                    <a:gd name="connsiteX0" fmla="*/ 658313 w 3109904"/>
                    <a:gd name="connsiteY0" fmla="*/ 142975 h 1095475"/>
                    <a:gd name="connsiteX1" fmla="*/ 372563 w 3109904"/>
                    <a:gd name="connsiteY1" fmla="*/ 162025 h 1095475"/>
                    <a:gd name="connsiteX2" fmla="*/ 229688 w 3109904"/>
                    <a:gd name="connsiteY2" fmla="*/ 247750 h 1095475"/>
                    <a:gd name="connsiteX3" fmla="*/ 58238 w 3109904"/>
                    <a:gd name="connsiteY3" fmla="*/ 428725 h 1095475"/>
                    <a:gd name="connsiteX4" fmla="*/ 1088 w 3109904"/>
                    <a:gd name="connsiteY4" fmla="*/ 638275 h 1095475"/>
                    <a:gd name="connsiteX5" fmla="*/ 29663 w 3109904"/>
                    <a:gd name="connsiteY5" fmla="*/ 866875 h 1095475"/>
                    <a:gd name="connsiteX6" fmla="*/ 134438 w 3109904"/>
                    <a:gd name="connsiteY6" fmla="*/ 990700 h 1095475"/>
                    <a:gd name="connsiteX7" fmla="*/ 296363 w 3109904"/>
                    <a:gd name="connsiteY7" fmla="*/ 1066900 h 1095475"/>
                    <a:gd name="connsiteX8" fmla="*/ 563063 w 3109904"/>
                    <a:gd name="connsiteY8" fmla="*/ 1076425 h 1095475"/>
                    <a:gd name="connsiteX9" fmla="*/ 886913 w 3109904"/>
                    <a:gd name="connsiteY9" fmla="*/ 1095475 h 1095475"/>
                    <a:gd name="connsiteX10" fmla="*/ 1277438 w 3109904"/>
                    <a:gd name="connsiteY10" fmla="*/ 1076425 h 1095475"/>
                    <a:gd name="connsiteX11" fmla="*/ 1563188 w 3109904"/>
                    <a:gd name="connsiteY11" fmla="*/ 1057375 h 1095475"/>
                    <a:gd name="connsiteX12" fmla="*/ 1839413 w 3109904"/>
                    <a:gd name="connsiteY12" fmla="*/ 1009750 h 1095475"/>
                    <a:gd name="connsiteX13" fmla="*/ 2087063 w 3109904"/>
                    <a:gd name="connsiteY13" fmla="*/ 943075 h 1095475"/>
                    <a:gd name="connsiteX14" fmla="*/ 2401388 w 3109904"/>
                    <a:gd name="connsiteY14" fmla="*/ 857350 h 1095475"/>
                    <a:gd name="connsiteX15" fmla="*/ 2687138 w 3109904"/>
                    <a:gd name="connsiteY15" fmla="*/ 752575 h 1095475"/>
                    <a:gd name="connsiteX16" fmla="*/ 2944313 w 3109904"/>
                    <a:gd name="connsiteY16" fmla="*/ 647800 h 1095475"/>
                    <a:gd name="connsiteX17" fmla="*/ 3068138 w 3109904"/>
                    <a:gd name="connsiteY17" fmla="*/ 514450 h 1095475"/>
                    <a:gd name="connsiteX18" fmla="*/ 3106238 w 3109904"/>
                    <a:gd name="connsiteY18" fmla="*/ 381100 h 1095475"/>
                    <a:gd name="connsiteX19" fmla="*/ 3106238 w 3109904"/>
                    <a:gd name="connsiteY19" fmla="*/ 247750 h 1095475"/>
                    <a:gd name="connsiteX20" fmla="*/ 3087188 w 3109904"/>
                    <a:gd name="connsiteY20" fmla="*/ 133450 h 1095475"/>
                    <a:gd name="connsiteX21" fmla="*/ 3001463 w 3109904"/>
                    <a:gd name="connsiteY21" fmla="*/ 38200 h 1095475"/>
                    <a:gd name="connsiteX22" fmla="*/ 2810963 w 3109904"/>
                    <a:gd name="connsiteY22" fmla="*/ 100 h 1095475"/>
                    <a:gd name="connsiteX23" fmla="*/ 2687138 w 3109904"/>
                    <a:gd name="connsiteY23" fmla="*/ 47725 h 1095475"/>
                    <a:gd name="connsiteX24" fmla="*/ 2344238 w 3109904"/>
                    <a:gd name="connsiteY24" fmla="*/ 133450 h 1095475"/>
                    <a:gd name="connsiteX25" fmla="*/ 2153738 w 3109904"/>
                    <a:gd name="connsiteY25" fmla="*/ 142975 h 1095475"/>
                    <a:gd name="connsiteX26" fmla="*/ 1982288 w 3109904"/>
                    <a:gd name="connsiteY26" fmla="*/ 162025 h 1095475"/>
                    <a:gd name="connsiteX27" fmla="*/ 1753688 w 3109904"/>
                    <a:gd name="connsiteY27" fmla="*/ 162025 h 1095475"/>
                    <a:gd name="connsiteX28" fmla="*/ 1544138 w 3109904"/>
                    <a:gd name="connsiteY28" fmla="*/ 162025 h 1095475"/>
                    <a:gd name="connsiteX29" fmla="*/ 1363163 w 3109904"/>
                    <a:gd name="connsiteY29" fmla="*/ 152500 h 1095475"/>
                    <a:gd name="connsiteX30" fmla="*/ 1229813 w 3109904"/>
                    <a:gd name="connsiteY30" fmla="*/ 152500 h 1095475"/>
                    <a:gd name="connsiteX31" fmla="*/ 658313 w 3109904"/>
                    <a:gd name="connsiteY31" fmla="*/ 142975 h 1095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3109904" h="1095475">
                      <a:moveTo>
                        <a:pt x="658313" y="142975"/>
                      </a:moveTo>
                      <a:cubicBezTo>
                        <a:pt x="551156" y="143769"/>
                        <a:pt x="444000" y="144563"/>
                        <a:pt x="372563" y="162025"/>
                      </a:cubicBezTo>
                      <a:cubicBezTo>
                        <a:pt x="301126" y="179487"/>
                        <a:pt x="282075" y="203300"/>
                        <a:pt x="229688" y="247750"/>
                      </a:cubicBezTo>
                      <a:cubicBezTo>
                        <a:pt x="177301" y="292200"/>
                        <a:pt x="96338" y="363638"/>
                        <a:pt x="58238" y="428725"/>
                      </a:cubicBezTo>
                      <a:cubicBezTo>
                        <a:pt x="20138" y="493812"/>
                        <a:pt x="5851" y="565250"/>
                        <a:pt x="1088" y="638275"/>
                      </a:cubicBezTo>
                      <a:cubicBezTo>
                        <a:pt x="-3675" y="711300"/>
                        <a:pt x="7438" y="808138"/>
                        <a:pt x="29663" y="866875"/>
                      </a:cubicBezTo>
                      <a:cubicBezTo>
                        <a:pt x="51888" y="925612"/>
                        <a:pt x="89988" y="957363"/>
                        <a:pt x="134438" y="990700"/>
                      </a:cubicBezTo>
                      <a:cubicBezTo>
                        <a:pt x="178888" y="1024037"/>
                        <a:pt x="224925" y="1052613"/>
                        <a:pt x="296363" y="1066900"/>
                      </a:cubicBezTo>
                      <a:cubicBezTo>
                        <a:pt x="367800" y="1081188"/>
                        <a:pt x="464638" y="1071663"/>
                        <a:pt x="563063" y="1076425"/>
                      </a:cubicBezTo>
                      <a:cubicBezTo>
                        <a:pt x="661488" y="1081187"/>
                        <a:pt x="767851" y="1095475"/>
                        <a:pt x="886913" y="1095475"/>
                      </a:cubicBezTo>
                      <a:cubicBezTo>
                        <a:pt x="1005975" y="1095475"/>
                        <a:pt x="1164726" y="1082775"/>
                        <a:pt x="1277438" y="1076425"/>
                      </a:cubicBezTo>
                      <a:cubicBezTo>
                        <a:pt x="1390150" y="1070075"/>
                        <a:pt x="1469526" y="1068487"/>
                        <a:pt x="1563188" y="1057375"/>
                      </a:cubicBezTo>
                      <a:cubicBezTo>
                        <a:pt x="1656850" y="1046263"/>
                        <a:pt x="1752101" y="1028800"/>
                        <a:pt x="1839413" y="1009750"/>
                      </a:cubicBezTo>
                      <a:cubicBezTo>
                        <a:pt x="1926725" y="990700"/>
                        <a:pt x="2087063" y="943075"/>
                        <a:pt x="2087063" y="943075"/>
                      </a:cubicBezTo>
                      <a:cubicBezTo>
                        <a:pt x="2180725" y="917675"/>
                        <a:pt x="2301376" y="889100"/>
                        <a:pt x="2401388" y="857350"/>
                      </a:cubicBezTo>
                      <a:cubicBezTo>
                        <a:pt x="2501400" y="825600"/>
                        <a:pt x="2596651" y="787500"/>
                        <a:pt x="2687138" y="752575"/>
                      </a:cubicBezTo>
                      <a:cubicBezTo>
                        <a:pt x="2777625" y="717650"/>
                        <a:pt x="2880813" y="687487"/>
                        <a:pt x="2944313" y="647800"/>
                      </a:cubicBezTo>
                      <a:cubicBezTo>
                        <a:pt x="3007813" y="608113"/>
                        <a:pt x="3041150" y="558900"/>
                        <a:pt x="3068138" y="514450"/>
                      </a:cubicBezTo>
                      <a:cubicBezTo>
                        <a:pt x="3095126" y="470000"/>
                        <a:pt x="3099888" y="425550"/>
                        <a:pt x="3106238" y="381100"/>
                      </a:cubicBezTo>
                      <a:cubicBezTo>
                        <a:pt x="3112588" y="336650"/>
                        <a:pt x="3109413" y="289025"/>
                        <a:pt x="3106238" y="247750"/>
                      </a:cubicBezTo>
                      <a:cubicBezTo>
                        <a:pt x="3103063" y="206475"/>
                        <a:pt x="3104651" y="168375"/>
                        <a:pt x="3087188" y="133450"/>
                      </a:cubicBezTo>
                      <a:cubicBezTo>
                        <a:pt x="3069726" y="98525"/>
                        <a:pt x="3047500" y="60425"/>
                        <a:pt x="3001463" y="38200"/>
                      </a:cubicBezTo>
                      <a:cubicBezTo>
                        <a:pt x="2955426" y="15975"/>
                        <a:pt x="2863350" y="-1487"/>
                        <a:pt x="2810963" y="100"/>
                      </a:cubicBezTo>
                      <a:cubicBezTo>
                        <a:pt x="2758576" y="1687"/>
                        <a:pt x="2764925" y="25500"/>
                        <a:pt x="2687138" y="47725"/>
                      </a:cubicBezTo>
                      <a:cubicBezTo>
                        <a:pt x="2609351" y="69950"/>
                        <a:pt x="2433138" y="117575"/>
                        <a:pt x="2344238" y="133450"/>
                      </a:cubicBezTo>
                      <a:cubicBezTo>
                        <a:pt x="2255338" y="149325"/>
                        <a:pt x="2214063" y="138212"/>
                        <a:pt x="2153738" y="142975"/>
                      </a:cubicBezTo>
                      <a:cubicBezTo>
                        <a:pt x="2093413" y="147738"/>
                        <a:pt x="2048963" y="158850"/>
                        <a:pt x="1982288" y="162025"/>
                      </a:cubicBezTo>
                      <a:cubicBezTo>
                        <a:pt x="1915613" y="165200"/>
                        <a:pt x="1753688" y="162025"/>
                        <a:pt x="1753688" y="162025"/>
                      </a:cubicBezTo>
                      <a:cubicBezTo>
                        <a:pt x="1680663" y="162025"/>
                        <a:pt x="1609225" y="163612"/>
                        <a:pt x="1544138" y="162025"/>
                      </a:cubicBezTo>
                      <a:cubicBezTo>
                        <a:pt x="1479051" y="160438"/>
                        <a:pt x="1415550" y="154087"/>
                        <a:pt x="1363163" y="152500"/>
                      </a:cubicBezTo>
                      <a:cubicBezTo>
                        <a:pt x="1310776" y="150913"/>
                        <a:pt x="1229813" y="152500"/>
                        <a:pt x="1229813" y="152500"/>
                      </a:cubicBezTo>
                      <a:lnTo>
                        <a:pt x="658313" y="142975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/>
                </a:p>
              </p:txBody>
            </p:sp>
          </p:grpSp>
          <p:cxnSp>
            <p:nvCxnSpPr>
              <p:cNvPr id="8" name="连接符: 肘形 7">
                <a:extLst>
                  <a:ext uri="{FF2B5EF4-FFF2-40B4-BE49-F238E27FC236}">
                    <a16:creationId xmlns:a16="http://schemas.microsoft.com/office/drawing/2014/main" id="{7EE63754-92F5-4D55-932B-428D1530A2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808394" y="3133321"/>
                <a:ext cx="317513" cy="273845"/>
              </a:xfrm>
              <a:prstGeom prst="bentConnector3">
                <a:avLst>
                  <a:gd name="adj1" fmla="val 100248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A456847E-1533-4D9F-BB80-65C622A92364}"/>
                  </a:ext>
                </a:extLst>
              </p:cNvPr>
              <p:cNvGrpSpPr/>
              <p:nvPr/>
            </p:nvGrpSpPr>
            <p:grpSpPr>
              <a:xfrm>
                <a:off x="3340943" y="2008574"/>
                <a:ext cx="1080001" cy="444036"/>
                <a:chOff x="3522819" y="1752553"/>
                <a:chExt cx="1080001" cy="444036"/>
              </a:xfrm>
            </p:grpSpPr>
            <p:sp>
              <p:nvSpPr>
                <p:cNvPr id="16" name="左大括号 15">
                  <a:extLst>
                    <a:ext uri="{FF2B5EF4-FFF2-40B4-BE49-F238E27FC236}">
                      <a16:creationId xmlns:a16="http://schemas.microsoft.com/office/drawing/2014/main" id="{8784DC95-A210-4F1D-9604-DE59CB49D855}"/>
                    </a:ext>
                  </a:extLst>
                </p:cNvPr>
                <p:cNvSpPr/>
                <p:nvPr/>
              </p:nvSpPr>
              <p:spPr>
                <a:xfrm rot="5400000">
                  <a:off x="3920635" y="1514403"/>
                  <a:ext cx="284370" cy="1080001"/>
                </a:xfrm>
                <a:prstGeom prst="leftBrace">
                  <a:avLst>
                    <a:gd name="adj1" fmla="val 28494"/>
                    <a:gd name="adj2" fmla="val 4997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/>
                </a:p>
              </p:txBody>
            </p: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C539FD93-F1C8-41EB-A173-1DDBDB35AB5F}"/>
                    </a:ext>
                  </a:extLst>
                </p:cNvPr>
                <p:cNvCxnSpPr/>
                <p:nvPr/>
              </p:nvCxnSpPr>
              <p:spPr>
                <a:xfrm flipV="1">
                  <a:off x="4064793" y="1752553"/>
                  <a:ext cx="0" cy="4767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1E2113-EA63-4B5E-915F-0389AD19085E}"/>
                  </a:ext>
                </a:extLst>
              </p:cNvPr>
              <p:cNvSpPr txBox="1"/>
              <p:nvPr/>
            </p:nvSpPr>
            <p:spPr>
              <a:xfrm>
                <a:off x="3698844" y="1691777"/>
                <a:ext cx="364201" cy="26898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6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Ø</a:t>
                </a:r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697156B1-E78F-4676-82BE-B0CF5A708A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2661" y="2901569"/>
                <a:ext cx="0" cy="3388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9D686C6F-709B-4E5D-ADA1-D95958D6C7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12944" y="2901569"/>
                <a:ext cx="0" cy="3388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F1C1D2C5-7098-4FA7-906C-5B56AA50FD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2661" y="2173418"/>
                <a:ext cx="0" cy="3388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5580603-3266-443A-B76A-8AC2991DE626}"/>
                  </a:ext>
                </a:extLst>
              </p:cNvPr>
              <p:cNvSpPr/>
              <p:nvPr/>
            </p:nvSpPr>
            <p:spPr>
              <a:xfrm>
                <a:off x="4128913" y="1380176"/>
                <a:ext cx="1414638" cy="2448239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DE3299C-7953-4D6F-AA75-2A242DD9212D}"/>
                  </a:ext>
                </a:extLst>
              </p:cNvPr>
              <p:cNvSpPr/>
              <p:nvPr/>
            </p:nvSpPr>
            <p:spPr>
              <a:xfrm>
                <a:off x="2131105" y="1380176"/>
                <a:ext cx="1414638" cy="2448239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/>
              </a:p>
            </p:txBody>
          </p:sp>
        </p:grp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CB88DC9-DBC9-4329-8C8F-0BD0ED031217}"/>
                </a:ext>
              </a:extLst>
            </p:cNvPr>
            <p:cNvSpPr/>
            <p:nvPr/>
          </p:nvSpPr>
          <p:spPr>
            <a:xfrm>
              <a:off x="2438748" y="3990013"/>
              <a:ext cx="176552" cy="150540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AE541A8-CA14-4412-AF52-E3BDA69578B7}"/>
                </a:ext>
              </a:extLst>
            </p:cNvPr>
            <p:cNvSpPr/>
            <p:nvPr/>
          </p:nvSpPr>
          <p:spPr>
            <a:xfrm>
              <a:off x="2322374" y="4077836"/>
              <a:ext cx="176552" cy="150540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61ABC90-77D1-42D5-B560-39F2C04CAB90}"/>
                </a:ext>
              </a:extLst>
            </p:cNvPr>
            <p:cNvSpPr/>
            <p:nvPr/>
          </p:nvSpPr>
          <p:spPr>
            <a:xfrm>
              <a:off x="2018550" y="5521209"/>
              <a:ext cx="1030194" cy="103019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B414E30-B411-46A5-A335-82817436AB03}"/>
                </a:ext>
              </a:extLst>
            </p:cNvPr>
            <p:cNvSpPr/>
            <p:nvPr/>
          </p:nvSpPr>
          <p:spPr>
            <a:xfrm>
              <a:off x="4009912" y="5521208"/>
              <a:ext cx="1030194" cy="103019"/>
            </a:xfrm>
            <a:prstGeom prst="rect">
              <a:avLst/>
            </a:prstGeom>
            <a:solidFill>
              <a:srgbClr val="CC99FF"/>
            </a:solidFill>
            <a:ln w="28575">
              <a:solidFill>
                <a:srgbClr val="99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0B235FCD-E8BD-499B-A7E1-3777834B23ED}"/>
                </a:ext>
              </a:extLst>
            </p:cNvPr>
            <p:cNvGrpSpPr/>
            <p:nvPr/>
          </p:nvGrpSpPr>
          <p:grpSpPr>
            <a:xfrm rot="5400000">
              <a:off x="3338569" y="4656164"/>
              <a:ext cx="329490" cy="311455"/>
              <a:chOff x="5766476" y="4416996"/>
              <a:chExt cx="173831" cy="289727"/>
            </a:xfrm>
          </p:grpSpPr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1D901016-BE39-480F-9424-5991A56B74E7}"/>
                  </a:ext>
                </a:extLst>
              </p:cNvPr>
              <p:cNvCxnSpPr/>
              <p:nvPr/>
            </p:nvCxnSpPr>
            <p:spPr>
              <a:xfrm>
                <a:off x="5766476" y="4706723"/>
                <a:ext cx="173831" cy="0"/>
              </a:xfrm>
              <a:prstGeom prst="line">
                <a:avLst/>
              </a:prstGeom>
              <a:ln w="28575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3F0C43FD-E735-461D-A9C7-1C9B7D1CF6EB}"/>
                  </a:ext>
                </a:extLst>
              </p:cNvPr>
              <p:cNvCxnSpPr/>
              <p:nvPr/>
            </p:nvCxnSpPr>
            <p:spPr>
              <a:xfrm flipV="1">
                <a:off x="5853113" y="4416996"/>
                <a:ext cx="0" cy="281540"/>
              </a:xfrm>
              <a:prstGeom prst="line">
                <a:avLst/>
              </a:prstGeom>
              <a:ln w="28575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90E30C98-EE46-4AFB-91FB-5BA38954D72B}"/>
                </a:ext>
              </a:extLst>
            </p:cNvPr>
            <p:cNvCxnSpPr>
              <a:cxnSpLocks/>
            </p:cNvCxnSpPr>
            <p:nvPr/>
          </p:nvCxnSpPr>
          <p:spPr>
            <a:xfrm>
              <a:off x="3315430" y="5341133"/>
              <a:ext cx="384567" cy="0"/>
            </a:xfrm>
            <a:prstGeom prst="straightConnector1">
              <a:avLst/>
            </a:prstGeom>
            <a:ln w="28575">
              <a:solidFill>
                <a:srgbClr val="FF66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497B2F60-B3EF-4481-BC65-40F95646B59E}"/>
              </a:ext>
            </a:extLst>
          </p:cNvPr>
          <p:cNvSpPr txBox="1"/>
          <p:nvPr/>
        </p:nvSpPr>
        <p:spPr>
          <a:xfrm>
            <a:off x="-164201" y="2837356"/>
            <a:ext cx="950901" cy="55156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984" dirty="0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61949AE-B570-4450-862F-703CF1A6AD35}"/>
              </a:ext>
            </a:extLst>
          </p:cNvPr>
          <p:cNvSpPr txBox="1"/>
          <p:nvPr/>
        </p:nvSpPr>
        <p:spPr>
          <a:xfrm>
            <a:off x="1132135" y="1473284"/>
            <a:ext cx="1334020" cy="55156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984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302972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组合 301">
            <a:extLst>
              <a:ext uri="{FF2B5EF4-FFF2-40B4-BE49-F238E27FC236}">
                <a16:creationId xmlns:a16="http://schemas.microsoft.com/office/drawing/2014/main" id="{C740AE08-C76C-4766-9C86-476C5D8807E7}"/>
              </a:ext>
            </a:extLst>
          </p:cNvPr>
          <p:cNvGrpSpPr/>
          <p:nvPr/>
        </p:nvGrpSpPr>
        <p:grpSpPr>
          <a:xfrm>
            <a:off x="-1940603" y="4480153"/>
            <a:ext cx="3613679" cy="3386358"/>
            <a:chOff x="1218546" y="150834"/>
            <a:chExt cx="3389755" cy="317652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466ECAA-BC9C-4B48-8EE7-03C6EC66F4D6}"/>
                </a:ext>
              </a:extLst>
            </p:cNvPr>
            <p:cNvGrpSpPr/>
            <p:nvPr/>
          </p:nvGrpSpPr>
          <p:grpSpPr>
            <a:xfrm>
              <a:off x="1435634" y="2778149"/>
              <a:ext cx="1680949" cy="330065"/>
              <a:chOff x="9443927" y="2376913"/>
              <a:chExt cx="2192384" cy="330065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0830FB7-7158-47E5-A2B7-3ADD6E142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3927" y="2706978"/>
                <a:ext cx="2192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连接符: 肘形 6">
                <a:extLst>
                  <a:ext uri="{FF2B5EF4-FFF2-40B4-BE49-F238E27FC236}">
                    <a16:creationId xmlns:a16="http://schemas.microsoft.com/office/drawing/2014/main" id="{D329A876-CA66-41CC-A0A4-C953E313A5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9810148" y="2398747"/>
                <a:ext cx="317514" cy="273845"/>
              </a:xfrm>
              <a:prstGeom prst="bentConnector3">
                <a:avLst>
                  <a:gd name="adj1" fmla="val 9999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CE0167-DFA6-43F8-8DE2-4081864FA7C6}"/>
                </a:ext>
              </a:extLst>
            </p:cNvPr>
            <p:cNvSpPr txBox="1"/>
            <p:nvPr/>
          </p:nvSpPr>
          <p:spPr>
            <a:xfrm rot="5400000">
              <a:off x="2706949" y="1610139"/>
              <a:ext cx="3165504" cy="2689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0F13B00-7E33-4F9A-B6ED-E15C5A74972C}"/>
                </a:ext>
              </a:extLst>
            </p:cNvPr>
            <p:cNvGrpSpPr/>
            <p:nvPr/>
          </p:nvGrpSpPr>
          <p:grpSpPr>
            <a:xfrm>
              <a:off x="1429884" y="853967"/>
              <a:ext cx="1652466" cy="331244"/>
              <a:chOff x="9443927" y="2376913"/>
              <a:chExt cx="2195623" cy="331244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FAB72C93-879C-4285-B8AD-5BD0524AC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3927" y="2706978"/>
                <a:ext cx="2195623" cy="11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连接符: 肘形 12">
                <a:extLst>
                  <a:ext uri="{FF2B5EF4-FFF2-40B4-BE49-F238E27FC236}">
                    <a16:creationId xmlns:a16="http://schemas.microsoft.com/office/drawing/2014/main" id="{6DAB3CA7-8BE1-4230-B7C5-5A1F88297F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9810148" y="2398747"/>
                <a:ext cx="317514" cy="273845"/>
              </a:xfrm>
              <a:prstGeom prst="bentConnector3">
                <a:avLst>
                  <a:gd name="adj1" fmla="val 9999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942C047-988D-4DED-8857-A6A067C7FE71}"/>
                </a:ext>
              </a:extLst>
            </p:cNvPr>
            <p:cNvGrpSpPr/>
            <p:nvPr/>
          </p:nvGrpSpPr>
          <p:grpSpPr>
            <a:xfrm rot="20571320">
              <a:off x="1274355" y="1453428"/>
              <a:ext cx="882267" cy="494283"/>
              <a:chOff x="1645327" y="536188"/>
              <a:chExt cx="2971277" cy="1664636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0724D6E-92FA-4291-9B72-8DC18A5F379E}"/>
                  </a:ext>
                </a:extLst>
              </p:cNvPr>
              <p:cNvGrpSpPr/>
              <p:nvPr/>
            </p:nvGrpSpPr>
            <p:grpSpPr>
              <a:xfrm>
                <a:off x="1645327" y="536188"/>
                <a:ext cx="2374108" cy="1664636"/>
                <a:chOff x="1645327" y="536188"/>
                <a:chExt cx="2374108" cy="1664636"/>
              </a:xfrm>
            </p:grpSpPr>
            <p:sp>
              <p:nvSpPr>
                <p:cNvPr id="22" name="不完整圆 21">
                  <a:extLst>
                    <a:ext uri="{FF2B5EF4-FFF2-40B4-BE49-F238E27FC236}">
                      <a16:creationId xmlns:a16="http://schemas.microsoft.com/office/drawing/2014/main" id="{2492084C-73A7-4AF9-80F0-D8ED4AD5787E}"/>
                    </a:ext>
                  </a:extLst>
                </p:cNvPr>
                <p:cNvSpPr/>
                <p:nvPr/>
              </p:nvSpPr>
              <p:spPr>
                <a:xfrm rot="18906739">
                  <a:off x="3336753" y="988562"/>
                  <a:ext cx="510553" cy="468352"/>
                </a:xfrm>
                <a:prstGeom prst="pie">
                  <a:avLst>
                    <a:gd name="adj1" fmla="val 0"/>
                    <a:gd name="adj2" fmla="val 6651701"/>
                  </a:avLst>
                </a:prstGeom>
                <a:solidFill>
                  <a:srgbClr val="1AA9CB"/>
                </a:solidFill>
                <a:ln>
                  <a:solidFill>
                    <a:srgbClr val="1AA9C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不完整圆 20">
                  <a:extLst>
                    <a:ext uri="{FF2B5EF4-FFF2-40B4-BE49-F238E27FC236}">
                      <a16:creationId xmlns:a16="http://schemas.microsoft.com/office/drawing/2014/main" id="{FA289531-A234-435F-A2A7-EABE73B85353}"/>
                    </a:ext>
                  </a:extLst>
                </p:cNvPr>
                <p:cNvSpPr/>
                <p:nvPr/>
              </p:nvSpPr>
              <p:spPr>
                <a:xfrm rot="19880708" flipV="1">
                  <a:off x="1645327" y="1170831"/>
                  <a:ext cx="2374108" cy="1029993"/>
                </a:xfrm>
                <a:prstGeom prst="pie">
                  <a:avLst>
                    <a:gd name="adj1" fmla="val 0"/>
                    <a:gd name="adj2" fmla="val 2232679"/>
                  </a:avLst>
                </a:prstGeom>
                <a:solidFill>
                  <a:srgbClr val="1AA9CB"/>
                </a:solidFill>
                <a:ln>
                  <a:solidFill>
                    <a:srgbClr val="1AA9C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1E73DD19-767B-4F3D-A49D-154A115AB66D}"/>
                    </a:ext>
                  </a:extLst>
                </p:cNvPr>
                <p:cNvGrpSpPr/>
                <p:nvPr/>
              </p:nvGrpSpPr>
              <p:grpSpPr>
                <a:xfrm>
                  <a:off x="2510538" y="536188"/>
                  <a:ext cx="1474719" cy="1268289"/>
                  <a:chOff x="2821405" y="2001215"/>
                  <a:chExt cx="1474719" cy="1268289"/>
                </a:xfrm>
                <a:solidFill>
                  <a:srgbClr val="1AA9CB"/>
                </a:solidFill>
              </p:grpSpPr>
              <p:sp>
                <p:nvSpPr>
                  <p:cNvPr id="15" name="弧形 14">
                    <a:extLst>
                      <a:ext uri="{FF2B5EF4-FFF2-40B4-BE49-F238E27FC236}">
                        <a16:creationId xmlns:a16="http://schemas.microsoft.com/office/drawing/2014/main" id="{2D2C7C8F-4546-4922-AA0A-8DFE2F10DB77}"/>
                      </a:ext>
                    </a:extLst>
                  </p:cNvPr>
                  <p:cNvSpPr/>
                  <p:nvPr/>
                </p:nvSpPr>
                <p:spPr>
                  <a:xfrm rot="4710871">
                    <a:off x="3049482" y="2329825"/>
                    <a:ext cx="711602" cy="1167755"/>
                  </a:xfrm>
                  <a:prstGeom prst="arc">
                    <a:avLst>
                      <a:gd name="adj1" fmla="val 15378871"/>
                      <a:gd name="adj2" fmla="val 13021294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弧形 15">
                    <a:extLst>
                      <a:ext uri="{FF2B5EF4-FFF2-40B4-BE49-F238E27FC236}">
                        <a16:creationId xmlns:a16="http://schemas.microsoft.com/office/drawing/2014/main" id="{9DC9951E-4951-4CC1-BA21-B580178CD2BF}"/>
                      </a:ext>
                    </a:extLst>
                  </p:cNvPr>
                  <p:cNvSpPr/>
                  <p:nvPr/>
                </p:nvSpPr>
                <p:spPr>
                  <a:xfrm rot="1329551">
                    <a:off x="3401027" y="2001215"/>
                    <a:ext cx="895097" cy="895097"/>
                  </a:xfrm>
                  <a:prstGeom prst="arc">
                    <a:avLst>
                      <a:gd name="adj1" fmla="val 8678339"/>
                      <a:gd name="adj2" fmla="val 48109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弧形 16">
                    <a:extLst>
                      <a:ext uri="{FF2B5EF4-FFF2-40B4-BE49-F238E27FC236}">
                        <a16:creationId xmlns:a16="http://schemas.microsoft.com/office/drawing/2014/main" id="{EE53F8F1-F827-46A7-A293-713E2977A8A2}"/>
                      </a:ext>
                    </a:extLst>
                  </p:cNvPr>
                  <p:cNvSpPr/>
                  <p:nvPr/>
                </p:nvSpPr>
                <p:spPr>
                  <a:xfrm rot="8009340">
                    <a:off x="3915891" y="2604850"/>
                    <a:ext cx="363308" cy="354167"/>
                  </a:xfrm>
                  <a:prstGeom prst="arc">
                    <a:avLst>
                      <a:gd name="adj1" fmla="val 8760120"/>
                      <a:gd name="adj2" fmla="val 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39E88E0D-0D23-41E1-9DE4-4C3100E7D488}"/>
                  </a:ext>
                </a:extLst>
              </p:cNvPr>
              <p:cNvSpPr/>
              <p:nvPr/>
            </p:nvSpPr>
            <p:spPr>
              <a:xfrm>
                <a:off x="3050456" y="1125853"/>
                <a:ext cx="1566148" cy="487196"/>
              </a:xfrm>
              <a:custGeom>
                <a:avLst/>
                <a:gdLst>
                  <a:gd name="connsiteX0" fmla="*/ 21053 w 2545178"/>
                  <a:gd name="connsiteY0" fmla="*/ 116319 h 837525"/>
                  <a:gd name="connsiteX1" fmla="*/ 6765 w 2545178"/>
                  <a:gd name="connsiteY1" fmla="*/ 440169 h 837525"/>
                  <a:gd name="connsiteX2" fmla="*/ 116303 w 2545178"/>
                  <a:gd name="connsiteY2" fmla="*/ 497319 h 837525"/>
                  <a:gd name="connsiteX3" fmla="*/ 182978 w 2545178"/>
                  <a:gd name="connsiteY3" fmla="*/ 397306 h 837525"/>
                  <a:gd name="connsiteX4" fmla="*/ 206790 w 2545178"/>
                  <a:gd name="connsiteY4" fmla="*/ 121081 h 837525"/>
                  <a:gd name="connsiteX5" fmla="*/ 316328 w 2545178"/>
                  <a:gd name="connsiteY5" fmla="*/ 21069 h 837525"/>
                  <a:gd name="connsiteX6" fmla="*/ 378240 w 2545178"/>
                  <a:gd name="connsiteY6" fmla="*/ 130606 h 837525"/>
                  <a:gd name="connsiteX7" fmla="*/ 235365 w 2545178"/>
                  <a:gd name="connsiteY7" fmla="*/ 759256 h 837525"/>
                  <a:gd name="connsiteX8" fmla="*/ 316328 w 2545178"/>
                  <a:gd name="connsiteY8" fmla="*/ 821169 h 837525"/>
                  <a:gd name="connsiteX9" fmla="*/ 392528 w 2545178"/>
                  <a:gd name="connsiteY9" fmla="*/ 697344 h 837525"/>
                  <a:gd name="connsiteX10" fmla="*/ 478253 w 2545178"/>
                  <a:gd name="connsiteY10" fmla="*/ 459219 h 837525"/>
                  <a:gd name="connsiteX11" fmla="*/ 483015 w 2545178"/>
                  <a:gd name="connsiteY11" fmla="*/ 40119 h 837525"/>
                  <a:gd name="connsiteX12" fmla="*/ 702090 w 2545178"/>
                  <a:gd name="connsiteY12" fmla="*/ 16306 h 837525"/>
                  <a:gd name="connsiteX13" fmla="*/ 859253 w 2545178"/>
                  <a:gd name="connsiteY13" fmla="*/ 35356 h 837525"/>
                  <a:gd name="connsiteX14" fmla="*/ 1402178 w 2545178"/>
                  <a:gd name="connsiteY14" fmla="*/ 63931 h 837525"/>
                  <a:gd name="connsiteX15" fmla="*/ 2078453 w 2545178"/>
                  <a:gd name="connsiteY15" fmla="*/ 54406 h 837525"/>
                  <a:gd name="connsiteX16" fmla="*/ 2545178 w 2545178"/>
                  <a:gd name="connsiteY16" fmla="*/ 40119 h 837525"/>
                  <a:gd name="connsiteX17" fmla="*/ 2545178 w 2545178"/>
                  <a:gd name="connsiteY17" fmla="*/ 40119 h 83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45178" h="837525">
                    <a:moveTo>
                      <a:pt x="21053" y="116319"/>
                    </a:moveTo>
                    <a:cubicBezTo>
                      <a:pt x="5971" y="246494"/>
                      <a:pt x="-9110" y="376669"/>
                      <a:pt x="6765" y="440169"/>
                    </a:cubicBezTo>
                    <a:cubicBezTo>
                      <a:pt x="22640" y="503669"/>
                      <a:pt x="86934" y="504463"/>
                      <a:pt x="116303" y="497319"/>
                    </a:cubicBezTo>
                    <a:cubicBezTo>
                      <a:pt x="145672" y="490175"/>
                      <a:pt x="167897" y="460012"/>
                      <a:pt x="182978" y="397306"/>
                    </a:cubicBezTo>
                    <a:cubicBezTo>
                      <a:pt x="198059" y="334600"/>
                      <a:pt x="184565" y="183787"/>
                      <a:pt x="206790" y="121081"/>
                    </a:cubicBezTo>
                    <a:cubicBezTo>
                      <a:pt x="229015" y="58375"/>
                      <a:pt x="287753" y="19481"/>
                      <a:pt x="316328" y="21069"/>
                    </a:cubicBezTo>
                    <a:cubicBezTo>
                      <a:pt x="344903" y="22656"/>
                      <a:pt x="391734" y="7575"/>
                      <a:pt x="378240" y="130606"/>
                    </a:cubicBezTo>
                    <a:cubicBezTo>
                      <a:pt x="364746" y="253637"/>
                      <a:pt x="245684" y="644162"/>
                      <a:pt x="235365" y="759256"/>
                    </a:cubicBezTo>
                    <a:cubicBezTo>
                      <a:pt x="225046" y="874350"/>
                      <a:pt x="290134" y="831488"/>
                      <a:pt x="316328" y="821169"/>
                    </a:cubicBezTo>
                    <a:cubicBezTo>
                      <a:pt x="342522" y="810850"/>
                      <a:pt x="365541" y="757669"/>
                      <a:pt x="392528" y="697344"/>
                    </a:cubicBezTo>
                    <a:cubicBezTo>
                      <a:pt x="419515" y="637019"/>
                      <a:pt x="463172" y="568756"/>
                      <a:pt x="478253" y="459219"/>
                    </a:cubicBezTo>
                    <a:cubicBezTo>
                      <a:pt x="493334" y="349682"/>
                      <a:pt x="445709" y="113938"/>
                      <a:pt x="483015" y="40119"/>
                    </a:cubicBezTo>
                    <a:cubicBezTo>
                      <a:pt x="520321" y="-33700"/>
                      <a:pt x="639384" y="17100"/>
                      <a:pt x="702090" y="16306"/>
                    </a:cubicBezTo>
                    <a:cubicBezTo>
                      <a:pt x="764796" y="15512"/>
                      <a:pt x="742572" y="27418"/>
                      <a:pt x="859253" y="35356"/>
                    </a:cubicBezTo>
                    <a:cubicBezTo>
                      <a:pt x="975934" y="43294"/>
                      <a:pt x="1402178" y="63931"/>
                      <a:pt x="1402178" y="63931"/>
                    </a:cubicBezTo>
                    <a:lnTo>
                      <a:pt x="2078453" y="54406"/>
                    </a:lnTo>
                    <a:lnTo>
                      <a:pt x="2545178" y="40119"/>
                    </a:lnTo>
                    <a:lnTo>
                      <a:pt x="2545178" y="40119"/>
                    </a:lnTo>
                  </a:path>
                </a:pathLst>
              </a:custGeom>
              <a:noFill/>
              <a:ln w="28575">
                <a:solidFill>
                  <a:srgbClr val="803E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75D723D8-C4B1-4C83-819B-E8D31706907B}"/>
                </a:ext>
              </a:extLst>
            </p:cNvPr>
            <p:cNvSpPr/>
            <p:nvPr/>
          </p:nvSpPr>
          <p:spPr>
            <a:xfrm rot="20475274">
              <a:off x="2185022" y="1540318"/>
              <a:ext cx="418478" cy="163909"/>
            </a:xfrm>
            <a:custGeom>
              <a:avLst/>
              <a:gdLst>
                <a:gd name="connsiteX0" fmla="*/ 21053 w 2545178"/>
                <a:gd name="connsiteY0" fmla="*/ 116319 h 837525"/>
                <a:gd name="connsiteX1" fmla="*/ 6765 w 2545178"/>
                <a:gd name="connsiteY1" fmla="*/ 440169 h 837525"/>
                <a:gd name="connsiteX2" fmla="*/ 116303 w 2545178"/>
                <a:gd name="connsiteY2" fmla="*/ 497319 h 837525"/>
                <a:gd name="connsiteX3" fmla="*/ 182978 w 2545178"/>
                <a:gd name="connsiteY3" fmla="*/ 397306 h 837525"/>
                <a:gd name="connsiteX4" fmla="*/ 206790 w 2545178"/>
                <a:gd name="connsiteY4" fmla="*/ 121081 h 837525"/>
                <a:gd name="connsiteX5" fmla="*/ 316328 w 2545178"/>
                <a:gd name="connsiteY5" fmla="*/ 21069 h 837525"/>
                <a:gd name="connsiteX6" fmla="*/ 378240 w 2545178"/>
                <a:gd name="connsiteY6" fmla="*/ 130606 h 837525"/>
                <a:gd name="connsiteX7" fmla="*/ 235365 w 2545178"/>
                <a:gd name="connsiteY7" fmla="*/ 759256 h 837525"/>
                <a:gd name="connsiteX8" fmla="*/ 316328 w 2545178"/>
                <a:gd name="connsiteY8" fmla="*/ 821169 h 837525"/>
                <a:gd name="connsiteX9" fmla="*/ 392528 w 2545178"/>
                <a:gd name="connsiteY9" fmla="*/ 697344 h 837525"/>
                <a:gd name="connsiteX10" fmla="*/ 478253 w 2545178"/>
                <a:gd name="connsiteY10" fmla="*/ 459219 h 837525"/>
                <a:gd name="connsiteX11" fmla="*/ 483015 w 2545178"/>
                <a:gd name="connsiteY11" fmla="*/ 40119 h 837525"/>
                <a:gd name="connsiteX12" fmla="*/ 702090 w 2545178"/>
                <a:gd name="connsiteY12" fmla="*/ 16306 h 837525"/>
                <a:gd name="connsiteX13" fmla="*/ 859253 w 2545178"/>
                <a:gd name="connsiteY13" fmla="*/ 35356 h 837525"/>
                <a:gd name="connsiteX14" fmla="*/ 1402178 w 2545178"/>
                <a:gd name="connsiteY14" fmla="*/ 63931 h 837525"/>
                <a:gd name="connsiteX15" fmla="*/ 2078453 w 2545178"/>
                <a:gd name="connsiteY15" fmla="*/ 54406 h 837525"/>
                <a:gd name="connsiteX16" fmla="*/ 2545178 w 2545178"/>
                <a:gd name="connsiteY16" fmla="*/ 40119 h 837525"/>
                <a:gd name="connsiteX17" fmla="*/ 2545178 w 2545178"/>
                <a:gd name="connsiteY17" fmla="*/ 40119 h 83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45178" h="837525">
                  <a:moveTo>
                    <a:pt x="21053" y="116319"/>
                  </a:moveTo>
                  <a:cubicBezTo>
                    <a:pt x="5971" y="246494"/>
                    <a:pt x="-9110" y="376669"/>
                    <a:pt x="6765" y="440169"/>
                  </a:cubicBezTo>
                  <a:cubicBezTo>
                    <a:pt x="22640" y="503669"/>
                    <a:pt x="86934" y="504463"/>
                    <a:pt x="116303" y="497319"/>
                  </a:cubicBezTo>
                  <a:cubicBezTo>
                    <a:pt x="145672" y="490175"/>
                    <a:pt x="167897" y="460012"/>
                    <a:pt x="182978" y="397306"/>
                  </a:cubicBezTo>
                  <a:cubicBezTo>
                    <a:pt x="198059" y="334600"/>
                    <a:pt x="184565" y="183787"/>
                    <a:pt x="206790" y="121081"/>
                  </a:cubicBezTo>
                  <a:cubicBezTo>
                    <a:pt x="229015" y="58375"/>
                    <a:pt x="287753" y="19481"/>
                    <a:pt x="316328" y="21069"/>
                  </a:cubicBezTo>
                  <a:cubicBezTo>
                    <a:pt x="344903" y="22656"/>
                    <a:pt x="391734" y="7575"/>
                    <a:pt x="378240" y="130606"/>
                  </a:cubicBezTo>
                  <a:cubicBezTo>
                    <a:pt x="364746" y="253637"/>
                    <a:pt x="245684" y="644162"/>
                    <a:pt x="235365" y="759256"/>
                  </a:cubicBezTo>
                  <a:cubicBezTo>
                    <a:pt x="225046" y="874350"/>
                    <a:pt x="290134" y="831488"/>
                    <a:pt x="316328" y="821169"/>
                  </a:cubicBezTo>
                  <a:cubicBezTo>
                    <a:pt x="342522" y="810850"/>
                    <a:pt x="365541" y="757669"/>
                    <a:pt x="392528" y="697344"/>
                  </a:cubicBezTo>
                  <a:cubicBezTo>
                    <a:pt x="419515" y="637019"/>
                    <a:pt x="463172" y="568756"/>
                    <a:pt x="478253" y="459219"/>
                  </a:cubicBezTo>
                  <a:cubicBezTo>
                    <a:pt x="493334" y="349682"/>
                    <a:pt x="445709" y="113938"/>
                    <a:pt x="483015" y="40119"/>
                  </a:cubicBezTo>
                  <a:cubicBezTo>
                    <a:pt x="520321" y="-33700"/>
                    <a:pt x="639384" y="17100"/>
                    <a:pt x="702090" y="16306"/>
                  </a:cubicBezTo>
                  <a:cubicBezTo>
                    <a:pt x="764796" y="15512"/>
                    <a:pt x="742572" y="27418"/>
                    <a:pt x="859253" y="35356"/>
                  </a:cubicBezTo>
                  <a:cubicBezTo>
                    <a:pt x="975934" y="43294"/>
                    <a:pt x="1402178" y="63931"/>
                    <a:pt x="1402178" y="63931"/>
                  </a:cubicBezTo>
                  <a:lnTo>
                    <a:pt x="2078453" y="54406"/>
                  </a:lnTo>
                  <a:lnTo>
                    <a:pt x="2545178" y="40119"/>
                  </a:lnTo>
                  <a:lnTo>
                    <a:pt x="2545178" y="40119"/>
                  </a:lnTo>
                </a:path>
              </a:pathLst>
            </a:custGeom>
            <a:noFill/>
            <a:ln w="28575">
              <a:solidFill>
                <a:srgbClr val="803E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B6BEAB8-B8FF-46DC-A079-055760C63C6D}"/>
                </a:ext>
              </a:extLst>
            </p:cNvPr>
            <p:cNvGrpSpPr/>
            <p:nvPr/>
          </p:nvGrpSpPr>
          <p:grpSpPr>
            <a:xfrm>
              <a:off x="1728486" y="1887568"/>
              <a:ext cx="147740" cy="654399"/>
              <a:chOff x="5766476" y="4416996"/>
              <a:chExt cx="173831" cy="289727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18E63BE4-BB23-4786-99D2-EF4D642ED1B5}"/>
                  </a:ext>
                </a:extLst>
              </p:cNvPr>
              <p:cNvCxnSpPr/>
              <p:nvPr/>
            </p:nvCxnSpPr>
            <p:spPr>
              <a:xfrm>
                <a:off x="5766476" y="4706723"/>
                <a:ext cx="17383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7C1F6EC-02AB-4E1E-A198-DFDE34AAF678}"/>
                  </a:ext>
                </a:extLst>
              </p:cNvPr>
              <p:cNvCxnSpPr/>
              <p:nvPr/>
            </p:nvCxnSpPr>
            <p:spPr>
              <a:xfrm flipV="1">
                <a:off x="5853113" y="4416996"/>
                <a:ext cx="0" cy="28154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E6688D3-00B7-4F51-AEAB-67ED0A4193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2980" y="2761007"/>
              <a:ext cx="3526" cy="18980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059C303-2AA0-4C43-98BE-EDAFEEF9CE9F}"/>
                </a:ext>
              </a:extLst>
            </p:cNvPr>
            <p:cNvGrpSpPr/>
            <p:nvPr/>
          </p:nvGrpSpPr>
          <p:grpSpPr>
            <a:xfrm>
              <a:off x="2364971" y="2459262"/>
              <a:ext cx="288909" cy="251014"/>
              <a:chOff x="9832633" y="561588"/>
              <a:chExt cx="390657" cy="34577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E2E4901-59C6-4B2E-849B-8EA545B61272}"/>
                  </a:ext>
                </a:extLst>
              </p:cNvPr>
              <p:cNvSpPr/>
              <p:nvPr/>
            </p:nvSpPr>
            <p:spPr>
              <a:xfrm>
                <a:off x="9980086" y="561588"/>
                <a:ext cx="243204" cy="207371"/>
              </a:xfrm>
              <a:prstGeom prst="ellipse">
                <a:avLst/>
              </a:prstGeom>
              <a:solidFill>
                <a:srgbClr val="33CC33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A7BC89D3-C76E-42D0-BDCF-4A2E11E28C01}"/>
                  </a:ext>
                </a:extLst>
              </p:cNvPr>
              <p:cNvSpPr/>
              <p:nvPr/>
            </p:nvSpPr>
            <p:spPr>
              <a:xfrm>
                <a:off x="9832633" y="699993"/>
                <a:ext cx="243204" cy="207371"/>
              </a:xfrm>
              <a:prstGeom prst="ellipse">
                <a:avLst/>
              </a:prstGeom>
              <a:solidFill>
                <a:srgbClr val="33CC33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AECFBBF4-6464-4C8B-92F3-CA740597C8AE}"/>
                </a:ext>
              </a:extLst>
            </p:cNvPr>
            <p:cNvGrpSpPr/>
            <p:nvPr/>
          </p:nvGrpSpPr>
          <p:grpSpPr>
            <a:xfrm rot="16200000" flipH="1">
              <a:off x="2647796" y="-446203"/>
              <a:ext cx="313984" cy="1986722"/>
              <a:chOff x="3212058" y="1205858"/>
              <a:chExt cx="491246" cy="1322606"/>
            </a:xfrm>
          </p:grpSpPr>
          <p:cxnSp>
            <p:nvCxnSpPr>
              <p:cNvPr id="47" name="连接符: 肘形 46">
                <a:extLst>
                  <a:ext uri="{FF2B5EF4-FFF2-40B4-BE49-F238E27FC236}">
                    <a16:creationId xmlns:a16="http://schemas.microsoft.com/office/drawing/2014/main" id="{26E1C9E4-0FDF-453B-8C78-716F8CF6D85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212058" y="1248999"/>
                <a:ext cx="491246" cy="1279465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8D9C08A1-305A-4947-A3CF-D2D97D9008A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40882" y="1252933"/>
                <a:ext cx="9415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52AF11A0-087C-4835-903D-FFF3756A8D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3098" y="1236302"/>
              <a:ext cx="3526" cy="189805"/>
            </a:xfrm>
            <a:prstGeom prst="straightConnector1">
              <a:avLst/>
            </a:prstGeom>
            <a:ln w="28575">
              <a:solidFill>
                <a:srgbClr val="FF669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395BDD30-92FC-4B68-81AD-D61AA10B8656}"/>
                </a:ext>
              </a:extLst>
            </p:cNvPr>
            <p:cNvSpPr/>
            <p:nvPr/>
          </p:nvSpPr>
          <p:spPr>
            <a:xfrm rot="19673091">
              <a:off x="2405037" y="1623552"/>
              <a:ext cx="459448" cy="142925"/>
            </a:xfrm>
            <a:custGeom>
              <a:avLst/>
              <a:gdLst>
                <a:gd name="connsiteX0" fmla="*/ 21053 w 2545178"/>
                <a:gd name="connsiteY0" fmla="*/ 116319 h 837525"/>
                <a:gd name="connsiteX1" fmla="*/ 6765 w 2545178"/>
                <a:gd name="connsiteY1" fmla="*/ 440169 h 837525"/>
                <a:gd name="connsiteX2" fmla="*/ 116303 w 2545178"/>
                <a:gd name="connsiteY2" fmla="*/ 497319 h 837525"/>
                <a:gd name="connsiteX3" fmla="*/ 182978 w 2545178"/>
                <a:gd name="connsiteY3" fmla="*/ 397306 h 837525"/>
                <a:gd name="connsiteX4" fmla="*/ 206790 w 2545178"/>
                <a:gd name="connsiteY4" fmla="*/ 121081 h 837525"/>
                <a:gd name="connsiteX5" fmla="*/ 316328 w 2545178"/>
                <a:gd name="connsiteY5" fmla="*/ 21069 h 837525"/>
                <a:gd name="connsiteX6" fmla="*/ 378240 w 2545178"/>
                <a:gd name="connsiteY6" fmla="*/ 130606 h 837525"/>
                <a:gd name="connsiteX7" fmla="*/ 235365 w 2545178"/>
                <a:gd name="connsiteY7" fmla="*/ 759256 h 837525"/>
                <a:gd name="connsiteX8" fmla="*/ 316328 w 2545178"/>
                <a:gd name="connsiteY8" fmla="*/ 821169 h 837525"/>
                <a:gd name="connsiteX9" fmla="*/ 392528 w 2545178"/>
                <a:gd name="connsiteY9" fmla="*/ 697344 h 837525"/>
                <a:gd name="connsiteX10" fmla="*/ 478253 w 2545178"/>
                <a:gd name="connsiteY10" fmla="*/ 459219 h 837525"/>
                <a:gd name="connsiteX11" fmla="*/ 483015 w 2545178"/>
                <a:gd name="connsiteY11" fmla="*/ 40119 h 837525"/>
                <a:gd name="connsiteX12" fmla="*/ 702090 w 2545178"/>
                <a:gd name="connsiteY12" fmla="*/ 16306 h 837525"/>
                <a:gd name="connsiteX13" fmla="*/ 859253 w 2545178"/>
                <a:gd name="connsiteY13" fmla="*/ 35356 h 837525"/>
                <a:gd name="connsiteX14" fmla="*/ 1402178 w 2545178"/>
                <a:gd name="connsiteY14" fmla="*/ 63931 h 837525"/>
                <a:gd name="connsiteX15" fmla="*/ 2078453 w 2545178"/>
                <a:gd name="connsiteY15" fmla="*/ 54406 h 837525"/>
                <a:gd name="connsiteX16" fmla="*/ 2545178 w 2545178"/>
                <a:gd name="connsiteY16" fmla="*/ 40119 h 837525"/>
                <a:gd name="connsiteX17" fmla="*/ 2545178 w 2545178"/>
                <a:gd name="connsiteY17" fmla="*/ 40119 h 83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45178" h="837525">
                  <a:moveTo>
                    <a:pt x="21053" y="116319"/>
                  </a:moveTo>
                  <a:cubicBezTo>
                    <a:pt x="5971" y="246494"/>
                    <a:pt x="-9110" y="376669"/>
                    <a:pt x="6765" y="440169"/>
                  </a:cubicBezTo>
                  <a:cubicBezTo>
                    <a:pt x="22640" y="503669"/>
                    <a:pt x="86934" y="504463"/>
                    <a:pt x="116303" y="497319"/>
                  </a:cubicBezTo>
                  <a:cubicBezTo>
                    <a:pt x="145672" y="490175"/>
                    <a:pt x="167897" y="460012"/>
                    <a:pt x="182978" y="397306"/>
                  </a:cubicBezTo>
                  <a:cubicBezTo>
                    <a:pt x="198059" y="334600"/>
                    <a:pt x="184565" y="183787"/>
                    <a:pt x="206790" y="121081"/>
                  </a:cubicBezTo>
                  <a:cubicBezTo>
                    <a:pt x="229015" y="58375"/>
                    <a:pt x="287753" y="19481"/>
                    <a:pt x="316328" y="21069"/>
                  </a:cubicBezTo>
                  <a:cubicBezTo>
                    <a:pt x="344903" y="22656"/>
                    <a:pt x="391734" y="7575"/>
                    <a:pt x="378240" y="130606"/>
                  </a:cubicBezTo>
                  <a:cubicBezTo>
                    <a:pt x="364746" y="253637"/>
                    <a:pt x="245684" y="644162"/>
                    <a:pt x="235365" y="759256"/>
                  </a:cubicBezTo>
                  <a:cubicBezTo>
                    <a:pt x="225046" y="874350"/>
                    <a:pt x="290134" y="831488"/>
                    <a:pt x="316328" y="821169"/>
                  </a:cubicBezTo>
                  <a:cubicBezTo>
                    <a:pt x="342522" y="810850"/>
                    <a:pt x="365541" y="757669"/>
                    <a:pt x="392528" y="697344"/>
                  </a:cubicBezTo>
                  <a:cubicBezTo>
                    <a:pt x="419515" y="637019"/>
                    <a:pt x="463172" y="568756"/>
                    <a:pt x="478253" y="459219"/>
                  </a:cubicBezTo>
                  <a:cubicBezTo>
                    <a:pt x="493334" y="349682"/>
                    <a:pt x="445709" y="113938"/>
                    <a:pt x="483015" y="40119"/>
                  </a:cubicBezTo>
                  <a:cubicBezTo>
                    <a:pt x="520321" y="-33700"/>
                    <a:pt x="639384" y="17100"/>
                    <a:pt x="702090" y="16306"/>
                  </a:cubicBezTo>
                  <a:cubicBezTo>
                    <a:pt x="764796" y="15512"/>
                    <a:pt x="742572" y="27418"/>
                    <a:pt x="859253" y="35356"/>
                  </a:cubicBezTo>
                  <a:cubicBezTo>
                    <a:pt x="975934" y="43294"/>
                    <a:pt x="1402178" y="63931"/>
                    <a:pt x="1402178" y="63931"/>
                  </a:cubicBezTo>
                  <a:lnTo>
                    <a:pt x="2078453" y="54406"/>
                  </a:lnTo>
                  <a:lnTo>
                    <a:pt x="2545178" y="40119"/>
                  </a:lnTo>
                  <a:lnTo>
                    <a:pt x="2545178" y="40119"/>
                  </a:lnTo>
                </a:path>
              </a:pathLst>
            </a:custGeom>
            <a:noFill/>
            <a:ln w="28575">
              <a:solidFill>
                <a:srgbClr val="803E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E46467A-01EB-4154-9DD7-9187FB364F8A}"/>
                </a:ext>
              </a:extLst>
            </p:cNvPr>
            <p:cNvSpPr txBox="1"/>
            <p:nvPr/>
          </p:nvSpPr>
          <p:spPr>
            <a:xfrm>
              <a:off x="4023178" y="564393"/>
              <a:ext cx="585123" cy="230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57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底盘细胞资源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8688166-6DC2-448B-82E0-A8C623D5CB65}"/>
                </a:ext>
              </a:extLst>
            </p:cNvPr>
            <p:cNvSpPr/>
            <p:nvPr/>
          </p:nvSpPr>
          <p:spPr>
            <a:xfrm>
              <a:off x="1951475" y="1049235"/>
              <a:ext cx="1030194" cy="103019"/>
            </a:xfrm>
            <a:prstGeom prst="rect">
              <a:avLst/>
            </a:prstGeom>
            <a:solidFill>
              <a:srgbClr val="CC99FF"/>
            </a:solidFill>
            <a:ln w="28575">
              <a:solidFill>
                <a:srgbClr val="99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9B40270-A0F8-4A49-846E-2EB9254B5675}"/>
                </a:ext>
              </a:extLst>
            </p:cNvPr>
            <p:cNvSpPr/>
            <p:nvPr/>
          </p:nvSpPr>
          <p:spPr>
            <a:xfrm>
              <a:off x="1935578" y="2973008"/>
              <a:ext cx="1049499" cy="103019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3857B7E-819F-4CA7-923D-84ECCA6FB1E8}"/>
                </a:ext>
              </a:extLst>
            </p:cNvPr>
            <p:cNvSpPr/>
            <p:nvPr/>
          </p:nvSpPr>
          <p:spPr>
            <a:xfrm>
              <a:off x="1218546" y="2346986"/>
              <a:ext cx="2203852" cy="9803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DA9D126-A4F3-4E77-92F4-1E86E5373B15}"/>
                </a:ext>
              </a:extLst>
            </p:cNvPr>
            <p:cNvSpPr/>
            <p:nvPr/>
          </p:nvSpPr>
          <p:spPr>
            <a:xfrm>
              <a:off x="1235394" y="150834"/>
              <a:ext cx="2192550" cy="1928461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D335DDCF-C7BE-40AA-8A4E-DF753D8FB2A0}"/>
                </a:ext>
              </a:extLst>
            </p:cNvPr>
            <p:cNvGrpSpPr/>
            <p:nvPr/>
          </p:nvGrpSpPr>
          <p:grpSpPr>
            <a:xfrm>
              <a:off x="2749945" y="2353230"/>
              <a:ext cx="1048204" cy="189339"/>
              <a:chOff x="8648557" y="4169819"/>
              <a:chExt cx="762003" cy="77313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7B2BD7F3-6F70-496F-BAD5-7B14CD6EC1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10557" y="4169819"/>
                <a:ext cx="3" cy="773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9B8FDA11-78E6-4907-B56B-C393458EECDF}"/>
                  </a:ext>
                </a:extLst>
              </p:cNvPr>
              <p:cNvCxnSpPr/>
              <p:nvPr/>
            </p:nvCxnSpPr>
            <p:spPr>
              <a:xfrm>
                <a:off x="8648557" y="4208777"/>
                <a:ext cx="762000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46B08EBD-C564-42BC-8573-0AA15FD7FE80}"/>
                </a:ext>
              </a:extLst>
            </p:cNvPr>
            <p:cNvGrpSpPr/>
            <p:nvPr/>
          </p:nvGrpSpPr>
          <p:grpSpPr>
            <a:xfrm rot="5400000">
              <a:off x="3567678" y="968789"/>
              <a:ext cx="223572" cy="311455"/>
              <a:chOff x="5766476" y="4416996"/>
              <a:chExt cx="173831" cy="289727"/>
            </a:xfrm>
          </p:grpSpPr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57579CB5-5AC8-4F85-BD5B-93A9E406B916}"/>
                  </a:ext>
                </a:extLst>
              </p:cNvPr>
              <p:cNvCxnSpPr/>
              <p:nvPr/>
            </p:nvCxnSpPr>
            <p:spPr>
              <a:xfrm>
                <a:off x="5766476" y="4706723"/>
                <a:ext cx="173831" cy="0"/>
              </a:xfrm>
              <a:prstGeom prst="line">
                <a:avLst/>
              </a:prstGeom>
              <a:ln w="28575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ECD44E01-B500-4226-B290-7D5BDBE70AA1}"/>
                  </a:ext>
                </a:extLst>
              </p:cNvPr>
              <p:cNvCxnSpPr/>
              <p:nvPr/>
            </p:nvCxnSpPr>
            <p:spPr>
              <a:xfrm flipV="1">
                <a:off x="5853113" y="4416996"/>
                <a:ext cx="0" cy="281540"/>
              </a:xfrm>
              <a:prstGeom prst="line">
                <a:avLst/>
              </a:prstGeom>
              <a:ln w="28575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DF323F9F-F196-4332-8A54-7D3D2C5AE7E2}"/>
                </a:ext>
              </a:extLst>
            </p:cNvPr>
            <p:cNvGrpSpPr/>
            <p:nvPr/>
          </p:nvGrpSpPr>
          <p:grpSpPr>
            <a:xfrm rot="16200000">
              <a:off x="3519527" y="2708931"/>
              <a:ext cx="216251" cy="311455"/>
              <a:chOff x="5766476" y="4416996"/>
              <a:chExt cx="173831" cy="289727"/>
            </a:xfrm>
          </p:grpSpPr>
          <p:cxnSp>
            <p:nvCxnSpPr>
              <p:cNvPr id="196" name="直接连接符 195">
                <a:extLst>
                  <a:ext uri="{FF2B5EF4-FFF2-40B4-BE49-F238E27FC236}">
                    <a16:creationId xmlns:a16="http://schemas.microsoft.com/office/drawing/2014/main" id="{B065013C-EA72-41D2-BAA4-100200DD34C9}"/>
                  </a:ext>
                </a:extLst>
              </p:cNvPr>
              <p:cNvCxnSpPr/>
              <p:nvPr/>
            </p:nvCxnSpPr>
            <p:spPr>
              <a:xfrm>
                <a:off x="5766476" y="4706723"/>
                <a:ext cx="173831" cy="0"/>
              </a:xfrm>
              <a:prstGeom prst="line">
                <a:avLst/>
              </a:prstGeom>
              <a:ln w="28575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2857E39C-9A94-44AB-9244-3D54905BAC93}"/>
                  </a:ext>
                </a:extLst>
              </p:cNvPr>
              <p:cNvCxnSpPr/>
              <p:nvPr/>
            </p:nvCxnSpPr>
            <p:spPr>
              <a:xfrm flipV="1">
                <a:off x="5853113" y="4416996"/>
                <a:ext cx="0" cy="281540"/>
              </a:xfrm>
              <a:prstGeom prst="line">
                <a:avLst/>
              </a:prstGeom>
              <a:ln w="28575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组合 201">
              <a:extLst>
                <a:ext uri="{FF2B5EF4-FFF2-40B4-BE49-F238E27FC236}">
                  <a16:creationId xmlns:a16="http://schemas.microsoft.com/office/drawing/2014/main" id="{8236DF47-8AE9-4EBB-8BD5-468CABB63877}"/>
                </a:ext>
              </a:extLst>
            </p:cNvPr>
            <p:cNvGrpSpPr/>
            <p:nvPr/>
          </p:nvGrpSpPr>
          <p:grpSpPr>
            <a:xfrm>
              <a:off x="2404659" y="2144675"/>
              <a:ext cx="223572" cy="142758"/>
              <a:chOff x="5766476" y="4573924"/>
              <a:chExt cx="173831" cy="132799"/>
            </a:xfrm>
          </p:grpSpPr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9868E112-F89A-4F3F-A284-318A08BFC2CD}"/>
                  </a:ext>
                </a:extLst>
              </p:cNvPr>
              <p:cNvCxnSpPr/>
              <p:nvPr/>
            </p:nvCxnSpPr>
            <p:spPr>
              <a:xfrm>
                <a:off x="5766476" y="4706723"/>
                <a:ext cx="173831" cy="0"/>
              </a:xfrm>
              <a:prstGeom prst="line">
                <a:avLst/>
              </a:prstGeom>
              <a:ln w="28575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057AF7BD-C83A-4819-A038-72486A5432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3014" y="4573924"/>
                <a:ext cx="10099" cy="124612"/>
              </a:xfrm>
              <a:prstGeom prst="line">
                <a:avLst/>
              </a:prstGeom>
              <a:ln w="28575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1B31303B-52CB-4265-A468-B69CAF321896}"/>
              </a:ext>
            </a:extLst>
          </p:cNvPr>
          <p:cNvGrpSpPr/>
          <p:nvPr/>
        </p:nvGrpSpPr>
        <p:grpSpPr>
          <a:xfrm>
            <a:off x="4001556" y="4448692"/>
            <a:ext cx="5316969" cy="3430761"/>
            <a:chOff x="6423658" y="120391"/>
            <a:chExt cx="4988749" cy="3218977"/>
          </a:xfrm>
        </p:grpSpPr>
        <p:grpSp>
          <p:nvGrpSpPr>
            <p:cNvPr id="304" name="组合 303">
              <a:extLst>
                <a:ext uri="{FF2B5EF4-FFF2-40B4-BE49-F238E27FC236}">
                  <a16:creationId xmlns:a16="http://schemas.microsoft.com/office/drawing/2014/main" id="{653354A7-2C03-497F-BFB4-336306E41155}"/>
                </a:ext>
              </a:extLst>
            </p:cNvPr>
            <p:cNvGrpSpPr/>
            <p:nvPr/>
          </p:nvGrpSpPr>
          <p:grpSpPr>
            <a:xfrm>
              <a:off x="6423658" y="120391"/>
              <a:ext cx="4988749" cy="3218977"/>
              <a:chOff x="6401436" y="234073"/>
              <a:chExt cx="5425761" cy="3500958"/>
            </a:xfrm>
          </p:grpSpPr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BAFEC213-A957-4ABB-9BFD-E94A2E2E98B9}"/>
                  </a:ext>
                </a:extLst>
              </p:cNvPr>
              <p:cNvGrpSpPr/>
              <p:nvPr/>
            </p:nvGrpSpPr>
            <p:grpSpPr>
              <a:xfrm>
                <a:off x="10296110" y="2436551"/>
                <a:ext cx="1309782" cy="955074"/>
                <a:chOff x="9886380" y="413140"/>
                <a:chExt cx="1426275" cy="1099220"/>
              </a:xfrm>
            </p:grpSpPr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C4D38277-7E8E-4C20-BB3A-EA4D960102B8}"/>
                    </a:ext>
                  </a:extLst>
                </p:cNvPr>
                <p:cNvGrpSpPr/>
                <p:nvPr/>
              </p:nvGrpSpPr>
              <p:grpSpPr>
                <a:xfrm>
                  <a:off x="9886380" y="413140"/>
                  <a:ext cx="819320" cy="905399"/>
                  <a:chOff x="9747117" y="265350"/>
                  <a:chExt cx="1064944" cy="1176829"/>
                </a:xfrm>
              </p:grpSpPr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ECDE5A41-FEA8-4A33-936D-AAC2EFAC130D}"/>
                      </a:ext>
                    </a:extLst>
                  </p:cNvPr>
                  <p:cNvGrpSpPr/>
                  <p:nvPr/>
                </p:nvGrpSpPr>
                <p:grpSpPr>
                  <a:xfrm>
                    <a:off x="10052912" y="265350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73" name="任意多边形: 形状 72">
                      <a:extLst>
                        <a:ext uri="{FF2B5EF4-FFF2-40B4-BE49-F238E27FC236}">
                          <a16:creationId xmlns:a16="http://schemas.microsoft.com/office/drawing/2014/main" id="{932DABE1-3652-4103-8BA9-16B8196738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4" name="任意多边形: 形状 73">
                      <a:extLst>
                        <a:ext uri="{FF2B5EF4-FFF2-40B4-BE49-F238E27FC236}">
                          <a16:creationId xmlns:a16="http://schemas.microsoft.com/office/drawing/2014/main" id="{C7588463-8FBF-40B9-A6C4-FC61A0D223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78" name="组合 77">
                    <a:extLst>
                      <a:ext uri="{FF2B5EF4-FFF2-40B4-BE49-F238E27FC236}">
                        <a16:creationId xmlns:a16="http://schemas.microsoft.com/office/drawing/2014/main" id="{0F0D4763-E9B2-42CC-8673-6F67BF1F6966}"/>
                      </a:ext>
                    </a:extLst>
                  </p:cNvPr>
                  <p:cNvGrpSpPr/>
                  <p:nvPr/>
                </p:nvGrpSpPr>
                <p:grpSpPr>
                  <a:xfrm>
                    <a:off x="10020158" y="733758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79" name="任意多边形: 形状 78">
                      <a:extLst>
                        <a:ext uri="{FF2B5EF4-FFF2-40B4-BE49-F238E27FC236}">
                          <a16:creationId xmlns:a16="http://schemas.microsoft.com/office/drawing/2014/main" id="{BFB5C7BB-5174-4405-9581-E7DC7BC14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" name="任意多边形: 形状 79">
                      <a:extLst>
                        <a:ext uri="{FF2B5EF4-FFF2-40B4-BE49-F238E27FC236}">
                          <a16:creationId xmlns:a16="http://schemas.microsoft.com/office/drawing/2014/main" id="{F6ED6AD8-FA04-4B7D-ACBB-AC0D77E4AE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81" name="组合 80">
                    <a:extLst>
                      <a:ext uri="{FF2B5EF4-FFF2-40B4-BE49-F238E27FC236}">
                        <a16:creationId xmlns:a16="http://schemas.microsoft.com/office/drawing/2014/main" id="{616315F5-E66A-4922-ABBA-BEE2920D1122}"/>
                      </a:ext>
                    </a:extLst>
                  </p:cNvPr>
                  <p:cNvGrpSpPr/>
                  <p:nvPr/>
                </p:nvGrpSpPr>
                <p:grpSpPr>
                  <a:xfrm>
                    <a:off x="10448158" y="811606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82" name="任意多边形: 形状 81">
                      <a:extLst>
                        <a:ext uri="{FF2B5EF4-FFF2-40B4-BE49-F238E27FC236}">
                          <a16:creationId xmlns:a16="http://schemas.microsoft.com/office/drawing/2014/main" id="{B37B12E3-1C11-412B-93FD-6399E220C5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3" name="任意多边形: 形状 82">
                      <a:extLst>
                        <a:ext uri="{FF2B5EF4-FFF2-40B4-BE49-F238E27FC236}">
                          <a16:creationId xmlns:a16="http://schemas.microsoft.com/office/drawing/2014/main" id="{2E169021-857C-46D6-A324-7AED74366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84" name="组合 83">
                    <a:extLst>
                      <a:ext uri="{FF2B5EF4-FFF2-40B4-BE49-F238E27FC236}">
                        <a16:creationId xmlns:a16="http://schemas.microsoft.com/office/drawing/2014/main" id="{BBCF2151-FB04-4E33-9A1C-833F4A6CCA51}"/>
                      </a:ext>
                    </a:extLst>
                  </p:cNvPr>
                  <p:cNvGrpSpPr/>
                  <p:nvPr/>
                </p:nvGrpSpPr>
                <p:grpSpPr>
                  <a:xfrm>
                    <a:off x="9747117" y="1115165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85" name="任意多边形: 形状 84">
                      <a:extLst>
                        <a:ext uri="{FF2B5EF4-FFF2-40B4-BE49-F238E27FC236}">
                          <a16:creationId xmlns:a16="http://schemas.microsoft.com/office/drawing/2014/main" id="{B9844A63-7979-4C82-BA0D-30ECA5D957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6" name="任意多边形: 形状 85">
                      <a:extLst>
                        <a:ext uri="{FF2B5EF4-FFF2-40B4-BE49-F238E27FC236}">
                          <a16:creationId xmlns:a16="http://schemas.microsoft.com/office/drawing/2014/main" id="{ADB1ADDD-DC2C-47D9-8044-157C5605C5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B407A552-F464-4D33-8C8C-C00827484DC8}"/>
                    </a:ext>
                  </a:extLst>
                </p:cNvPr>
                <p:cNvGrpSpPr/>
                <p:nvPr/>
              </p:nvGrpSpPr>
              <p:grpSpPr>
                <a:xfrm>
                  <a:off x="10493335" y="606961"/>
                  <a:ext cx="819320" cy="905399"/>
                  <a:chOff x="9747117" y="265350"/>
                  <a:chExt cx="1064944" cy="1176829"/>
                </a:xfrm>
              </p:grpSpPr>
              <p:grpSp>
                <p:nvGrpSpPr>
                  <p:cNvPr id="95" name="组合 94">
                    <a:extLst>
                      <a:ext uri="{FF2B5EF4-FFF2-40B4-BE49-F238E27FC236}">
                        <a16:creationId xmlns:a16="http://schemas.microsoft.com/office/drawing/2014/main" id="{005B744D-02DC-424F-8A64-282E86083C14}"/>
                      </a:ext>
                    </a:extLst>
                  </p:cNvPr>
                  <p:cNvGrpSpPr/>
                  <p:nvPr/>
                </p:nvGrpSpPr>
                <p:grpSpPr>
                  <a:xfrm>
                    <a:off x="10052912" y="265350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105" name="任意多边形: 形状 104">
                      <a:extLst>
                        <a:ext uri="{FF2B5EF4-FFF2-40B4-BE49-F238E27FC236}">
                          <a16:creationId xmlns:a16="http://schemas.microsoft.com/office/drawing/2014/main" id="{3ABA2D1F-97D1-41E3-A0D1-2410BF6A3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6" name="任意多边形: 形状 105">
                      <a:extLst>
                        <a:ext uri="{FF2B5EF4-FFF2-40B4-BE49-F238E27FC236}">
                          <a16:creationId xmlns:a16="http://schemas.microsoft.com/office/drawing/2014/main" id="{B7CF3FF7-6993-4FCC-9B46-FDD94AA13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96" name="组合 95">
                    <a:extLst>
                      <a:ext uri="{FF2B5EF4-FFF2-40B4-BE49-F238E27FC236}">
                        <a16:creationId xmlns:a16="http://schemas.microsoft.com/office/drawing/2014/main" id="{927173E6-B379-47A1-8DCC-4297C942DCB4}"/>
                      </a:ext>
                    </a:extLst>
                  </p:cNvPr>
                  <p:cNvGrpSpPr/>
                  <p:nvPr/>
                </p:nvGrpSpPr>
                <p:grpSpPr>
                  <a:xfrm>
                    <a:off x="10020158" y="733758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103" name="任意多边形: 形状 102">
                      <a:extLst>
                        <a:ext uri="{FF2B5EF4-FFF2-40B4-BE49-F238E27FC236}">
                          <a16:creationId xmlns:a16="http://schemas.microsoft.com/office/drawing/2014/main" id="{75F05BF7-DD42-4356-8AFA-68BC3F351B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4" name="任意多边形: 形状 103">
                      <a:extLst>
                        <a:ext uri="{FF2B5EF4-FFF2-40B4-BE49-F238E27FC236}">
                          <a16:creationId xmlns:a16="http://schemas.microsoft.com/office/drawing/2014/main" id="{BBB2B9E4-1323-47A5-B8FA-88A3084570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97" name="组合 96">
                    <a:extLst>
                      <a:ext uri="{FF2B5EF4-FFF2-40B4-BE49-F238E27FC236}">
                        <a16:creationId xmlns:a16="http://schemas.microsoft.com/office/drawing/2014/main" id="{A9359B63-D728-4A11-9432-F80024D37FBE}"/>
                      </a:ext>
                    </a:extLst>
                  </p:cNvPr>
                  <p:cNvGrpSpPr/>
                  <p:nvPr/>
                </p:nvGrpSpPr>
                <p:grpSpPr>
                  <a:xfrm>
                    <a:off x="10448158" y="811606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101" name="任意多边形: 形状 100">
                      <a:extLst>
                        <a:ext uri="{FF2B5EF4-FFF2-40B4-BE49-F238E27FC236}">
                          <a16:creationId xmlns:a16="http://schemas.microsoft.com/office/drawing/2014/main" id="{8C871D19-A39B-4D0A-860C-11A923F4CC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2" name="任意多边形: 形状 101">
                      <a:extLst>
                        <a:ext uri="{FF2B5EF4-FFF2-40B4-BE49-F238E27FC236}">
                          <a16:creationId xmlns:a16="http://schemas.microsoft.com/office/drawing/2014/main" id="{64DA1CD9-CE01-46F0-8BF4-94E8EE3E16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98" name="组合 97">
                    <a:extLst>
                      <a:ext uri="{FF2B5EF4-FFF2-40B4-BE49-F238E27FC236}">
                        <a16:creationId xmlns:a16="http://schemas.microsoft.com/office/drawing/2014/main" id="{89264A2E-45AB-4720-A0EF-290A543C29D8}"/>
                      </a:ext>
                    </a:extLst>
                  </p:cNvPr>
                  <p:cNvGrpSpPr/>
                  <p:nvPr/>
                </p:nvGrpSpPr>
                <p:grpSpPr>
                  <a:xfrm>
                    <a:off x="9747117" y="1115165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99" name="任意多边形: 形状 98">
                      <a:extLst>
                        <a:ext uri="{FF2B5EF4-FFF2-40B4-BE49-F238E27FC236}">
                          <a16:creationId xmlns:a16="http://schemas.microsoft.com/office/drawing/2014/main" id="{0EF42CB3-AB6C-4D91-BCFD-343EE1307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0" name="任意多边形: 形状 99">
                      <a:extLst>
                        <a:ext uri="{FF2B5EF4-FFF2-40B4-BE49-F238E27FC236}">
                          <a16:creationId xmlns:a16="http://schemas.microsoft.com/office/drawing/2014/main" id="{CBBBD7B5-59D9-4B40-B885-C74A6D8B1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9C731EA3-06CF-475C-B5E2-06D6CEFA9A3D}"/>
                  </a:ext>
                </a:extLst>
              </p:cNvPr>
              <p:cNvGrpSpPr/>
              <p:nvPr/>
            </p:nvGrpSpPr>
            <p:grpSpPr>
              <a:xfrm>
                <a:off x="6758499" y="1877206"/>
                <a:ext cx="585839" cy="486890"/>
                <a:chOff x="9944550" y="733758"/>
                <a:chExt cx="867511" cy="731877"/>
              </a:xfrm>
              <a:solidFill>
                <a:schemeClr val="accent1">
                  <a:lumMod val="75000"/>
                </a:schemeClr>
              </a:solidFill>
            </p:grpSpPr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E8476562-2F06-4099-AC71-B72F8BE18002}"/>
                    </a:ext>
                  </a:extLst>
                </p:cNvPr>
                <p:cNvGrpSpPr/>
                <p:nvPr/>
              </p:nvGrpSpPr>
              <p:grpSpPr>
                <a:xfrm>
                  <a:off x="10020158" y="733758"/>
                  <a:ext cx="363903" cy="327014"/>
                  <a:chOff x="2650649" y="1171576"/>
                  <a:chExt cx="878211" cy="789186"/>
                </a:xfrm>
                <a:grpFill/>
              </p:grpSpPr>
              <p:sp>
                <p:nvSpPr>
                  <p:cNvPr id="116" name="任意多边形: 形状 115">
                    <a:extLst>
                      <a:ext uri="{FF2B5EF4-FFF2-40B4-BE49-F238E27FC236}">
                        <a16:creationId xmlns:a16="http://schemas.microsoft.com/office/drawing/2014/main" id="{361DA57D-9A7D-4652-8CC9-A3F1C978E585}"/>
                      </a:ext>
                    </a:extLst>
                  </p:cNvPr>
                  <p:cNvSpPr/>
                  <p:nvPr/>
                </p:nvSpPr>
                <p:spPr>
                  <a:xfrm>
                    <a:off x="2650649" y="1171576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3810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" name="任意多边形: 形状 116">
                    <a:extLst>
                      <a:ext uri="{FF2B5EF4-FFF2-40B4-BE49-F238E27FC236}">
                        <a16:creationId xmlns:a16="http://schemas.microsoft.com/office/drawing/2014/main" id="{C9919237-10A6-4C5A-B070-B5F0C9C85163}"/>
                      </a:ext>
                    </a:extLst>
                  </p:cNvPr>
                  <p:cNvSpPr/>
                  <p:nvPr/>
                </p:nvSpPr>
                <p:spPr>
                  <a:xfrm>
                    <a:off x="2726290" y="1700368"/>
                    <a:ext cx="739222" cy="260394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3810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0" name="组合 109">
                  <a:extLst>
                    <a:ext uri="{FF2B5EF4-FFF2-40B4-BE49-F238E27FC236}">
                      <a16:creationId xmlns:a16="http://schemas.microsoft.com/office/drawing/2014/main" id="{45E82A18-CB03-4489-80B5-0C034E58A7CF}"/>
                    </a:ext>
                  </a:extLst>
                </p:cNvPr>
                <p:cNvGrpSpPr/>
                <p:nvPr/>
              </p:nvGrpSpPr>
              <p:grpSpPr>
                <a:xfrm>
                  <a:off x="10448158" y="811606"/>
                  <a:ext cx="363903" cy="327014"/>
                  <a:chOff x="2650649" y="1171576"/>
                  <a:chExt cx="878211" cy="789186"/>
                </a:xfrm>
                <a:grpFill/>
              </p:grpSpPr>
              <p:sp>
                <p:nvSpPr>
                  <p:cNvPr id="114" name="任意多边形: 形状 113">
                    <a:extLst>
                      <a:ext uri="{FF2B5EF4-FFF2-40B4-BE49-F238E27FC236}">
                        <a16:creationId xmlns:a16="http://schemas.microsoft.com/office/drawing/2014/main" id="{57B8937E-9526-4F2E-BF5B-2A81E660E041}"/>
                      </a:ext>
                    </a:extLst>
                  </p:cNvPr>
                  <p:cNvSpPr/>
                  <p:nvPr/>
                </p:nvSpPr>
                <p:spPr>
                  <a:xfrm>
                    <a:off x="2650649" y="1171576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3810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" name="任意多边形: 形状 114">
                    <a:extLst>
                      <a:ext uri="{FF2B5EF4-FFF2-40B4-BE49-F238E27FC236}">
                        <a16:creationId xmlns:a16="http://schemas.microsoft.com/office/drawing/2014/main" id="{4B35F3DD-D5E0-41C6-8B54-550CE18F9797}"/>
                      </a:ext>
                    </a:extLst>
                  </p:cNvPr>
                  <p:cNvSpPr/>
                  <p:nvPr/>
                </p:nvSpPr>
                <p:spPr>
                  <a:xfrm>
                    <a:off x="2726290" y="1700368"/>
                    <a:ext cx="739222" cy="260394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3810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6FCDDF00-3C89-4275-84E8-B05F980C91E9}"/>
                    </a:ext>
                  </a:extLst>
                </p:cNvPr>
                <p:cNvGrpSpPr/>
                <p:nvPr/>
              </p:nvGrpSpPr>
              <p:grpSpPr>
                <a:xfrm>
                  <a:off x="9944550" y="1138621"/>
                  <a:ext cx="363903" cy="327014"/>
                  <a:chOff x="3127115" y="1228183"/>
                  <a:chExt cx="878211" cy="789186"/>
                </a:xfrm>
                <a:grpFill/>
              </p:grpSpPr>
              <p:sp>
                <p:nvSpPr>
                  <p:cNvPr id="112" name="任意多边形: 形状 111">
                    <a:extLst>
                      <a:ext uri="{FF2B5EF4-FFF2-40B4-BE49-F238E27FC236}">
                        <a16:creationId xmlns:a16="http://schemas.microsoft.com/office/drawing/2014/main" id="{F66625E2-772E-4042-B52F-E49E7EA0E5F3}"/>
                      </a:ext>
                    </a:extLst>
                  </p:cNvPr>
                  <p:cNvSpPr/>
                  <p:nvPr/>
                </p:nvSpPr>
                <p:spPr>
                  <a:xfrm>
                    <a:off x="3127115" y="1228183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3810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" name="任意多边形: 形状 112">
                    <a:extLst>
                      <a:ext uri="{FF2B5EF4-FFF2-40B4-BE49-F238E27FC236}">
                        <a16:creationId xmlns:a16="http://schemas.microsoft.com/office/drawing/2014/main" id="{FA778874-A430-42AB-B478-D6D99AE3BC51}"/>
                      </a:ext>
                    </a:extLst>
                  </p:cNvPr>
                  <p:cNvSpPr/>
                  <p:nvPr/>
                </p:nvSpPr>
                <p:spPr>
                  <a:xfrm>
                    <a:off x="3202760" y="1756974"/>
                    <a:ext cx="739221" cy="260395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3810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19BE7D20-FE18-42E0-A403-5435154C9E1C}"/>
                  </a:ext>
                </a:extLst>
              </p:cNvPr>
              <p:cNvGrpSpPr/>
              <p:nvPr/>
            </p:nvGrpSpPr>
            <p:grpSpPr>
              <a:xfrm>
                <a:off x="6755628" y="733609"/>
                <a:ext cx="1117343" cy="234543"/>
                <a:chOff x="7782341" y="955741"/>
                <a:chExt cx="1652466" cy="346871"/>
              </a:xfrm>
            </p:grpSpPr>
            <p:grpSp>
              <p:nvGrpSpPr>
                <p:cNvPr id="120" name="组合 119">
                  <a:extLst>
                    <a:ext uri="{FF2B5EF4-FFF2-40B4-BE49-F238E27FC236}">
                      <a16:creationId xmlns:a16="http://schemas.microsoft.com/office/drawing/2014/main" id="{DF288167-A302-4A68-B841-44251B25ADB0}"/>
                    </a:ext>
                  </a:extLst>
                </p:cNvPr>
                <p:cNvGrpSpPr/>
                <p:nvPr/>
              </p:nvGrpSpPr>
              <p:grpSpPr>
                <a:xfrm>
                  <a:off x="7782341" y="955741"/>
                  <a:ext cx="1652466" cy="346871"/>
                  <a:chOff x="9443927" y="2376913"/>
                  <a:chExt cx="2195623" cy="346871"/>
                </a:xfrm>
              </p:grpSpPr>
              <p:cxnSp>
                <p:nvCxnSpPr>
                  <p:cNvPr id="121" name="直接连接符 120">
                    <a:extLst>
                      <a:ext uri="{FF2B5EF4-FFF2-40B4-BE49-F238E27FC236}">
                        <a16:creationId xmlns:a16="http://schemas.microsoft.com/office/drawing/2014/main" id="{90640CE8-E714-47EF-B6F8-DED472803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43927" y="2722605"/>
                    <a:ext cx="2195623" cy="117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连接符: 肘形 121">
                    <a:extLst>
                      <a:ext uri="{FF2B5EF4-FFF2-40B4-BE49-F238E27FC236}">
                        <a16:creationId xmlns:a16="http://schemas.microsoft.com/office/drawing/2014/main" id="{90E69072-6907-4741-B510-C4573FD438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9810148" y="2398747"/>
                    <a:ext cx="317514" cy="273845"/>
                  </a:xfrm>
                  <a:prstGeom prst="bentConnector3">
                    <a:avLst>
                      <a:gd name="adj1" fmla="val 99998"/>
                    </a:avLst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F21F44DB-581E-4A50-B6BA-CCF8CAA26A20}"/>
                    </a:ext>
                  </a:extLst>
                </p:cNvPr>
                <p:cNvSpPr/>
                <p:nvPr/>
              </p:nvSpPr>
              <p:spPr>
                <a:xfrm>
                  <a:off x="8295527" y="1152840"/>
                  <a:ext cx="1030194" cy="103019"/>
                </a:xfrm>
                <a:prstGeom prst="rect">
                  <a:avLst/>
                </a:prstGeom>
                <a:solidFill>
                  <a:srgbClr val="CC99FF"/>
                </a:solidFill>
                <a:ln w="28575">
                  <a:solidFill>
                    <a:srgbClr val="993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AFEF6109-5E08-4FF2-9514-45DABB03B644}"/>
                  </a:ext>
                </a:extLst>
              </p:cNvPr>
              <p:cNvGrpSpPr/>
              <p:nvPr/>
            </p:nvGrpSpPr>
            <p:grpSpPr>
              <a:xfrm>
                <a:off x="6477540" y="3161578"/>
                <a:ext cx="1516598" cy="331244"/>
                <a:chOff x="6700832" y="2674911"/>
                <a:chExt cx="1516598" cy="331244"/>
              </a:xfrm>
            </p:grpSpPr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510BECAA-0AE4-4034-AAE2-FF9AEF4DE830}"/>
                    </a:ext>
                  </a:extLst>
                </p:cNvPr>
                <p:cNvGrpSpPr/>
                <p:nvPr/>
              </p:nvGrpSpPr>
              <p:grpSpPr>
                <a:xfrm>
                  <a:off x="6700832" y="2674911"/>
                  <a:ext cx="1516598" cy="331244"/>
                  <a:chOff x="9624454" y="2376913"/>
                  <a:chExt cx="2015096" cy="331244"/>
                </a:xfrm>
              </p:grpSpPr>
              <p:cxnSp>
                <p:nvCxnSpPr>
                  <p:cNvPr id="126" name="直接连接符 125">
                    <a:extLst>
                      <a:ext uri="{FF2B5EF4-FFF2-40B4-BE49-F238E27FC236}">
                        <a16:creationId xmlns:a16="http://schemas.microsoft.com/office/drawing/2014/main" id="{80AA0211-B5B9-400A-8AE8-BB4345BC88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24454" y="2708157"/>
                    <a:ext cx="201509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连接符: 肘形 126">
                    <a:extLst>
                      <a:ext uri="{FF2B5EF4-FFF2-40B4-BE49-F238E27FC236}">
                        <a16:creationId xmlns:a16="http://schemas.microsoft.com/office/drawing/2014/main" id="{F59FB6D0-136F-406E-8362-AFBA244A8E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9810148" y="2398747"/>
                    <a:ext cx="317514" cy="273845"/>
                  </a:xfrm>
                  <a:prstGeom prst="bentConnector3">
                    <a:avLst>
                      <a:gd name="adj1" fmla="val 99998"/>
                    </a:avLst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A4A1F139-3A2E-4F44-829B-E1477FD03C89}"/>
                    </a:ext>
                  </a:extLst>
                </p:cNvPr>
                <p:cNvSpPr/>
                <p:nvPr/>
              </p:nvSpPr>
              <p:spPr>
                <a:xfrm>
                  <a:off x="7064911" y="2869770"/>
                  <a:ext cx="1030194" cy="103019"/>
                </a:xfrm>
                <a:prstGeom prst="rect">
                  <a:avLst/>
                </a:prstGeom>
                <a:solidFill>
                  <a:srgbClr val="33CC33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" name="组合 236">
                <a:extLst>
                  <a:ext uri="{FF2B5EF4-FFF2-40B4-BE49-F238E27FC236}">
                    <a16:creationId xmlns:a16="http://schemas.microsoft.com/office/drawing/2014/main" id="{8A4C72A6-F33E-4FD9-B035-81A2C4901D71}"/>
                  </a:ext>
                </a:extLst>
              </p:cNvPr>
              <p:cNvGrpSpPr/>
              <p:nvPr/>
            </p:nvGrpSpPr>
            <p:grpSpPr>
              <a:xfrm>
                <a:off x="10181042" y="859728"/>
                <a:ext cx="1576259" cy="319952"/>
                <a:chOff x="7712130" y="4492642"/>
                <a:chExt cx="1576259" cy="319952"/>
              </a:xfrm>
            </p:grpSpPr>
            <p:grpSp>
              <p:nvGrpSpPr>
                <p:cNvPr id="133" name="组合 132">
                  <a:extLst>
                    <a:ext uri="{FF2B5EF4-FFF2-40B4-BE49-F238E27FC236}">
                      <a16:creationId xmlns:a16="http://schemas.microsoft.com/office/drawing/2014/main" id="{E907056B-C015-4A80-AA42-04352D21D389}"/>
                    </a:ext>
                  </a:extLst>
                </p:cNvPr>
                <p:cNvGrpSpPr/>
                <p:nvPr/>
              </p:nvGrpSpPr>
              <p:grpSpPr>
                <a:xfrm>
                  <a:off x="7712130" y="4684502"/>
                  <a:ext cx="1576259" cy="128092"/>
                  <a:chOff x="9443927" y="2573872"/>
                  <a:chExt cx="2195623" cy="134285"/>
                </a:xfrm>
                <a:solidFill>
                  <a:srgbClr val="33CC33"/>
                </a:solidFill>
              </p:grpSpPr>
              <p:sp>
                <p:nvSpPr>
                  <p:cNvPr id="134" name="矩形 133">
                    <a:extLst>
                      <a:ext uri="{FF2B5EF4-FFF2-40B4-BE49-F238E27FC236}">
                        <a16:creationId xmlns:a16="http://schemas.microsoft.com/office/drawing/2014/main" id="{36C8CB2E-C5EF-4010-B223-CB740D6F1AFE}"/>
                      </a:ext>
                    </a:extLst>
                  </p:cNvPr>
                  <p:cNvSpPr/>
                  <p:nvPr/>
                </p:nvSpPr>
                <p:spPr>
                  <a:xfrm>
                    <a:off x="10286931" y="2573872"/>
                    <a:ext cx="1080000" cy="108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35" name="直接连接符 134">
                    <a:extLst>
                      <a:ext uri="{FF2B5EF4-FFF2-40B4-BE49-F238E27FC236}">
                        <a16:creationId xmlns:a16="http://schemas.microsoft.com/office/drawing/2014/main" id="{C1E27E60-0D9F-4939-8541-CFAE7C143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43927" y="2706978"/>
                    <a:ext cx="2195623" cy="1179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6" name="连接符: 肘形 135">
                  <a:extLst>
                    <a:ext uri="{FF2B5EF4-FFF2-40B4-BE49-F238E27FC236}">
                      <a16:creationId xmlns:a16="http://schemas.microsoft.com/office/drawing/2014/main" id="{5ED860FB-579C-438B-952A-863F7202E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7984073" y="4513469"/>
                  <a:ext cx="302870" cy="261216"/>
                </a:xfrm>
                <a:prstGeom prst="bentConnector3">
                  <a:avLst>
                    <a:gd name="adj1" fmla="val 100248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45EADDB1-E00D-4E2F-A652-226F440498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48225" y="1045295"/>
                <a:ext cx="0" cy="7875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任意多边形: 形状 141">
                <a:extLst>
                  <a:ext uri="{FF2B5EF4-FFF2-40B4-BE49-F238E27FC236}">
                    <a16:creationId xmlns:a16="http://schemas.microsoft.com/office/drawing/2014/main" id="{5951140E-6238-4034-B75C-62819DD75649}"/>
                  </a:ext>
                </a:extLst>
              </p:cNvPr>
              <p:cNvSpPr/>
              <p:nvPr/>
            </p:nvSpPr>
            <p:spPr>
              <a:xfrm>
                <a:off x="8680825" y="1180719"/>
                <a:ext cx="416170" cy="74519"/>
              </a:xfrm>
              <a:custGeom>
                <a:avLst/>
                <a:gdLst>
                  <a:gd name="connsiteX0" fmla="*/ 0 w 2038350"/>
                  <a:gd name="connsiteY0" fmla="*/ 0 h 333480"/>
                  <a:gd name="connsiteX1" fmla="*/ 647700 w 2038350"/>
                  <a:gd name="connsiteY1" fmla="*/ 333375 h 333480"/>
                  <a:gd name="connsiteX2" fmla="*/ 1409700 w 2038350"/>
                  <a:gd name="connsiteY2" fmla="*/ 38100 h 333480"/>
                  <a:gd name="connsiteX3" fmla="*/ 2038350 w 2038350"/>
                  <a:gd name="connsiteY3" fmla="*/ 219075 h 33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8350" h="333480">
                    <a:moveTo>
                      <a:pt x="0" y="0"/>
                    </a:moveTo>
                    <a:cubicBezTo>
                      <a:pt x="206375" y="163512"/>
                      <a:pt x="412750" y="327025"/>
                      <a:pt x="647700" y="333375"/>
                    </a:cubicBezTo>
                    <a:cubicBezTo>
                      <a:pt x="882650" y="339725"/>
                      <a:pt x="1177925" y="57150"/>
                      <a:pt x="1409700" y="38100"/>
                    </a:cubicBezTo>
                    <a:cubicBezTo>
                      <a:pt x="1641475" y="19050"/>
                      <a:pt x="1839912" y="119062"/>
                      <a:pt x="2038350" y="219075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042E71AF-7ED5-4E9F-9054-F2D511FA7981}"/>
                  </a:ext>
                </a:extLst>
              </p:cNvPr>
              <p:cNvGrpSpPr/>
              <p:nvPr/>
            </p:nvGrpSpPr>
            <p:grpSpPr>
              <a:xfrm>
                <a:off x="8036849" y="725527"/>
                <a:ext cx="1117343" cy="235999"/>
                <a:chOff x="7796550" y="955741"/>
                <a:chExt cx="1652466" cy="349025"/>
              </a:xfrm>
            </p:grpSpPr>
            <p:grpSp>
              <p:nvGrpSpPr>
                <p:cNvPr id="144" name="组合 143">
                  <a:extLst>
                    <a:ext uri="{FF2B5EF4-FFF2-40B4-BE49-F238E27FC236}">
                      <a16:creationId xmlns:a16="http://schemas.microsoft.com/office/drawing/2014/main" id="{4D0C6B27-BA16-4598-98C2-EF1AA391112B}"/>
                    </a:ext>
                  </a:extLst>
                </p:cNvPr>
                <p:cNvGrpSpPr/>
                <p:nvPr/>
              </p:nvGrpSpPr>
              <p:grpSpPr>
                <a:xfrm>
                  <a:off x="7796550" y="955741"/>
                  <a:ext cx="1652466" cy="349025"/>
                  <a:chOff x="9462807" y="2376913"/>
                  <a:chExt cx="2195623" cy="349025"/>
                </a:xfrm>
              </p:grpSpPr>
              <p:cxnSp>
                <p:nvCxnSpPr>
                  <p:cNvPr id="146" name="直接连接符 145">
                    <a:extLst>
                      <a:ext uri="{FF2B5EF4-FFF2-40B4-BE49-F238E27FC236}">
                        <a16:creationId xmlns:a16="http://schemas.microsoft.com/office/drawing/2014/main" id="{753AFFB2-B79B-4FAE-A76B-F667084201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62807" y="2724759"/>
                    <a:ext cx="2195623" cy="117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连接符: 肘形 146">
                    <a:extLst>
                      <a:ext uri="{FF2B5EF4-FFF2-40B4-BE49-F238E27FC236}">
                        <a16:creationId xmlns:a16="http://schemas.microsoft.com/office/drawing/2014/main" id="{35732000-8C5F-4A1D-86EF-5EF4E8B5FC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9810148" y="2398747"/>
                    <a:ext cx="317514" cy="273845"/>
                  </a:xfrm>
                  <a:prstGeom prst="bentConnector3">
                    <a:avLst>
                      <a:gd name="adj1" fmla="val 99998"/>
                    </a:avLst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D30911E7-9ED9-4476-922A-8382253E0DD8}"/>
                    </a:ext>
                  </a:extLst>
                </p:cNvPr>
                <p:cNvSpPr/>
                <p:nvPr/>
              </p:nvSpPr>
              <p:spPr>
                <a:xfrm>
                  <a:off x="8295527" y="1152840"/>
                  <a:ext cx="1030194" cy="10301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rgbClr val="2F52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F1A93291-E64B-4CFA-A762-4D112A004C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79097" y="2177031"/>
                <a:ext cx="1633316" cy="48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>
                <a:extLst>
                  <a:ext uri="{FF2B5EF4-FFF2-40B4-BE49-F238E27FC236}">
                    <a16:creationId xmlns:a16="http://schemas.microsoft.com/office/drawing/2014/main" id="{73142F9A-CB80-4CD9-8102-5434F41E8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0152" y="1284295"/>
                <a:ext cx="0" cy="8043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>
                <a:extLst>
                  <a:ext uri="{FF2B5EF4-FFF2-40B4-BE49-F238E27FC236}">
                    <a16:creationId xmlns:a16="http://schemas.microsoft.com/office/drawing/2014/main" id="{CFED7553-D058-44C7-AA45-4DCF26A87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8542" y="1012723"/>
                <a:ext cx="0" cy="1395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箭头连接符 168">
                <a:extLst>
                  <a:ext uri="{FF2B5EF4-FFF2-40B4-BE49-F238E27FC236}">
                    <a16:creationId xmlns:a16="http://schemas.microsoft.com/office/drawing/2014/main" id="{8165BC0B-C9DB-4378-8597-17257DF616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7012" y="662275"/>
                <a:ext cx="0" cy="1716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4A0F254E-AB15-4DBD-A0D7-7E0D086DD6A9}"/>
                  </a:ext>
                </a:extLst>
              </p:cNvPr>
              <p:cNvSpPr/>
              <p:nvPr/>
            </p:nvSpPr>
            <p:spPr>
              <a:xfrm>
                <a:off x="7319113" y="387604"/>
                <a:ext cx="176552" cy="150540"/>
              </a:xfrm>
              <a:prstGeom prst="ellipse">
                <a:avLst/>
              </a:prstGeom>
              <a:solidFill>
                <a:srgbClr val="CC99FF"/>
              </a:solidFill>
              <a:ln w="28575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" name="组合 210">
                <a:extLst>
                  <a:ext uri="{FF2B5EF4-FFF2-40B4-BE49-F238E27FC236}">
                    <a16:creationId xmlns:a16="http://schemas.microsoft.com/office/drawing/2014/main" id="{637A8D06-3E23-45B3-982B-0442A2A01EAF}"/>
                  </a:ext>
                </a:extLst>
              </p:cNvPr>
              <p:cNvGrpSpPr/>
              <p:nvPr/>
            </p:nvGrpSpPr>
            <p:grpSpPr>
              <a:xfrm>
                <a:off x="7553215" y="440713"/>
                <a:ext cx="779192" cy="169765"/>
                <a:chOff x="7586821" y="428210"/>
                <a:chExt cx="749046" cy="156941"/>
              </a:xfrm>
            </p:grpSpPr>
            <p:cxnSp>
              <p:nvCxnSpPr>
                <p:cNvPr id="138" name="直接连接符 137">
                  <a:extLst>
                    <a:ext uri="{FF2B5EF4-FFF2-40B4-BE49-F238E27FC236}">
                      <a16:creationId xmlns:a16="http://schemas.microsoft.com/office/drawing/2014/main" id="{85EDA75D-A4EB-4B7B-88DA-59E7AB832462}"/>
                    </a:ext>
                  </a:extLst>
                </p:cNvPr>
                <p:cNvCxnSpPr/>
                <p:nvPr/>
              </p:nvCxnSpPr>
              <p:spPr>
                <a:xfrm>
                  <a:off x="8217430" y="585151"/>
                  <a:ext cx="11843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连接符: 肘形 173">
                  <a:extLst>
                    <a:ext uri="{FF2B5EF4-FFF2-40B4-BE49-F238E27FC236}">
                      <a16:creationId xmlns:a16="http://schemas.microsoft.com/office/drawing/2014/main" id="{ED38DAAB-7002-4BE4-B94D-31D2344D3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6821" y="428210"/>
                  <a:ext cx="689828" cy="147314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504EF21B-3035-4F60-8BDF-D2F177B1DE66}"/>
                  </a:ext>
                </a:extLst>
              </p:cNvPr>
              <p:cNvSpPr/>
              <p:nvPr/>
            </p:nvSpPr>
            <p:spPr>
              <a:xfrm>
                <a:off x="6401436" y="234073"/>
                <a:ext cx="3358367" cy="1147456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CAE3C083-5DF0-4784-B24E-4968B33BA0C2}"/>
                  </a:ext>
                </a:extLst>
              </p:cNvPr>
              <p:cNvSpPr/>
              <p:nvPr/>
            </p:nvSpPr>
            <p:spPr>
              <a:xfrm>
                <a:off x="6409729" y="2686409"/>
                <a:ext cx="1627120" cy="1042504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9" name="直接箭头连接符 178">
                <a:extLst>
                  <a:ext uri="{FF2B5EF4-FFF2-40B4-BE49-F238E27FC236}">
                    <a16:creationId xmlns:a16="http://schemas.microsoft.com/office/drawing/2014/main" id="{F28EB487-FBDB-4C75-A4C7-1166279C86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35011" y="2495013"/>
                <a:ext cx="10445" cy="4772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82A746FD-698E-40D4-B5A7-186F003EAC86}"/>
                  </a:ext>
                </a:extLst>
              </p:cNvPr>
              <p:cNvSpPr/>
              <p:nvPr/>
            </p:nvSpPr>
            <p:spPr>
              <a:xfrm>
                <a:off x="9923105" y="234073"/>
                <a:ext cx="1904092" cy="34948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6" name="组合 185">
                <a:extLst>
                  <a:ext uri="{FF2B5EF4-FFF2-40B4-BE49-F238E27FC236}">
                    <a16:creationId xmlns:a16="http://schemas.microsoft.com/office/drawing/2014/main" id="{CC1E5CBD-2243-49BF-9949-AB6E6BF827B4}"/>
                  </a:ext>
                </a:extLst>
              </p:cNvPr>
              <p:cNvGrpSpPr/>
              <p:nvPr/>
            </p:nvGrpSpPr>
            <p:grpSpPr>
              <a:xfrm>
                <a:off x="8232425" y="1440336"/>
                <a:ext cx="163310" cy="185221"/>
                <a:chOff x="5813786" y="4456220"/>
                <a:chExt cx="173831" cy="196075"/>
              </a:xfrm>
            </p:grpSpPr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70E7595E-2C06-4C1C-9CB2-983C4B876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3786" y="4652295"/>
                  <a:ext cx="173831" cy="0"/>
                </a:xfrm>
                <a:prstGeom prst="line">
                  <a:avLst/>
                </a:prstGeom>
                <a:ln w="28575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接连接符 187">
                  <a:extLst>
                    <a:ext uri="{FF2B5EF4-FFF2-40B4-BE49-F238E27FC236}">
                      <a16:creationId xmlns:a16="http://schemas.microsoft.com/office/drawing/2014/main" id="{9F97E0A1-28F0-4446-9F16-33C5EF9188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90480" y="4456220"/>
                  <a:ext cx="0" cy="181673"/>
                </a:xfrm>
                <a:prstGeom prst="line">
                  <a:avLst/>
                </a:prstGeom>
                <a:ln w="28575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F5A09CBC-CC8F-4920-88D3-0C39EA9BD3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0959" y="1428473"/>
                <a:ext cx="0" cy="222683"/>
              </a:xfrm>
              <a:prstGeom prst="straightConnector1">
                <a:avLst/>
              </a:prstGeom>
              <a:ln w="28575">
                <a:solidFill>
                  <a:srgbClr val="FF6699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62B7083-FB28-4DF8-A320-78C083597C2B}"/>
                  </a:ext>
                </a:extLst>
              </p:cNvPr>
              <p:cNvSpPr/>
              <p:nvPr/>
            </p:nvSpPr>
            <p:spPr>
              <a:xfrm>
                <a:off x="6401436" y="1690471"/>
                <a:ext cx="3520673" cy="8124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2" name="直接箭头连接符 231">
                <a:extLst>
                  <a:ext uri="{FF2B5EF4-FFF2-40B4-BE49-F238E27FC236}">
                    <a16:creationId xmlns:a16="http://schemas.microsoft.com/office/drawing/2014/main" id="{7A2BEBF2-DAE5-4B05-B990-33958D23E0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61997" y="3138355"/>
                <a:ext cx="3526" cy="1898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3" name="组合 232">
                <a:extLst>
                  <a:ext uri="{FF2B5EF4-FFF2-40B4-BE49-F238E27FC236}">
                    <a16:creationId xmlns:a16="http://schemas.microsoft.com/office/drawing/2014/main" id="{D8875EA8-0E2C-4637-A874-B0415C8E7AB9}"/>
                  </a:ext>
                </a:extLst>
              </p:cNvPr>
              <p:cNvGrpSpPr/>
              <p:nvPr/>
            </p:nvGrpSpPr>
            <p:grpSpPr>
              <a:xfrm>
                <a:off x="7235839" y="2818222"/>
                <a:ext cx="288909" cy="251014"/>
                <a:chOff x="9832633" y="561588"/>
                <a:chExt cx="390657" cy="345776"/>
              </a:xfrm>
            </p:grpSpPr>
            <p:sp>
              <p:nvSpPr>
                <p:cNvPr id="234" name="椭圆 233">
                  <a:extLst>
                    <a:ext uri="{FF2B5EF4-FFF2-40B4-BE49-F238E27FC236}">
                      <a16:creationId xmlns:a16="http://schemas.microsoft.com/office/drawing/2014/main" id="{21068453-77FB-4881-961B-BBF83DD5B4AE}"/>
                    </a:ext>
                  </a:extLst>
                </p:cNvPr>
                <p:cNvSpPr/>
                <p:nvPr/>
              </p:nvSpPr>
              <p:spPr>
                <a:xfrm>
                  <a:off x="9980086" y="561588"/>
                  <a:ext cx="243204" cy="207371"/>
                </a:xfrm>
                <a:prstGeom prst="ellipse">
                  <a:avLst/>
                </a:prstGeom>
                <a:solidFill>
                  <a:srgbClr val="33CC33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" name="椭圆 234">
                  <a:extLst>
                    <a:ext uri="{FF2B5EF4-FFF2-40B4-BE49-F238E27FC236}">
                      <a16:creationId xmlns:a16="http://schemas.microsoft.com/office/drawing/2014/main" id="{951C27D1-FF22-4FB3-936F-5746E531420F}"/>
                    </a:ext>
                  </a:extLst>
                </p:cNvPr>
                <p:cNvSpPr/>
                <p:nvPr/>
              </p:nvSpPr>
              <p:spPr>
                <a:xfrm>
                  <a:off x="9832633" y="699993"/>
                  <a:ext cx="243204" cy="207371"/>
                </a:xfrm>
                <a:prstGeom prst="ellipse">
                  <a:avLst/>
                </a:prstGeom>
                <a:solidFill>
                  <a:srgbClr val="33CC33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38" name="直接箭头连接符 237">
                <a:extLst>
                  <a:ext uri="{FF2B5EF4-FFF2-40B4-BE49-F238E27FC236}">
                    <a16:creationId xmlns:a16="http://schemas.microsoft.com/office/drawing/2014/main" id="{B0CA4160-3DA6-4604-8CDF-AFB6C29FF0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57976" y="1287673"/>
                <a:ext cx="3814" cy="4073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箭头连接符 239">
                <a:extLst>
                  <a:ext uri="{FF2B5EF4-FFF2-40B4-BE49-F238E27FC236}">
                    <a16:creationId xmlns:a16="http://schemas.microsoft.com/office/drawing/2014/main" id="{9C5AD678-CA1A-4BD7-8259-B1F7F8ABB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987251" y="757785"/>
                <a:ext cx="3526" cy="1898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FFA5B514-0726-41A6-A227-4D3A8F56B21E}"/>
                  </a:ext>
                </a:extLst>
              </p:cNvPr>
              <p:cNvGrpSpPr/>
              <p:nvPr/>
            </p:nvGrpSpPr>
            <p:grpSpPr>
              <a:xfrm>
                <a:off x="10879242" y="456040"/>
                <a:ext cx="288909" cy="251014"/>
                <a:chOff x="9832633" y="561588"/>
                <a:chExt cx="390657" cy="345776"/>
              </a:xfrm>
              <a:solidFill>
                <a:schemeClr val="bg2">
                  <a:lumMod val="90000"/>
                </a:schemeClr>
              </a:solidFill>
            </p:grpSpPr>
            <p:sp>
              <p:nvSpPr>
                <p:cNvPr id="242" name="椭圆 241">
                  <a:extLst>
                    <a:ext uri="{FF2B5EF4-FFF2-40B4-BE49-F238E27FC236}">
                      <a16:creationId xmlns:a16="http://schemas.microsoft.com/office/drawing/2014/main" id="{F8F7BAAD-E29F-46A3-AA7C-4F35CEA65FC1}"/>
                    </a:ext>
                  </a:extLst>
                </p:cNvPr>
                <p:cNvSpPr/>
                <p:nvPr/>
              </p:nvSpPr>
              <p:spPr>
                <a:xfrm>
                  <a:off x="9980086" y="561588"/>
                  <a:ext cx="243204" cy="207371"/>
                </a:xfrm>
                <a:prstGeom prst="ellipse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" name="椭圆 242">
                  <a:extLst>
                    <a:ext uri="{FF2B5EF4-FFF2-40B4-BE49-F238E27FC236}">
                      <a16:creationId xmlns:a16="http://schemas.microsoft.com/office/drawing/2014/main" id="{C4622E37-8E22-4EC4-9F21-ACD79C9667C4}"/>
                    </a:ext>
                  </a:extLst>
                </p:cNvPr>
                <p:cNvSpPr/>
                <p:nvPr/>
              </p:nvSpPr>
              <p:spPr>
                <a:xfrm>
                  <a:off x="9832633" y="699993"/>
                  <a:ext cx="243204" cy="207371"/>
                </a:xfrm>
                <a:prstGeom prst="ellipse">
                  <a:avLst/>
                </a:prstGeom>
                <a:grp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47649AF4-26AC-4C09-8825-9CDD4C265B6E}"/>
                  </a:ext>
                </a:extLst>
              </p:cNvPr>
              <p:cNvSpPr/>
              <p:nvPr/>
            </p:nvSpPr>
            <p:spPr>
              <a:xfrm>
                <a:off x="8175399" y="2692527"/>
                <a:ext cx="1627120" cy="1042504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4" name="直接箭头连接符 253">
                <a:extLst>
                  <a:ext uri="{FF2B5EF4-FFF2-40B4-BE49-F238E27FC236}">
                    <a16:creationId xmlns:a16="http://schemas.microsoft.com/office/drawing/2014/main" id="{E282EEBE-943E-4812-9F3C-A2BBEEB50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127667" y="3144473"/>
                <a:ext cx="3526" cy="1898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" name="组合 300">
                <a:extLst>
                  <a:ext uri="{FF2B5EF4-FFF2-40B4-BE49-F238E27FC236}">
                    <a16:creationId xmlns:a16="http://schemas.microsoft.com/office/drawing/2014/main" id="{0FFA70CB-1254-45D4-95D6-C2A25645ECA1}"/>
                  </a:ext>
                </a:extLst>
              </p:cNvPr>
              <p:cNvGrpSpPr/>
              <p:nvPr/>
            </p:nvGrpSpPr>
            <p:grpSpPr>
              <a:xfrm>
                <a:off x="8243205" y="2824340"/>
                <a:ext cx="1516597" cy="674600"/>
                <a:chOff x="8243205" y="2824340"/>
                <a:chExt cx="1516597" cy="674600"/>
              </a:xfrm>
            </p:grpSpPr>
            <p:grpSp>
              <p:nvGrpSpPr>
                <p:cNvPr id="248" name="组合 247">
                  <a:extLst>
                    <a:ext uri="{FF2B5EF4-FFF2-40B4-BE49-F238E27FC236}">
                      <a16:creationId xmlns:a16="http://schemas.microsoft.com/office/drawing/2014/main" id="{0159D8F9-3FDB-4514-956F-87A8F2988EB6}"/>
                    </a:ext>
                  </a:extLst>
                </p:cNvPr>
                <p:cNvGrpSpPr/>
                <p:nvPr/>
              </p:nvGrpSpPr>
              <p:grpSpPr>
                <a:xfrm>
                  <a:off x="8243205" y="3167696"/>
                  <a:ext cx="1516597" cy="331244"/>
                  <a:chOff x="6700827" y="2674911"/>
                  <a:chExt cx="1516597" cy="331244"/>
                </a:xfrm>
              </p:grpSpPr>
              <p:grpSp>
                <p:nvGrpSpPr>
                  <p:cNvPr id="249" name="组合 248">
                    <a:extLst>
                      <a:ext uri="{FF2B5EF4-FFF2-40B4-BE49-F238E27FC236}">
                        <a16:creationId xmlns:a16="http://schemas.microsoft.com/office/drawing/2014/main" id="{430A21E3-ED77-4F5E-87D9-AB1F513DF6E2}"/>
                      </a:ext>
                    </a:extLst>
                  </p:cNvPr>
                  <p:cNvGrpSpPr/>
                  <p:nvPr/>
                </p:nvGrpSpPr>
                <p:grpSpPr>
                  <a:xfrm>
                    <a:off x="6700827" y="2674911"/>
                    <a:ext cx="1516597" cy="331244"/>
                    <a:chOff x="9624454" y="2376913"/>
                    <a:chExt cx="2015096" cy="331244"/>
                  </a:xfrm>
                </p:grpSpPr>
                <p:cxnSp>
                  <p:nvCxnSpPr>
                    <p:cNvPr id="251" name="直接连接符 250">
                      <a:extLst>
                        <a:ext uri="{FF2B5EF4-FFF2-40B4-BE49-F238E27FC236}">
                          <a16:creationId xmlns:a16="http://schemas.microsoft.com/office/drawing/2014/main" id="{0687889D-0D98-466D-A1D1-4E8B09C0A0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624454" y="2708157"/>
                      <a:ext cx="201509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2" name="连接符: 肘形 251">
                      <a:extLst>
                        <a:ext uri="{FF2B5EF4-FFF2-40B4-BE49-F238E27FC236}">
                          <a16:creationId xmlns:a16="http://schemas.microsoft.com/office/drawing/2014/main" id="{1B0C7965-B707-4532-8B76-B7E0D87E79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9810148" y="2398747"/>
                      <a:ext cx="317514" cy="273845"/>
                    </a:xfrm>
                    <a:prstGeom prst="bentConnector3">
                      <a:avLst>
                        <a:gd name="adj1" fmla="val 99998"/>
                      </a:avLst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0" name="矩形 249">
                    <a:extLst>
                      <a:ext uri="{FF2B5EF4-FFF2-40B4-BE49-F238E27FC236}">
                        <a16:creationId xmlns:a16="http://schemas.microsoft.com/office/drawing/2014/main" id="{9CA5F01B-2F48-487C-B7D9-7D27C8286AD4}"/>
                      </a:ext>
                    </a:extLst>
                  </p:cNvPr>
                  <p:cNvSpPr/>
                  <p:nvPr/>
                </p:nvSpPr>
                <p:spPr>
                  <a:xfrm>
                    <a:off x="7064911" y="2869770"/>
                    <a:ext cx="1030194" cy="103019"/>
                  </a:xfrm>
                  <a:prstGeom prst="rect">
                    <a:avLst/>
                  </a:prstGeom>
                  <a:solidFill>
                    <a:srgbClr val="FF6699"/>
                  </a:solidFill>
                  <a:ln w="28575">
                    <a:solidFill>
                      <a:srgbClr val="9933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n>
                        <a:solidFill>
                          <a:srgbClr val="C00000"/>
                        </a:solidFill>
                      </a:ln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5" name="组合 254">
                  <a:extLst>
                    <a:ext uri="{FF2B5EF4-FFF2-40B4-BE49-F238E27FC236}">
                      <a16:creationId xmlns:a16="http://schemas.microsoft.com/office/drawing/2014/main" id="{A005F49B-CAC1-4CD0-83A8-EB1DF8609EEA}"/>
                    </a:ext>
                  </a:extLst>
                </p:cNvPr>
                <p:cNvGrpSpPr/>
                <p:nvPr/>
              </p:nvGrpSpPr>
              <p:grpSpPr>
                <a:xfrm>
                  <a:off x="9001509" y="2824340"/>
                  <a:ext cx="288909" cy="251014"/>
                  <a:chOff x="9832633" y="561588"/>
                  <a:chExt cx="390657" cy="345776"/>
                </a:xfrm>
              </p:grpSpPr>
              <p:sp>
                <p:nvSpPr>
                  <p:cNvPr id="256" name="椭圆 255">
                    <a:extLst>
                      <a:ext uri="{FF2B5EF4-FFF2-40B4-BE49-F238E27FC236}">
                        <a16:creationId xmlns:a16="http://schemas.microsoft.com/office/drawing/2014/main" id="{B274F201-ABFF-4A10-8E06-C39DD7C8A4E6}"/>
                      </a:ext>
                    </a:extLst>
                  </p:cNvPr>
                  <p:cNvSpPr/>
                  <p:nvPr/>
                </p:nvSpPr>
                <p:spPr>
                  <a:xfrm>
                    <a:off x="9980086" y="561588"/>
                    <a:ext cx="243204" cy="207371"/>
                  </a:xfrm>
                  <a:prstGeom prst="ellipse">
                    <a:avLst/>
                  </a:prstGeom>
                  <a:solidFill>
                    <a:srgbClr val="FF6699"/>
                  </a:solidFill>
                  <a:ln w="28575">
                    <a:solidFill>
                      <a:srgbClr val="9933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n>
                        <a:solidFill>
                          <a:srgbClr val="C00000"/>
                        </a:solidFill>
                      </a:ln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" name="椭圆 256">
                    <a:extLst>
                      <a:ext uri="{FF2B5EF4-FFF2-40B4-BE49-F238E27FC236}">
                        <a16:creationId xmlns:a16="http://schemas.microsoft.com/office/drawing/2014/main" id="{EC67A6A7-0DCE-428C-9A5B-3742F866214E}"/>
                      </a:ext>
                    </a:extLst>
                  </p:cNvPr>
                  <p:cNvSpPr/>
                  <p:nvPr/>
                </p:nvSpPr>
                <p:spPr>
                  <a:xfrm>
                    <a:off x="9832633" y="699993"/>
                    <a:ext cx="243204" cy="207371"/>
                  </a:xfrm>
                  <a:prstGeom prst="ellipse">
                    <a:avLst/>
                  </a:prstGeom>
                  <a:solidFill>
                    <a:srgbClr val="FF6699"/>
                  </a:solidFill>
                  <a:ln w="28575">
                    <a:solidFill>
                      <a:srgbClr val="9933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n>
                        <a:solidFill>
                          <a:srgbClr val="C00000"/>
                        </a:solidFill>
                      </a:ln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258" name="直接箭头连接符 257">
                <a:extLst>
                  <a:ext uri="{FF2B5EF4-FFF2-40B4-BE49-F238E27FC236}">
                    <a16:creationId xmlns:a16="http://schemas.microsoft.com/office/drawing/2014/main" id="{036A5E26-C12B-4161-9AD8-9F29CDFD7D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68652" y="2495013"/>
                <a:ext cx="10445" cy="4772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2" name="组合 261">
                <a:extLst>
                  <a:ext uri="{FF2B5EF4-FFF2-40B4-BE49-F238E27FC236}">
                    <a16:creationId xmlns:a16="http://schemas.microsoft.com/office/drawing/2014/main" id="{BEDD5BC2-FE9F-42AD-B3A7-B52420910593}"/>
                  </a:ext>
                </a:extLst>
              </p:cNvPr>
              <p:cNvGrpSpPr/>
              <p:nvPr/>
            </p:nvGrpSpPr>
            <p:grpSpPr>
              <a:xfrm>
                <a:off x="7736363" y="1839719"/>
                <a:ext cx="585839" cy="486890"/>
                <a:chOff x="9944550" y="733758"/>
                <a:chExt cx="867511" cy="731877"/>
              </a:xfrm>
              <a:solidFill>
                <a:schemeClr val="accent1">
                  <a:lumMod val="75000"/>
                </a:schemeClr>
              </a:solidFill>
            </p:grpSpPr>
            <p:grpSp>
              <p:nvGrpSpPr>
                <p:cNvPr id="263" name="组合 262">
                  <a:extLst>
                    <a:ext uri="{FF2B5EF4-FFF2-40B4-BE49-F238E27FC236}">
                      <a16:creationId xmlns:a16="http://schemas.microsoft.com/office/drawing/2014/main" id="{6D2AC86F-0182-49B2-B1DF-67F0B20792B7}"/>
                    </a:ext>
                  </a:extLst>
                </p:cNvPr>
                <p:cNvGrpSpPr/>
                <p:nvPr/>
              </p:nvGrpSpPr>
              <p:grpSpPr>
                <a:xfrm>
                  <a:off x="10020158" y="733758"/>
                  <a:ext cx="363903" cy="327014"/>
                  <a:chOff x="2650649" y="1171576"/>
                  <a:chExt cx="878211" cy="789186"/>
                </a:xfrm>
                <a:grpFill/>
              </p:grpSpPr>
              <p:sp>
                <p:nvSpPr>
                  <p:cNvPr id="270" name="任意多边形: 形状 269">
                    <a:extLst>
                      <a:ext uri="{FF2B5EF4-FFF2-40B4-BE49-F238E27FC236}">
                        <a16:creationId xmlns:a16="http://schemas.microsoft.com/office/drawing/2014/main" id="{71348BF8-C36D-445D-B717-DA363B45BA57}"/>
                      </a:ext>
                    </a:extLst>
                  </p:cNvPr>
                  <p:cNvSpPr/>
                  <p:nvPr/>
                </p:nvSpPr>
                <p:spPr>
                  <a:xfrm>
                    <a:off x="2650649" y="1171576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3810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" name="任意多边形: 形状 270">
                    <a:extLst>
                      <a:ext uri="{FF2B5EF4-FFF2-40B4-BE49-F238E27FC236}">
                        <a16:creationId xmlns:a16="http://schemas.microsoft.com/office/drawing/2014/main" id="{D0780685-E7C7-43B3-96FB-6F869FD53C48}"/>
                      </a:ext>
                    </a:extLst>
                  </p:cNvPr>
                  <p:cNvSpPr/>
                  <p:nvPr/>
                </p:nvSpPr>
                <p:spPr>
                  <a:xfrm>
                    <a:off x="2726290" y="1700368"/>
                    <a:ext cx="739222" cy="260394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3810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4" name="组合 263">
                  <a:extLst>
                    <a:ext uri="{FF2B5EF4-FFF2-40B4-BE49-F238E27FC236}">
                      <a16:creationId xmlns:a16="http://schemas.microsoft.com/office/drawing/2014/main" id="{77BC3245-CB27-48C0-B524-553EF8D320D8}"/>
                    </a:ext>
                  </a:extLst>
                </p:cNvPr>
                <p:cNvGrpSpPr/>
                <p:nvPr/>
              </p:nvGrpSpPr>
              <p:grpSpPr>
                <a:xfrm>
                  <a:off x="10448158" y="811606"/>
                  <a:ext cx="363903" cy="327014"/>
                  <a:chOff x="2650649" y="1171576"/>
                  <a:chExt cx="878211" cy="789186"/>
                </a:xfrm>
                <a:grpFill/>
              </p:grpSpPr>
              <p:sp>
                <p:nvSpPr>
                  <p:cNvPr id="268" name="任意多边形: 形状 267">
                    <a:extLst>
                      <a:ext uri="{FF2B5EF4-FFF2-40B4-BE49-F238E27FC236}">
                        <a16:creationId xmlns:a16="http://schemas.microsoft.com/office/drawing/2014/main" id="{792CBA68-8276-456F-BE2A-D545BF2D8691}"/>
                      </a:ext>
                    </a:extLst>
                  </p:cNvPr>
                  <p:cNvSpPr/>
                  <p:nvPr/>
                </p:nvSpPr>
                <p:spPr>
                  <a:xfrm>
                    <a:off x="2650649" y="1171576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3810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9" name="任意多边形: 形状 268">
                    <a:extLst>
                      <a:ext uri="{FF2B5EF4-FFF2-40B4-BE49-F238E27FC236}">
                        <a16:creationId xmlns:a16="http://schemas.microsoft.com/office/drawing/2014/main" id="{CE4CAA22-A490-4375-8FE9-5017946A8D8F}"/>
                      </a:ext>
                    </a:extLst>
                  </p:cNvPr>
                  <p:cNvSpPr/>
                  <p:nvPr/>
                </p:nvSpPr>
                <p:spPr>
                  <a:xfrm>
                    <a:off x="2726290" y="1700368"/>
                    <a:ext cx="739222" cy="260394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3810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5" name="组合 264">
                  <a:extLst>
                    <a:ext uri="{FF2B5EF4-FFF2-40B4-BE49-F238E27FC236}">
                      <a16:creationId xmlns:a16="http://schemas.microsoft.com/office/drawing/2014/main" id="{1A8DB045-2608-41A8-9603-F7A5B6DCE591}"/>
                    </a:ext>
                  </a:extLst>
                </p:cNvPr>
                <p:cNvGrpSpPr/>
                <p:nvPr/>
              </p:nvGrpSpPr>
              <p:grpSpPr>
                <a:xfrm>
                  <a:off x="9944550" y="1138621"/>
                  <a:ext cx="363903" cy="327014"/>
                  <a:chOff x="3127115" y="1228183"/>
                  <a:chExt cx="878211" cy="789186"/>
                </a:xfrm>
                <a:grpFill/>
              </p:grpSpPr>
              <p:sp>
                <p:nvSpPr>
                  <p:cNvPr id="266" name="任意多边形: 形状 265">
                    <a:extLst>
                      <a:ext uri="{FF2B5EF4-FFF2-40B4-BE49-F238E27FC236}">
                        <a16:creationId xmlns:a16="http://schemas.microsoft.com/office/drawing/2014/main" id="{B4CEB452-78BE-47C8-BF7B-CF0395E2FCFC}"/>
                      </a:ext>
                    </a:extLst>
                  </p:cNvPr>
                  <p:cNvSpPr/>
                  <p:nvPr/>
                </p:nvSpPr>
                <p:spPr>
                  <a:xfrm>
                    <a:off x="3127115" y="1228183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3810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" name="任意多边形: 形状 266">
                    <a:extLst>
                      <a:ext uri="{FF2B5EF4-FFF2-40B4-BE49-F238E27FC236}">
                        <a16:creationId xmlns:a16="http://schemas.microsoft.com/office/drawing/2014/main" id="{4C281D16-F2C9-4C4D-8F41-962D7B2B84B2}"/>
                      </a:ext>
                    </a:extLst>
                  </p:cNvPr>
                  <p:cNvSpPr/>
                  <p:nvPr/>
                </p:nvSpPr>
                <p:spPr>
                  <a:xfrm>
                    <a:off x="3202760" y="1756974"/>
                    <a:ext cx="739221" cy="260395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3810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72" name="组合 271">
                <a:extLst>
                  <a:ext uri="{FF2B5EF4-FFF2-40B4-BE49-F238E27FC236}">
                    <a16:creationId xmlns:a16="http://schemas.microsoft.com/office/drawing/2014/main" id="{4986C8C9-CADA-4A13-B654-453E9A100099}"/>
                  </a:ext>
                </a:extLst>
              </p:cNvPr>
              <p:cNvGrpSpPr/>
              <p:nvPr/>
            </p:nvGrpSpPr>
            <p:grpSpPr>
              <a:xfrm>
                <a:off x="10265068" y="1755202"/>
                <a:ext cx="1309782" cy="955074"/>
                <a:chOff x="9886380" y="413140"/>
                <a:chExt cx="1426275" cy="1099220"/>
              </a:xfrm>
            </p:grpSpPr>
            <p:grpSp>
              <p:nvGrpSpPr>
                <p:cNvPr id="273" name="组合 272">
                  <a:extLst>
                    <a:ext uri="{FF2B5EF4-FFF2-40B4-BE49-F238E27FC236}">
                      <a16:creationId xmlns:a16="http://schemas.microsoft.com/office/drawing/2014/main" id="{9F2C0B21-202E-4B7E-8524-7631A9493634}"/>
                    </a:ext>
                  </a:extLst>
                </p:cNvPr>
                <p:cNvGrpSpPr/>
                <p:nvPr/>
              </p:nvGrpSpPr>
              <p:grpSpPr>
                <a:xfrm>
                  <a:off x="9886380" y="413140"/>
                  <a:ext cx="819320" cy="905399"/>
                  <a:chOff x="9747117" y="265350"/>
                  <a:chExt cx="1064944" cy="1176829"/>
                </a:xfrm>
              </p:grpSpPr>
              <p:grpSp>
                <p:nvGrpSpPr>
                  <p:cNvPr id="287" name="组合 286">
                    <a:extLst>
                      <a:ext uri="{FF2B5EF4-FFF2-40B4-BE49-F238E27FC236}">
                        <a16:creationId xmlns:a16="http://schemas.microsoft.com/office/drawing/2014/main" id="{BA572F49-157F-41AA-8F6B-9DCCCD998330}"/>
                      </a:ext>
                    </a:extLst>
                  </p:cNvPr>
                  <p:cNvGrpSpPr/>
                  <p:nvPr/>
                </p:nvGrpSpPr>
                <p:grpSpPr>
                  <a:xfrm>
                    <a:off x="10052912" y="265350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97" name="任意多边形: 形状 296">
                      <a:extLst>
                        <a:ext uri="{FF2B5EF4-FFF2-40B4-BE49-F238E27FC236}">
                          <a16:creationId xmlns:a16="http://schemas.microsoft.com/office/drawing/2014/main" id="{415B161F-1B6A-4A1F-95AD-DC345DB71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" name="任意多边形: 形状 297">
                      <a:extLst>
                        <a:ext uri="{FF2B5EF4-FFF2-40B4-BE49-F238E27FC236}">
                          <a16:creationId xmlns:a16="http://schemas.microsoft.com/office/drawing/2014/main" id="{546EE099-D9A6-4CB1-A53E-47178E5CA5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88" name="组合 287">
                    <a:extLst>
                      <a:ext uri="{FF2B5EF4-FFF2-40B4-BE49-F238E27FC236}">
                        <a16:creationId xmlns:a16="http://schemas.microsoft.com/office/drawing/2014/main" id="{7B87E964-7D43-4DC6-8385-F723A00EAA4E}"/>
                      </a:ext>
                    </a:extLst>
                  </p:cNvPr>
                  <p:cNvGrpSpPr/>
                  <p:nvPr/>
                </p:nvGrpSpPr>
                <p:grpSpPr>
                  <a:xfrm>
                    <a:off x="10020158" y="733758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95" name="任意多边形: 形状 294">
                      <a:extLst>
                        <a:ext uri="{FF2B5EF4-FFF2-40B4-BE49-F238E27FC236}">
                          <a16:creationId xmlns:a16="http://schemas.microsoft.com/office/drawing/2014/main" id="{B33B48F0-A308-440F-8044-6D282EDD28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" name="任意多边形: 形状 295">
                      <a:extLst>
                        <a:ext uri="{FF2B5EF4-FFF2-40B4-BE49-F238E27FC236}">
                          <a16:creationId xmlns:a16="http://schemas.microsoft.com/office/drawing/2014/main" id="{2F2F29EC-1F61-43DC-B9D2-27EAE3EAC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89" name="组合 288">
                    <a:extLst>
                      <a:ext uri="{FF2B5EF4-FFF2-40B4-BE49-F238E27FC236}">
                        <a16:creationId xmlns:a16="http://schemas.microsoft.com/office/drawing/2014/main" id="{F28DE5B1-8DF9-407B-B85D-7714E8E051A6}"/>
                      </a:ext>
                    </a:extLst>
                  </p:cNvPr>
                  <p:cNvGrpSpPr/>
                  <p:nvPr/>
                </p:nvGrpSpPr>
                <p:grpSpPr>
                  <a:xfrm>
                    <a:off x="10448158" y="811606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93" name="任意多边形: 形状 292">
                      <a:extLst>
                        <a:ext uri="{FF2B5EF4-FFF2-40B4-BE49-F238E27FC236}">
                          <a16:creationId xmlns:a16="http://schemas.microsoft.com/office/drawing/2014/main" id="{86A1D63C-5542-4DE9-B5CC-D161A1216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" name="任意多边形: 形状 293">
                      <a:extLst>
                        <a:ext uri="{FF2B5EF4-FFF2-40B4-BE49-F238E27FC236}">
                          <a16:creationId xmlns:a16="http://schemas.microsoft.com/office/drawing/2014/main" id="{90D04C8A-ED32-403F-973A-6441166B9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90" name="组合 289">
                    <a:extLst>
                      <a:ext uri="{FF2B5EF4-FFF2-40B4-BE49-F238E27FC236}">
                        <a16:creationId xmlns:a16="http://schemas.microsoft.com/office/drawing/2014/main" id="{A9EE7540-7923-4F16-BDE8-90B0F54FF3FA}"/>
                      </a:ext>
                    </a:extLst>
                  </p:cNvPr>
                  <p:cNvGrpSpPr/>
                  <p:nvPr/>
                </p:nvGrpSpPr>
                <p:grpSpPr>
                  <a:xfrm>
                    <a:off x="9747117" y="1115165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91" name="任意多边形: 形状 290">
                      <a:extLst>
                        <a:ext uri="{FF2B5EF4-FFF2-40B4-BE49-F238E27FC236}">
                          <a16:creationId xmlns:a16="http://schemas.microsoft.com/office/drawing/2014/main" id="{A74950EF-5294-4BAB-B2C0-74BCB08391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2" name="任意多边形: 形状 291">
                      <a:extLst>
                        <a:ext uri="{FF2B5EF4-FFF2-40B4-BE49-F238E27FC236}">
                          <a16:creationId xmlns:a16="http://schemas.microsoft.com/office/drawing/2014/main" id="{A55EA01A-4A55-4759-9FEA-0784F750D7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74" name="组合 273">
                  <a:extLst>
                    <a:ext uri="{FF2B5EF4-FFF2-40B4-BE49-F238E27FC236}">
                      <a16:creationId xmlns:a16="http://schemas.microsoft.com/office/drawing/2014/main" id="{99DD0F51-47A3-454B-9708-FD2A44116117}"/>
                    </a:ext>
                  </a:extLst>
                </p:cNvPr>
                <p:cNvGrpSpPr/>
                <p:nvPr/>
              </p:nvGrpSpPr>
              <p:grpSpPr>
                <a:xfrm>
                  <a:off x="10493335" y="606961"/>
                  <a:ext cx="819320" cy="905399"/>
                  <a:chOff x="9747117" y="265350"/>
                  <a:chExt cx="1064944" cy="1176829"/>
                </a:xfrm>
              </p:grpSpPr>
              <p:grpSp>
                <p:nvGrpSpPr>
                  <p:cNvPr id="275" name="组合 274">
                    <a:extLst>
                      <a:ext uri="{FF2B5EF4-FFF2-40B4-BE49-F238E27FC236}">
                        <a16:creationId xmlns:a16="http://schemas.microsoft.com/office/drawing/2014/main" id="{0D6464EC-E555-4770-BEB3-2DC58DAAF107}"/>
                      </a:ext>
                    </a:extLst>
                  </p:cNvPr>
                  <p:cNvGrpSpPr/>
                  <p:nvPr/>
                </p:nvGrpSpPr>
                <p:grpSpPr>
                  <a:xfrm>
                    <a:off x="10052912" y="265350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85" name="任意多边形: 形状 284">
                      <a:extLst>
                        <a:ext uri="{FF2B5EF4-FFF2-40B4-BE49-F238E27FC236}">
                          <a16:creationId xmlns:a16="http://schemas.microsoft.com/office/drawing/2014/main" id="{A4F16894-7116-4929-A7EA-3CD7E2CDF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6" name="任意多边形: 形状 285">
                      <a:extLst>
                        <a:ext uri="{FF2B5EF4-FFF2-40B4-BE49-F238E27FC236}">
                          <a16:creationId xmlns:a16="http://schemas.microsoft.com/office/drawing/2014/main" id="{3BE43F71-3675-48A1-83D6-F6324E9755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76" name="组合 275">
                    <a:extLst>
                      <a:ext uri="{FF2B5EF4-FFF2-40B4-BE49-F238E27FC236}">
                        <a16:creationId xmlns:a16="http://schemas.microsoft.com/office/drawing/2014/main" id="{004B38FD-F29A-422E-B88C-10327EBD4511}"/>
                      </a:ext>
                    </a:extLst>
                  </p:cNvPr>
                  <p:cNvGrpSpPr/>
                  <p:nvPr/>
                </p:nvGrpSpPr>
                <p:grpSpPr>
                  <a:xfrm>
                    <a:off x="10020158" y="733758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83" name="任意多边形: 形状 282">
                      <a:extLst>
                        <a:ext uri="{FF2B5EF4-FFF2-40B4-BE49-F238E27FC236}">
                          <a16:creationId xmlns:a16="http://schemas.microsoft.com/office/drawing/2014/main" id="{8A063B8C-980E-439C-8167-D6E95806C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4" name="任意多边形: 形状 283">
                      <a:extLst>
                        <a:ext uri="{FF2B5EF4-FFF2-40B4-BE49-F238E27FC236}">
                          <a16:creationId xmlns:a16="http://schemas.microsoft.com/office/drawing/2014/main" id="{84659F3B-2A88-4730-8FB0-603CACC9A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77" name="组合 276">
                    <a:extLst>
                      <a:ext uri="{FF2B5EF4-FFF2-40B4-BE49-F238E27FC236}">
                        <a16:creationId xmlns:a16="http://schemas.microsoft.com/office/drawing/2014/main" id="{5418F882-7F0B-4461-BD4F-48DAA289EB76}"/>
                      </a:ext>
                    </a:extLst>
                  </p:cNvPr>
                  <p:cNvGrpSpPr/>
                  <p:nvPr/>
                </p:nvGrpSpPr>
                <p:grpSpPr>
                  <a:xfrm>
                    <a:off x="10448158" y="811606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81" name="任意多边形: 形状 280">
                      <a:extLst>
                        <a:ext uri="{FF2B5EF4-FFF2-40B4-BE49-F238E27FC236}">
                          <a16:creationId xmlns:a16="http://schemas.microsoft.com/office/drawing/2014/main" id="{86A7DE93-BE16-48D6-9CBF-17DCD1C473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2" name="任意多边形: 形状 281">
                      <a:extLst>
                        <a:ext uri="{FF2B5EF4-FFF2-40B4-BE49-F238E27FC236}">
                          <a16:creationId xmlns:a16="http://schemas.microsoft.com/office/drawing/2014/main" id="{0742CA27-BCAD-4A33-B36F-B81993920D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78" name="组合 277">
                    <a:extLst>
                      <a:ext uri="{FF2B5EF4-FFF2-40B4-BE49-F238E27FC236}">
                        <a16:creationId xmlns:a16="http://schemas.microsoft.com/office/drawing/2014/main" id="{25BC8742-BD75-4E89-955D-7B516C6289FB}"/>
                      </a:ext>
                    </a:extLst>
                  </p:cNvPr>
                  <p:cNvGrpSpPr/>
                  <p:nvPr/>
                </p:nvGrpSpPr>
                <p:grpSpPr>
                  <a:xfrm>
                    <a:off x="9747117" y="1115165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79" name="任意多边形: 形状 278">
                      <a:extLst>
                        <a:ext uri="{FF2B5EF4-FFF2-40B4-BE49-F238E27FC236}">
                          <a16:creationId xmlns:a16="http://schemas.microsoft.com/office/drawing/2014/main" id="{0CB69C4C-194C-4922-81D0-A29CE68F9F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0" name="任意多边形: 形状 279">
                      <a:extLst>
                        <a:ext uri="{FF2B5EF4-FFF2-40B4-BE49-F238E27FC236}">
                          <a16:creationId xmlns:a16="http://schemas.microsoft.com/office/drawing/2014/main" id="{6E427592-8D8F-47D6-A3A1-EBFCF5461E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F6BC43FB-6203-43C2-A3D5-BD403707E52B}"/>
                </a:ext>
              </a:extLst>
            </p:cNvPr>
            <p:cNvSpPr txBox="1"/>
            <p:nvPr/>
          </p:nvSpPr>
          <p:spPr>
            <a:xfrm>
              <a:off x="7506232" y="2340512"/>
              <a:ext cx="457532" cy="332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0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M1</a:t>
              </a:r>
              <a:endParaRPr lang="zh-CN" altLang="en-US" sz="170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BB7D8251-5146-4995-9704-2A3A2D1A2DB9}"/>
                </a:ext>
              </a:extLst>
            </p:cNvPr>
            <p:cNvSpPr txBox="1"/>
            <p:nvPr/>
          </p:nvSpPr>
          <p:spPr>
            <a:xfrm>
              <a:off x="9102623" y="2329856"/>
              <a:ext cx="457532" cy="332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0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M2</a:t>
              </a:r>
              <a:endParaRPr lang="zh-CN" altLang="en-US" sz="170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文本框 309">
              <a:extLst>
                <a:ext uri="{FF2B5EF4-FFF2-40B4-BE49-F238E27FC236}">
                  <a16:creationId xmlns:a16="http://schemas.microsoft.com/office/drawing/2014/main" id="{3910DC15-F1D2-4FF5-86EB-98623CD5CB7E}"/>
                </a:ext>
              </a:extLst>
            </p:cNvPr>
            <p:cNvSpPr txBox="1"/>
            <p:nvPr/>
          </p:nvSpPr>
          <p:spPr>
            <a:xfrm>
              <a:off x="8699756" y="1471620"/>
              <a:ext cx="992973" cy="301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9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o-ribosome</a:t>
              </a:r>
              <a:endParaRPr lang="zh-CN" altLang="en-US" sz="149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文本框 310">
              <a:extLst>
                <a:ext uri="{FF2B5EF4-FFF2-40B4-BE49-F238E27FC236}">
                  <a16:creationId xmlns:a16="http://schemas.microsoft.com/office/drawing/2014/main" id="{05FBD58E-BDBB-487D-B2B8-554D237A82E5}"/>
                </a:ext>
              </a:extLst>
            </p:cNvPr>
            <p:cNvSpPr txBox="1"/>
            <p:nvPr/>
          </p:nvSpPr>
          <p:spPr>
            <a:xfrm>
              <a:off x="10856326" y="184660"/>
              <a:ext cx="457532" cy="332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0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M3</a:t>
              </a:r>
              <a:endParaRPr lang="zh-CN" altLang="en-US" sz="170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CF994AE4-D40B-4EDF-896C-A92F76BCE180}"/>
              </a:ext>
            </a:extLst>
          </p:cNvPr>
          <p:cNvGrpSpPr/>
          <p:nvPr/>
        </p:nvGrpSpPr>
        <p:grpSpPr>
          <a:xfrm>
            <a:off x="-3218112" y="1237811"/>
            <a:ext cx="3101356" cy="1816421"/>
            <a:chOff x="635222" y="313075"/>
            <a:chExt cx="3356752" cy="1966002"/>
          </a:xfrm>
        </p:grpSpPr>
        <p:grpSp>
          <p:nvGrpSpPr>
            <p:cNvPr id="313" name="组合 312">
              <a:extLst>
                <a:ext uri="{FF2B5EF4-FFF2-40B4-BE49-F238E27FC236}">
                  <a16:creationId xmlns:a16="http://schemas.microsoft.com/office/drawing/2014/main" id="{9B76E24C-526C-49C4-92DB-275DC38A3571}"/>
                </a:ext>
              </a:extLst>
            </p:cNvPr>
            <p:cNvGrpSpPr/>
            <p:nvPr/>
          </p:nvGrpSpPr>
          <p:grpSpPr>
            <a:xfrm>
              <a:off x="635222" y="1556589"/>
              <a:ext cx="3075753" cy="407076"/>
              <a:chOff x="2690723" y="1961747"/>
              <a:chExt cx="3075753" cy="407076"/>
            </a:xfrm>
          </p:grpSpPr>
          <p:cxnSp>
            <p:nvCxnSpPr>
              <p:cNvPr id="314" name="直接连接符 313">
                <a:extLst>
                  <a:ext uri="{FF2B5EF4-FFF2-40B4-BE49-F238E27FC236}">
                    <a16:creationId xmlns:a16="http://schemas.microsoft.com/office/drawing/2014/main" id="{CC4D21A4-4EA5-4E02-945E-C14D69062F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0723" y="2363306"/>
                <a:ext cx="358021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3F6AC93C-B233-4F75-93CB-F9B427E99150}"/>
                  </a:ext>
                </a:extLst>
              </p:cNvPr>
              <p:cNvSpPr txBox="1"/>
              <p:nvPr/>
            </p:nvSpPr>
            <p:spPr>
              <a:xfrm>
                <a:off x="3048744" y="1961747"/>
                <a:ext cx="1571164" cy="310290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6" name="直接连接符 315">
                <a:extLst>
                  <a:ext uri="{FF2B5EF4-FFF2-40B4-BE49-F238E27FC236}">
                    <a16:creationId xmlns:a16="http://schemas.microsoft.com/office/drawing/2014/main" id="{72F2F7D3-A7AA-449A-87A2-61D8543127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9908" y="2357789"/>
                <a:ext cx="1146568" cy="11034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7" name="文本框 316">
              <a:extLst>
                <a:ext uri="{FF2B5EF4-FFF2-40B4-BE49-F238E27FC236}">
                  <a16:creationId xmlns:a16="http://schemas.microsoft.com/office/drawing/2014/main" id="{C5AC1BC7-4E85-40A3-8635-D2639C35F7AE}"/>
                </a:ext>
              </a:extLst>
            </p:cNvPr>
            <p:cNvSpPr txBox="1"/>
            <p:nvPr/>
          </p:nvSpPr>
          <p:spPr>
            <a:xfrm>
              <a:off x="2393459" y="313075"/>
              <a:ext cx="1571163" cy="31029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8" name="连接符: 肘形 317">
              <a:extLst>
                <a:ext uri="{FF2B5EF4-FFF2-40B4-BE49-F238E27FC236}">
                  <a16:creationId xmlns:a16="http://schemas.microsoft.com/office/drawing/2014/main" id="{0A930F88-43D3-4098-9B7C-E466F5471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732" y="1219646"/>
              <a:ext cx="531745" cy="539329"/>
            </a:xfrm>
            <a:prstGeom prst="bentConnector2">
              <a:avLst/>
            </a:prstGeom>
            <a:ln w="28575">
              <a:solidFill>
                <a:srgbClr val="FF66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连接符: 肘形 318">
              <a:extLst>
                <a:ext uri="{FF2B5EF4-FFF2-40B4-BE49-F238E27FC236}">
                  <a16:creationId xmlns:a16="http://schemas.microsoft.com/office/drawing/2014/main" id="{369D280D-0BAA-40E6-9913-677AF9B6B6C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04245" y="703600"/>
              <a:ext cx="500332" cy="592229"/>
            </a:xfrm>
            <a:prstGeom prst="bentConnector2">
              <a:avLst/>
            </a:prstGeom>
            <a:ln w="28575"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E3FBC785-87C6-4E6C-A6B9-39204D00FCFE}"/>
                </a:ext>
              </a:extLst>
            </p:cNvPr>
            <p:cNvCxnSpPr/>
            <p:nvPr/>
          </p:nvCxnSpPr>
          <p:spPr>
            <a:xfrm>
              <a:off x="1617329" y="1295829"/>
              <a:ext cx="173831" cy="0"/>
            </a:xfrm>
            <a:prstGeom prst="line">
              <a:avLst/>
            </a:prstGeom>
            <a:ln w="28575"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文本框 320">
              <a:extLst>
                <a:ext uri="{FF2B5EF4-FFF2-40B4-BE49-F238E27FC236}">
                  <a16:creationId xmlns:a16="http://schemas.microsoft.com/office/drawing/2014/main" id="{0765202D-065E-4E94-A95A-A26B19B31F07}"/>
                </a:ext>
              </a:extLst>
            </p:cNvPr>
            <p:cNvSpPr txBox="1"/>
            <p:nvPr/>
          </p:nvSpPr>
          <p:spPr>
            <a:xfrm>
              <a:off x="1331783" y="1682095"/>
              <a:ext cx="1029208" cy="5969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984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模块</a:t>
              </a:r>
            </a:p>
          </p:txBody>
        </p:sp>
        <p:sp>
          <p:nvSpPr>
            <p:cNvPr id="322" name="文本框 321">
              <a:extLst>
                <a:ext uri="{FF2B5EF4-FFF2-40B4-BE49-F238E27FC236}">
                  <a16:creationId xmlns:a16="http://schemas.microsoft.com/office/drawing/2014/main" id="{AC0A2C34-C97B-4684-9B18-702E205395C8}"/>
                </a:ext>
              </a:extLst>
            </p:cNvPr>
            <p:cNvSpPr txBox="1"/>
            <p:nvPr/>
          </p:nvSpPr>
          <p:spPr>
            <a:xfrm>
              <a:off x="2548098" y="402228"/>
              <a:ext cx="1443876" cy="5969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984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控制器</a:t>
              </a:r>
            </a:p>
          </p:txBody>
        </p:sp>
      </p:grpSp>
      <p:grpSp>
        <p:nvGrpSpPr>
          <p:cNvPr id="386" name="组合 385">
            <a:extLst>
              <a:ext uri="{FF2B5EF4-FFF2-40B4-BE49-F238E27FC236}">
                <a16:creationId xmlns:a16="http://schemas.microsoft.com/office/drawing/2014/main" id="{98E95BD6-315F-49C4-A94F-D61AF9E839D9}"/>
              </a:ext>
            </a:extLst>
          </p:cNvPr>
          <p:cNvGrpSpPr/>
          <p:nvPr/>
        </p:nvGrpSpPr>
        <p:grpSpPr>
          <a:xfrm>
            <a:off x="4548656" y="884764"/>
            <a:ext cx="4700402" cy="3040145"/>
            <a:chOff x="6672943" y="3376932"/>
            <a:chExt cx="4410244" cy="2852476"/>
          </a:xfrm>
        </p:grpSpPr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D9771AF1-A04B-45AC-A518-975A3A0EFE25}"/>
                </a:ext>
              </a:extLst>
            </p:cNvPr>
            <p:cNvSpPr/>
            <p:nvPr/>
          </p:nvSpPr>
          <p:spPr>
            <a:xfrm>
              <a:off x="7477070" y="5479285"/>
              <a:ext cx="1030194" cy="103019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09BE739C-7A29-4953-B3ED-9DFABF62FDA2}"/>
                </a:ext>
              </a:extLst>
            </p:cNvPr>
            <p:cNvCxnSpPr>
              <a:cxnSpLocks/>
            </p:cNvCxnSpPr>
            <p:nvPr/>
          </p:nvCxnSpPr>
          <p:spPr>
            <a:xfrm>
              <a:off x="6672943" y="5606253"/>
              <a:ext cx="41021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F6987FD5-2CD9-43CE-BF02-B04C02057A21}"/>
                </a:ext>
              </a:extLst>
            </p:cNvPr>
            <p:cNvSpPr/>
            <p:nvPr/>
          </p:nvSpPr>
          <p:spPr>
            <a:xfrm>
              <a:off x="9266253" y="5474831"/>
              <a:ext cx="1030194" cy="103019"/>
            </a:xfrm>
            <a:prstGeom prst="rect">
              <a:avLst/>
            </a:prstGeom>
            <a:solidFill>
              <a:srgbClr val="CC99FF"/>
            </a:solidFill>
            <a:ln w="28575">
              <a:solidFill>
                <a:srgbClr val="99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0" name="连接符: 肘形 389">
              <a:extLst>
                <a:ext uri="{FF2B5EF4-FFF2-40B4-BE49-F238E27FC236}">
                  <a16:creationId xmlns:a16="http://schemas.microsoft.com/office/drawing/2014/main" id="{C092F258-C47F-483A-B96E-9CCBE16EB6E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009639" y="5312235"/>
              <a:ext cx="302870" cy="261216"/>
            </a:xfrm>
            <a:prstGeom prst="bentConnector3">
              <a:avLst>
                <a:gd name="adj1" fmla="val 10024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箭头连接符 390">
              <a:extLst>
                <a:ext uri="{FF2B5EF4-FFF2-40B4-BE49-F238E27FC236}">
                  <a16:creationId xmlns:a16="http://schemas.microsoft.com/office/drawing/2014/main" id="{B4030531-AB1B-4DA9-9ECB-E0B984261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4654" y="5255284"/>
              <a:ext cx="0" cy="171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2" name="组合 391">
              <a:extLst>
                <a:ext uri="{FF2B5EF4-FFF2-40B4-BE49-F238E27FC236}">
                  <a16:creationId xmlns:a16="http://schemas.microsoft.com/office/drawing/2014/main" id="{AFA9BD7B-B78B-45A0-A92E-0CFFABA94710}"/>
                </a:ext>
              </a:extLst>
            </p:cNvPr>
            <p:cNvGrpSpPr/>
            <p:nvPr/>
          </p:nvGrpSpPr>
          <p:grpSpPr>
            <a:xfrm flipH="1">
              <a:off x="9128322" y="4492593"/>
              <a:ext cx="1576259" cy="128092"/>
              <a:chOff x="9443927" y="2573872"/>
              <a:chExt cx="2195623" cy="134285"/>
            </a:xfrm>
          </p:grpSpPr>
          <p:sp>
            <p:nvSpPr>
              <p:cNvPr id="422" name="矩形 421">
                <a:extLst>
                  <a:ext uri="{FF2B5EF4-FFF2-40B4-BE49-F238E27FC236}">
                    <a16:creationId xmlns:a16="http://schemas.microsoft.com/office/drawing/2014/main" id="{347B8974-B02D-4769-A7C1-7EB64CF2E2F6}"/>
                  </a:ext>
                </a:extLst>
              </p:cNvPr>
              <p:cNvSpPr/>
              <p:nvPr/>
            </p:nvSpPr>
            <p:spPr>
              <a:xfrm>
                <a:off x="10286931" y="2573872"/>
                <a:ext cx="1080000" cy="10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3" name="直接连接符 422">
                <a:extLst>
                  <a:ext uri="{FF2B5EF4-FFF2-40B4-BE49-F238E27FC236}">
                    <a16:creationId xmlns:a16="http://schemas.microsoft.com/office/drawing/2014/main" id="{1DD57580-669C-47FE-9FA0-8AC2373A6B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3927" y="2706978"/>
                <a:ext cx="2195623" cy="11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3" name="椭圆 392">
              <a:extLst>
                <a:ext uri="{FF2B5EF4-FFF2-40B4-BE49-F238E27FC236}">
                  <a16:creationId xmlns:a16="http://schemas.microsoft.com/office/drawing/2014/main" id="{132A6F0A-381D-422D-9649-1D39198F0736}"/>
                </a:ext>
              </a:extLst>
            </p:cNvPr>
            <p:cNvSpPr/>
            <p:nvPr/>
          </p:nvSpPr>
          <p:spPr>
            <a:xfrm>
              <a:off x="9103255" y="4067161"/>
              <a:ext cx="216594" cy="22664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4" name="组合 393">
              <a:extLst>
                <a:ext uri="{FF2B5EF4-FFF2-40B4-BE49-F238E27FC236}">
                  <a16:creationId xmlns:a16="http://schemas.microsoft.com/office/drawing/2014/main" id="{2A230D41-1850-4FE9-A3BB-57AA456A8FE3}"/>
                </a:ext>
              </a:extLst>
            </p:cNvPr>
            <p:cNvGrpSpPr/>
            <p:nvPr/>
          </p:nvGrpSpPr>
          <p:grpSpPr>
            <a:xfrm>
              <a:off x="6694499" y="4490200"/>
              <a:ext cx="1576259" cy="128092"/>
              <a:chOff x="9443927" y="2573872"/>
              <a:chExt cx="2195623" cy="134285"/>
            </a:xfrm>
            <a:solidFill>
              <a:srgbClr val="33CC33"/>
            </a:solidFill>
          </p:grpSpPr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10088A77-3B49-45B3-B1C9-9DEBD770D2AD}"/>
                  </a:ext>
                </a:extLst>
              </p:cNvPr>
              <p:cNvSpPr/>
              <p:nvPr/>
            </p:nvSpPr>
            <p:spPr>
              <a:xfrm>
                <a:off x="10286931" y="2573872"/>
                <a:ext cx="1080000" cy="10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1" name="直接连接符 420">
                <a:extLst>
                  <a:ext uri="{FF2B5EF4-FFF2-40B4-BE49-F238E27FC236}">
                    <a16:creationId xmlns:a16="http://schemas.microsoft.com/office/drawing/2014/main" id="{CD3962C0-1CEE-4AA0-A998-F173F75376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3927" y="2706978"/>
                <a:ext cx="2195623" cy="117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33AF2D86-9681-4803-BA50-149056F090BA}"/>
                </a:ext>
              </a:extLst>
            </p:cNvPr>
            <p:cNvSpPr/>
            <p:nvPr/>
          </p:nvSpPr>
          <p:spPr>
            <a:xfrm>
              <a:off x="8422838" y="4076872"/>
              <a:ext cx="216588" cy="1978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6" name="组合 395">
              <a:extLst>
                <a:ext uri="{FF2B5EF4-FFF2-40B4-BE49-F238E27FC236}">
                  <a16:creationId xmlns:a16="http://schemas.microsoft.com/office/drawing/2014/main" id="{F68F5B97-66D6-4376-8418-AAC606686956}"/>
                </a:ext>
              </a:extLst>
            </p:cNvPr>
            <p:cNvGrpSpPr/>
            <p:nvPr/>
          </p:nvGrpSpPr>
          <p:grpSpPr>
            <a:xfrm>
              <a:off x="9632856" y="4971162"/>
              <a:ext cx="283595" cy="251014"/>
              <a:chOff x="9832633" y="561588"/>
              <a:chExt cx="390657" cy="345776"/>
            </a:xfrm>
          </p:grpSpPr>
          <p:sp>
            <p:nvSpPr>
              <p:cNvPr id="418" name="椭圆 417">
                <a:extLst>
                  <a:ext uri="{FF2B5EF4-FFF2-40B4-BE49-F238E27FC236}">
                    <a16:creationId xmlns:a16="http://schemas.microsoft.com/office/drawing/2014/main" id="{0A7E64E9-6796-4B34-8FBD-70C647E06291}"/>
                  </a:ext>
                </a:extLst>
              </p:cNvPr>
              <p:cNvSpPr/>
              <p:nvPr/>
            </p:nvSpPr>
            <p:spPr>
              <a:xfrm>
                <a:off x="9980086" y="561588"/>
                <a:ext cx="243204" cy="207371"/>
              </a:xfrm>
              <a:prstGeom prst="ellipse">
                <a:avLst/>
              </a:prstGeom>
              <a:solidFill>
                <a:srgbClr val="CC99FF"/>
              </a:solidFill>
              <a:ln w="28575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" name="椭圆 418">
                <a:extLst>
                  <a:ext uri="{FF2B5EF4-FFF2-40B4-BE49-F238E27FC236}">
                    <a16:creationId xmlns:a16="http://schemas.microsoft.com/office/drawing/2014/main" id="{B455F569-41A2-4C92-BB9E-BDB568B44881}"/>
                  </a:ext>
                </a:extLst>
              </p:cNvPr>
              <p:cNvSpPr/>
              <p:nvPr/>
            </p:nvSpPr>
            <p:spPr>
              <a:xfrm>
                <a:off x="9832633" y="699993"/>
                <a:ext cx="243204" cy="207371"/>
              </a:xfrm>
              <a:prstGeom prst="ellipse">
                <a:avLst/>
              </a:prstGeom>
              <a:solidFill>
                <a:srgbClr val="CC99FF"/>
              </a:solidFill>
              <a:ln w="28575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97" name="连接符: 肘形 396">
              <a:extLst>
                <a:ext uri="{FF2B5EF4-FFF2-40B4-BE49-F238E27FC236}">
                  <a16:creationId xmlns:a16="http://schemas.microsoft.com/office/drawing/2014/main" id="{29D4907F-A511-4441-B19D-EF9D5FCAA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8888" y="4720236"/>
              <a:ext cx="476109" cy="419929"/>
            </a:xfrm>
            <a:prstGeom prst="bentConnector3">
              <a:avLst>
                <a:gd name="adj1" fmla="val 9996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8" name="组合 397">
              <a:extLst>
                <a:ext uri="{FF2B5EF4-FFF2-40B4-BE49-F238E27FC236}">
                  <a16:creationId xmlns:a16="http://schemas.microsoft.com/office/drawing/2014/main" id="{94AA8BB4-4E6A-4D75-9C12-B197E3E50715}"/>
                </a:ext>
              </a:extLst>
            </p:cNvPr>
            <p:cNvGrpSpPr/>
            <p:nvPr/>
          </p:nvGrpSpPr>
          <p:grpSpPr>
            <a:xfrm>
              <a:off x="8505954" y="3376932"/>
              <a:ext cx="749445" cy="641076"/>
              <a:chOff x="8489236" y="774922"/>
              <a:chExt cx="1080001" cy="923834"/>
            </a:xfrm>
          </p:grpSpPr>
          <p:grpSp>
            <p:nvGrpSpPr>
              <p:cNvPr id="414" name="组合 413">
                <a:extLst>
                  <a:ext uri="{FF2B5EF4-FFF2-40B4-BE49-F238E27FC236}">
                    <a16:creationId xmlns:a16="http://schemas.microsoft.com/office/drawing/2014/main" id="{3C28EE06-138F-4E36-AE49-D54B6CF82B29}"/>
                  </a:ext>
                </a:extLst>
              </p:cNvPr>
              <p:cNvGrpSpPr/>
              <p:nvPr/>
            </p:nvGrpSpPr>
            <p:grpSpPr>
              <a:xfrm>
                <a:off x="8489236" y="1254720"/>
                <a:ext cx="1080001" cy="444036"/>
                <a:chOff x="3522819" y="1752553"/>
                <a:chExt cx="1080001" cy="444036"/>
              </a:xfrm>
            </p:grpSpPr>
            <p:sp>
              <p:nvSpPr>
                <p:cNvPr id="416" name="左大括号 415">
                  <a:extLst>
                    <a:ext uri="{FF2B5EF4-FFF2-40B4-BE49-F238E27FC236}">
                      <a16:creationId xmlns:a16="http://schemas.microsoft.com/office/drawing/2014/main" id="{5E830869-570B-49F1-95D2-4C8E5E737092}"/>
                    </a:ext>
                  </a:extLst>
                </p:cNvPr>
                <p:cNvSpPr/>
                <p:nvPr/>
              </p:nvSpPr>
              <p:spPr>
                <a:xfrm rot="5400000">
                  <a:off x="3920635" y="1514403"/>
                  <a:ext cx="284370" cy="1080001"/>
                </a:xfrm>
                <a:prstGeom prst="leftBrace">
                  <a:avLst>
                    <a:gd name="adj1" fmla="val 28494"/>
                    <a:gd name="adj2" fmla="val 4997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17" name="直接箭头连接符 416">
                  <a:extLst>
                    <a:ext uri="{FF2B5EF4-FFF2-40B4-BE49-F238E27FC236}">
                      <a16:creationId xmlns:a16="http://schemas.microsoft.com/office/drawing/2014/main" id="{C9838A84-DB8C-49F5-A8DC-736A2EF52677}"/>
                    </a:ext>
                  </a:extLst>
                </p:cNvPr>
                <p:cNvCxnSpPr/>
                <p:nvPr/>
              </p:nvCxnSpPr>
              <p:spPr>
                <a:xfrm flipV="1">
                  <a:off x="4064793" y="1752553"/>
                  <a:ext cx="0" cy="4767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5" name="文本框 414">
                <a:extLst>
                  <a:ext uri="{FF2B5EF4-FFF2-40B4-BE49-F238E27FC236}">
                    <a16:creationId xmlns:a16="http://schemas.microsoft.com/office/drawing/2014/main" id="{C0EA5393-E95E-4060-A1AE-A19C1C090F74}"/>
                  </a:ext>
                </a:extLst>
              </p:cNvPr>
              <p:cNvSpPr txBox="1"/>
              <p:nvPr/>
            </p:nvSpPr>
            <p:spPr>
              <a:xfrm>
                <a:off x="8797506" y="774922"/>
                <a:ext cx="407913" cy="38762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6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Ø</a:t>
                </a:r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99" name="连接符: 肘形 398">
              <a:extLst>
                <a:ext uri="{FF2B5EF4-FFF2-40B4-BE49-F238E27FC236}">
                  <a16:creationId xmlns:a16="http://schemas.microsoft.com/office/drawing/2014/main" id="{B5B72723-CCC2-490C-8478-29A0FC3491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68442" y="4040486"/>
              <a:ext cx="893427" cy="14386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连接符: 肘形 399">
              <a:extLst>
                <a:ext uri="{FF2B5EF4-FFF2-40B4-BE49-F238E27FC236}">
                  <a16:creationId xmlns:a16="http://schemas.microsoft.com/office/drawing/2014/main" id="{42A8922A-F1A0-44C9-A810-CF1F964BFC2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926886" y="4006646"/>
              <a:ext cx="219880" cy="58338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1" name="组合 400">
              <a:extLst>
                <a:ext uri="{FF2B5EF4-FFF2-40B4-BE49-F238E27FC236}">
                  <a16:creationId xmlns:a16="http://schemas.microsoft.com/office/drawing/2014/main" id="{D9138A36-945E-47AA-ACDA-38BE62FE750F}"/>
                </a:ext>
              </a:extLst>
            </p:cNvPr>
            <p:cNvGrpSpPr/>
            <p:nvPr/>
          </p:nvGrpSpPr>
          <p:grpSpPr>
            <a:xfrm>
              <a:off x="7850369" y="5920390"/>
              <a:ext cx="283595" cy="251014"/>
              <a:chOff x="9832633" y="561588"/>
              <a:chExt cx="390657" cy="345776"/>
            </a:xfrm>
          </p:grpSpPr>
          <p:sp>
            <p:nvSpPr>
              <p:cNvPr id="412" name="椭圆 411">
                <a:extLst>
                  <a:ext uri="{FF2B5EF4-FFF2-40B4-BE49-F238E27FC236}">
                    <a16:creationId xmlns:a16="http://schemas.microsoft.com/office/drawing/2014/main" id="{76D79726-28DB-443F-A7E1-241C3B788386}"/>
                  </a:ext>
                </a:extLst>
              </p:cNvPr>
              <p:cNvSpPr/>
              <p:nvPr/>
            </p:nvSpPr>
            <p:spPr>
              <a:xfrm>
                <a:off x="9980086" y="561588"/>
                <a:ext cx="243204" cy="207371"/>
              </a:xfrm>
              <a:prstGeom prst="ellipse">
                <a:avLst/>
              </a:prstGeom>
              <a:solidFill>
                <a:srgbClr val="33CC33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椭圆 412">
                <a:extLst>
                  <a:ext uri="{FF2B5EF4-FFF2-40B4-BE49-F238E27FC236}">
                    <a16:creationId xmlns:a16="http://schemas.microsoft.com/office/drawing/2014/main" id="{ACBB0DC8-D9CC-43CD-9366-FD412E2EDDF7}"/>
                  </a:ext>
                </a:extLst>
              </p:cNvPr>
              <p:cNvSpPr/>
              <p:nvPr/>
            </p:nvSpPr>
            <p:spPr>
              <a:xfrm>
                <a:off x="9832633" y="699993"/>
                <a:ext cx="243204" cy="207371"/>
              </a:xfrm>
              <a:prstGeom prst="ellipse">
                <a:avLst/>
              </a:prstGeom>
              <a:solidFill>
                <a:srgbClr val="33CC33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02" name="直接箭头连接符 401">
              <a:extLst>
                <a:ext uri="{FF2B5EF4-FFF2-40B4-BE49-F238E27FC236}">
                  <a16:creationId xmlns:a16="http://schemas.microsoft.com/office/drawing/2014/main" id="{FE8DEE02-5118-4D49-A738-F3DE9C1FA16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26922" y="5714113"/>
              <a:ext cx="0" cy="171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连接符: 肘形 402">
              <a:extLst>
                <a:ext uri="{FF2B5EF4-FFF2-40B4-BE49-F238E27FC236}">
                  <a16:creationId xmlns:a16="http://schemas.microsoft.com/office/drawing/2014/main" id="{124584D7-777D-4AF4-A7EE-69B77497644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451784" y="4087430"/>
              <a:ext cx="224560" cy="43457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连接符: 肘形 403">
              <a:extLst>
                <a:ext uri="{FF2B5EF4-FFF2-40B4-BE49-F238E27FC236}">
                  <a16:creationId xmlns:a16="http://schemas.microsoft.com/office/drawing/2014/main" id="{73D7E49E-B5CB-472C-850B-1A76FE4ACBD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966442" y="4319167"/>
              <a:ext cx="302870" cy="261216"/>
            </a:xfrm>
            <a:prstGeom prst="bentConnector3">
              <a:avLst>
                <a:gd name="adj1" fmla="val 10024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连接符: 肘形 404">
              <a:extLst>
                <a:ext uri="{FF2B5EF4-FFF2-40B4-BE49-F238E27FC236}">
                  <a16:creationId xmlns:a16="http://schemas.microsoft.com/office/drawing/2014/main" id="{1FE4046E-9DE6-4DF4-ADE8-E74C6FEDD44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82954" y="4322429"/>
              <a:ext cx="302870" cy="261216"/>
            </a:xfrm>
            <a:prstGeom prst="bentConnector3">
              <a:avLst>
                <a:gd name="adj1" fmla="val 10024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任意多边形: 形状 405">
              <a:extLst>
                <a:ext uri="{FF2B5EF4-FFF2-40B4-BE49-F238E27FC236}">
                  <a16:creationId xmlns:a16="http://schemas.microsoft.com/office/drawing/2014/main" id="{BF841EB7-A3C8-4E55-9C5B-D7BD3CFA197C}"/>
                </a:ext>
              </a:extLst>
            </p:cNvPr>
            <p:cNvSpPr/>
            <p:nvPr/>
          </p:nvSpPr>
          <p:spPr>
            <a:xfrm>
              <a:off x="6782692" y="3429000"/>
              <a:ext cx="4300495" cy="2448239"/>
            </a:xfrm>
            <a:custGeom>
              <a:avLst/>
              <a:gdLst>
                <a:gd name="connsiteX0" fmla="*/ 3924300 w 3948112"/>
                <a:gd name="connsiteY0" fmla="*/ 0 h 2862262"/>
                <a:gd name="connsiteX1" fmla="*/ 0 w 3948112"/>
                <a:gd name="connsiteY1" fmla="*/ 9525 h 2862262"/>
                <a:gd name="connsiteX2" fmla="*/ 0 w 3948112"/>
                <a:gd name="connsiteY2" fmla="*/ 1709737 h 2862262"/>
                <a:gd name="connsiteX3" fmla="*/ 2043112 w 3948112"/>
                <a:gd name="connsiteY3" fmla="*/ 1704975 h 2862262"/>
                <a:gd name="connsiteX4" fmla="*/ 2062162 w 3948112"/>
                <a:gd name="connsiteY4" fmla="*/ 2857500 h 2862262"/>
                <a:gd name="connsiteX5" fmla="*/ 3948112 w 3948112"/>
                <a:gd name="connsiteY5" fmla="*/ 2862262 h 2862262"/>
                <a:gd name="connsiteX6" fmla="*/ 3924300 w 3948112"/>
                <a:gd name="connsiteY6" fmla="*/ 0 h 286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8112" h="2862262">
                  <a:moveTo>
                    <a:pt x="3924300" y="0"/>
                  </a:moveTo>
                  <a:lnTo>
                    <a:pt x="0" y="9525"/>
                  </a:lnTo>
                  <a:lnTo>
                    <a:pt x="0" y="1709737"/>
                  </a:lnTo>
                  <a:lnTo>
                    <a:pt x="2043112" y="1704975"/>
                  </a:lnTo>
                  <a:lnTo>
                    <a:pt x="2062162" y="2857500"/>
                  </a:lnTo>
                  <a:lnTo>
                    <a:pt x="3948112" y="2862262"/>
                  </a:lnTo>
                  <a:cubicBezTo>
                    <a:pt x="3943350" y="1912937"/>
                    <a:pt x="3938587" y="963612"/>
                    <a:pt x="3924300" y="0"/>
                  </a:cubicBezTo>
                  <a:close/>
                </a:path>
              </a:pathLst>
            </a:custGeom>
            <a:noFill/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34CCA743-D4A3-4387-BEF1-951A5963D22F}"/>
                </a:ext>
              </a:extLst>
            </p:cNvPr>
            <p:cNvSpPr/>
            <p:nvPr/>
          </p:nvSpPr>
          <p:spPr>
            <a:xfrm>
              <a:off x="6787590" y="5206511"/>
              <a:ext cx="1828553" cy="1022897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6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8" name="直接箭头连接符 407">
              <a:extLst>
                <a:ext uri="{FF2B5EF4-FFF2-40B4-BE49-F238E27FC236}">
                  <a16:creationId xmlns:a16="http://schemas.microsoft.com/office/drawing/2014/main" id="{2C3F0A23-F621-4DFB-B18B-8C05D07C392A}"/>
                </a:ext>
              </a:extLst>
            </p:cNvPr>
            <p:cNvCxnSpPr>
              <a:cxnSpLocks/>
            </p:cNvCxnSpPr>
            <p:nvPr/>
          </p:nvCxnSpPr>
          <p:spPr>
            <a:xfrm>
              <a:off x="8694841" y="5799963"/>
              <a:ext cx="302792" cy="0"/>
            </a:xfrm>
            <a:prstGeom prst="straightConnector1">
              <a:avLst/>
            </a:prstGeom>
            <a:ln w="28575">
              <a:solidFill>
                <a:srgbClr val="FF66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9" name="组合 408">
              <a:extLst>
                <a:ext uri="{FF2B5EF4-FFF2-40B4-BE49-F238E27FC236}">
                  <a16:creationId xmlns:a16="http://schemas.microsoft.com/office/drawing/2014/main" id="{601EF9EE-3741-4E79-932B-14A8FEAE0F6B}"/>
                </a:ext>
              </a:extLst>
            </p:cNvPr>
            <p:cNvGrpSpPr/>
            <p:nvPr/>
          </p:nvGrpSpPr>
          <p:grpSpPr>
            <a:xfrm>
              <a:off x="7724907" y="4920064"/>
              <a:ext cx="173831" cy="164316"/>
              <a:chOff x="5766476" y="4416996"/>
              <a:chExt cx="173831" cy="289727"/>
            </a:xfrm>
          </p:grpSpPr>
          <p:cxnSp>
            <p:nvCxnSpPr>
              <p:cNvPr id="410" name="直接连接符 409">
                <a:extLst>
                  <a:ext uri="{FF2B5EF4-FFF2-40B4-BE49-F238E27FC236}">
                    <a16:creationId xmlns:a16="http://schemas.microsoft.com/office/drawing/2014/main" id="{9EFDA8D5-0C63-4C45-9A66-1C04634214A5}"/>
                  </a:ext>
                </a:extLst>
              </p:cNvPr>
              <p:cNvCxnSpPr/>
              <p:nvPr/>
            </p:nvCxnSpPr>
            <p:spPr>
              <a:xfrm>
                <a:off x="5766476" y="4706723"/>
                <a:ext cx="173831" cy="0"/>
              </a:xfrm>
              <a:prstGeom prst="line">
                <a:avLst/>
              </a:prstGeom>
              <a:ln w="28575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>
                <a:extLst>
                  <a:ext uri="{FF2B5EF4-FFF2-40B4-BE49-F238E27FC236}">
                    <a16:creationId xmlns:a16="http://schemas.microsoft.com/office/drawing/2014/main" id="{8CD2CEF5-7BF2-4D18-8A19-7A43AA70807A}"/>
                  </a:ext>
                </a:extLst>
              </p:cNvPr>
              <p:cNvCxnSpPr/>
              <p:nvPr/>
            </p:nvCxnSpPr>
            <p:spPr>
              <a:xfrm flipV="1">
                <a:off x="5853113" y="4416996"/>
                <a:ext cx="0" cy="281540"/>
              </a:xfrm>
              <a:prstGeom prst="line">
                <a:avLst/>
              </a:prstGeom>
              <a:ln w="28575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4" name="组合 423">
            <a:extLst>
              <a:ext uri="{FF2B5EF4-FFF2-40B4-BE49-F238E27FC236}">
                <a16:creationId xmlns:a16="http://schemas.microsoft.com/office/drawing/2014/main" id="{2FA64FD1-59A9-49DD-A29D-4E76D8DA1B18}"/>
              </a:ext>
            </a:extLst>
          </p:cNvPr>
          <p:cNvGrpSpPr/>
          <p:nvPr/>
        </p:nvGrpSpPr>
        <p:grpSpPr>
          <a:xfrm>
            <a:off x="-86308" y="1059700"/>
            <a:ext cx="4583434" cy="2609315"/>
            <a:chOff x="1108547" y="3595786"/>
            <a:chExt cx="4300495" cy="2448239"/>
          </a:xfrm>
        </p:grpSpPr>
        <p:grpSp>
          <p:nvGrpSpPr>
            <p:cNvPr id="425" name="组合 424">
              <a:extLst>
                <a:ext uri="{FF2B5EF4-FFF2-40B4-BE49-F238E27FC236}">
                  <a16:creationId xmlns:a16="http://schemas.microsoft.com/office/drawing/2014/main" id="{2639A597-DFCA-4CD5-AB20-44F66C98E278}"/>
                </a:ext>
              </a:extLst>
            </p:cNvPr>
            <p:cNvGrpSpPr/>
            <p:nvPr/>
          </p:nvGrpSpPr>
          <p:grpSpPr>
            <a:xfrm>
              <a:off x="1108547" y="3595786"/>
              <a:ext cx="4300495" cy="2448239"/>
              <a:chOff x="1455420" y="1380176"/>
              <a:chExt cx="4300495" cy="2448239"/>
            </a:xfrm>
          </p:grpSpPr>
          <p:cxnSp>
            <p:nvCxnSpPr>
              <p:cNvPr id="434" name="直接连接符 433">
                <a:extLst>
                  <a:ext uri="{FF2B5EF4-FFF2-40B4-BE49-F238E27FC236}">
                    <a16:creationId xmlns:a16="http://schemas.microsoft.com/office/drawing/2014/main" id="{47856728-F9BD-40F6-BCAF-E908FCD53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420" y="3441553"/>
                <a:ext cx="43004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任意多边形: 形状 434">
                <a:extLst>
                  <a:ext uri="{FF2B5EF4-FFF2-40B4-BE49-F238E27FC236}">
                    <a16:creationId xmlns:a16="http://schemas.microsoft.com/office/drawing/2014/main" id="{8890866D-1A04-4C9B-8E26-8DC3C9BFA753}"/>
                  </a:ext>
                </a:extLst>
              </p:cNvPr>
              <p:cNvSpPr/>
              <p:nvPr/>
            </p:nvSpPr>
            <p:spPr>
              <a:xfrm>
                <a:off x="4495748" y="2708157"/>
                <a:ext cx="550018" cy="45719"/>
              </a:xfrm>
              <a:custGeom>
                <a:avLst/>
                <a:gdLst>
                  <a:gd name="connsiteX0" fmla="*/ 0 w 2038350"/>
                  <a:gd name="connsiteY0" fmla="*/ 0 h 333480"/>
                  <a:gd name="connsiteX1" fmla="*/ 647700 w 2038350"/>
                  <a:gd name="connsiteY1" fmla="*/ 333375 h 333480"/>
                  <a:gd name="connsiteX2" fmla="*/ 1409700 w 2038350"/>
                  <a:gd name="connsiteY2" fmla="*/ 38100 h 333480"/>
                  <a:gd name="connsiteX3" fmla="*/ 2038350 w 2038350"/>
                  <a:gd name="connsiteY3" fmla="*/ 219075 h 33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8350" h="333480">
                    <a:moveTo>
                      <a:pt x="0" y="0"/>
                    </a:moveTo>
                    <a:cubicBezTo>
                      <a:pt x="206375" y="163512"/>
                      <a:pt x="412750" y="327025"/>
                      <a:pt x="647700" y="333375"/>
                    </a:cubicBezTo>
                    <a:cubicBezTo>
                      <a:pt x="882650" y="339725"/>
                      <a:pt x="1177925" y="57150"/>
                      <a:pt x="1409700" y="38100"/>
                    </a:cubicBezTo>
                    <a:cubicBezTo>
                      <a:pt x="1641475" y="19050"/>
                      <a:pt x="1839912" y="119062"/>
                      <a:pt x="2038350" y="21907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36" name="组合 435">
                <a:extLst>
                  <a:ext uri="{FF2B5EF4-FFF2-40B4-BE49-F238E27FC236}">
                    <a16:creationId xmlns:a16="http://schemas.microsoft.com/office/drawing/2014/main" id="{1B3AFA94-083A-4BE4-8DE8-D6C5EBBC1296}"/>
                  </a:ext>
                </a:extLst>
              </p:cNvPr>
              <p:cNvGrpSpPr/>
              <p:nvPr/>
            </p:nvGrpSpPr>
            <p:grpSpPr>
              <a:xfrm>
                <a:off x="2298423" y="2546774"/>
                <a:ext cx="985971" cy="303671"/>
                <a:chOff x="2292929" y="1896765"/>
                <a:chExt cx="1143000" cy="303671"/>
              </a:xfrm>
            </p:grpSpPr>
            <p:sp>
              <p:nvSpPr>
                <p:cNvPr id="447" name="任意多边形: 形状 446">
                  <a:extLst>
                    <a:ext uri="{FF2B5EF4-FFF2-40B4-BE49-F238E27FC236}">
                      <a16:creationId xmlns:a16="http://schemas.microsoft.com/office/drawing/2014/main" id="{3567DFA9-76F8-4A31-B2A5-9A06AC8ECE36}"/>
                    </a:ext>
                  </a:extLst>
                </p:cNvPr>
                <p:cNvSpPr/>
                <p:nvPr/>
              </p:nvSpPr>
              <p:spPr>
                <a:xfrm rot="19732831">
                  <a:off x="2541058" y="1896765"/>
                  <a:ext cx="363903" cy="240013"/>
                </a:xfrm>
                <a:custGeom>
                  <a:avLst/>
                  <a:gdLst>
                    <a:gd name="connsiteX0" fmla="*/ 1572474 w 3149832"/>
                    <a:gd name="connsiteY0" fmla="*/ 418332 h 2077475"/>
                    <a:gd name="connsiteX1" fmla="*/ 1458174 w 3149832"/>
                    <a:gd name="connsiteY1" fmla="*/ 665982 h 2077475"/>
                    <a:gd name="connsiteX2" fmla="*/ 1343874 w 3149832"/>
                    <a:gd name="connsiteY2" fmla="*/ 770757 h 2077475"/>
                    <a:gd name="connsiteX3" fmla="*/ 1067649 w 3149832"/>
                    <a:gd name="connsiteY3" fmla="*/ 866007 h 2077475"/>
                    <a:gd name="connsiteX4" fmla="*/ 867624 w 3149832"/>
                    <a:gd name="connsiteY4" fmla="*/ 961257 h 2077475"/>
                    <a:gd name="connsiteX5" fmla="*/ 505674 w 3149832"/>
                    <a:gd name="connsiteY5" fmla="*/ 1018407 h 2077475"/>
                    <a:gd name="connsiteX6" fmla="*/ 134199 w 3149832"/>
                    <a:gd name="connsiteY6" fmla="*/ 1170807 h 2077475"/>
                    <a:gd name="connsiteX7" fmla="*/ 849 w 3149832"/>
                    <a:gd name="connsiteY7" fmla="*/ 1408932 h 2077475"/>
                    <a:gd name="connsiteX8" fmla="*/ 105624 w 3149832"/>
                    <a:gd name="connsiteY8" fmla="*/ 1761357 h 2077475"/>
                    <a:gd name="connsiteX9" fmla="*/ 581874 w 3149832"/>
                    <a:gd name="connsiteY9" fmla="*/ 1970907 h 2077475"/>
                    <a:gd name="connsiteX10" fmla="*/ 1058124 w 3149832"/>
                    <a:gd name="connsiteY10" fmla="*/ 2066157 h 2077475"/>
                    <a:gd name="connsiteX11" fmla="*/ 1753449 w 3149832"/>
                    <a:gd name="connsiteY11" fmla="*/ 2066157 h 2077475"/>
                    <a:gd name="connsiteX12" fmla="*/ 2353524 w 3149832"/>
                    <a:gd name="connsiteY12" fmla="*/ 1980432 h 2077475"/>
                    <a:gd name="connsiteX13" fmla="*/ 2753574 w 3149832"/>
                    <a:gd name="connsiteY13" fmla="*/ 1847082 h 2077475"/>
                    <a:gd name="connsiteX14" fmla="*/ 3048849 w 3149832"/>
                    <a:gd name="connsiteY14" fmla="*/ 1408932 h 2077475"/>
                    <a:gd name="connsiteX15" fmla="*/ 3144099 w 3149832"/>
                    <a:gd name="connsiteY15" fmla="*/ 818382 h 2077475"/>
                    <a:gd name="connsiteX16" fmla="*/ 2905974 w 3149832"/>
                    <a:gd name="connsiteY16" fmla="*/ 323082 h 2077475"/>
                    <a:gd name="connsiteX17" fmla="*/ 2486874 w 3149832"/>
                    <a:gd name="connsiteY17" fmla="*/ 18282 h 2077475"/>
                    <a:gd name="connsiteX18" fmla="*/ 2048724 w 3149832"/>
                    <a:gd name="connsiteY18" fmla="*/ 56382 h 2077475"/>
                    <a:gd name="connsiteX19" fmla="*/ 1724874 w 3149832"/>
                    <a:gd name="connsiteY19" fmla="*/ 237357 h 2077475"/>
                    <a:gd name="connsiteX20" fmla="*/ 1572474 w 3149832"/>
                    <a:gd name="connsiteY20" fmla="*/ 418332 h 207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149832" h="2077475">
                      <a:moveTo>
                        <a:pt x="1572474" y="418332"/>
                      </a:moveTo>
                      <a:cubicBezTo>
                        <a:pt x="1528024" y="489769"/>
                        <a:pt x="1496274" y="607244"/>
                        <a:pt x="1458174" y="665982"/>
                      </a:cubicBezTo>
                      <a:cubicBezTo>
                        <a:pt x="1420074" y="724720"/>
                        <a:pt x="1408962" y="737419"/>
                        <a:pt x="1343874" y="770757"/>
                      </a:cubicBezTo>
                      <a:cubicBezTo>
                        <a:pt x="1278786" y="804095"/>
                        <a:pt x="1147024" y="834257"/>
                        <a:pt x="1067649" y="866007"/>
                      </a:cubicBezTo>
                      <a:cubicBezTo>
                        <a:pt x="988274" y="897757"/>
                        <a:pt x="961286" y="935857"/>
                        <a:pt x="867624" y="961257"/>
                      </a:cubicBezTo>
                      <a:cubicBezTo>
                        <a:pt x="773962" y="986657"/>
                        <a:pt x="627911" y="983482"/>
                        <a:pt x="505674" y="1018407"/>
                      </a:cubicBezTo>
                      <a:cubicBezTo>
                        <a:pt x="383436" y="1053332"/>
                        <a:pt x="218336" y="1105720"/>
                        <a:pt x="134199" y="1170807"/>
                      </a:cubicBezTo>
                      <a:cubicBezTo>
                        <a:pt x="50061" y="1235895"/>
                        <a:pt x="5611" y="1310507"/>
                        <a:pt x="849" y="1408932"/>
                      </a:cubicBezTo>
                      <a:cubicBezTo>
                        <a:pt x="-3913" y="1507357"/>
                        <a:pt x="8787" y="1667695"/>
                        <a:pt x="105624" y="1761357"/>
                      </a:cubicBezTo>
                      <a:cubicBezTo>
                        <a:pt x="202461" y="1855019"/>
                        <a:pt x="423124" y="1920107"/>
                        <a:pt x="581874" y="1970907"/>
                      </a:cubicBezTo>
                      <a:cubicBezTo>
                        <a:pt x="740624" y="2021707"/>
                        <a:pt x="862862" y="2050282"/>
                        <a:pt x="1058124" y="2066157"/>
                      </a:cubicBezTo>
                      <a:cubicBezTo>
                        <a:pt x="1253386" y="2082032"/>
                        <a:pt x="1537549" y="2080445"/>
                        <a:pt x="1753449" y="2066157"/>
                      </a:cubicBezTo>
                      <a:cubicBezTo>
                        <a:pt x="1969349" y="2051869"/>
                        <a:pt x="2186836" y="2016945"/>
                        <a:pt x="2353524" y="1980432"/>
                      </a:cubicBezTo>
                      <a:cubicBezTo>
                        <a:pt x="2520212" y="1943919"/>
                        <a:pt x="2637687" y="1942332"/>
                        <a:pt x="2753574" y="1847082"/>
                      </a:cubicBezTo>
                      <a:cubicBezTo>
                        <a:pt x="2869461" y="1751832"/>
                        <a:pt x="2983762" y="1580382"/>
                        <a:pt x="3048849" y="1408932"/>
                      </a:cubicBezTo>
                      <a:cubicBezTo>
                        <a:pt x="3113936" y="1237482"/>
                        <a:pt x="3167912" y="999357"/>
                        <a:pt x="3144099" y="818382"/>
                      </a:cubicBezTo>
                      <a:cubicBezTo>
                        <a:pt x="3120287" y="637407"/>
                        <a:pt x="3015511" y="456432"/>
                        <a:pt x="2905974" y="323082"/>
                      </a:cubicBezTo>
                      <a:cubicBezTo>
                        <a:pt x="2796437" y="189732"/>
                        <a:pt x="2629749" y="62732"/>
                        <a:pt x="2486874" y="18282"/>
                      </a:cubicBezTo>
                      <a:cubicBezTo>
                        <a:pt x="2343999" y="-26168"/>
                        <a:pt x="2175724" y="19869"/>
                        <a:pt x="2048724" y="56382"/>
                      </a:cubicBezTo>
                      <a:cubicBezTo>
                        <a:pt x="1921724" y="92894"/>
                        <a:pt x="1807424" y="177032"/>
                        <a:pt x="1724874" y="237357"/>
                      </a:cubicBezTo>
                      <a:cubicBezTo>
                        <a:pt x="1642324" y="297682"/>
                        <a:pt x="1616924" y="346895"/>
                        <a:pt x="1572474" y="418332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8" name="任意多边形: 形状 447">
                  <a:extLst>
                    <a:ext uri="{FF2B5EF4-FFF2-40B4-BE49-F238E27FC236}">
                      <a16:creationId xmlns:a16="http://schemas.microsoft.com/office/drawing/2014/main" id="{B8BDE452-227D-469D-8A86-57E3E869093D}"/>
                    </a:ext>
                  </a:extLst>
                </p:cNvPr>
                <p:cNvSpPr/>
                <p:nvPr/>
              </p:nvSpPr>
              <p:spPr>
                <a:xfrm rot="20700132">
                  <a:off x="2292929" y="2017781"/>
                  <a:ext cx="1143000" cy="107991"/>
                </a:xfrm>
                <a:custGeom>
                  <a:avLst/>
                  <a:gdLst>
                    <a:gd name="connsiteX0" fmla="*/ 0 w 2038350"/>
                    <a:gd name="connsiteY0" fmla="*/ 0 h 333480"/>
                    <a:gd name="connsiteX1" fmla="*/ 647700 w 2038350"/>
                    <a:gd name="connsiteY1" fmla="*/ 333375 h 333480"/>
                    <a:gd name="connsiteX2" fmla="*/ 1409700 w 2038350"/>
                    <a:gd name="connsiteY2" fmla="*/ 38100 h 333480"/>
                    <a:gd name="connsiteX3" fmla="*/ 2038350 w 2038350"/>
                    <a:gd name="connsiteY3" fmla="*/ 219075 h 333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38350" h="333480">
                      <a:moveTo>
                        <a:pt x="0" y="0"/>
                      </a:moveTo>
                      <a:cubicBezTo>
                        <a:pt x="206375" y="163512"/>
                        <a:pt x="412750" y="327025"/>
                        <a:pt x="647700" y="333375"/>
                      </a:cubicBezTo>
                      <a:cubicBezTo>
                        <a:pt x="882650" y="339725"/>
                        <a:pt x="1177925" y="57150"/>
                        <a:pt x="1409700" y="38100"/>
                      </a:cubicBezTo>
                      <a:cubicBezTo>
                        <a:pt x="1641475" y="19050"/>
                        <a:pt x="1839912" y="119062"/>
                        <a:pt x="2038350" y="21907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9" name="任意多边形: 形状 448">
                  <a:extLst>
                    <a:ext uri="{FF2B5EF4-FFF2-40B4-BE49-F238E27FC236}">
                      <a16:creationId xmlns:a16="http://schemas.microsoft.com/office/drawing/2014/main" id="{6BDEC3AB-0703-48E6-8E4D-149BD23D7190}"/>
                    </a:ext>
                  </a:extLst>
                </p:cNvPr>
                <p:cNvSpPr/>
                <p:nvPr/>
              </p:nvSpPr>
              <p:spPr>
                <a:xfrm rot="19732831">
                  <a:off x="2651139" y="2092537"/>
                  <a:ext cx="306310" cy="107899"/>
                </a:xfrm>
                <a:custGeom>
                  <a:avLst/>
                  <a:gdLst>
                    <a:gd name="connsiteX0" fmla="*/ 658313 w 3109904"/>
                    <a:gd name="connsiteY0" fmla="*/ 142975 h 1095475"/>
                    <a:gd name="connsiteX1" fmla="*/ 372563 w 3109904"/>
                    <a:gd name="connsiteY1" fmla="*/ 162025 h 1095475"/>
                    <a:gd name="connsiteX2" fmla="*/ 229688 w 3109904"/>
                    <a:gd name="connsiteY2" fmla="*/ 247750 h 1095475"/>
                    <a:gd name="connsiteX3" fmla="*/ 58238 w 3109904"/>
                    <a:gd name="connsiteY3" fmla="*/ 428725 h 1095475"/>
                    <a:gd name="connsiteX4" fmla="*/ 1088 w 3109904"/>
                    <a:gd name="connsiteY4" fmla="*/ 638275 h 1095475"/>
                    <a:gd name="connsiteX5" fmla="*/ 29663 w 3109904"/>
                    <a:gd name="connsiteY5" fmla="*/ 866875 h 1095475"/>
                    <a:gd name="connsiteX6" fmla="*/ 134438 w 3109904"/>
                    <a:gd name="connsiteY6" fmla="*/ 990700 h 1095475"/>
                    <a:gd name="connsiteX7" fmla="*/ 296363 w 3109904"/>
                    <a:gd name="connsiteY7" fmla="*/ 1066900 h 1095475"/>
                    <a:gd name="connsiteX8" fmla="*/ 563063 w 3109904"/>
                    <a:gd name="connsiteY8" fmla="*/ 1076425 h 1095475"/>
                    <a:gd name="connsiteX9" fmla="*/ 886913 w 3109904"/>
                    <a:gd name="connsiteY9" fmla="*/ 1095475 h 1095475"/>
                    <a:gd name="connsiteX10" fmla="*/ 1277438 w 3109904"/>
                    <a:gd name="connsiteY10" fmla="*/ 1076425 h 1095475"/>
                    <a:gd name="connsiteX11" fmla="*/ 1563188 w 3109904"/>
                    <a:gd name="connsiteY11" fmla="*/ 1057375 h 1095475"/>
                    <a:gd name="connsiteX12" fmla="*/ 1839413 w 3109904"/>
                    <a:gd name="connsiteY12" fmla="*/ 1009750 h 1095475"/>
                    <a:gd name="connsiteX13" fmla="*/ 2087063 w 3109904"/>
                    <a:gd name="connsiteY13" fmla="*/ 943075 h 1095475"/>
                    <a:gd name="connsiteX14" fmla="*/ 2401388 w 3109904"/>
                    <a:gd name="connsiteY14" fmla="*/ 857350 h 1095475"/>
                    <a:gd name="connsiteX15" fmla="*/ 2687138 w 3109904"/>
                    <a:gd name="connsiteY15" fmla="*/ 752575 h 1095475"/>
                    <a:gd name="connsiteX16" fmla="*/ 2944313 w 3109904"/>
                    <a:gd name="connsiteY16" fmla="*/ 647800 h 1095475"/>
                    <a:gd name="connsiteX17" fmla="*/ 3068138 w 3109904"/>
                    <a:gd name="connsiteY17" fmla="*/ 514450 h 1095475"/>
                    <a:gd name="connsiteX18" fmla="*/ 3106238 w 3109904"/>
                    <a:gd name="connsiteY18" fmla="*/ 381100 h 1095475"/>
                    <a:gd name="connsiteX19" fmla="*/ 3106238 w 3109904"/>
                    <a:gd name="connsiteY19" fmla="*/ 247750 h 1095475"/>
                    <a:gd name="connsiteX20" fmla="*/ 3087188 w 3109904"/>
                    <a:gd name="connsiteY20" fmla="*/ 133450 h 1095475"/>
                    <a:gd name="connsiteX21" fmla="*/ 3001463 w 3109904"/>
                    <a:gd name="connsiteY21" fmla="*/ 38200 h 1095475"/>
                    <a:gd name="connsiteX22" fmla="*/ 2810963 w 3109904"/>
                    <a:gd name="connsiteY22" fmla="*/ 100 h 1095475"/>
                    <a:gd name="connsiteX23" fmla="*/ 2687138 w 3109904"/>
                    <a:gd name="connsiteY23" fmla="*/ 47725 h 1095475"/>
                    <a:gd name="connsiteX24" fmla="*/ 2344238 w 3109904"/>
                    <a:gd name="connsiteY24" fmla="*/ 133450 h 1095475"/>
                    <a:gd name="connsiteX25" fmla="*/ 2153738 w 3109904"/>
                    <a:gd name="connsiteY25" fmla="*/ 142975 h 1095475"/>
                    <a:gd name="connsiteX26" fmla="*/ 1982288 w 3109904"/>
                    <a:gd name="connsiteY26" fmla="*/ 162025 h 1095475"/>
                    <a:gd name="connsiteX27" fmla="*/ 1753688 w 3109904"/>
                    <a:gd name="connsiteY27" fmla="*/ 162025 h 1095475"/>
                    <a:gd name="connsiteX28" fmla="*/ 1544138 w 3109904"/>
                    <a:gd name="connsiteY28" fmla="*/ 162025 h 1095475"/>
                    <a:gd name="connsiteX29" fmla="*/ 1363163 w 3109904"/>
                    <a:gd name="connsiteY29" fmla="*/ 152500 h 1095475"/>
                    <a:gd name="connsiteX30" fmla="*/ 1229813 w 3109904"/>
                    <a:gd name="connsiteY30" fmla="*/ 152500 h 1095475"/>
                    <a:gd name="connsiteX31" fmla="*/ 658313 w 3109904"/>
                    <a:gd name="connsiteY31" fmla="*/ 142975 h 1095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3109904" h="1095475">
                      <a:moveTo>
                        <a:pt x="658313" y="142975"/>
                      </a:moveTo>
                      <a:cubicBezTo>
                        <a:pt x="551156" y="143769"/>
                        <a:pt x="444000" y="144563"/>
                        <a:pt x="372563" y="162025"/>
                      </a:cubicBezTo>
                      <a:cubicBezTo>
                        <a:pt x="301126" y="179487"/>
                        <a:pt x="282075" y="203300"/>
                        <a:pt x="229688" y="247750"/>
                      </a:cubicBezTo>
                      <a:cubicBezTo>
                        <a:pt x="177301" y="292200"/>
                        <a:pt x="96338" y="363638"/>
                        <a:pt x="58238" y="428725"/>
                      </a:cubicBezTo>
                      <a:cubicBezTo>
                        <a:pt x="20138" y="493812"/>
                        <a:pt x="5851" y="565250"/>
                        <a:pt x="1088" y="638275"/>
                      </a:cubicBezTo>
                      <a:cubicBezTo>
                        <a:pt x="-3675" y="711300"/>
                        <a:pt x="7438" y="808138"/>
                        <a:pt x="29663" y="866875"/>
                      </a:cubicBezTo>
                      <a:cubicBezTo>
                        <a:pt x="51888" y="925612"/>
                        <a:pt x="89988" y="957363"/>
                        <a:pt x="134438" y="990700"/>
                      </a:cubicBezTo>
                      <a:cubicBezTo>
                        <a:pt x="178888" y="1024037"/>
                        <a:pt x="224925" y="1052613"/>
                        <a:pt x="296363" y="1066900"/>
                      </a:cubicBezTo>
                      <a:cubicBezTo>
                        <a:pt x="367800" y="1081188"/>
                        <a:pt x="464638" y="1071663"/>
                        <a:pt x="563063" y="1076425"/>
                      </a:cubicBezTo>
                      <a:cubicBezTo>
                        <a:pt x="661488" y="1081187"/>
                        <a:pt x="767851" y="1095475"/>
                        <a:pt x="886913" y="1095475"/>
                      </a:cubicBezTo>
                      <a:cubicBezTo>
                        <a:pt x="1005975" y="1095475"/>
                        <a:pt x="1164726" y="1082775"/>
                        <a:pt x="1277438" y="1076425"/>
                      </a:cubicBezTo>
                      <a:cubicBezTo>
                        <a:pt x="1390150" y="1070075"/>
                        <a:pt x="1469526" y="1068487"/>
                        <a:pt x="1563188" y="1057375"/>
                      </a:cubicBezTo>
                      <a:cubicBezTo>
                        <a:pt x="1656850" y="1046263"/>
                        <a:pt x="1752101" y="1028800"/>
                        <a:pt x="1839413" y="1009750"/>
                      </a:cubicBezTo>
                      <a:cubicBezTo>
                        <a:pt x="1926725" y="990700"/>
                        <a:pt x="2087063" y="943075"/>
                        <a:pt x="2087063" y="943075"/>
                      </a:cubicBezTo>
                      <a:cubicBezTo>
                        <a:pt x="2180725" y="917675"/>
                        <a:pt x="2301376" y="889100"/>
                        <a:pt x="2401388" y="857350"/>
                      </a:cubicBezTo>
                      <a:cubicBezTo>
                        <a:pt x="2501400" y="825600"/>
                        <a:pt x="2596651" y="787500"/>
                        <a:pt x="2687138" y="752575"/>
                      </a:cubicBezTo>
                      <a:cubicBezTo>
                        <a:pt x="2777625" y="717650"/>
                        <a:pt x="2880813" y="687487"/>
                        <a:pt x="2944313" y="647800"/>
                      </a:cubicBezTo>
                      <a:cubicBezTo>
                        <a:pt x="3007813" y="608113"/>
                        <a:pt x="3041150" y="558900"/>
                        <a:pt x="3068138" y="514450"/>
                      </a:cubicBezTo>
                      <a:cubicBezTo>
                        <a:pt x="3095126" y="470000"/>
                        <a:pt x="3099888" y="425550"/>
                        <a:pt x="3106238" y="381100"/>
                      </a:cubicBezTo>
                      <a:cubicBezTo>
                        <a:pt x="3112588" y="336650"/>
                        <a:pt x="3109413" y="289025"/>
                        <a:pt x="3106238" y="247750"/>
                      </a:cubicBezTo>
                      <a:cubicBezTo>
                        <a:pt x="3103063" y="206475"/>
                        <a:pt x="3104651" y="168375"/>
                        <a:pt x="3087188" y="133450"/>
                      </a:cubicBezTo>
                      <a:cubicBezTo>
                        <a:pt x="3069726" y="98525"/>
                        <a:pt x="3047500" y="60425"/>
                        <a:pt x="3001463" y="38200"/>
                      </a:cubicBezTo>
                      <a:cubicBezTo>
                        <a:pt x="2955426" y="15975"/>
                        <a:pt x="2863350" y="-1487"/>
                        <a:pt x="2810963" y="100"/>
                      </a:cubicBezTo>
                      <a:cubicBezTo>
                        <a:pt x="2758576" y="1687"/>
                        <a:pt x="2764925" y="25500"/>
                        <a:pt x="2687138" y="47725"/>
                      </a:cubicBezTo>
                      <a:cubicBezTo>
                        <a:pt x="2609351" y="69950"/>
                        <a:pt x="2433138" y="117575"/>
                        <a:pt x="2344238" y="133450"/>
                      </a:cubicBezTo>
                      <a:cubicBezTo>
                        <a:pt x="2255338" y="149325"/>
                        <a:pt x="2214063" y="138212"/>
                        <a:pt x="2153738" y="142975"/>
                      </a:cubicBezTo>
                      <a:cubicBezTo>
                        <a:pt x="2093413" y="147738"/>
                        <a:pt x="2048963" y="158850"/>
                        <a:pt x="1982288" y="162025"/>
                      </a:cubicBezTo>
                      <a:cubicBezTo>
                        <a:pt x="1915613" y="165200"/>
                        <a:pt x="1753688" y="162025"/>
                        <a:pt x="1753688" y="162025"/>
                      </a:cubicBezTo>
                      <a:cubicBezTo>
                        <a:pt x="1680663" y="162025"/>
                        <a:pt x="1609225" y="163612"/>
                        <a:pt x="1544138" y="162025"/>
                      </a:cubicBezTo>
                      <a:cubicBezTo>
                        <a:pt x="1479051" y="160438"/>
                        <a:pt x="1415550" y="154087"/>
                        <a:pt x="1363163" y="152500"/>
                      </a:cubicBezTo>
                      <a:cubicBezTo>
                        <a:pt x="1310776" y="150913"/>
                        <a:pt x="1229813" y="152500"/>
                        <a:pt x="1229813" y="152500"/>
                      </a:cubicBezTo>
                      <a:lnTo>
                        <a:pt x="658313" y="142975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37" name="连接符: 肘形 436">
                <a:extLst>
                  <a:ext uri="{FF2B5EF4-FFF2-40B4-BE49-F238E27FC236}">
                    <a16:creationId xmlns:a16="http://schemas.microsoft.com/office/drawing/2014/main" id="{4B98F13D-68EB-400A-8E07-F2D7B0AE41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808394" y="3133321"/>
                <a:ext cx="317513" cy="273845"/>
              </a:xfrm>
              <a:prstGeom prst="bentConnector3">
                <a:avLst>
                  <a:gd name="adj1" fmla="val 100248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8" name="组合 437">
                <a:extLst>
                  <a:ext uri="{FF2B5EF4-FFF2-40B4-BE49-F238E27FC236}">
                    <a16:creationId xmlns:a16="http://schemas.microsoft.com/office/drawing/2014/main" id="{86B814D3-C25E-450A-9ED8-29F4304AAAC8}"/>
                  </a:ext>
                </a:extLst>
              </p:cNvPr>
              <p:cNvGrpSpPr/>
              <p:nvPr/>
            </p:nvGrpSpPr>
            <p:grpSpPr>
              <a:xfrm>
                <a:off x="3340943" y="2008574"/>
                <a:ext cx="1080001" cy="444036"/>
                <a:chOff x="3522819" y="1752553"/>
                <a:chExt cx="1080001" cy="444036"/>
              </a:xfrm>
            </p:grpSpPr>
            <p:sp>
              <p:nvSpPr>
                <p:cNvPr id="445" name="左大括号 444">
                  <a:extLst>
                    <a:ext uri="{FF2B5EF4-FFF2-40B4-BE49-F238E27FC236}">
                      <a16:creationId xmlns:a16="http://schemas.microsoft.com/office/drawing/2014/main" id="{698849CA-A6F4-4BEE-BB3E-6363CC6714C0}"/>
                    </a:ext>
                  </a:extLst>
                </p:cNvPr>
                <p:cNvSpPr/>
                <p:nvPr/>
              </p:nvSpPr>
              <p:spPr>
                <a:xfrm rot="5400000">
                  <a:off x="3920635" y="1514403"/>
                  <a:ext cx="284370" cy="1080001"/>
                </a:xfrm>
                <a:prstGeom prst="leftBrace">
                  <a:avLst>
                    <a:gd name="adj1" fmla="val 28494"/>
                    <a:gd name="adj2" fmla="val 4997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46" name="直接箭头连接符 445">
                  <a:extLst>
                    <a:ext uri="{FF2B5EF4-FFF2-40B4-BE49-F238E27FC236}">
                      <a16:creationId xmlns:a16="http://schemas.microsoft.com/office/drawing/2014/main" id="{89D5767A-8998-4433-B079-BCEC50EC0293}"/>
                    </a:ext>
                  </a:extLst>
                </p:cNvPr>
                <p:cNvCxnSpPr/>
                <p:nvPr/>
              </p:nvCxnSpPr>
              <p:spPr>
                <a:xfrm flipV="1">
                  <a:off x="4064793" y="1752553"/>
                  <a:ext cx="0" cy="4767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9" name="文本框 438">
                <a:extLst>
                  <a:ext uri="{FF2B5EF4-FFF2-40B4-BE49-F238E27FC236}">
                    <a16:creationId xmlns:a16="http://schemas.microsoft.com/office/drawing/2014/main" id="{FCF519D8-D202-4CC6-A07A-3E771C5332F0}"/>
                  </a:ext>
                </a:extLst>
              </p:cNvPr>
              <p:cNvSpPr txBox="1"/>
              <p:nvPr/>
            </p:nvSpPr>
            <p:spPr>
              <a:xfrm>
                <a:off x="3698844" y="1691777"/>
                <a:ext cx="364201" cy="26898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6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Ø</a:t>
                </a:r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0" name="直接箭头连接符 439">
                <a:extLst>
                  <a:ext uri="{FF2B5EF4-FFF2-40B4-BE49-F238E27FC236}">
                    <a16:creationId xmlns:a16="http://schemas.microsoft.com/office/drawing/2014/main" id="{9DB4B22B-9844-436E-9F05-FC1D9B8030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2661" y="2901569"/>
                <a:ext cx="0" cy="3388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直接箭头连接符 440">
                <a:extLst>
                  <a:ext uri="{FF2B5EF4-FFF2-40B4-BE49-F238E27FC236}">
                    <a16:creationId xmlns:a16="http://schemas.microsoft.com/office/drawing/2014/main" id="{B8D1297C-6CFB-4361-945E-FEB69DE271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12944" y="2901569"/>
                <a:ext cx="0" cy="3388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直接箭头连接符 441">
                <a:extLst>
                  <a:ext uri="{FF2B5EF4-FFF2-40B4-BE49-F238E27FC236}">
                    <a16:creationId xmlns:a16="http://schemas.microsoft.com/office/drawing/2014/main" id="{3EE245A1-77BA-47E3-8424-3E4FDA2DCE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2661" y="2173418"/>
                <a:ext cx="0" cy="3388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D48FB69F-BCF6-410E-B8FF-F3CF60FF96E6}"/>
                  </a:ext>
                </a:extLst>
              </p:cNvPr>
              <p:cNvSpPr/>
              <p:nvPr/>
            </p:nvSpPr>
            <p:spPr>
              <a:xfrm>
                <a:off x="4128913" y="1380176"/>
                <a:ext cx="1414638" cy="2448239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80065FFA-AA83-4255-B6A7-3661D35C7184}"/>
                  </a:ext>
                </a:extLst>
              </p:cNvPr>
              <p:cNvSpPr/>
              <p:nvPr/>
            </p:nvSpPr>
            <p:spPr>
              <a:xfrm>
                <a:off x="2131105" y="1380176"/>
                <a:ext cx="1414638" cy="2448239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6" name="椭圆 425">
              <a:extLst>
                <a:ext uri="{FF2B5EF4-FFF2-40B4-BE49-F238E27FC236}">
                  <a16:creationId xmlns:a16="http://schemas.microsoft.com/office/drawing/2014/main" id="{51A77058-2144-46BD-A1DF-64DAEE8663A4}"/>
                </a:ext>
              </a:extLst>
            </p:cNvPr>
            <p:cNvSpPr/>
            <p:nvPr/>
          </p:nvSpPr>
          <p:spPr>
            <a:xfrm>
              <a:off x="2438748" y="3990013"/>
              <a:ext cx="176552" cy="150540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7" name="椭圆 426">
              <a:extLst>
                <a:ext uri="{FF2B5EF4-FFF2-40B4-BE49-F238E27FC236}">
                  <a16:creationId xmlns:a16="http://schemas.microsoft.com/office/drawing/2014/main" id="{DEE4E9B9-704F-490D-AC8C-E73754975B5E}"/>
                </a:ext>
              </a:extLst>
            </p:cNvPr>
            <p:cNvSpPr/>
            <p:nvPr/>
          </p:nvSpPr>
          <p:spPr>
            <a:xfrm>
              <a:off x="2322374" y="4077836"/>
              <a:ext cx="176552" cy="150540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8" name="矩形 427">
              <a:extLst>
                <a:ext uri="{FF2B5EF4-FFF2-40B4-BE49-F238E27FC236}">
                  <a16:creationId xmlns:a16="http://schemas.microsoft.com/office/drawing/2014/main" id="{7435E34E-8936-4E5B-B1E1-2882CFA71073}"/>
                </a:ext>
              </a:extLst>
            </p:cNvPr>
            <p:cNvSpPr/>
            <p:nvPr/>
          </p:nvSpPr>
          <p:spPr>
            <a:xfrm>
              <a:off x="2018550" y="5521209"/>
              <a:ext cx="1030194" cy="103019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415CA410-C74F-4324-B28D-53832B7F94D8}"/>
                </a:ext>
              </a:extLst>
            </p:cNvPr>
            <p:cNvSpPr/>
            <p:nvPr/>
          </p:nvSpPr>
          <p:spPr>
            <a:xfrm>
              <a:off x="4009912" y="5521208"/>
              <a:ext cx="1030194" cy="103019"/>
            </a:xfrm>
            <a:prstGeom prst="rect">
              <a:avLst/>
            </a:prstGeom>
            <a:solidFill>
              <a:srgbClr val="CC99FF"/>
            </a:solidFill>
            <a:ln w="28575">
              <a:solidFill>
                <a:srgbClr val="99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0" name="组合 429">
              <a:extLst>
                <a:ext uri="{FF2B5EF4-FFF2-40B4-BE49-F238E27FC236}">
                  <a16:creationId xmlns:a16="http://schemas.microsoft.com/office/drawing/2014/main" id="{E9755BF3-E468-45DD-9647-07CE5D7CA726}"/>
                </a:ext>
              </a:extLst>
            </p:cNvPr>
            <p:cNvGrpSpPr/>
            <p:nvPr/>
          </p:nvGrpSpPr>
          <p:grpSpPr>
            <a:xfrm rot="5400000">
              <a:off x="3338569" y="4656164"/>
              <a:ext cx="329490" cy="311455"/>
              <a:chOff x="5766476" y="4416996"/>
              <a:chExt cx="173831" cy="289727"/>
            </a:xfrm>
          </p:grpSpPr>
          <p:cxnSp>
            <p:nvCxnSpPr>
              <p:cNvPr id="432" name="直接连接符 431">
                <a:extLst>
                  <a:ext uri="{FF2B5EF4-FFF2-40B4-BE49-F238E27FC236}">
                    <a16:creationId xmlns:a16="http://schemas.microsoft.com/office/drawing/2014/main" id="{9F96C92A-9090-4E88-8373-9F4202B73627}"/>
                  </a:ext>
                </a:extLst>
              </p:cNvPr>
              <p:cNvCxnSpPr/>
              <p:nvPr/>
            </p:nvCxnSpPr>
            <p:spPr>
              <a:xfrm>
                <a:off x="5766476" y="4706723"/>
                <a:ext cx="173831" cy="0"/>
              </a:xfrm>
              <a:prstGeom prst="line">
                <a:avLst/>
              </a:prstGeom>
              <a:ln w="28575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接连接符 432">
                <a:extLst>
                  <a:ext uri="{FF2B5EF4-FFF2-40B4-BE49-F238E27FC236}">
                    <a16:creationId xmlns:a16="http://schemas.microsoft.com/office/drawing/2014/main" id="{4FAF6C58-47CA-405C-BD2D-11B0683A2DB2}"/>
                  </a:ext>
                </a:extLst>
              </p:cNvPr>
              <p:cNvCxnSpPr/>
              <p:nvPr/>
            </p:nvCxnSpPr>
            <p:spPr>
              <a:xfrm flipV="1">
                <a:off x="5853113" y="4416996"/>
                <a:ext cx="0" cy="281540"/>
              </a:xfrm>
              <a:prstGeom prst="line">
                <a:avLst/>
              </a:prstGeom>
              <a:ln w="28575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1" name="直接箭头连接符 430">
              <a:extLst>
                <a:ext uri="{FF2B5EF4-FFF2-40B4-BE49-F238E27FC236}">
                  <a16:creationId xmlns:a16="http://schemas.microsoft.com/office/drawing/2014/main" id="{A785D3F0-59D5-4EB5-AFDF-F9EDB550262E}"/>
                </a:ext>
              </a:extLst>
            </p:cNvPr>
            <p:cNvCxnSpPr>
              <a:cxnSpLocks/>
            </p:cNvCxnSpPr>
            <p:nvPr/>
          </p:nvCxnSpPr>
          <p:spPr>
            <a:xfrm>
              <a:off x="3315430" y="5341133"/>
              <a:ext cx="384567" cy="0"/>
            </a:xfrm>
            <a:prstGeom prst="straightConnector1">
              <a:avLst/>
            </a:prstGeom>
            <a:ln w="28575">
              <a:solidFill>
                <a:srgbClr val="FF66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文本框 452">
            <a:extLst>
              <a:ext uri="{FF2B5EF4-FFF2-40B4-BE49-F238E27FC236}">
                <a16:creationId xmlns:a16="http://schemas.microsoft.com/office/drawing/2014/main" id="{0532C4A3-2972-48DB-9FB3-4F7B74E4D3CD}"/>
              </a:ext>
            </a:extLst>
          </p:cNvPr>
          <p:cNvSpPr txBox="1"/>
          <p:nvPr/>
        </p:nvSpPr>
        <p:spPr>
          <a:xfrm>
            <a:off x="-455277" y="5940111"/>
            <a:ext cx="676788" cy="289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sgRNA</a:t>
            </a:r>
            <a:endParaRPr lang="zh-CN" altLang="en-US" sz="127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" name="文本框 453">
            <a:extLst>
              <a:ext uri="{FF2B5EF4-FFF2-40B4-BE49-F238E27FC236}">
                <a16:creationId xmlns:a16="http://schemas.microsoft.com/office/drawing/2014/main" id="{1560551F-7368-4E4B-B9E7-3A5735101D5D}"/>
              </a:ext>
            </a:extLst>
          </p:cNvPr>
          <p:cNvSpPr txBox="1"/>
          <p:nvPr/>
        </p:nvSpPr>
        <p:spPr>
          <a:xfrm>
            <a:off x="-1729122" y="5704498"/>
            <a:ext cx="593432" cy="289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dCas9</a:t>
            </a:r>
            <a:endParaRPr lang="zh-CN" altLang="en-US" sz="127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1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942ED37-FDEF-4F59-ADAE-C965470BCAA4}"/>
              </a:ext>
            </a:extLst>
          </p:cNvPr>
          <p:cNvSpPr/>
          <p:nvPr/>
        </p:nvSpPr>
        <p:spPr>
          <a:xfrm>
            <a:off x="-1929264" y="1746357"/>
            <a:ext cx="1594493" cy="1021601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2E9614-9DB0-4583-A386-225097F9802A}"/>
              </a:ext>
            </a:extLst>
          </p:cNvPr>
          <p:cNvCxnSpPr>
            <a:cxnSpLocks/>
          </p:cNvCxnSpPr>
          <p:nvPr/>
        </p:nvCxnSpPr>
        <p:spPr>
          <a:xfrm flipH="1" flipV="1">
            <a:off x="-1022265" y="2189239"/>
            <a:ext cx="3454" cy="1860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66CB049-C8ED-4898-97D2-726F0DFC209F}"/>
              </a:ext>
            </a:extLst>
          </p:cNvPr>
          <p:cNvCxnSpPr>
            <a:cxnSpLocks/>
          </p:cNvCxnSpPr>
          <p:nvPr/>
        </p:nvCxnSpPr>
        <p:spPr>
          <a:xfrm>
            <a:off x="-1888994" y="2536598"/>
            <a:ext cx="14861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18BE6AC-8EBB-4D7D-9E6A-A648342BD7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790523" y="2266586"/>
            <a:ext cx="311147" cy="201968"/>
          </a:xfrm>
          <a:prstGeom prst="bentConnector3">
            <a:avLst>
              <a:gd name="adj1" fmla="val 999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0BEF468-9309-4D34-B13A-1BCA1D55CEA4}"/>
              </a:ext>
            </a:extLst>
          </p:cNvPr>
          <p:cNvSpPr/>
          <p:nvPr/>
        </p:nvSpPr>
        <p:spPr>
          <a:xfrm>
            <a:off x="-1532209" y="2402951"/>
            <a:ext cx="1009537" cy="100953"/>
          </a:xfrm>
          <a:prstGeom prst="rect">
            <a:avLst/>
          </a:prstGeom>
          <a:solidFill>
            <a:srgbClr val="FF6699"/>
          </a:solidFill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 dirty="0">
              <a:ln>
                <a:solidFill>
                  <a:srgbClr val="C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3423FF0-F184-4E8A-89EC-C9B542F21CCB}"/>
              </a:ext>
            </a:extLst>
          </p:cNvPr>
          <p:cNvSpPr/>
          <p:nvPr/>
        </p:nvSpPr>
        <p:spPr>
          <a:xfrm>
            <a:off x="-1039032" y="1875528"/>
            <a:ext cx="176253" cy="147519"/>
          </a:xfrm>
          <a:prstGeom prst="ellipse">
            <a:avLst/>
          </a:prstGeom>
          <a:solidFill>
            <a:srgbClr val="FF6699"/>
          </a:solidFill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>
              <a:ln>
                <a:solidFill>
                  <a:srgbClr val="C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91C8862-2260-4E77-B867-ACC2BC5F46A4}"/>
              </a:ext>
            </a:extLst>
          </p:cNvPr>
          <p:cNvSpPr/>
          <p:nvPr/>
        </p:nvSpPr>
        <p:spPr>
          <a:xfrm>
            <a:off x="-1145892" y="1973988"/>
            <a:ext cx="176253" cy="147519"/>
          </a:xfrm>
          <a:prstGeom prst="ellipse">
            <a:avLst/>
          </a:prstGeom>
          <a:solidFill>
            <a:srgbClr val="FF6699"/>
          </a:solidFill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 dirty="0">
              <a:ln>
                <a:solidFill>
                  <a:srgbClr val="C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07757C-2DB0-4395-B7F1-33573F7E115C}"/>
              </a:ext>
            </a:extLst>
          </p:cNvPr>
          <p:cNvSpPr/>
          <p:nvPr/>
        </p:nvSpPr>
        <p:spPr>
          <a:xfrm>
            <a:off x="35100" y="1746357"/>
            <a:ext cx="1632442" cy="1021601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DD61334-2CBC-479D-8260-CAD1C5FAB802}"/>
              </a:ext>
            </a:extLst>
          </p:cNvPr>
          <p:cNvCxnSpPr>
            <a:cxnSpLocks/>
          </p:cNvCxnSpPr>
          <p:nvPr/>
        </p:nvCxnSpPr>
        <p:spPr>
          <a:xfrm flipH="1" flipV="1">
            <a:off x="968278" y="2189239"/>
            <a:ext cx="3454" cy="1860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F3A2991-9327-4120-A6E6-1AB71378AC6A}"/>
              </a:ext>
            </a:extLst>
          </p:cNvPr>
          <p:cNvCxnSpPr>
            <a:cxnSpLocks/>
          </p:cNvCxnSpPr>
          <p:nvPr/>
        </p:nvCxnSpPr>
        <p:spPr>
          <a:xfrm>
            <a:off x="101546" y="2536598"/>
            <a:ext cx="14861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2A510EF-3124-4202-8F83-D5DFD710C98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0016" y="2266586"/>
            <a:ext cx="311147" cy="201968"/>
          </a:xfrm>
          <a:prstGeom prst="bentConnector3">
            <a:avLst>
              <a:gd name="adj1" fmla="val 999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6267E3F-17B4-494B-8BE2-5F4C698CA769}"/>
              </a:ext>
            </a:extLst>
          </p:cNvPr>
          <p:cNvSpPr/>
          <p:nvPr/>
        </p:nvSpPr>
        <p:spPr>
          <a:xfrm>
            <a:off x="458329" y="2402951"/>
            <a:ext cx="1009537" cy="100953"/>
          </a:xfrm>
          <a:prstGeom prst="rect">
            <a:avLst/>
          </a:prstGeom>
          <a:solidFill>
            <a:srgbClr val="FF6699"/>
          </a:solidFill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 dirty="0">
              <a:ln>
                <a:solidFill>
                  <a:srgbClr val="C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FCB4CE9-E7E3-4531-AD5D-BE9015E56E3B}"/>
              </a:ext>
            </a:extLst>
          </p:cNvPr>
          <p:cNvSpPr/>
          <p:nvPr/>
        </p:nvSpPr>
        <p:spPr>
          <a:xfrm>
            <a:off x="689548" y="2015907"/>
            <a:ext cx="176253" cy="147519"/>
          </a:xfrm>
          <a:prstGeom prst="ellipse">
            <a:avLst/>
          </a:prstGeom>
          <a:solidFill>
            <a:srgbClr val="FF6699"/>
          </a:solidFill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>
              <a:ln>
                <a:solidFill>
                  <a:srgbClr val="C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01B42F0-6568-425F-B4AD-B3D9046A51C0}"/>
              </a:ext>
            </a:extLst>
          </p:cNvPr>
          <p:cNvSpPr/>
          <p:nvPr/>
        </p:nvSpPr>
        <p:spPr>
          <a:xfrm>
            <a:off x="844649" y="1973988"/>
            <a:ext cx="176253" cy="147519"/>
          </a:xfrm>
          <a:prstGeom prst="ellipse">
            <a:avLst/>
          </a:prstGeom>
          <a:solidFill>
            <a:srgbClr val="FF6699"/>
          </a:solidFill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 dirty="0">
              <a:ln>
                <a:solidFill>
                  <a:srgbClr val="C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82207A8-3AE3-4B02-8ADD-DF3EE25E6205}"/>
              </a:ext>
            </a:extLst>
          </p:cNvPr>
          <p:cNvSpPr/>
          <p:nvPr/>
        </p:nvSpPr>
        <p:spPr>
          <a:xfrm>
            <a:off x="786871" y="1799897"/>
            <a:ext cx="176253" cy="147519"/>
          </a:xfrm>
          <a:prstGeom prst="ellipse">
            <a:avLst/>
          </a:prstGeom>
          <a:solidFill>
            <a:srgbClr val="FF6699"/>
          </a:solidFill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>
              <a:ln>
                <a:solidFill>
                  <a:srgbClr val="C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FFF52F8-2287-4CD9-8176-79A64619CA57}"/>
              </a:ext>
            </a:extLst>
          </p:cNvPr>
          <p:cNvSpPr/>
          <p:nvPr/>
        </p:nvSpPr>
        <p:spPr>
          <a:xfrm>
            <a:off x="1027803" y="2069463"/>
            <a:ext cx="151342" cy="147519"/>
          </a:xfrm>
          <a:prstGeom prst="ellipse">
            <a:avLst/>
          </a:prstGeom>
          <a:solidFill>
            <a:srgbClr val="FF6699"/>
          </a:solidFill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 dirty="0">
              <a:ln>
                <a:solidFill>
                  <a:srgbClr val="C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6D248FF-7CE0-4A21-928B-A5469C519777}"/>
              </a:ext>
            </a:extLst>
          </p:cNvPr>
          <p:cNvSpPr/>
          <p:nvPr/>
        </p:nvSpPr>
        <p:spPr>
          <a:xfrm>
            <a:off x="957688" y="1804752"/>
            <a:ext cx="176253" cy="147519"/>
          </a:xfrm>
          <a:prstGeom prst="ellipse">
            <a:avLst/>
          </a:prstGeom>
          <a:solidFill>
            <a:srgbClr val="FF6699"/>
          </a:solidFill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>
              <a:ln>
                <a:solidFill>
                  <a:srgbClr val="C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236ED59-F2BD-442E-810E-F6CB9D5819B2}"/>
              </a:ext>
            </a:extLst>
          </p:cNvPr>
          <p:cNvSpPr/>
          <p:nvPr/>
        </p:nvSpPr>
        <p:spPr>
          <a:xfrm>
            <a:off x="1114783" y="1890436"/>
            <a:ext cx="176253" cy="147519"/>
          </a:xfrm>
          <a:prstGeom prst="ellipse">
            <a:avLst/>
          </a:prstGeom>
          <a:solidFill>
            <a:srgbClr val="FF6699"/>
          </a:solidFill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 dirty="0">
              <a:ln>
                <a:solidFill>
                  <a:srgbClr val="C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B14063A-B0AA-4396-A88C-3943B9F0C039}"/>
              </a:ext>
            </a:extLst>
          </p:cNvPr>
          <p:cNvCxnSpPr>
            <a:cxnSpLocks/>
          </p:cNvCxnSpPr>
          <p:nvPr/>
        </p:nvCxnSpPr>
        <p:spPr>
          <a:xfrm flipH="1">
            <a:off x="-493924" y="2189238"/>
            <a:ext cx="3950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B06F935-7935-4570-BA67-8546F54FFEF1}"/>
              </a:ext>
            </a:extLst>
          </p:cNvPr>
          <p:cNvCxnSpPr>
            <a:cxnSpLocks/>
          </p:cNvCxnSpPr>
          <p:nvPr/>
        </p:nvCxnSpPr>
        <p:spPr>
          <a:xfrm>
            <a:off x="-453316" y="2368464"/>
            <a:ext cx="3950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2937314-81EE-42D9-9A17-0FD08F06B135}"/>
              </a:ext>
            </a:extLst>
          </p:cNvPr>
          <p:cNvGrpSpPr/>
          <p:nvPr/>
        </p:nvGrpSpPr>
        <p:grpSpPr>
          <a:xfrm>
            <a:off x="1299311" y="1157990"/>
            <a:ext cx="1101456" cy="1101456"/>
            <a:chOff x="9789100" y="4072154"/>
            <a:chExt cx="1033462" cy="1033462"/>
          </a:xfrm>
        </p:grpSpPr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7FF5FD3F-412E-4C82-826C-A0FCF43E0571}"/>
                </a:ext>
              </a:extLst>
            </p:cNvPr>
            <p:cNvSpPr/>
            <p:nvPr/>
          </p:nvSpPr>
          <p:spPr>
            <a:xfrm>
              <a:off x="9789100" y="4072154"/>
              <a:ext cx="1033462" cy="1033462"/>
            </a:xfrm>
            <a:prstGeom prst="arc">
              <a:avLst>
                <a:gd name="adj1" fmla="val 12129680"/>
                <a:gd name="adj2" fmla="val 5469424"/>
              </a:avLst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6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A007CFE-2E33-4E2D-9A87-6EFFBC4D2162}"/>
                </a:ext>
              </a:extLst>
            </p:cNvPr>
            <p:cNvCxnSpPr/>
            <p:nvPr/>
          </p:nvCxnSpPr>
          <p:spPr>
            <a:xfrm flipH="1">
              <a:off x="9789100" y="4397319"/>
              <a:ext cx="29774" cy="62700"/>
            </a:xfrm>
            <a:prstGeom prst="straightConnector1">
              <a:avLst/>
            </a:prstGeom>
            <a:ln w="28575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3E3C412-1695-421D-A5D1-F768D710D9C5}"/>
              </a:ext>
            </a:extLst>
          </p:cNvPr>
          <p:cNvGrpSpPr/>
          <p:nvPr/>
        </p:nvGrpSpPr>
        <p:grpSpPr>
          <a:xfrm flipH="1">
            <a:off x="-2625077" y="1206018"/>
            <a:ext cx="1101456" cy="1101456"/>
            <a:chOff x="9789100" y="4072154"/>
            <a:chExt cx="1033462" cy="1033462"/>
          </a:xfrm>
        </p:grpSpPr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744B9563-FE5E-4CBA-8565-BDE6E7F3B885}"/>
                </a:ext>
              </a:extLst>
            </p:cNvPr>
            <p:cNvSpPr/>
            <p:nvPr/>
          </p:nvSpPr>
          <p:spPr>
            <a:xfrm>
              <a:off x="9789100" y="4072154"/>
              <a:ext cx="1033462" cy="1033462"/>
            </a:xfrm>
            <a:prstGeom prst="arc">
              <a:avLst>
                <a:gd name="adj1" fmla="val 12129680"/>
                <a:gd name="adj2" fmla="val 5469424"/>
              </a:avLst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6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CDF4A577-23B1-4E07-8062-2FCB194BBEFC}"/>
                </a:ext>
              </a:extLst>
            </p:cNvPr>
            <p:cNvCxnSpPr/>
            <p:nvPr/>
          </p:nvCxnSpPr>
          <p:spPr>
            <a:xfrm flipH="1">
              <a:off x="9789100" y="4397319"/>
              <a:ext cx="29774" cy="62700"/>
            </a:xfrm>
            <a:prstGeom prst="straightConnector1">
              <a:avLst/>
            </a:prstGeom>
            <a:ln w="28575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316EA138-0455-4C31-81A7-C13B096B0400}"/>
              </a:ext>
            </a:extLst>
          </p:cNvPr>
          <p:cNvSpPr txBox="1"/>
          <p:nvPr/>
        </p:nvSpPr>
        <p:spPr>
          <a:xfrm>
            <a:off x="-1647491" y="1063473"/>
            <a:ext cx="317716" cy="28668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l-GR" altLang="zh-CN" sz="12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1263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63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CDC3F1F-90FD-4516-83BC-6C80BC4F9D4D}"/>
              </a:ext>
            </a:extLst>
          </p:cNvPr>
          <p:cNvSpPr txBox="1"/>
          <p:nvPr/>
        </p:nvSpPr>
        <p:spPr>
          <a:xfrm>
            <a:off x="899992" y="1069812"/>
            <a:ext cx="317716" cy="28668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l-GR" altLang="zh-CN" sz="12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1263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63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41E11CA-A86A-41A0-9933-0C3D3334A41D}"/>
              </a:ext>
            </a:extLst>
          </p:cNvPr>
          <p:cNvSpPr txBox="1"/>
          <p:nvPr/>
        </p:nvSpPr>
        <p:spPr>
          <a:xfrm>
            <a:off x="-714673" y="2894282"/>
            <a:ext cx="660758" cy="28668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l-GR" altLang="zh-CN" sz="12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1263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l-GR" altLang="zh-CN" sz="12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1263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zh-CN" altLang="en-US" sz="1263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E33BE0D-E309-405E-ACD0-3FA092923DFC}"/>
              </a:ext>
            </a:extLst>
          </p:cNvPr>
          <p:cNvSpPr/>
          <p:nvPr/>
        </p:nvSpPr>
        <p:spPr>
          <a:xfrm>
            <a:off x="-1706935" y="4125570"/>
            <a:ext cx="1632442" cy="1021601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DDF000A-0C5C-48AE-9C9F-4A45B4720622}"/>
              </a:ext>
            </a:extLst>
          </p:cNvPr>
          <p:cNvCxnSpPr>
            <a:cxnSpLocks/>
          </p:cNvCxnSpPr>
          <p:nvPr/>
        </p:nvCxnSpPr>
        <p:spPr>
          <a:xfrm flipH="1" flipV="1">
            <a:off x="-548162" y="4568453"/>
            <a:ext cx="3454" cy="1860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6485D21-D7E8-49FC-B17A-B71B8D35C5CD}"/>
              </a:ext>
            </a:extLst>
          </p:cNvPr>
          <p:cNvCxnSpPr>
            <a:cxnSpLocks/>
          </p:cNvCxnSpPr>
          <p:nvPr/>
        </p:nvCxnSpPr>
        <p:spPr>
          <a:xfrm>
            <a:off x="-1640491" y="4915811"/>
            <a:ext cx="14861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37181B73-340F-4955-A06B-56B1DAE17E6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316420" y="4645799"/>
            <a:ext cx="311147" cy="201968"/>
          </a:xfrm>
          <a:prstGeom prst="bentConnector3">
            <a:avLst>
              <a:gd name="adj1" fmla="val 999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2AB75B27-F596-4BAA-BFEC-1848A78D8F83}"/>
              </a:ext>
            </a:extLst>
          </p:cNvPr>
          <p:cNvSpPr/>
          <p:nvPr/>
        </p:nvSpPr>
        <p:spPr>
          <a:xfrm>
            <a:off x="-1058106" y="4782164"/>
            <a:ext cx="1009537" cy="100953"/>
          </a:xfrm>
          <a:prstGeom prst="rect">
            <a:avLst/>
          </a:prstGeom>
          <a:solidFill>
            <a:srgbClr val="FF6699"/>
          </a:solidFill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 dirty="0">
              <a:ln>
                <a:solidFill>
                  <a:srgbClr val="C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5D606FE-BE4E-4503-8738-EA9DC3BB2144}"/>
              </a:ext>
            </a:extLst>
          </p:cNvPr>
          <p:cNvSpPr/>
          <p:nvPr/>
        </p:nvSpPr>
        <p:spPr>
          <a:xfrm>
            <a:off x="-826889" y="4395118"/>
            <a:ext cx="176253" cy="147519"/>
          </a:xfrm>
          <a:prstGeom prst="ellipse">
            <a:avLst/>
          </a:prstGeom>
          <a:solidFill>
            <a:srgbClr val="FF6699"/>
          </a:solidFill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>
              <a:ln>
                <a:solidFill>
                  <a:srgbClr val="C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949904A9-A0BD-40A2-823E-9D331DFB7A70}"/>
              </a:ext>
            </a:extLst>
          </p:cNvPr>
          <p:cNvSpPr/>
          <p:nvPr/>
        </p:nvSpPr>
        <p:spPr>
          <a:xfrm>
            <a:off x="-671790" y="4353201"/>
            <a:ext cx="176253" cy="147519"/>
          </a:xfrm>
          <a:prstGeom prst="ellipse">
            <a:avLst/>
          </a:prstGeom>
          <a:solidFill>
            <a:srgbClr val="FF6699"/>
          </a:solidFill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 dirty="0">
              <a:ln>
                <a:solidFill>
                  <a:srgbClr val="C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F9981B03-6960-4056-97FC-7E4E2B2CB60C}"/>
              </a:ext>
            </a:extLst>
          </p:cNvPr>
          <p:cNvSpPr/>
          <p:nvPr/>
        </p:nvSpPr>
        <p:spPr>
          <a:xfrm>
            <a:off x="-729567" y="4179111"/>
            <a:ext cx="176253" cy="147519"/>
          </a:xfrm>
          <a:prstGeom prst="ellipse">
            <a:avLst/>
          </a:prstGeom>
          <a:solidFill>
            <a:srgbClr val="FF6699"/>
          </a:solidFill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>
              <a:ln>
                <a:solidFill>
                  <a:srgbClr val="C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31518AF-8F7A-4024-B50C-ADC16FB71AEF}"/>
              </a:ext>
            </a:extLst>
          </p:cNvPr>
          <p:cNvGrpSpPr/>
          <p:nvPr/>
        </p:nvGrpSpPr>
        <p:grpSpPr>
          <a:xfrm>
            <a:off x="-534089" y="3539985"/>
            <a:ext cx="1101456" cy="1101456"/>
            <a:chOff x="9789100" y="4072154"/>
            <a:chExt cx="1033462" cy="1033462"/>
          </a:xfrm>
        </p:grpSpPr>
        <p:sp>
          <p:nvSpPr>
            <p:cNvPr id="59" name="弧形 58">
              <a:extLst>
                <a:ext uri="{FF2B5EF4-FFF2-40B4-BE49-F238E27FC236}">
                  <a16:creationId xmlns:a16="http://schemas.microsoft.com/office/drawing/2014/main" id="{46784CD4-C6EE-4BAE-AD4D-4FA7F36877BD}"/>
                </a:ext>
              </a:extLst>
            </p:cNvPr>
            <p:cNvSpPr/>
            <p:nvPr/>
          </p:nvSpPr>
          <p:spPr>
            <a:xfrm>
              <a:off x="9789100" y="4072154"/>
              <a:ext cx="1033462" cy="1033462"/>
            </a:xfrm>
            <a:prstGeom prst="arc">
              <a:avLst>
                <a:gd name="adj1" fmla="val 12129680"/>
                <a:gd name="adj2" fmla="val 5469424"/>
              </a:avLst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6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FB96235F-1027-4935-96EA-FCE2426409DF}"/>
                </a:ext>
              </a:extLst>
            </p:cNvPr>
            <p:cNvCxnSpPr/>
            <p:nvPr/>
          </p:nvCxnSpPr>
          <p:spPr>
            <a:xfrm flipH="1">
              <a:off x="9789100" y="4397319"/>
              <a:ext cx="29774" cy="62700"/>
            </a:xfrm>
            <a:prstGeom prst="straightConnector1">
              <a:avLst/>
            </a:prstGeom>
            <a:ln w="28575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D16C62CF-1CF6-46D3-A7A1-BBCA317D24E9}"/>
              </a:ext>
            </a:extLst>
          </p:cNvPr>
          <p:cNvSpPr txBox="1"/>
          <p:nvPr/>
        </p:nvSpPr>
        <p:spPr>
          <a:xfrm>
            <a:off x="-2162113" y="5813344"/>
            <a:ext cx="585417" cy="32175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l-GR" altLang="zh-CN" sz="14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sz="14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∝</a:t>
            </a:r>
            <a:r>
              <a:rPr lang="en-US" altLang="zh-CN" sz="14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49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99AEA14-3A8A-47A2-A0B4-BF581C0023E6}"/>
              </a:ext>
            </a:extLst>
          </p:cNvPr>
          <p:cNvSpPr txBox="1"/>
          <p:nvPr/>
        </p:nvSpPr>
        <p:spPr>
          <a:xfrm>
            <a:off x="-494774" y="4121359"/>
            <a:ext cx="274434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2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2D86DF4-18D9-4B45-9AD0-2CF21FF81F49}"/>
              </a:ext>
            </a:extLst>
          </p:cNvPr>
          <p:cNvCxnSpPr>
            <a:cxnSpLocks/>
          </p:cNvCxnSpPr>
          <p:nvPr/>
        </p:nvCxnSpPr>
        <p:spPr>
          <a:xfrm flipH="1" flipV="1">
            <a:off x="-1197370" y="7014180"/>
            <a:ext cx="3454" cy="186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C911F72-FA47-49DC-BD8C-B604C62CE38A}"/>
              </a:ext>
            </a:extLst>
          </p:cNvPr>
          <p:cNvCxnSpPr>
            <a:cxnSpLocks/>
          </p:cNvCxnSpPr>
          <p:nvPr/>
        </p:nvCxnSpPr>
        <p:spPr>
          <a:xfrm>
            <a:off x="-2064099" y="7361540"/>
            <a:ext cx="14861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7327301A-99B5-4DD1-8A0B-8B67F1E1FA5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965628" y="7091528"/>
            <a:ext cx="311147" cy="201968"/>
          </a:xfrm>
          <a:prstGeom prst="bentConnector3">
            <a:avLst>
              <a:gd name="adj1" fmla="val 999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DCABBE4C-C1F8-4631-9BF7-3EA1AF25F9FC}"/>
              </a:ext>
            </a:extLst>
          </p:cNvPr>
          <p:cNvSpPr/>
          <p:nvPr/>
        </p:nvSpPr>
        <p:spPr>
          <a:xfrm>
            <a:off x="-1707314" y="7227892"/>
            <a:ext cx="1009537" cy="100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91" dirty="0">
              <a:ln>
                <a:solidFill>
                  <a:srgbClr val="C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9D183A3-A055-4922-822D-AE244384D5C4}"/>
              </a:ext>
            </a:extLst>
          </p:cNvPr>
          <p:cNvCxnSpPr>
            <a:cxnSpLocks/>
          </p:cNvCxnSpPr>
          <p:nvPr/>
        </p:nvCxnSpPr>
        <p:spPr>
          <a:xfrm>
            <a:off x="-1361058" y="6448404"/>
            <a:ext cx="11818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8869F54C-A7B5-4F3E-A1B4-727C00DBE1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62589" y="6178391"/>
            <a:ext cx="311147" cy="201968"/>
          </a:xfrm>
          <a:prstGeom prst="bentConnector3">
            <a:avLst>
              <a:gd name="adj1" fmla="val 999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A040B649-5B99-4F3A-89DE-42204916687D}"/>
              </a:ext>
            </a:extLst>
          </p:cNvPr>
          <p:cNvSpPr/>
          <p:nvPr/>
        </p:nvSpPr>
        <p:spPr>
          <a:xfrm>
            <a:off x="-1004274" y="6314755"/>
            <a:ext cx="674917" cy="100952"/>
          </a:xfrm>
          <a:prstGeom prst="rect">
            <a:avLst/>
          </a:prstGeom>
          <a:solidFill>
            <a:srgbClr val="FF6699"/>
          </a:solidFill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91" dirty="0">
              <a:ln>
                <a:solidFill>
                  <a:srgbClr val="C0000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8418BB6-2949-4219-A3F2-7344CB823E73}"/>
              </a:ext>
            </a:extLst>
          </p:cNvPr>
          <p:cNvGrpSpPr/>
          <p:nvPr/>
        </p:nvGrpSpPr>
        <p:grpSpPr>
          <a:xfrm>
            <a:off x="-1215530" y="6745763"/>
            <a:ext cx="130913" cy="143625"/>
            <a:chOff x="4327038" y="4671510"/>
            <a:chExt cx="310900" cy="34108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233654B-6491-4E7A-8065-9FF9150D8A70}"/>
                </a:ext>
              </a:extLst>
            </p:cNvPr>
            <p:cNvSpPr/>
            <p:nvPr/>
          </p:nvSpPr>
          <p:spPr>
            <a:xfrm>
              <a:off x="4327038" y="4874185"/>
              <a:ext cx="165374" cy="138414"/>
            </a:xfrm>
            <a:prstGeom prst="ellipse">
              <a:avLst/>
            </a:prstGeom>
            <a:grp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1">
                <a:ln>
                  <a:solidFill>
                    <a:srgbClr val="C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CFABD51A-FEC1-4F53-B22F-0F9486120EC3}"/>
                </a:ext>
              </a:extLst>
            </p:cNvPr>
            <p:cNvSpPr/>
            <p:nvPr/>
          </p:nvSpPr>
          <p:spPr>
            <a:xfrm>
              <a:off x="4472564" y="4834855"/>
              <a:ext cx="165374" cy="138414"/>
            </a:xfrm>
            <a:prstGeom prst="ellipse">
              <a:avLst/>
            </a:prstGeom>
            <a:grp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1" dirty="0">
                <a:ln>
                  <a:solidFill>
                    <a:srgbClr val="C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3FD4EE1-EA00-4A0C-A743-8C2AE291CB2E}"/>
                </a:ext>
              </a:extLst>
            </p:cNvPr>
            <p:cNvSpPr/>
            <p:nvPr/>
          </p:nvSpPr>
          <p:spPr>
            <a:xfrm>
              <a:off x="4418352" y="4671510"/>
              <a:ext cx="165374" cy="138414"/>
            </a:xfrm>
            <a:prstGeom prst="ellipse">
              <a:avLst/>
            </a:prstGeom>
            <a:grp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1">
                <a:ln>
                  <a:solidFill>
                    <a:srgbClr val="C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E40AECF-E6B9-459A-A5FF-0F274512B69A}"/>
              </a:ext>
            </a:extLst>
          </p:cNvPr>
          <p:cNvGrpSpPr/>
          <p:nvPr/>
        </p:nvGrpSpPr>
        <p:grpSpPr>
          <a:xfrm>
            <a:off x="-1386461" y="6851238"/>
            <a:ext cx="130913" cy="143625"/>
            <a:chOff x="4327038" y="4671510"/>
            <a:chExt cx="310900" cy="34108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F6E8A7A-98FF-456B-896B-749D41C0F2E7}"/>
                </a:ext>
              </a:extLst>
            </p:cNvPr>
            <p:cNvSpPr/>
            <p:nvPr/>
          </p:nvSpPr>
          <p:spPr>
            <a:xfrm>
              <a:off x="4327038" y="4874185"/>
              <a:ext cx="165374" cy="138414"/>
            </a:xfrm>
            <a:prstGeom prst="ellipse">
              <a:avLst/>
            </a:prstGeom>
            <a:grp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1">
                <a:ln>
                  <a:solidFill>
                    <a:srgbClr val="C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63B6AE5C-3D21-408D-AA0A-2EC2A34146AA}"/>
                </a:ext>
              </a:extLst>
            </p:cNvPr>
            <p:cNvSpPr/>
            <p:nvPr/>
          </p:nvSpPr>
          <p:spPr>
            <a:xfrm>
              <a:off x="4472564" y="4834855"/>
              <a:ext cx="165374" cy="138414"/>
            </a:xfrm>
            <a:prstGeom prst="ellipse">
              <a:avLst/>
            </a:prstGeom>
            <a:grp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1" dirty="0">
                <a:ln>
                  <a:solidFill>
                    <a:srgbClr val="C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3F17CA81-2221-4D63-B678-3D84CBBC9EAF}"/>
                </a:ext>
              </a:extLst>
            </p:cNvPr>
            <p:cNvSpPr/>
            <p:nvPr/>
          </p:nvSpPr>
          <p:spPr>
            <a:xfrm>
              <a:off x="4418352" y="4671510"/>
              <a:ext cx="165374" cy="138414"/>
            </a:xfrm>
            <a:prstGeom prst="ellipse">
              <a:avLst/>
            </a:prstGeom>
            <a:grp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1">
                <a:ln>
                  <a:solidFill>
                    <a:srgbClr val="C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E72A05A-F51C-4F21-B427-43DB743973AA}"/>
              </a:ext>
            </a:extLst>
          </p:cNvPr>
          <p:cNvCxnSpPr>
            <a:cxnSpLocks/>
          </p:cNvCxnSpPr>
          <p:nvPr/>
        </p:nvCxnSpPr>
        <p:spPr>
          <a:xfrm flipH="1" flipV="1">
            <a:off x="-1201874" y="6497406"/>
            <a:ext cx="3454" cy="1860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6D3EE89-EDAC-4544-956C-214F9357EF29}"/>
              </a:ext>
            </a:extLst>
          </p:cNvPr>
          <p:cNvGrpSpPr/>
          <p:nvPr/>
        </p:nvGrpSpPr>
        <p:grpSpPr>
          <a:xfrm rot="10800000">
            <a:off x="-715545" y="6509817"/>
            <a:ext cx="331356" cy="613061"/>
            <a:chOff x="4546624" y="4836391"/>
            <a:chExt cx="310900" cy="575216"/>
          </a:xfrm>
        </p:grpSpPr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61622F5-503F-4913-99D5-A75FCF38AC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8797" y="5237090"/>
              <a:ext cx="3242" cy="17451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884CF689-3617-44CD-88E0-01362E3A4BB3}"/>
                </a:ext>
              </a:extLst>
            </p:cNvPr>
            <p:cNvSpPr/>
            <p:nvPr/>
          </p:nvSpPr>
          <p:spPr>
            <a:xfrm>
              <a:off x="4546624" y="5039066"/>
              <a:ext cx="165374" cy="138414"/>
            </a:xfrm>
            <a:prstGeom prst="ellipse">
              <a:avLst/>
            </a:prstGeom>
            <a:solidFill>
              <a:srgbClr val="FF6699"/>
            </a:solidFill>
            <a:ln w="28575"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1">
                <a:ln>
                  <a:solidFill>
                    <a:srgbClr val="C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D0D02515-00D8-448B-B048-FAA7D6651E89}"/>
                </a:ext>
              </a:extLst>
            </p:cNvPr>
            <p:cNvSpPr/>
            <p:nvPr/>
          </p:nvSpPr>
          <p:spPr>
            <a:xfrm>
              <a:off x="4692150" y="4999736"/>
              <a:ext cx="165374" cy="138414"/>
            </a:xfrm>
            <a:prstGeom prst="ellipse">
              <a:avLst/>
            </a:prstGeom>
            <a:solidFill>
              <a:srgbClr val="FF6699"/>
            </a:solidFill>
            <a:ln w="28575"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1" dirty="0">
                <a:ln>
                  <a:solidFill>
                    <a:srgbClr val="C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54E7B3EF-8C50-41E1-9179-B062A39DB2F8}"/>
                </a:ext>
              </a:extLst>
            </p:cNvPr>
            <p:cNvSpPr/>
            <p:nvPr/>
          </p:nvSpPr>
          <p:spPr>
            <a:xfrm>
              <a:off x="4637938" y="4836391"/>
              <a:ext cx="165374" cy="138414"/>
            </a:xfrm>
            <a:prstGeom prst="ellipse">
              <a:avLst/>
            </a:prstGeom>
            <a:solidFill>
              <a:srgbClr val="FF6699"/>
            </a:solidFill>
            <a:ln w="28575"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1">
                <a:ln>
                  <a:solidFill>
                    <a:srgbClr val="C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724B4B57-5662-4AEC-ABEC-72E860B7E9B5}"/>
              </a:ext>
            </a:extLst>
          </p:cNvPr>
          <p:cNvSpPr txBox="1"/>
          <p:nvPr/>
        </p:nvSpPr>
        <p:spPr>
          <a:xfrm>
            <a:off x="-433792" y="6730219"/>
            <a:ext cx="301686" cy="32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49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3647518E-12E7-4E4A-B4EF-C9E17CE8BCEE}"/>
              </a:ext>
            </a:extLst>
          </p:cNvPr>
          <p:cNvSpPr/>
          <p:nvPr/>
        </p:nvSpPr>
        <p:spPr>
          <a:xfrm>
            <a:off x="-2198284" y="5870302"/>
            <a:ext cx="2104779" cy="1617499"/>
          </a:xfrm>
          <a:custGeom>
            <a:avLst/>
            <a:gdLst>
              <a:gd name="connsiteX0" fmla="*/ 6350 w 1974850"/>
              <a:gd name="connsiteY0" fmla="*/ 742950 h 1517650"/>
              <a:gd name="connsiteX1" fmla="*/ 622300 w 1974850"/>
              <a:gd name="connsiteY1" fmla="*/ 742950 h 1517650"/>
              <a:gd name="connsiteX2" fmla="*/ 622300 w 1974850"/>
              <a:gd name="connsiteY2" fmla="*/ 0 h 1517650"/>
              <a:gd name="connsiteX3" fmla="*/ 1974850 w 1974850"/>
              <a:gd name="connsiteY3" fmla="*/ 0 h 1517650"/>
              <a:gd name="connsiteX4" fmla="*/ 1974850 w 1974850"/>
              <a:gd name="connsiteY4" fmla="*/ 1517650 h 1517650"/>
              <a:gd name="connsiteX5" fmla="*/ 0 w 1974850"/>
              <a:gd name="connsiteY5" fmla="*/ 1517650 h 1517650"/>
              <a:gd name="connsiteX6" fmla="*/ 6350 w 1974850"/>
              <a:gd name="connsiteY6" fmla="*/ 742950 h 151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4850" h="1517650">
                <a:moveTo>
                  <a:pt x="6350" y="742950"/>
                </a:moveTo>
                <a:lnTo>
                  <a:pt x="622300" y="742950"/>
                </a:lnTo>
                <a:lnTo>
                  <a:pt x="622300" y="0"/>
                </a:lnTo>
                <a:lnTo>
                  <a:pt x="1974850" y="0"/>
                </a:lnTo>
                <a:lnTo>
                  <a:pt x="1974850" y="1517650"/>
                </a:lnTo>
                <a:lnTo>
                  <a:pt x="0" y="1517650"/>
                </a:lnTo>
                <a:cubicBezTo>
                  <a:pt x="2117" y="1259417"/>
                  <a:pt x="4233" y="1001183"/>
                  <a:pt x="6350" y="742950"/>
                </a:cubicBezTo>
                <a:close/>
              </a:path>
            </a:pathLst>
          </a:custGeom>
          <a:noFill/>
          <a:ln w="28575">
            <a:solidFill>
              <a:srgbClr val="1AA9C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91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4CEF286-85B1-4739-980E-6BBF4EBA8CFA}"/>
              </a:ext>
            </a:extLst>
          </p:cNvPr>
          <p:cNvGrpSpPr/>
          <p:nvPr/>
        </p:nvGrpSpPr>
        <p:grpSpPr>
          <a:xfrm flipH="1">
            <a:off x="-2175645" y="5411045"/>
            <a:ext cx="1166179" cy="1166179"/>
            <a:chOff x="9789100" y="4072154"/>
            <a:chExt cx="1033462" cy="1033462"/>
          </a:xfrm>
        </p:grpSpPr>
        <p:sp>
          <p:nvSpPr>
            <p:cNvPr id="95" name="弧形 94">
              <a:extLst>
                <a:ext uri="{FF2B5EF4-FFF2-40B4-BE49-F238E27FC236}">
                  <a16:creationId xmlns:a16="http://schemas.microsoft.com/office/drawing/2014/main" id="{F6B10F77-F4F4-44F6-9A3C-2D17088B383C}"/>
                </a:ext>
              </a:extLst>
            </p:cNvPr>
            <p:cNvSpPr/>
            <p:nvPr/>
          </p:nvSpPr>
          <p:spPr>
            <a:xfrm>
              <a:off x="9789100" y="4072154"/>
              <a:ext cx="1033462" cy="1033462"/>
            </a:xfrm>
            <a:prstGeom prst="arc">
              <a:avLst>
                <a:gd name="adj1" fmla="val 12129680"/>
                <a:gd name="adj2" fmla="val 5469424"/>
              </a:avLst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9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8DDCCD6A-F4C1-4E9B-98EF-03B71E9CEB40}"/>
                </a:ext>
              </a:extLst>
            </p:cNvPr>
            <p:cNvCxnSpPr/>
            <p:nvPr/>
          </p:nvCxnSpPr>
          <p:spPr>
            <a:xfrm flipH="1">
              <a:off x="9789100" y="4397319"/>
              <a:ext cx="29774" cy="62700"/>
            </a:xfrm>
            <a:prstGeom prst="straightConnector1">
              <a:avLst/>
            </a:prstGeom>
            <a:ln w="28575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8CD9DF27-C46D-4220-BA3E-3ABAB92B5D49}"/>
              </a:ext>
            </a:extLst>
          </p:cNvPr>
          <p:cNvGrpSpPr/>
          <p:nvPr/>
        </p:nvGrpSpPr>
        <p:grpSpPr>
          <a:xfrm rot="16200000">
            <a:off x="2319259" y="5002226"/>
            <a:ext cx="194603" cy="256047"/>
            <a:chOff x="3387199" y="4707360"/>
            <a:chExt cx="311454" cy="329490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B985A6F-92F8-4218-9901-BD46F5AC12F4}"/>
                </a:ext>
              </a:extLst>
            </p:cNvPr>
            <p:cNvCxnSpPr/>
            <p:nvPr/>
          </p:nvCxnSpPr>
          <p:spPr>
            <a:xfrm rot="5400000">
              <a:off x="3222454" y="4872105"/>
              <a:ext cx="329490" cy="0"/>
            </a:xfrm>
            <a:prstGeom prst="line">
              <a:avLst/>
            </a:prstGeom>
            <a:ln w="28575">
              <a:solidFill>
                <a:srgbClr val="FF66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14ED60DF-59D9-42E9-BE7B-47B232BD6111}"/>
                </a:ext>
              </a:extLst>
            </p:cNvPr>
            <p:cNvCxnSpPr/>
            <p:nvPr/>
          </p:nvCxnSpPr>
          <p:spPr>
            <a:xfrm rot="5400000" flipV="1">
              <a:off x="3547326" y="4720250"/>
              <a:ext cx="0" cy="302654"/>
            </a:xfrm>
            <a:prstGeom prst="line">
              <a:avLst/>
            </a:prstGeom>
            <a:ln w="28575">
              <a:solidFill>
                <a:srgbClr val="FF66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17B08A90-2DA0-4F89-9A1B-CADE522C78AA}"/>
              </a:ext>
            </a:extLst>
          </p:cNvPr>
          <p:cNvSpPr/>
          <p:nvPr/>
        </p:nvSpPr>
        <p:spPr>
          <a:xfrm>
            <a:off x="2513878" y="4241235"/>
            <a:ext cx="289461" cy="22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63" dirty="0"/>
              <a:t>ii</a:t>
            </a:r>
            <a:endParaRPr lang="zh-CN" altLang="en-US" sz="1263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62662A7-E28E-4054-BEFD-9FB3414BE1D1}"/>
              </a:ext>
            </a:extLst>
          </p:cNvPr>
          <p:cNvSpPr/>
          <p:nvPr/>
        </p:nvSpPr>
        <p:spPr>
          <a:xfrm>
            <a:off x="962418" y="4528190"/>
            <a:ext cx="271876" cy="25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/>
          </a:p>
        </p:txBody>
      </p: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CB5D4A96-A8D7-4009-8166-D8CAE5A3A678}"/>
              </a:ext>
            </a:extLst>
          </p:cNvPr>
          <p:cNvGrpSpPr/>
          <p:nvPr/>
        </p:nvGrpSpPr>
        <p:grpSpPr>
          <a:xfrm>
            <a:off x="4614383" y="1914632"/>
            <a:ext cx="2593732" cy="4099760"/>
            <a:chOff x="7208203" y="1171755"/>
            <a:chExt cx="2433620" cy="3846678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6C231F57-E118-4876-B5FE-2D1194AAACF3}"/>
                </a:ext>
              </a:extLst>
            </p:cNvPr>
            <p:cNvGrpSpPr/>
            <p:nvPr/>
          </p:nvGrpSpPr>
          <p:grpSpPr>
            <a:xfrm flipH="1">
              <a:off x="7299959" y="2612052"/>
              <a:ext cx="830192" cy="275910"/>
              <a:chOff x="6464836" y="2682451"/>
              <a:chExt cx="1098923" cy="304565"/>
            </a:xfrm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4A702D59-EC7B-413B-AE79-59C458E0B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4836" y="2987016"/>
                <a:ext cx="10989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连接符: 肘形 97">
                <a:extLst>
                  <a:ext uri="{FF2B5EF4-FFF2-40B4-BE49-F238E27FC236}">
                    <a16:creationId xmlns:a16="http://schemas.microsoft.com/office/drawing/2014/main" id="{173DFDD4-DADD-4C11-AFA6-4655D1BCD3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557226" y="2733671"/>
                <a:ext cx="291940" cy="189500"/>
              </a:xfrm>
              <a:prstGeom prst="bentConnector3">
                <a:avLst>
                  <a:gd name="adj1" fmla="val 99998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97DBC584-D110-4799-9060-F4ECA04283E2}"/>
                  </a:ext>
                </a:extLst>
              </p:cNvPr>
              <p:cNvSpPr/>
              <p:nvPr/>
            </p:nvSpPr>
            <p:spPr>
              <a:xfrm>
                <a:off x="6799596" y="2864119"/>
                <a:ext cx="592692" cy="92216"/>
              </a:xfrm>
              <a:prstGeom prst="rect">
                <a:avLst/>
              </a:prstGeom>
              <a:solidFill>
                <a:srgbClr val="FF6699"/>
              </a:solidFill>
              <a:ln w="28575"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4B13468D-9DB2-4C18-876F-7705111AB0E5}"/>
                </a:ext>
              </a:extLst>
            </p:cNvPr>
            <p:cNvGrpSpPr/>
            <p:nvPr/>
          </p:nvGrpSpPr>
          <p:grpSpPr>
            <a:xfrm flipV="1">
              <a:off x="7506379" y="2929880"/>
              <a:ext cx="265639" cy="438710"/>
              <a:chOff x="6834226" y="2078523"/>
              <a:chExt cx="265639" cy="438710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50AD9F12-7E80-42E7-8D80-FC6221807216}"/>
                  </a:ext>
                </a:extLst>
              </p:cNvPr>
              <p:cNvSpPr/>
              <p:nvPr/>
            </p:nvSpPr>
            <p:spPr>
              <a:xfrm>
                <a:off x="6934491" y="2078523"/>
                <a:ext cx="165374" cy="138414"/>
              </a:xfrm>
              <a:prstGeom prst="ellipse">
                <a:avLst/>
              </a:prstGeom>
              <a:solidFill>
                <a:srgbClr val="FF6699"/>
              </a:solidFill>
              <a:ln w="28575"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62021507-16E2-4FC4-BCF5-D64AA97E4A22}"/>
                  </a:ext>
                </a:extLst>
              </p:cNvPr>
              <p:cNvSpPr/>
              <p:nvPr/>
            </p:nvSpPr>
            <p:spPr>
              <a:xfrm>
                <a:off x="6834226" y="2170905"/>
                <a:ext cx="165374" cy="138414"/>
              </a:xfrm>
              <a:prstGeom prst="ellipse">
                <a:avLst/>
              </a:prstGeom>
              <a:solidFill>
                <a:srgbClr val="FF6699"/>
              </a:solidFill>
              <a:ln w="28575"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5DF62F9B-77AC-4DAF-88BA-BD6BE0546D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4508" y="2336405"/>
                <a:ext cx="0" cy="1808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8BC623A0-A22C-469C-999E-6B7A57F46F14}"/>
                </a:ext>
              </a:extLst>
            </p:cNvPr>
            <p:cNvGrpSpPr/>
            <p:nvPr/>
          </p:nvGrpSpPr>
          <p:grpSpPr>
            <a:xfrm flipH="1">
              <a:off x="7671753" y="4135284"/>
              <a:ext cx="1394444" cy="804146"/>
              <a:chOff x="7668796" y="4101003"/>
              <a:chExt cx="1394444" cy="804146"/>
            </a:xfrm>
          </p:grpSpPr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48D3DE3B-220A-478E-BBF3-7A215DA20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8796" y="4405568"/>
                <a:ext cx="139444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连接符: 肘形 108">
                <a:extLst>
                  <a:ext uri="{FF2B5EF4-FFF2-40B4-BE49-F238E27FC236}">
                    <a16:creationId xmlns:a16="http://schemas.microsoft.com/office/drawing/2014/main" id="{BF6A6109-1DCD-4721-83DC-5C74F183BF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761186" y="4152223"/>
                <a:ext cx="291940" cy="189500"/>
              </a:xfrm>
              <a:prstGeom prst="bentConnector3">
                <a:avLst>
                  <a:gd name="adj1" fmla="val 99998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43FE57E2-6150-4273-BE1B-4996F6C1EBD2}"/>
                  </a:ext>
                </a:extLst>
              </p:cNvPr>
              <p:cNvSpPr/>
              <p:nvPr/>
            </p:nvSpPr>
            <p:spPr>
              <a:xfrm>
                <a:off x="8003555" y="4280168"/>
                <a:ext cx="947218" cy="94721"/>
              </a:xfrm>
              <a:prstGeom prst="rect">
                <a:avLst/>
              </a:prstGeom>
              <a:solidFill>
                <a:srgbClr val="FF6699"/>
              </a:solidFill>
              <a:ln w="28575"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F0EE5C0A-B0BC-4D0D-9641-608571C9DE18}"/>
                  </a:ext>
                </a:extLst>
              </p:cNvPr>
              <p:cNvGrpSpPr/>
              <p:nvPr/>
            </p:nvGrpSpPr>
            <p:grpSpPr>
              <a:xfrm flipV="1">
                <a:off x="8344344" y="4443291"/>
                <a:ext cx="265639" cy="461858"/>
                <a:chOff x="6834226" y="2116623"/>
                <a:chExt cx="265639" cy="461858"/>
              </a:xfrm>
            </p:grpSpPr>
            <p:sp>
              <p:nvSpPr>
                <p:cNvPr id="112" name="椭圆 111">
                  <a:extLst>
                    <a:ext uri="{FF2B5EF4-FFF2-40B4-BE49-F238E27FC236}">
                      <a16:creationId xmlns:a16="http://schemas.microsoft.com/office/drawing/2014/main" id="{956E2248-4EA3-48A3-B379-06E811F6DF22}"/>
                    </a:ext>
                  </a:extLst>
                </p:cNvPr>
                <p:cNvSpPr/>
                <p:nvPr/>
              </p:nvSpPr>
              <p:spPr>
                <a:xfrm>
                  <a:off x="6934491" y="2116623"/>
                  <a:ext cx="165374" cy="138414"/>
                </a:xfrm>
                <a:prstGeom prst="ellipse">
                  <a:avLst/>
                </a:prstGeom>
                <a:solidFill>
                  <a:srgbClr val="FF6699"/>
                </a:solidFill>
                <a:ln w="28575">
                  <a:solidFill>
                    <a:srgbClr val="9933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93F7583F-7D75-466B-A2FC-0CBA030D4EC2}"/>
                    </a:ext>
                  </a:extLst>
                </p:cNvPr>
                <p:cNvSpPr/>
                <p:nvPr/>
              </p:nvSpPr>
              <p:spPr>
                <a:xfrm>
                  <a:off x="6834226" y="2209005"/>
                  <a:ext cx="165374" cy="138414"/>
                </a:xfrm>
                <a:prstGeom prst="ellipse">
                  <a:avLst/>
                </a:prstGeom>
                <a:solidFill>
                  <a:srgbClr val="FF6699"/>
                </a:solidFill>
                <a:ln w="28575">
                  <a:solidFill>
                    <a:srgbClr val="9933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4" name="直接箭头连接符 113">
                  <a:extLst>
                    <a:ext uri="{FF2B5EF4-FFF2-40B4-BE49-F238E27FC236}">
                      <a16:creationId xmlns:a16="http://schemas.microsoft.com/office/drawing/2014/main" id="{F83C8B83-F5BC-435E-9783-6481DC8C3E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76453" y="2397653"/>
                  <a:ext cx="0" cy="18082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0DA08DD4-2CE5-44D6-BFB9-45B874ACC4F4}"/>
                </a:ext>
              </a:extLst>
            </p:cNvPr>
            <p:cNvSpPr/>
            <p:nvPr/>
          </p:nvSpPr>
          <p:spPr>
            <a:xfrm>
              <a:off x="7208203" y="1171755"/>
              <a:ext cx="2433620" cy="7149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E8E76D86-BD9C-4454-A0D7-176125321A96}"/>
                </a:ext>
              </a:extLst>
            </p:cNvPr>
            <p:cNvCxnSpPr>
              <a:cxnSpLocks/>
            </p:cNvCxnSpPr>
            <p:nvPr/>
          </p:nvCxnSpPr>
          <p:spPr>
            <a:xfrm>
              <a:off x="7906643" y="1972407"/>
              <a:ext cx="0" cy="366933"/>
            </a:xfrm>
            <a:prstGeom prst="straightConnector1">
              <a:avLst/>
            </a:prstGeom>
            <a:ln w="28575">
              <a:solidFill>
                <a:srgbClr val="FF66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连接符: 肘形 119">
              <a:extLst>
                <a:ext uri="{FF2B5EF4-FFF2-40B4-BE49-F238E27FC236}">
                  <a16:creationId xmlns:a16="http://schemas.microsoft.com/office/drawing/2014/main" id="{1336B3F1-10AA-4BC4-8DF9-D452686390D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967069" y="2989353"/>
              <a:ext cx="2033895" cy="1"/>
            </a:xfrm>
            <a:prstGeom prst="bentConnector3">
              <a:avLst/>
            </a:prstGeom>
            <a:ln w="28575">
              <a:solidFill>
                <a:srgbClr val="FF66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连接符: 肘形 121">
              <a:extLst>
                <a:ext uri="{FF2B5EF4-FFF2-40B4-BE49-F238E27FC236}">
                  <a16:creationId xmlns:a16="http://schemas.microsoft.com/office/drawing/2014/main" id="{11127B8E-44CD-43AC-8DC8-2F0C6ED1A82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922387" y="3128175"/>
              <a:ext cx="558612" cy="115608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66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E912C1CB-5B36-4DF7-9DF5-64C833B79308}"/>
                </a:ext>
              </a:extLst>
            </p:cNvPr>
            <p:cNvCxnSpPr/>
            <p:nvPr/>
          </p:nvCxnSpPr>
          <p:spPr>
            <a:xfrm>
              <a:off x="8648399" y="3985523"/>
              <a:ext cx="240242" cy="0"/>
            </a:xfrm>
            <a:prstGeom prst="line">
              <a:avLst/>
            </a:prstGeom>
            <a:ln w="28575">
              <a:solidFill>
                <a:srgbClr val="FF66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F9A92E25-7C15-4FAD-9C51-BA7A70F91567}"/>
                </a:ext>
              </a:extLst>
            </p:cNvPr>
            <p:cNvSpPr/>
            <p:nvPr/>
          </p:nvSpPr>
          <p:spPr>
            <a:xfrm>
              <a:off x="7208203" y="2413325"/>
              <a:ext cx="1264913" cy="975042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040D5FE5-6534-4771-8093-686D98A6CC14}"/>
                </a:ext>
              </a:extLst>
            </p:cNvPr>
            <p:cNvSpPr/>
            <p:nvPr/>
          </p:nvSpPr>
          <p:spPr>
            <a:xfrm>
              <a:off x="7426067" y="4043391"/>
              <a:ext cx="2047994" cy="975042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</p:grpSp>
    </p:spTree>
    <p:extLst>
      <p:ext uri="{BB962C8B-B14F-4D97-AF65-F5344CB8AC3E}">
        <p14:creationId xmlns:p14="http://schemas.microsoft.com/office/powerpoint/2010/main" val="382271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876F61B-0FE4-4518-9107-37BD8C6AE893}"/>
              </a:ext>
            </a:extLst>
          </p:cNvPr>
          <p:cNvGrpSpPr/>
          <p:nvPr/>
        </p:nvGrpSpPr>
        <p:grpSpPr>
          <a:xfrm>
            <a:off x="-1741290" y="977793"/>
            <a:ext cx="2051697" cy="1019579"/>
            <a:chOff x="635222" y="315956"/>
            <a:chExt cx="3328264" cy="199271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AA0E1E6-775F-443D-88B4-5F719D04B02D}"/>
                </a:ext>
              </a:extLst>
            </p:cNvPr>
            <p:cNvGrpSpPr/>
            <p:nvPr/>
          </p:nvGrpSpPr>
          <p:grpSpPr>
            <a:xfrm>
              <a:off x="635222" y="1556587"/>
              <a:ext cx="3075753" cy="628853"/>
              <a:chOff x="2690723" y="1961745"/>
              <a:chExt cx="3075753" cy="628853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92B38BD1-B598-40DA-A6E7-3B4BEDBBD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0723" y="2363306"/>
                <a:ext cx="358021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5046C3A-5EAC-456C-BD0C-AB81CF0E8F3B}"/>
                  </a:ext>
                </a:extLst>
              </p:cNvPr>
              <p:cNvSpPr txBox="1"/>
              <p:nvPr/>
            </p:nvSpPr>
            <p:spPr>
              <a:xfrm>
                <a:off x="3048743" y="1961745"/>
                <a:ext cx="1571166" cy="628853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sz="149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5C7B265E-52CC-49A1-AAB7-C45A0CDD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9908" y="2357789"/>
                <a:ext cx="1146568" cy="11034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A96B947-65C1-4E6F-9FCA-A1DC89917CEC}"/>
                </a:ext>
              </a:extLst>
            </p:cNvPr>
            <p:cNvSpPr txBox="1"/>
            <p:nvPr/>
          </p:nvSpPr>
          <p:spPr>
            <a:xfrm>
              <a:off x="2392322" y="315956"/>
              <a:ext cx="1571164" cy="62885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149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连接符: 肘形 6">
              <a:extLst>
                <a:ext uri="{FF2B5EF4-FFF2-40B4-BE49-F238E27FC236}">
                  <a16:creationId xmlns:a16="http://schemas.microsoft.com/office/drawing/2014/main" id="{B57D30EB-41CE-48BB-89A9-4B4351D294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732" y="1219646"/>
              <a:ext cx="531745" cy="539329"/>
            </a:xfrm>
            <a:prstGeom prst="bentConnector2">
              <a:avLst/>
            </a:prstGeom>
            <a:ln w="28575">
              <a:solidFill>
                <a:srgbClr val="FF66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13E51FFD-596E-45A6-A519-DEC2F2FA956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04245" y="703600"/>
              <a:ext cx="500332" cy="592229"/>
            </a:xfrm>
            <a:prstGeom prst="bentConnector2">
              <a:avLst/>
            </a:prstGeom>
            <a:ln w="28575"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E8AF16-7ADD-418F-8F6B-4F1590295467}"/>
                </a:ext>
              </a:extLst>
            </p:cNvPr>
            <p:cNvCxnSpPr/>
            <p:nvPr/>
          </p:nvCxnSpPr>
          <p:spPr>
            <a:xfrm>
              <a:off x="1617329" y="1295829"/>
              <a:ext cx="173831" cy="0"/>
            </a:xfrm>
            <a:prstGeom prst="line">
              <a:avLst/>
            </a:prstGeom>
            <a:ln w="28575"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312BE36-F1B6-47C3-A76E-8833C8A6C0B3}"/>
                </a:ext>
              </a:extLst>
            </p:cNvPr>
            <p:cNvSpPr txBox="1"/>
            <p:nvPr/>
          </p:nvSpPr>
          <p:spPr>
            <a:xfrm>
              <a:off x="1164838" y="1615150"/>
              <a:ext cx="1006872" cy="69351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706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模块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F8E8C3D-863E-4F22-A107-F01519EC9585}"/>
                </a:ext>
              </a:extLst>
            </p:cNvPr>
            <p:cNvSpPr txBox="1"/>
            <p:nvPr/>
          </p:nvSpPr>
          <p:spPr>
            <a:xfrm>
              <a:off x="2420063" y="378316"/>
              <a:ext cx="1360525" cy="69351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706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控制器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6675FC3-C048-41BA-AD06-8EA69F76A48A}"/>
              </a:ext>
            </a:extLst>
          </p:cNvPr>
          <p:cNvGrpSpPr/>
          <p:nvPr/>
        </p:nvGrpSpPr>
        <p:grpSpPr>
          <a:xfrm>
            <a:off x="-2448004" y="2254227"/>
            <a:ext cx="3453735" cy="1751557"/>
            <a:chOff x="1108547" y="3595786"/>
            <a:chExt cx="4300495" cy="244823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0E8D16C-F27E-4DDF-93B3-8CC856D2F827}"/>
                </a:ext>
              </a:extLst>
            </p:cNvPr>
            <p:cNvGrpSpPr/>
            <p:nvPr/>
          </p:nvGrpSpPr>
          <p:grpSpPr>
            <a:xfrm>
              <a:off x="1108547" y="3595786"/>
              <a:ext cx="4300495" cy="2448239"/>
              <a:chOff x="1455420" y="1380176"/>
              <a:chExt cx="4300495" cy="2448239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8AD61960-5E45-4483-8481-F39DCA828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420" y="3441553"/>
                <a:ext cx="43004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53D8E59C-A672-4219-AB4F-0A4BDB515C69}"/>
                  </a:ext>
                </a:extLst>
              </p:cNvPr>
              <p:cNvSpPr/>
              <p:nvPr/>
            </p:nvSpPr>
            <p:spPr>
              <a:xfrm>
                <a:off x="4495748" y="2708157"/>
                <a:ext cx="550018" cy="45719"/>
              </a:xfrm>
              <a:custGeom>
                <a:avLst/>
                <a:gdLst>
                  <a:gd name="connsiteX0" fmla="*/ 0 w 2038350"/>
                  <a:gd name="connsiteY0" fmla="*/ 0 h 333480"/>
                  <a:gd name="connsiteX1" fmla="*/ 647700 w 2038350"/>
                  <a:gd name="connsiteY1" fmla="*/ 333375 h 333480"/>
                  <a:gd name="connsiteX2" fmla="*/ 1409700 w 2038350"/>
                  <a:gd name="connsiteY2" fmla="*/ 38100 h 333480"/>
                  <a:gd name="connsiteX3" fmla="*/ 2038350 w 2038350"/>
                  <a:gd name="connsiteY3" fmla="*/ 219075 h 33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8350" h="333480">
                    <a:moveTo>
                      <a:pt x="0" y="0"/>
                    </a:moveTo>
                    <a:cubicBezTo>
                      <a:pt x="206375" y="163512"/>
                      <a:pt x="412750" y="327025"/>
                      <a:pt x="647700" y="333375"/>
                    </a:cubicBezTo>
                    <a:cubicBezTo>
                      <a:pt x="882650" y="339725"/>
                      <a:pt x="1177925" y="57150"/>
                      <a:pt x="1409700" y="38100"/>
                    </a:cubicBezTo>
                    <a:cubicBezTo>
                      <a:pt x="1641475" y="19050"/>
                      <a:pt x="1839912" y="119062"/>
                      <a:pt x="2038350" y="21907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70634077-22A7-4147-8B3A-9E4EE6AEA603}"/>
                  </a:ext>
                </a:extLst>
              </p:cNvPr>
              <p:cNvGrpSpPr/>
              <p:nvPr/>
            </p:nvGrpSpPr>
            <p:grpSpPr>
              <a:xfrm>
                <a:off x="2298423" y="2546774"/>
                <a:ext cx="985971" cy="303671"/>
                <a:chOff x="2292929" y="1896765"/>
                <a:chExt cx="1143000" cy="303671"/>
              </a:xfrm>
            </p:grpSpPr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98F7F71F-560E-4723-BDD8-87B75A5385B4}"/>
                    </a:ext>
                  </a:extLst>
                </p:cNvPr>
                <p:cNvSpPr/>
                <p:nvPr/>
              </p:nvSpPr>
              <p:spPr>
                <a:xfrm rot="19732831">
                  <a:off x="2541058" y="1896765"/>
                  <a:ext cx="363903" cy="240013"/>
                </a:xfrm>
                <a:custGeom>
                  <a:avLst/>
                  <a:gdLst>
                    <a:gd name="connsiteX0" fmla="*/ 1572474 w 3149832"/>
                    <a:gd name="connsiteY0" fmla="*/ 418332 h 2077475"/>
                    <a:gd name="connsiteX1" fmla="*/ 1458174 w 3149832"/>
                    <a:gd name="connsiteY1" fmla="*/ 665982 h 2077475"/>
                    <a:gd name="connsiteX2" fmla="*/ 1343874 w 3149832"/>
                    <a:gd name="connsiteY2" fmla="*/ 770757 h 2077475"/>
                    <a:gd name="connsiteX3" fmla="*/ 1067649 w 3149832"/>
                    <a:gd name="connsiteY3" fmla="*/ 866007 h 2077475"/>
                    <a:gd name="connsiteX4" fmla="*/ 867624 w 3149832"/>
                    <a:gd name="connsiteY4" fmla="*/ 961257 h 2077475"/>
                    <a:gd name="connsiteX5" fmla="*/ 505674 w 3149832"/>
                    <a:gd name="connsiteY5" fmla="*/ 1018407 h 2077475"/>
                    <a:gd name="connsiteX6" fmla="*/ 134199 w 3149832"/>
                    <a:gd name="connsiteY6" fmla="*/ 1170807 h 2077475"/>
                    <a:gd name="connsiteX7" fmla="*/ 849 w 3149832"/>
                    <a:gd name="connsiteY7" fmla="*/ 1408932 h 2077475"/>
                    <a:gd name="connsiteX8" fmla="*/ 105624 w 3149832"/>
                    <a:gd name="connsiteY8" fmla="*/ 1761357 h 2077475"/>
                    <a:gd name="connsiteX9" fmla="*/ 581874 w 3149832"/>
                    <a:gd name="connsiteY9" fmla="*/ 1970907 h 2077475"/>
                    <a:gd name="connsiteX10" fmla="*/ 1058124 w 3149832"/>
                    <a:gd name="connsiteY10" fmla="*/ 2066157 h 2077475"/>
                    <a:gd name="connsiteX11" fmla="*/ 1753449 w 3149832"/>
                    <a:gd name="connsiteY11" fmla="*/ 2066157 h 2077475"/>
                    <a:gd name="connsiteX12" fmla="*/ 2353524 w 3149832"/>
                    <a:gd name="connsiteY12" fmla="*/ 1980432 h 2077475"/>
                    <a:gd name="connsiteX13" fmla="*/ 2753574 w 3149832"/>
                    <a:gd name="connsiteY13" fmla="*/ 1847082 h 2077475"/>
                    <a:gd name="connsiteX14" fmla="*/ 3048849 w 3149832"/>
                    <a:gd name="connsiteY14" fmla="*/ 1408932 h 2077475"/>
                    <a:gd name="connsiteX15" fmla="*/ 3144099 w 3149832"/>
                    <a:gd name="connsiteY15" fmla="*/ 818382 h 2077475"/>
                    <a:gd name="connsiteX16" fmla="*/ 2905974 w 3149832"/>
                    <a:gd name="connsiteY16" fmla="*/ 323082 h 2077475"/>
                    <a:gd name="connsiteX17" fmla="*/ 2486874 w 3149832"/>
                    <a:gd name="connsiteY17" fmla="*/ 18282 h 2077475"/>
                    <a:gd name="connsiteX18" fmla="*/ 2048724 w 3149832"/>
                    <a:gd name="connsiteY18" fmla="*/ 56382 h 2077475"/>
                    <a:gd name="connsiteX19" fmla="*/ 1724874 w 3149832"/>
                    <a:gd name="connsiteY19" fmla="*/ 237357 h 2077475"/>
                    <a:gd name="connsiteX20" fmla="*/ 1572474 w 3149832"/>
                    <a:gd name="connsiteY20" fmla="*/ 418332 h 207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149832" h="2077475">
                      <a:moveTo>
                        <a:pt x="1572474" y="418332"/>
                      </a:moveTo>
                      <a:cubicBezTo>
                        <a:pt x="1528024" y="489769"/>
                        <a:pt x="1496274" y="607244"/>
                        <a:pt x="1458174" y="665982"/>
                      </a:cubicBezTo>
                      <a:cubicBezTo>
                        <a:pt x="1420074" y="724720"/>
                        <a:pt x="1408962" y="737419"/>
                        <a:pt x="1343874" y="770757"/>
                      </a:cubicBezTo>
                      <a:cubicBezTo>
                        <a:pt x="1278786" y="804095"/>
                        <a:pt x="1147024" y="834257"/>
                        <a:pt x="1067649" y="866007"/>
                      </a:cubicBezTo>
                      <a:cubicBezTo>
                        <a:pt x="988274" y="897757"/>
                        <a:pt x="961286" y="935857"/>
                        <a:pt x="867624" y="961257"/>
                      </a:cubicBezTo>
                      <a:cubicBezTo>
                        <a:pt x="773962" y="986657"/>
                        <a:pt x="627911" y="983482"/>
                        <a:pt x="505674" y="1018407"/>
                      </a:cubicBezTo>
                      <a:cubicBezTo>
                        <a:pt x="383436" y="1053332"/>
                        <a:pt x="218336" y="1105720"/>
                        <a:pt x="134199" y="1170807"/>
                      </a:cubicBezTo>
                      <a:cubicBezTo>
                        <a:pt x="50061" y="1235895"/>
                        <a:pt x="5611" y="1310507"/>
                        <a:pt x="849" y="1408932"/>
                      </a:cubicBezTo>
                      <a:cubicBezTo>
                        <a:pt x="-3913" y="1507357"/>
                        <a:pt x="8787" y="1667695"/>
                        <a:pt x="105624" y="1761357"/>
                      </a:cubicBezTo>
                      <a:cubicBezTo>
                        <a:pt x="202461" y="1855019"/>
                        <a:pt x="423124" y="1920107"/>
                        <a:pt x="581874" y="1970907"/>
                      </a:cubicBezTo>
                      <a:cubicBezTo>
                        <a:pt x="740624" y="2021707"/>
                        <a:pt x="862862" y="2050282"/>
                        <a:pt x="1058124" y="2066157"/>
                      </a:cubicBezTo>
                      <a:cubicBezTo>
                        <a:pt x="1253386" y="2082032"/>
                        <a:pt x="1537549" y="2080445"/>
                        <a:pt x="1753449" y="2066157"/>
                      </a:cubicBezTo>
                      <a:cubicBezTo>
                        <a:pt x="1969349" y="2051869"/>
                        <a:pt x="2186836" y="2016945"/>
                        <a:pt x="2353524" y="1980432"/>
                      </a:cubicBezTo>
                      <a:cubicBezTo>
                        <a:pt x="2520212" y="1943919"/>
                        <a:pt x="2637687" y="1942332"/>
                        <a:pt x="2753574" y="1847082"/>
                      </a:cubicBezTo>
                      <a:cubicBezTo>
                        <a:pt x="2869461" y="1751832"/>
                        <a:pt x="2983762" y="1580382"/>
                        <a:pt x="3048849" y="1408932"/>
                      </a:cubicBezTo>
                      <a:cubicBezTo>
                        <a:pt x="3113936" y="1237482"/>
                        <a:pt x="3167912" y="999357"/>
                        <a:pt x="3144099" y="818382"/>
                      </a:cubicBezTo>
                      <a:cubicBezTo>
                        <a:pt x="3120287" y="637407"/>
                        <a:pt x="3015511" y="456432"/>
                        <a:pt x="2905974" y="323082"/>
                      </a:cubicBezTo>
                      <a:cubicBezTo>
                        <a:pt x="2796437" y="189732"/>
                        <a:pt x="2629749" y="62732"/>
                        <a:pt x="2486874" y="18282"/>
                      </a:cubicBezTo>
                      <a:cubicBezTo>
                        <a:pt x="2343999" y="-26168"/>
                        <a:pt x="2175724" y="19869"/>
                        <a:pt x="2048724" y="56382"/>
                      </a:cubicBezTo>
                      <a:cubicBezTo>
                        <a:pt x="1921724" y="92894"/>
                        <a:pt x="1807424" y="177032"/>
                        <a:pt x="1724874" y="237357"/>
                      </a:cubicBezTo>
                      <a:cubicBezTo>
                        <a:pt x="1642324" y="297682"/>
                        <a:pt x="1616924" y="346895"/>
                        <a:pt x="1572474" y="418332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26BF0E4E-B713-43FC-BAB2-98BD61E864C5}"/>
                    </a:ext>
                  </a:extLst>
                </p:cNvPr>
                <p:cNvSpPr/>
                <p:nvPr/>
              </p:nvSpPr>
              <p:spPr>
                <a:xfrm rot="20700132">
                  <a:off x="2292929" y="2017781"/>
                  <a:ext cx="1143000" cy="107991"/>
                </a:xfrm>
                <a:custGeom>
                  <a:avLst/>
                  <a:gdLst>
                    <a:gd name="connsiteX0" fmla="*/ 0 w 2038350"/>
                    <a:gd name="connsiteY0" fmla="*/ 0 h 333480"/>
                    <a:gd name="connsiteX1" fmla="*/ 647700 w 2038350"/>
                    <a:gd name="connsiteY1" fmla="*/ 333375 h 333480"/>
                    <a:gd name="connsiteX2" fmla="*/ 1409700 w 2038350"/>
                    <a:gd name="connsiteY2" fmla="*/ 38100 h 333480"/>
                    <a:gd name="connsiteX3" fmla="*/ 2038350 w 2038350"/>
                    <a:gd name="connsiteY3" fmla="*/ 219075 h 333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38350" h="333480">
                      <a:moveTo>
                        <a:pt x="0" y="0"/>
                      </a:moveTo>
                      <a:cubicBezTo>
                        <a:pt x="206375" y="163512"/>
                        <a:pt x="412750" y="327025"/>
                        <a:pt x="647700" y="333375"/>
                      </a:cubicBezTo>
                      <a:cubicBezTo>
                        <a:pt x="882650" y="339725"/>
                        <a:pt x="1177925" y="57150"/>
                        <a:pt x="1409700" y="38100"/>
                      </a:cubicBezTo>
                      <a:cubicBezTo>
                        <a:pt x="1641475" y="19050"/>
                        <a:pt x="1839912" y="119062"/>
                        <a:pt x="2038350" y="21907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97D15E96-766D-429F-AD1E-0C730D023813}"/>
                    </a:ext>
                  </a:extLst>
                </p:cNvPr>
                <p:cNvSpPr/>
                <p:nvPr/>
              </p:nvSpPr>
              <p:spPr>
                <a:xfrm rot="19732831">
                  <a:off x="2651139" y="2092537"/>
                  <a:ext cx="306310" cy="107899"/>
                </a:xfrm>
                <a:custGeom>
                  <a:avLst/>
                  <a:gdLst>
                    <a:gd name="connsiteX0" fmla="*/ 658313 w 3109904"/>
                    <a:gd name="connsiteY0" fmla="*/ 142975 h 1095475"/>
                    <a:gd name="connsiteX1" fmla="*/ 372563 w 3109904"/>
                    <a:gd name="connsiteY1" fmla="*/ 162025 h 1095475"/>
                    <a:gd name="connsiteX2" fmla="*/ 229688 w 3109904"/>
                    <a:gd name="connsiteY2" fmla="*/ 247750 h 1095475"/>
                    <a:gd name="connsiteX3" fmla="*/ 58238 w 3109904"/>
                    <a:gd name="connsiteY3" fmla="*/ 428725 h 1095475"/>
                    <a:gd name="connsiteX4" fmla="*/ 1088 w 3109904"/>
                    <a:gd name="connsiteY4" fmla="*/ 638275 h 1095475"/>
                    <a:gd name="connsiteX5" fmla="*/ 29663 w 3109904"/>
                    <a:gd name="connsiteY5" fmla="*/ 866875 h 1095475"/>
                    <a:gd name="connsiteX6" fmla="*/ 134438 w 3109904"/>
                    <a:gd name="connsiteY6" fmla="*/ 990700 h 1095475"/>
                    <a:gd name="connsiteX7" fmla="*/ 296363 w 3109904"/>
                    <a:gd name="connsiteY7" fmla="*/ 1066900 h 1095475"/>
                    <a:gd name="connsiteX8" fmla="*/ 563063 w 3109904"/>
                    <a:gd name="connsiteY8" fmla="*/ 1076425 h 1095475"/>
                    <a:gd name="connsiteX9" fmla="*/ 886913 w 3109904"/>
                    <a:gd name="connsiteY9" fmla="*/ 1095475 h 1095475"/>
                    <a:gd name="connsiteX10" fmla="*/ 1277438 w 3109904"/>
                    <a:gd name="connsiteY10" fmla="*/ 1076425 h 1095475"/>
                    <a:gd name="connsiteX11" fmla="*/ 1563188 w 3109904"/>
                    <a:gd name="connsiteY11" fmla="*/ 1057375 h 1095475"/>
                    <a:gd name="connsiteX12" fmla="*/ 1839413 w 3109904"/>
                    <a:gd name="connsiteY12" fmla="*/ 1009750 h 1095475"/>
                    <a:gd name="connsiteX13" fmla="*/ 2087063 w 3109904"/>
                    <a:gd name="connsiteY13" fmla="*/ 943075 h 1095475"/>
                    <a:gd name="connsiteX14" fmla="*/ 2401388 w 3109904"/>
                    <a:gd name="connsiteY14" fmla="*/ 857350 h 1095475"/>
                    <a:gd name="connsiteX15" fmla="*/ 2687138 w 3109904"/>
                    <a:gd name="connsiteY15" fmla="*/ 752575 h 1095475"/>
                    <a:gd name="connsiteX16" fmla="*/ 2944313 w 3109904"/>
                    <a:gd name="connsiteY16" fmla="*/ 647800 h 1095475"/>
                    <a:gd name="connsiteX17" fmla="*/ 3068138 w 3109904"/>
                    <a:gd name="connsiteY17" fmla="*/ 514450 h 1095475"/>
                    <a:gd name="connsiteX18" fmla="*/ 3106238 w 3109904"/>
                    <a:gd name="connsiteY18" fmla="*/ 381100 h 1095475"/>
                    <a:gd name="connsiteX19" fmla="*/ 3106238 w 3109904"/>
                    <a:gd name="connsiteY19" fmla="*/ 247750 h 1095475"/>
                    <a:gd name="connsiteX20" fmla="*/ 3087188 w 3109904"/>
                    <a:gd name="connsiteY20" fmla="*/ 133450 h 1095475"/>
                    <a:gd name="connsiteX21" fmla="*/ 3001463 w 3109904"/>
                    <a:gd name="connsiteY21" fmla="*/ 38200 h 1095475"/>
                    <a:gd name="connsiteX22" fmla="*/ 2810963 w 3109904"/>
                    <a:gd name="connsiteY22" fmla="*/ 100 h 1095475"/>
                    <a:gd name="connsiteX23" fmla="*/ 2687138 w 3109904"/>
                    <a:gd name="connsiteY23" fmla="*/ 47725 h 1095475"/>
                    <a:gd name="connsiteX24" fmla="*/ 2344238 w 3109904"/>
                    <a:gd name="connsiteY24" fmla="*/ 133450 h 1095475"/>
                    <a:gd name="connsiteX25" fmla="*/ 2153738 w 3109904"/>
                    <a:gd name="connsiteY25" fmla="*/ 142975 h 1095475"/>
                    <a:gd name="connsiteX26" fmla="*/ 1982288 w 3109904"/>
                    <a:gd name="connsiteY26" fmla="*/ 162025 h 1095475"/>
                    <a:gd name="connsiteX27" fmla="*/ 1753688 w 3109904"/>
                    <a:gd name="connsiteY27" fmla="*/ 162025 h 1095475"/>
                    <a:gd name="connsiteX28" fmla="*/ 1544138 w 3109904"/>
                    <a:gd name="connsiteY28" fmla="*/ 162025 h 1095475"/>
                    <a:gd name="connsiteX29" fmla="*/ 1363163 w 3109904"/>
                    <a:gd name="connsiteY29" fmla="*/ 152500 h 1095475"/>
                    <a:gd name="connsiteX30" fmla="*/ 1229813 w 3109904"/>
                    <a:gd name="connsiteY30" fmla="*/ 152500 h 1095475"/>
                    <a:gd name="connsiteX31" fmla="*/ 658313 w 3109904"/>
                    <a:gd name="connsiteY31" fmla="*/ 142975 h 1095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3109904" h="1095475">
                      <a:moveTo>
                        <a:pt x="658313" y="142975"/>
                      </a:moveTo>
                      <a:cubicBezTo>
                        <a:pt x="551156" y="143769"/>
                        <a:pt x="444000" y="144563"/>
                        <a:pt x="372563" y="162025"/>
                      </a:cubicBezTo>
                      <a:cubicBezTo>
                        <a:pt x="301126" y="179487"/>
                        <a:pt x="282075" y="203300"/>
                        <a:pt x="229688" y="247750"/>
                      </a:cubicBezTo>
                      <a:cubicBezTo>
                        <a:pt x="177301" y="292200"/>
                        <a:pt x="96338" y="363638"/>
                        <a:pt x="58238" y="428725"/>
                      </a:cubicBezTo>
                      <a:cubicBezTo>
                        <a:pt x="20138" y="493812"/>
                        <a:pt x="5851" y="565250"/>
                        <a:pt x="1088" y="638275"/>
                      </a:cubicBezTo>
                      <a:cubicBezTo>
                        <a:pt x="-3675" y="711300"/>
                        <a:pt x="7438" y="808138"/>
                        <a:pt x="29663" y="866875"/>
                      </a:cubicBezTo>
                      <a:cubicBezTo>
                        <a:pt x="51888" y="925612"/>
                        <a:pt x="89988" y="957363"/>
                        <a:pt x="134438" y="990700"/>
                      </a:cubicBezTo>
                      <a:cubicBezTo>
                        <a:pt x="178888" y="1024037"/>
                        <a:pt x="224925" y="1052613"/>
                        <a:pt x="296363" y="1066900"/>
                      </a:cubicBezTo>
                      <a:cubicBezTo>
                        <a:pt x="367800" y="1081188"/>
                        <a:pt x="464638" y="1071663"/>
                        <a:pt x="563063" y="1076425"/>
                      </a:cubicBezTo>
                      <a:cubicBezTo>
                        <a:pt x="661488" y="1081187"/>
                        <a:pt x="767851" y="1095475"/>
                        <a:pt x="886913" y="1095475"/>
                      </a:cubicBezTo>
                      <a:cubicBezTo>
                        <a:pt x="1005975" y="1095475"/>
                        <a:pt x="1164726" y="1082775"/>
                        <a:pt x="1277438" y="1076425"/>
                      </a:cubicBezTo>
                      <a:cubicBezTo>
                        <a:pt x="1390150" y="1070075"/>
                        <a:pt x="1469526" y="1068487"/>
                        <a:pt x="1563188" y="1057375"/>
                      </a:cubicBezTo>
                      <a:cubicBezTo>
                        <a:pt x="1656850" y="1046263"/>
                        <a:pt x="1752101" y="1028800"/>
                        <a:pt x="1839413" y="1009750"/>
                      </a:cubicBezTo>
                      <a:cubicBezTo>
                        <a:pt x="1926725" y="990700"/>
                        <a:pt x="2087063" y="943075"/>
                        <a:pt x="2087063" y="943075"/>
                      </a:cubicBezTo>
                      <a:cubicBezTo>
                        <a:pt x="2180725" y="917675"/>
                        <a:pt x="2301376" y="889100"/>
                        <a:pt x="2401388" y="857350"/>
                      </a:cubicBezTo>
                      <a:cubicBezTo>
                        <a:pt x="2501400" y="825600"/>
                        <a:pt x="2596651" y="787500"/>
                        <a:pt x="2687138" y="752575"/>
                      </a:cubicBezTo>
                      <a:cubicBezTo>
                        <a:pt x="2777625" y="717650"/>
                        <a:pt x="2880813" y="687487"/>
                        <a:pt x="2944313" y="647800"/>
                      </a:cubicBezTo>
                      <a:cubicBezTo>
                        <a:pt x="3007813" y="608113"/>
                        <a:pt x="3041150" y="558900"/>
                        <a:pt x="3068138" y="514450"/>
                      </a:cubicBezTo>
                      <a:cubicBezTo>
                        <a:pt x="3095126" y="470000"/>
                        <a:pt x="3099888" y="425550"/>
                        <a:pt x="3106238" y="381100"/>
                      </a:cubicBezTo>
                      <a:cubicBezTo>
                        <a:pt x="3112588" y="336650"/>
                        <a:pt x="3109413" y="289025"/>
                        <a:pt x="3106238" y="247750"/>
                      </a:cubicBezTo>
                      <a:cubicBezTo>
                        <a:pt x="3103063" y="206475"/>
                        <a:pt x="3104651" y="168375"/>
                        <a:pt x="3087188" y="133450"/>
                      </a:cubicBezTo>
                      <a:cubicBezTo>
                        <a:pt x="3069726" y="98525"/>
                        <a:pt x="3047500" y="60425"/>
                        <a:pt x="3001463" y="38200"/>
                      </a:cubicBezTo>
                      <a:cubicBezTo>
                        <a:pt x="2955426" y="15975"/>
                        <a:pt x="2863350" y="-1487"/>
                        <a:pt x="2810963" y="100"/>
                      </a:cubicBezTo>
                      <a:cubicBezTo>
                        <a:pt x="2758576" y="1687"/>
                        <a:pt x="2764925" y="25500"/>
                        <a:pt x="2687138" y="47725"/>
                      </a:cubicBezTo>
                      <a:cubicBezTo>
                        <a:pt x="2609351" y="69950"/>
                        <a:pt x="2433138" y="117575"/>
                        <a:pt x="2344238" y="133450"/>
                      </a:cubicBezTo>
                      <a:cubicBezTo>
                        <a:pt x="2255338" y="149325"/>
                        <a:pt x="2214063" y="138212"/>
                        <a:pt x="2153738" y="142975"/>
                      </a:cubicBezTo>
                      <a:cubicBezTo>
                        <a:pt x="2093413" y="147738"/>
                        <a:pt x="2048963" y="158850"/>
                        <a:pt x="1982288" y="162025"/>
                      </a:cubicBezTo>
                      <a:cubicBezTo>
                        <a:pt x="1915613" y="165200"/>
                        <a:pt x="1753688" y="162025"/>
                        <a:pt x="1753688" y="162025"/>
                      </a:cubicBezTo>
                      <a:cubicBezTo>
                        <a:pt x="1680663" y="162025"/>
                        <a:pt x="1609225" y="163612"/>
                        <a:pt x="1544138" y="162025"/>
                      </a:cubicBezTo>
                      <a:cubicBezTo>
                        <a:pt x="1479051" y="160438"/>
                        <a:pt x="1415550" y="154087"/>
                        <a:pt x="1363163" y="152500"/>
                      </a:cubicBezTo>
                      <a:cubicBezTo>
                        <a:pt x="1310776" y="150913"/>
                        <a:pt x="1229813" y="152500"/>
                        <a:pt x="1229813" y="152500"/>
                      </a:cubicBezTo>
                      <a:lnTo>
                        <a:pt x="658313" y="142975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8" name="连接符: 肘形 27">
                <a:extLst>
                  <a:ext uri="{FF2B5EF4-FFF2-40B4-BE49-F238E27FC236}">
                    <a16:creationId xmlns:a16="http://schemas.microsoft.com/office/drawing/2014/main" id="{CFCE64C2-AF3E-4F9D-94BF-A1F94C7171E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808394" y="3133321"/>
                <a:ext cx="317513" cy="273845"/>
              </a:xfrm>
              <a:prstGeom prst="bentConnector3">
                <a:avLst>
                  <a:gd name="adj1" fmla="val 100248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843EE004-DE81-4DA6-BD3F-68C326DC04FA}"/>
                  </a:ext>
                </a:extLst>
              </p:cNvPr>
              <p:cNvGrpSpPr/>
              <p:nvPr/>
            </p:nvGrpSpPr>
            <p:grpSpPr>
              <a:xfrm>
                <a:off x="3340943" y="2008574"/>
                <a:ext cx="1080001" cy="444036"/>
                <a:chOff x="3522819" y="1752553"/>
                <a:chExt cx="1080001" cy="444036"/>
              </a:xfrm>
            </p:grpSpPr>
            <p:sp>
              <p:nvSpPr>
                <p:cNvPr id="36" name="左大括号 35">
                  <a:extLst>
                    <a:ext uri="{FF2B5EF4-FFF2-40B4-BE49-F238E27FC236}">
                      <a16:creationId xmlns:a16="http://schemas.microsoft.com/office/drawing/2014/main" id="{0279AE19-EE5A-4142-A9DA-BF783B369766}"/>
                    </a:ext>
                  </a:extLst>
                </p:cNvPr>
                <p:cNvSpPr/>
                <p:nvPr/>
              </p:nvSpPr>
              <p:spPr>
                <a:xfrm rot="5400000">
                  <a:off x="3920635" y="1514403"/>
                  <a:ext cx="284370" cy="1080001"/>
                </a:xfrm>
                <a:prstGeom prst="leftBrace">
                  <a:avLst>
                    <a:gd name="adj1" fmla="val 28494"/>
                    <a:gd name="adj2" fmla="val 4997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7E012312-27EE-4C14-8700-BCAFF4930931}"/>
                    </a:ext>
                  </a:extLst>
                </p:cNvPr>
                <p:cNvCxnSpPr/>
                <p:nvPr/>
              </p:nvCxnSpPr>
              <p:spPr>
                <a:xfrm flipV="1">
                  <a:off x="4064793" y="1752553"/>
                  <a:ext cx="0" cy="4767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16EC5B7-3757-41FD-980F-8AFF47FB4EDB}"/>
                  </a:ext>
                </a:extLst>
              </p:cNvPr>
              <p:cNvSpPr txBox="1"/>
              <p:nvPr/>
            </p:nvSpPr>
            <p:spPr>
              <a:xfrm>
                <a:off x="3665354" y="1567670"/>
                <a:ext cx="364203" cy="4007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6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Ø</a:t>
                </a:r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AB08EB14-1DEA-40F7-8300-713114E49E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2661" y="2901569"/>
                <a:ext cx="0" cy="3388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1E768501-DB17-4A04-A8FE-66A58C3BA6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12944" y="2901569"/>
                <a:ext cx="0" cy="3388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C54190D0-4F06-4B70-8ABC-F21F115A95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2661" y="2173418"/>
                <a:ext cx="0" cy="3388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88BD1FE-2798-4BC5-9231-3228D4317CDE}"/>
                  </a:ext>
                </a:extLst>
              </p:cNvPr>
              <p:cNvSpPr/>
              <p:nvPr/>
            </p:nvSpPr>
            <p:spPr>
              <a:xfrm>
                <a:off x="4128913" y="1380176"/>
                <a:ext cx="1414638" cy="2448239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26C123F-9120-4F87-9D30-82091A50A791}"/>
                  </a:ext>
                </a:extLst>
              </p:cNvPr>
              <p:cNvSpPr/>
              <p:nvPr/>
            </p:nvSpPr>
            <p:spPr>
              <a:xfrm>
                <a:off x="2131105" y="1380176"/>
                <a:ext cx="1414638" cy="2448239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5400DD7-A2CE-4BDA-8065-1B64CCB7A1F1}"/>
                </a:ext>
              </a:extLst>
            </p:cNvPr>
            <p:cNvSpPr/>
            <p:nvPr/>
          </p:nvSpPr>
          <p:spPr>
            <a:xfrm>
              <a:off x="2438748" y="3990013"/>
              <a:ext cx="176552" cy="150540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0A4A1A8-F225-46AB-981A-D99E3E6DAC62}"/>
                </a:ext>
              </a:extLst>
            </p:cNvPr>
            <p:cNvSpPr/>
            <p:nvPr/>
          </p:nvSpPr>
          <p:spPr>
            <a:xfrm>
              <a:off x="2322374" y="4077836"/>
              <a:ext cx="176552" cy="150540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75094AE-D849-4E72-AF1A-54F3AC296327}"/>
                </a:ext>
              </a:extLst>
            </p:cNvPr>
            <p:cNvSpPr/>
            <p:nvPr/>
          </p:nvSpPr>
          <p:spPr>
            <a:xfrm>
              <a:off x="2018550" y="5521209"/>
              <a:ext cx="1030194" cy="103019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46767FE-2173-4C8A-AF05-9783F9B95416}"/>
                </a:ext>
              </a:extLst>
            </p:cNvPr>
            <p:cNvSpPr/>
            <p:nvPr/>
          </p:nvSpPr>
          <p:spPr>
            <a:xfrm>
              <a:off x="4009912" y="5521208"/>
              <a:ext cx="1030194" cy="103019"/>
            </a:xfrm>
            <a:prstGeom prst="rect">
              <a:avLst/>
            </a:prstGeom>
            <a:solidFill>
              <a:srgbClr val="CC99FF"/>
            </a:solidFill>
            <a:ln w="28575">
              <a:solidFill>
                <a:srgbClr val="99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C6A29C2-ACFE-40E1-814B-10ED7CE64D5F}"/>
                </a:ext>
              </a:extLst>
            </p:cNvPr>
            <p:cNvGrpSpPr/>
            <p:nvPr/>
          </p:nvGrpSpPr>
          <p:grpSpPr>
            <a:xfrm rot="5400000">
              <a:off x="3338569" y="4656164"/>
              <a:ext cx="329490" cy="311455"/>
              <a:chOff x="5766476" y="4416996"/>
              <a:chExt cx="173831" cy="289727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9F301AEC-3C48-4D65-B2CA-D2E1B4073B26}"/>
                  </a:ext>
                </a:extLst>
              </p:cNvPr>
              <p:cNvCxnSpPr/>
              <p:nvPr/>
            </p:nvCxnSpPr>
            <p:spPr>
              <a:xfrm>
                <a:off x="5766476" y="4706723"/>
                <a:ext cx="173831" cy="0"/>
              </a:xfrm>
              <a:prstGeom prst="line">
                <a:avLst/>
              </a:prstGeom>
              <a:ln w="28575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839DE7DC-10C3-4915-A8EC-DA7E4F2AE1EA}"/>
                  </a:ext>
                </a:extLst>
              </p:cNvPr>
              <p:cNvCxnSpPr/>
              <p:nvPr/>
            </p:nvCxnSpPr>
            <p:spPr>
              <a:xfrm flipV="1">
                <a:off x="5853113" y="4416996"/>
                <a:ext cx="0" cy="281540"/>
              </a:xfrm>
              <a:prstGeom prst="line">
                <a:avLst/>
              </a:prstGeom>
              <a:ln w="28575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5F57B7C-09FB-4392-8473-EEFBA4F94250}"/>
                </a:ext>
              </a:extLst>
            </p:cNvPr>
            <p:cNvCxnSpPr>
              <a:cxnSpLocks/>
            </p:cNvCxnSpPr>
            <p:nvPr/>
          </p:nvCxnSpPr>
          <p:spPr>
            <a:xfrm>
              <a:off x="3315430" y="5341133"/>
              <a:ext cx="384567" cy="0"/>
            </a:xfrm>
            <a:prstGeom prst="straightConnector1">
              <a:avLst/>
            </a:prstGeom>
            <a:ln w="28575">
              <a:solidFill>
                <a:srgbClr val="FF66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38A4C85-F5F2-4AB8-8B89-E47E6E890FAB}"/>
              </a:ext>
            </a:extLst>
          </p:cNvPr>
          <p:cNvGrpSpPr/>
          <p:nvPr/>
        </p:nvGrpSpPr>
        <p:grpSpPr>
          <a:xfrm>
            <a:off x="1648812" y="1351110"/>
            <a:ext cx="3737784" cy="2535496"/>
            <a:chOff x="6616741" y="3281683"/>
            <a:chExt cx="4345484" cy="2947725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1A5F7C0-28A2-41AD-B85B-630C8DD6FC2C}"/>
                </a:ext>
              </a:extLst>
            </p:cNvPr>
            <p:cNvSpPr/>
            <p:nvPr/>
          </p:nvSpPr>
          <p:spPr>
            <a:xfrm>
              <a:off x="7290175" y="5480398"/>
              <a:ext cx="1030194" cy="103019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5A0DA36-62A0-4BD6-8C1D-9F4EB7F0B122}"/>
                </a:ext>
              </a:extLst>
            </p:cNvPr>
            <p:cNvCxnSpPr>
              <a:cxnSpLocks/>
            </p:cNvCxnSpPr>
            <p:nvPr/>
          </p:nvCxnSpPr>
          <p:spPr>
            <a:xfrm>
              <a:off x="6672943" y="5606253"/>
              <a:ext cx="41021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BD7A744-6075-460D-9438-8D2D33B2C0CD}"/>
                </a:ext>
              </a:extLst>
            </p:cNvPr>
            <p:cNvSpPr/>
            <p:nvPr/>
          </p:nvSpPr>
          <p:spPr>
            <a:xfrm>
              <a:off x="9266253" y="5474831"/>
              <a:ext cx="1030194" cy="103019"/>
            </a:xfrm>
            <a:prstGeom prst="rect">
              <a:avLst/>
            </a:prstGeom>
            <a:solidFill>
              <a:srgbClr val="CC99FF"/>
            </a:solidFill>
            <a:ln w="28575">
              <a:solidFill>
                <a:srgbClr val="99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91970460-3DB2-4BBC-8784-5A5C972E586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009639" y="5312235"/>
              <a:ext cx="302870" cy="261216"/>
            </a:xfrm>
            <a:prstGeom prst="bentConnector3">
              <a:avLst>
                <a:gd name="adj1" fmla="val 10024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465AD9C8-6376-40E4-8697-33D962FD88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4654" y="5255284"/>
              <a:ext cx="0" cy="171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DDA1032-0CF3-4C8A-84C3-93377626FCEB}"/>
                </a:ext>
              </a:extLst>
            </p:cNvPr>
            <p:cNvGrpSpPr/>
            <p:nvPr/>
          </p:nvGrpSpPr>
          <p:grpSpPr>
            <a:xfrm flipH="1">
              <a:off x="9128322" y="4492593"/>
              <a:ext cx="1576259" cy="128092"/>
              <a:chOff x="9443927" y="2573872"/>
              <a:chExt cx="2195623" cy="134285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DA21231-64D4-447C-942B-3817AA49955A}"/>
                  </a:ext>
                </a:extLst>
              </p:cNvPr>
              <p:cNvSpPr/>
              <p:nvPr/>
            </p:nvSpPr>
            <p:spPr>
              <a:xfrm>
                <a:off x="10286931" y="2573872"/>
                <a:ext cx="1080000" cy="10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797F84EB-8279-4C8F-B61E-E5102C34C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3927" y="2706978"/>
                <a:ext cx="2195623" cy="11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BCD28D9F-3479-4186-B2C7-BE9E5B1B464F}"/>
                </a:ext>
              </a:extLst>
            </p:cNvPr>
            <p:cNvSpPr/>
            <p:nvPr/>
          </p:nvSpPr>
          <p:spPr>
            <a:xfrm>
              <a:off x="9103255" y="4067161"/>
              <a:ext cx="216594" cy="22664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3897A7C5-E356-420A-B5A5-B79232E360C4}"/>
                </a:ext>
              </a:extLst>
            </p:cNvPr>
            <p:cNvGrpSpPr/>
            <p:nvPr/>
          </p:nvGrpSpPr>
          <p:grpSpPr>
            <a:xfrm>
              <a:off x="6694499" y="4490200"/>
              <a:ext cx="1576259" cy="128092"/>
              <a:chOff x="9443927" y="2573872"/>
              <a:chExt cx="2195623" cy="134285"/>
            </a:xfrm>
            <a:solidFill>
              <a:srgbClr val="33CC33"/>
            </a:solidFill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F0B2885-70DF-4EFE-B5E1-DF3CB4742C82}"/>
                  </a:ext>
                </a:extLst>
              </p:cNvPr>
              <p:cNvSpPr/>
              <p:nvPr/>
            </p:nvSpPr>
            <p:spPr>
              <a:xfrm>
                <a:off x="10286931" y="2573872"/>
                <a:ext cx="1080000" cy="10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0A7D10D4-8234-4E0D-8CA2-3389AFADA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3927" y="2706978"/>
                <a:ext cx="2195623" cy="117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142EA47-29BB-4F8A-8847-71E4DF135613}"/>
                </a:ext>
              </a:extLst>
            </p:cNvPr>
            <p:cNvSpPr/>
            <p:nvPr/>
          </p:nvSpPr>
          <p:spPr>
            <a:xfrm>
              <a:off x="8422838" y="4076872"/>
              <a:ext cx="216588" cy="1978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A8807E5D-0657-499A-BC20-121177218BE3}"/>
                </a:ext>
              </a:extLst>
            </p:cNvPr>
            <p:cNvGrpSpPr/>
            <p:nvPr/>
          </p:nvGrpSpPr>
          <p:grpSpPr>
            <a:xfrm>
              <a:off x="9632856" y="4971162"/>
              <a:ext cx="283595" cy="251014"/>
              <a:chOff x="9832633" y="561588"/>
              <a:chExt cx="390657" cy="345776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BD8928B6-1430-4604-B2A8-50D3D657F449}"/>
                  </a:ext>
                </a:extLst>
              </p:cNvPr>
              <p:cNvSpPr/>
              <p:nvPr/>
            </p:nvSpPr>
            <p:spPr>
              <a:xfrm>
                <a:off x="9980086" y="561588"/>
                <a:ext cx="243204" cy="207371"/>
              </a:xfrm>
              <a:prstGeom prst="ellipse">
                <a:avLst/>
              </a:prstGeom>
              <a:solidFill>
                <a:srgbClr val="CC99FF"/>
              </a:solidFill>
              <a:ln w="28575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0B6281AF-BC9F-489D-93A0-4CA3D7F6CFB9}"/>
                  </a:ext>
                </a:extLst>
              </p:cNvPr>
              <p:cNvSpPr/>
              <p:nvPr/>
            </p:nvSpPr>
            <p:spPr>
              <a:xfrm>
                <a:off x="9832633" y="699993"/>
                <a:ext cx="243204" cy="207371"/>
              </a:xfrm>
              <a:prstGeom prst="ellipse">
                <a:avLst/>
              </a:prstGeom>
              <a:solidFill>
                <a:srgbClr val="CC99FF"/>
              </a:solidFill>
              <a:ln w="28575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0074B98C-1462-4912-8E44-CC715B089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8888" y="4720236"/>
              <a:ext cx="476109" cy="419929"/>
            </a:xfrm>
            <a:prstGeom prst="bentConnector3">
              <a:avLst>
                <a:gd name="adj1" fmla="val 9996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577F648D-7FF7-4E0A-B2A3-1F0D471B69D5}"/>
                </a:ext>
              </a:extLst>
            </p:cNvPr>
            <p:cNvGrpSpPr/>
            <p:nvPr/>
          </p:nvGrpSpPr>
          <p:grpSpPr>
            <a:xfrm>
              <a:off x="8505954" y="3281683"/>
              <a:ext cx="749445" cy="736325"/>
              <a:chOff x="8489236" y="637662"/>
              <a:chExt cx="1080001" cy="1061094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9A80D76D-F211-4AD1-9E5D-52C0D49FC30B}"/>
                  </a:ext>
                </a:extLst>
              </p:cNvPr>
              <p:cNvGrpSpPr/>
              <p:nvPr/>
            </p:nvGrpSpPr>
            <p:grpSpPr>
              <a:xfrm>
                <a:off x="8489236" y="1254720"/>
                <a:ext cx="1080001" cy="444036"/>
                <a:chOff x="3522819" y="1752553"/>
                <a:chExt cx="1080001" cy="444036"/>
              </a:xfrm>
            </p:grpSpPr>
            <p:sp>
              <p:nvSpPr>
                <p:cNvPr id="71" name="左大括号 70">
                  <a:extLst>
                    <a:ext uri="{FF2B5EF4-FFF2-40B4-BE49-F238E27FC236}">
                      <a16:creationId xmlns:a16="http://schemas.microsoft.com/office/drawing/2014/main" id="{60D22E84-B3DC-4F3D-9E26-D7EB0DA14F03}"/>
                    </a:ext>
                  </a:extLst>
                </p:cNvPr>
                <p:cNvSpPr/>
                <p:nvPr/>
              </p:nvSpPr>
              <p:spPr>
                <a:xfrm rot="5400000">
                  <a:off x="3920635" y="1514403"/>
                  <a:ext cx="284370" cy="1080001"/>
                </a:xfrm>
                <a:prstGeom prst="leftBrace">
                  <a:avLst>
                    <a:gd name="adj1" fmla="val 28494"/>
                    <a:gd name="adj2" fmla="val 4997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2" name="直接箭头连接符 71">
                  <a:extLst>
                    <a:ext uri="{FF2B5EF4-FFF2-40B4-BE49-F238E27FC236}">
                      <a16:creationId xmlns:a16="http://schemas.microsoft.com/office/drawing/2014/main" id="{DF134E71-C794-4DF5-A248-4A695F7D4E60}"/>
                    </a:ext>
                  </a:extLst>
                </p:cNvPr>
                <p:cNvCxnSpPr/>
                <p:nvPr/>
              </p:nvCxnSpPr>
              <p:spPr>
                <a:xfrm flipV="1">
                  <a:off x="4064793" y="1752553"/>
                  <a:ext cx="0" cy="4767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7693BBEA-D68D-42FC-B1E3-1B94146508D2}"/>
                  </a:ext>
                </a:extLst>
              </p:cNvPr>
              <p:cNvSpPr txBox="1"/>
              <p:nvPr/>
            </p:nvSpPr>
            <p:spPr>
              <a:xfrm>
                <a:off x="8748501" y="637662"/>
                <a:ext cx="505433" cy="48029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6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Ø</a:t>
                </a:r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F8705222-7FCA-477D-841C-3F4D0C42EB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68442" y="4040486"/>
              <a:ext cx="893427" cy="14386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17B9C0A0-2345-4BC5-B3B5-1D30431A51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926886" y="4006646"/>
              <a:ext cx="219880" cy="58338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18E53A79-30E2-48D7-88D4-678FD047E674}"/>
                </a:ext>
              </a:extLst>
            </p:cNvPr>
            <p:cNvGrpSpPr/>
            <p:nvPr/>
          </p:nvGrpSpPr>
          <p:grpSpPr>
            <a:xfrm>
              <a:off x="7549807" y="5908487"/>
              <a:ext cx="283600" cy="251011"/>
              <a:chOff x="9418606" y="545192"/>
              <a:chExt cx="390664" cy="345772"/>
            </a:xfrm>
          </p:grpSpPr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B39A6593-5A63-4901-A995-DBFC0FEF4E6A}"/>
                  </a:ext>
                </a:extLst>
              </p:cNvPr>
              <p:cNvSpPr/>
              <p:nvPr/>
            </p:nvSpPr>
            <p:spPr>
              <a:xfrm>
                <a:off x="9566065" y="545192"/>
                <a:ext cx="243205" cy="207371"/>
              </a:xfrm>
              <a:prstGeom prst="ellipse">
                <a:avLst/>
              </a:prstGeom>
              <a:solidFill>
                <a:srgbClr val="33CC33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7843DFEE-EE9C-4BCD-BF0F-042A12E23D8C}"/>
                  </a:ext>
                </a:extLst>
              </p:cNvPr>
              <p:cNvSpPr/>
              <p:nvPr/>
            </p:nvSpPr>
            <p:spPr>
              <a:xfrm>
                <a:off x="9418606" y="683594"/>
                <a:ext cx="243204" cy="207370"/>
              </a:xfrm>
              <a:prstGeom prst="ellipse">
                <a:avLst/>
              </a:prstGeom>
              <a:solidFill>
                <a:srgbClr val="33CC33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36E0C2E-E13C-48EF-9AD5-67A2545376A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726367" y="5702210"/>
              <a:ext cx="0" cy="171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FA9DC2FA-3E67-496D-B06D-69D8B0CD7F4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451784" y="4087430"/>
              <a:ext cx="224560" cy="43457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A269A723-215A-46F9-B181-F1FDB6B193A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966442" y="4319167"/>
              <a:ext cx="302870" cy="261216"/>
            </a:xfrm>
            <a:prstGeom prst="bentConnector3">
              <a:avLst>
                <a:gd name="adj1" fmla="val 10024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16DC3EF7-D3AD-4495-AA82-C9467839746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82954" y="4322429"/>
              <a:ext cx="302870" cy="261216"/>
            </a:xfrm>
            <a:prstGeom prst="bentConnector3">
              <a:avLst>
                <a:gd name="adj1" fmla="val 10024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8D4BF99B-3C65-400A-9F3A-94A349341F35}"/>
                </a:ext>
              </a:extLst>
            </p:cNvPr>
            <p:cNvSpPr/>
            <p:nvPr/>
          </p:nvSpPr>
          <p:spPr>
            <a:xfrm>
              <a:off x="6616741" y="3341956"/>
              <a:ext cx="4345484" cy="2599827"/>
            </a:xfrm>
            <a:custGeom>
              <a:avLst/>
              <a:gdLst>
                <a:gd name="connsiteX0" fmla="*/ 3924300 w 3948112"/>
                <a:gd name="connsiteY0" fmla="*/ 0 h 2862262"/>
                <a:gd name="connsiteX1" fmla="*/ 0 w 3948112"/>
                <a:gd name="connsiteY1" fmla="*/ 9525 h 2862262"/>
                <a:gd name="connsiteX2" fmla="*/ 0 w 3948112"/>
                <a:gd name="connsiteY2" fmla="*/ 1709737 h 2862262"/>
                <a:gd name="connsiteX3" fmla="*/ 2043112 w 3948112"/>
                <a:gd name="connsiteY3" fmla="*/ 1704975 h 2862262"/>
                <a:gd name="connsiteX4" fmla="*/ 2062162 w 3948112"/>
                <a:gd name="connsiteY4" fmla="*/ 2857500 h 2862262"/>
                <a:gd name="connsiteX5" fmla="*/ 3948112 w 3948112"/>
                <a:gd name="connsiteY5" fmla="*/ 2862262 h 2862262"/>
                <a:gd name="connsiteX6" fmla="*/ 3924300 w 3948112"/>
                <a:gd name="connsiteY6" fmla="*/ 0 h 286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8112" h="2862262">
                  <a:moveTo>
                    <a:pt x="3924300" y="0"/>
                  </a:moveTo>
                  <a:lnTo>
                    <a:pt x="0" y="9525"/>
                  </a:lnTo>
                  <a:lnTo>
                    <a:pt x="0" y="1709737"/>
                  </a:lnTo>
                  <a:lnTo>
                    <a:pt x="2043112" y="1704975"/>
                  </a:lnTo>
                  <a:lnTo>
                    <a:pt x="2062162" y="2857500"/>
                  </a:lnTo>
                  <a:lnTo>
                    <a:pt x="3948112" y="2862262"/>
                  </a:lnTo>
                  <a:cubicBezTo>
                    <a:pt x="3943350" y="1912937"/>
                    <a:pt x="3938587" y="963612"/>
                    <a:pt x="3924300" y="0"/>
                  </a:cubicBezTo>
                  <a:close/>
                </a:path>
              </a:pathLst>
            </a:custGeom>
            <a:noFill/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EBA1DF9-CF8B-4A33-86B8-900E0EB0AE6F}"/>
                </a:ext>
              </a:extLst>
            </p:cNvPr>
            <p:cNvSpPr/>
            <p:nvPr/>
          </p:nvSpPr>
          <p:spPr>
            <a:xfrm>
              <a:off x="6787591" y="5206511"/>
              <a:ext cx="1693416" cy="1022897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6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BFDE0355-221E-442C-8923-D545540541DC}"/>
                </a:ext>
              </a:extLst>
            </p:cNvPr>
            <p:cNvCxnSpPr>
              <a:cxnSpLocks/>
            </p:cNvCxnSpPr>
            <p:nvPr/>
          </p:nvCxnSpPr>
          <p:spPr>
            <a:xfrm>
              <a:off x="8534469" y="5803466"/>
              <a:ext cx="302792" cy="0"/>
            </a:xfrm>
            <a:prstGeom prst="straightConnector1">
              <a:avLst/>
            </a:prstGeom>
            <a:ln w="28575">
              <a:solidFill>
                <a:srgbClr val="FF66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E695CFB9-F69A-4D34-BD0C-298EA188FE99}"/>
                </a:ext>
              </a:extLst>
            </p:cNvPr>
            <p:cNvGrpSpPr/>
            <p:nvPr/>
          </p:nvGrpSpPr>
          <p:grpSpPr>
            <a:xfrm>
              <a:off x="7724907" y="4920064"/>
              <a:ext cx="173831" cy="164316"/>
              <a:chOff x="5766476" y="4416996"/>
              <a:chExt cx="173831" cy="289727"/>
            </a:xfrm>
          </p:grpSpPr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82362C91-CE82-4568-A3B1-23D15C1BCB85}"/>
                  </a:ext>
                </a:extLst>
              </p:cNvPr>
              <p:cNvCxnSpPr/>
              <p:nvPr/>
            </p:nvCxnSpPr>
            <p:spPr>
              <a:xfrm>
                <a:off x="5766476" y="4706723"/>
                <a:ext cx="173831" cy="0"/>
              </a:xfrm>
              <a:prstGeom prst="line">
                <a:avLst/>
              </a:prstGeom>
              <a:ln w="28575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7573314F-500C-494C-8E19-8D8087345DDC}"/>
                  </a:ext>
                </a:extLst>
              </p:cNvPr>
              <p:cNvCxnSpPr/>
              <p:nvPr/>
            </p:nvCxnSpPr>
            <p:spPr>
              <a:xfrm flipV="1">
                <a:off x="5853113" y="4416996"/>
                <a:ext cx="0" cy="281540"/>
              </a:xfrm>
              <a:prstGeom prst="line">
                <a:avLst/>
              </a:prstGeom>
              <a:ln w="28575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769DF095-56BB-4D72-8547-297288582942}"/>
              </a:ext>
            </a:extLst>
          </p:cNvPr>
          <p:cNvGrpSpPr/>
          <p:nvPr/>
        </p:nvGrpSpPr>
        <p:grpSpPr>
          <a:xfrm>
            <a:off x="-2333304" y="4710251"/>
            <a:ext cx="3086532" cy="2742410"/>
            <a:chOff x="1813422" y="3997380"/>
            <a:chExt cx="2895998" cy="2573120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7D7B8295-862D-4C7D-AFB0-C8DF10C350AB}"/>
                </a:ext>
              </a:extLst>
            </p:cNvPr>
            <p:cNvGrpSpPr/>
            <p:nvPr/>
          </p:nvGrpSpPr>
          <p:grpSpPr>
            <a:xfrm>
              <a:off x="1834986" y="3997380"/>
              <a:ext cx="2874434" cy="2573120"/>
              <a:chOff x="1218546" y="150834"/>
              <a:chExt cx="3434929" cy="3176520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51C278FC-884D-4274-BF7A-20793DF67EDD}"/>
                  </a:ext>
                </a:extLst>
              </p:cNvPr>
              <p:cNvGrpSpPr/>
              <p:nvPr/>
            </p:nvGrpSpPr>
            <p:grpSpPr>
              <a:xfrm>
                <a:off x="1435634" y="2778149"/>
                <a:ext cx="1680949" cy="330065"/>
                <a:chOff x="9443927" y="2376913"/>
                <a:chExt cx="2192384" cy="330065"/>
              </a:xfrm>
            </p:grpSpPr>
            <p:cxnSp>
              <p:nvCxnSpPr>
                <p:cNvPr id="124" name="直接连接符 123">
                  <a:extLst>
                    <a:ext uri="{FF2B5EF4-FFF2-40B4-BE49-F238E27FC236}">
                      <a16:creationId xmlns:a16="http://schemas.microsoft.com/office/drawing/2014/main" id="{2965B783-AB37-498B-8D1A-1A434BD8FA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3927" y="2706978"/>
                  <a:ext cx="219238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连接符: 肘形 124">
                  <a:extLst>
                    <a:ext uri="{FF2B5EF4-FFF2-40B4-BE49-F238E27FC236}">
                      <a16:creationId xmlns:a16="http://schemas.microsoft.com/office/drawing/2014/main" id="{2E4F99C6-1135-4AEB-B392-EAEE29E47F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9810148" y="2398747"/>
                  <a:ext cx="317514" cy="273845"/>
                </a:xfrm>
                <a:prstGeom prst="bentConnector3">
                  <a:avLst>
                    <a:gd name="adj1" fmla="val 99998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99C6661-067C-4DEC-8F12-D27380E5F6A2}"/>
                  </a:ext>
                </a:extLst>
              </p:cNvPr>
              <p:cNvSpPr txBox="1"/>
              <p:nvPr/>
            </p:nvSpPr>
            <p:spPr>
              <a:xfrm rot="5400000">
                <a:off x="2706949" y="1583878"/>
                <a:ext cx="3165505" cy="32143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931F60AD-153F-4E50-86B8-596382557CA3}"/>
                  </a:ext>
                </a:extLst>
              </p:cNvPr>
              <p:cNvGrpSpPr/>
              <p:nvPr/>
            </p:nvGrpSpPr>
            <p:grpSpPr>
              <a:xfrm>
                <a:off x="1429884" y="853967"/>
                <a:ext cx="1652466" cy="331244"/>
                <a:chOff x="9443927" y="2376913"/>
                <a:chExt cx="2195623" cy="331244"/>
              </a:xfrm>
            </p:grpSpPr>
            <p:cxnSp>
              <p:nvCxnSpPr>
                <p:cNvPr id="122" name="直接连接符 121">
                  <a:extLst>
                    <a:ext uri="{FF2B5EF4-FFF2-40B4-BE49-F238E27FC236}">
                      <a16:creationId xmlns:a16="http://schemas.microsoft.com/office/drawing/2014/main" id="{67656A46-15A2-49E0-B8DD-C81BEA3C8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3927" y="2706978"/>
                  <a:ext cx="2195623" cy="117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连接符: 肘形 122">
                  <a:extLst>
                    <a:ext uri="{FF2B5EF4-FFF2-40B4-BE49-F238E27FC236}">
                      <a16:creationId xmlns:a16="http://schemas.microsoft.com/office/drawing/2014/main" id="{4D8E9A60-5F11-46FB-8CBC-BAB20BC19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9810148" y="2398747"/>
                  <a:ext cx="317514" cy="273845"/>
                </a:xfrm>
                <a:prstGeom prst="bentConnector3">
                  <a:avLst>
                    <a:gd name="adj1" fmla="val 99998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E66C4C48-3EAF-41CD-B1C8-059E6DD37A48}"/>
                  </a:ext>
                </a:extLst>
              </p:cNvPr>
              <p:cNvGrpSpPr/>
              <p:nvPr/>
            </p:nvGrpSpPr>
            <p:grpSpPr>
              <a:xfrm rot="20571320">
                <a:off x="1274355" y="1453428"/>
                <a:ext cx="882267" cy="494283"/>
                <a:chOff x="1645327" y="536188"/>
                <a:chExt cx="2971277" cy="1664636"/>
              </a:xfrm>
            </p:grpSpPr>
            <p:grpSp>
              <p:nvGrpSpPr>
                <p:cNvPr id="114" name="组合 113">
                  <a:extLst>
                    <a:ext uri="{FF2B5EF4-FFF2-40B4-BE49-F238E27FC236}">
                      <a16:creationId xmlns:a16="http://schemas.microsoft.com/office/drawing/2014/main" id="{29F9E23A-671F-4EFB-B5D1-40048EC85F8A}"/>
                    </a:ext>
                  </a:extLst>
                </p:cNvPr>
                <p:cNvGrpSpPr/>
                <p:nvPr/>
              </p:nvGrpSpPr>
              <p:grpSpPr>
                <a:xfrm>
                  <a:off x="1645327" y="536188"/>
                  <a:ext cx="2374108" cy="1664636"/>
                  <a:chOff x="1645327" y="536188"/>
                  <a:chExt cx="2374108" cy="1664636"/>
                </a:xfrm>
              </p:grpSpPr>
              <p:sp>
                <p:nvSpPr>
                  <p:cNvPr id="116" name="不完整圆 115">
                    <a:extLst>
                      <a:ext uri="{FF2B5EF4-FFF2-40B4-BE49-F238E27FC236}">
                        <a16:creationId xmlns:a16="http://schemas.microsoft.com/office/drawing/2014/main" id="{4D35649B-4732-4F80-A0E8-4B579056A763}"/>
                      </a:ext>
                    </a:extLst>
                  </p:cNvPr>
                  <p:cNvSpPr/>
                  <p:nvPr/>
                </p:nvSpPr>
                <p:spPr>
                  <a:xfrm rot="18906739">
                    <a:off x="3336753" y="988562"/>
                    <a:ext cx="510553" cy="468352"/>
                  </a:xfrm>
                  <a:prstGeom prst="pie">
                    <a:avLst>
                      <a:gd name="adj1" fmla="val 0"/>
                      <a:gd name="adj2" fmla="val 6651701"/>
                    </a:avLst>
                  </a:prstGeom>
                  <a:solidFill>
                    <a:srgbClr val="1AA9CB"/>
                  </a:solidFill>
                  <a:ln>
                    <a:solidFill>
                      <a:srgbClr val="1AA9C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" name="不完整圆 116">
                    <a:extLst>
                      <a:ext uri="{FF2B5EF4-FFF2-40B4-BE49-F238E27FC236}">
                        <a16:creationId xmlns:a16="http://schemas.microsoft.com/office/drawing/2014/main" id="{E2EB6EB1-85E2-4A0D-BCB2-36B55A390163}"/>
                      </a:ext>
                    </a:extLst>
                  </p:cNvPr>
                  <p:cNvSpPr/>
                  <p:nvPr/>
                </p:nvSpPr>
                <p:spPr>
                  <a:xfrm rot="19880708" flipV="1">
                    <a:off x="1645327" y="1170831"/>
                    <a:ext cx="2374108" cy="1029993"/>
                  </a:xfrm>
                  <a:prstGeom prst="pie">
                    <a:avLst>
                      <a:gd name="adj1" fmla="val 0"/>
                      <a:gd name="adj2" fmla="val 2232679"/>
                    </a:avLst>
                  </a:prstGeom>
                  <a:solidFill>
                    <a:srgbClr val="1AA9CB"/>
                  </a:solidFill>
                  <a:ln>
                    <a:solidFill>
                      <a:srgbClr val="1AA9C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18" name="组合 117">
                    <a:extLst>
                      <a:ext uri="{FF2B5EF4-FFF2-40B4-BE49-F238E27FC236}">
                        <a16:creationId xmlns:a16="http://schemas.microsoft.com/office/drawing/2014/main" id="{3A8B45E2-4059-45D4-96F0-77CE79C7B968}"/>
                      </a:ext>
                    </a:extLst>
                  </p:cNvPr>
                  <p:cNvGrpSpPr/>
                  <p:nvPr/>
                </p:nvGrpSpPr>
                <p:grpSpPr>
                  <a:xfrm>
                    <a:off x="2510538" y="536188"/>
                    <a:ext cx="1474719" cy="1268289"/>
                    <a:chOff x="2821405" y="2001215"/>
                    <a:chExt cx="1474719" cy="1268289"/>
                  </a:xfrm>
                  <a:solidFill>
                    <a:srgbClr val="1AA9CB"/>
                  </a:solidFill>
                </p:grpSpPr>
                <p:sp>
                  <p:nvSpPr>
                    <p:cNvPr id="119" name="弧形 118">
                      <a:extLst>
                        <a:ext uri="{FF2B5EF4-FFF2-40B4-BE49-F238E27FC236}">
                          <a16:creationId xmlns:a16="http://schemas.microsoft.com/office/drawing/2014/main" id="{91E93E98-8935-438C-9B35-4B8C6F045AD7}"/>
                        </a:ext>
                      </a:extLst>
                    </p:cNvPr>
                    <p:cNvSpPr/>
                    <p:nvPr/>
                  </p:nvSpPr>
                  <p:spPr>
                    <a:xfrm rot="4710871">
                      <a:off x="3049482" y="2329825"/>
                      <a:ext cx="711602" cy="1167755"/>
                    </a:xfrm>
                    <a:prstGeom prst="arc">
                      <a:avLst>
                        <a:gd name="adj1" fmla="val 15378871"/>
                        <a:gd name="adj2" fmla="val 13021294"/>
                      </a:avLst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0" name="弧形 119">
                      <a:extLst>
                        <a:ext uri="{FF2B5EF4-FFF2-40B4-BE49-F238E27FC236}">
                          <a16:creationId xmlns:a16="http://schemas.microsoft.com/office/drawing/2014/main" id="{A676C9FB-866F-4D52-B515-476B6F4E8E31}"/>
                        </a:ext>
                      </a:extLst>
                    </p:cNvPr>
                    <p:cNvSpPr/>
                    <p:nvPr/>
                  </p:nvSpPr>
                  <p:spPr>
                    <a:xfrm rot="1329551">
                      <a:off x="3401027" y="2001215"/>
                      <a:ext cx="895097" cy="895097"/>
                    </a:xfrm>
                    <a:prstGeom prst="arc">
                      <a:avLst>
                        <a:gd name="adj1" fmla="val 8678339"/>
                        <a:gd name="adj2" fmla="val 481090"/>
                      </a:avLst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1" name="弧形 120">
                      <a:extLst>
                        <a:ext uri="{FF2B5EF4-FFF2-40B4-BE49-F238E27FC236}">
                          <a16:creationId xmlns:a16="http://schemas.microsoft.com/office/drawing/2014/main" id="{BF39A2C0-70F6-490C-8BA8-FD244F1BDCC7}"/>
                        </a:ext>
                      </a:extLst>
                    </p:cNvPr>
                    <p:cNvSpPr/>
                    <p:nvPr/>
                  </p:nvSpPr>
                  <p:spPr>
                    <a:xfrm rot="8009340">
                      <a:off x="3915891" y="2604850"/>
                      <a:ext cx="363308" cy="354167"/>
                    </a:xfrm>
                    <a:prstGeom prst="arc">
                      <a:avLst>
                        <a:gd name="adj1" fmla="val 8760120"/>
                        <a:gd name="adj2" fmla="val 0"/>
                      </a:avLst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15" name="任意多边形: 形状 114">
                  <a:extLst>
                    <a:ext uri="{FF2B5EF4-FFF2-40B4-BE49-F238E27FC236}">
                      <a16:creationId xmlns:a16="http://schemas.microsoft.com/office/drawing/2014/main" id="{C97C740B-12B3-4F30-ADCF-757C59576E39}"/>
                    </a:ext>
                  </a:extLst>
                </p:cNvPr>
                <p:cNvSpPr/>
                <p:nvPr/>
              </p:nvSpPr>
              <p:spPr>
                <a:xfrm>
                  <a:off x="3050456" y="1125853"/>
                  <a:ext cx="1566148" cy="487196"/>
                </a:xfrm>
                <a:custGeom>
                  <a:avLst/>
                  <a:gdLst>
                    <a:gd name="connsiteX0" fmla="*/ 21053 w 2545178"/>
                    <a:gd name="connsiteY0" fmla="*/ 116319 h 837525"/>
                    <a:gd name="connsiteX1" fmla="*/ 6765 w 2545178"/>
                    <a:gd name="connsiteY1" fmla="*/ 440169 h 837525"/>
                    <a:gd name="connsiteX2" fmla="*/ 116303 w 2545178"/>
                    <a:gd name="connsiteY2" fmla="*/ 497319 h 837525"/>
                    <a:gd name="connsiteX3" fmla="*/ 182978 w 2545178"/>
                    <a:gd name="connsiteY3" fmla="*/ 397306 h 837525"/>
                    <a:gd name="connsiteX4" fmla="*/ 206790 w 2545178"/>
                    <a:gd name="connsiteY4" fmla="*/ 121081 h 837525"/>
                    <a:gd name="connsiteX5" fmla="*/ 316328 w 2545178"/>
                    <a:gd name="connsiteY5" fmla="*/ 21069 h 837525"/>
                    <a:gd name="connsiteX6" fmla="*/ 378240 w 2545178"/>
                    <a:gd name="connsiteY6" fmla="*/ 130606 h 837525"/>
                    <a:gd name="connsiteX7" fmla="*/ 235365 w 2545178"/>
                    <a:gd name="connsiteY7" fmla="*/ 759256 h 837525"/>
                    <a:gd name="connsiteX8" fmla="*/ 316328 w 2545178"/>
                    <a:gd name="connsiteY8" fmla="*/ 821169 h 837525"/>
                    <a:gd name="connsiteX9" fmla="*/ 392528 w 2545178"/>
                    <a:gd name="connsiteY9" fmla="*/ 697344 h 837525"/>
                    <a:gd name="connsiteX10" fmla="*/ 478253 w 2545178"/>
                    <a:gd name="connsiteY10" fmla="*/ 459219 h 837525"/>
                    <a:gd name="connsiteX11" fmla="*/ 483015 w 2545178"/>
                    <a:gd name="connsiteY11" fmla="*/ 40119 h 837525"/>
                    <a:gd name="connsiteX12" fmla="*/ 702090 w 2545178"/>
                    <a:gd name="connsiteY12" fmla="*/ 16306 h 837525"/>
                    <a:gd name="connsiteX13" fmla="*/ 859253 w 2545178"/>
                    <a:gd name="connsiteY13" fmla="*/ 35356 h 837525"/>
                    <a:gd name="connsiteX14" fmla="*/ 1402178 w 2545178"/>
                    <a:gd name="connsiteY14" fmla="*/ 63931 h 837525"/>
                    <a:gd name="connsiteX15" fmla="*/ 2078453 w 2545178"/>
                    <a:gd name="connsiteY15" fmla="*/ 54406 h 837525"/>
                    <a:gd name="connsiteX16" fmla="*/ 2545178 w 2545178"/>
                    <a:gd name="connsiteY16" fmla="*/ 40119 h 837525"/>
                    <a:gd name="connsiteX17" fmla="*/ 2545178 w 2545178"/>
                    <a:gd name="connsiteY17" fmla="*/ 40119 h 837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545178" h="837525">
                      <a:moveTo>
                        <a:pt x="21053" y="116319"/>
                      </a:moveTo>
                      <a:cubicBezTo>
                        <a:pt x="5971" y="246494"/>
                        <a:pt x="-9110" y="376669"/>
                        <a:pt x="6765" y="440169"/>
                      </a:cubicBezTo>
                      <a:cubicBezTo>
                        <a:pt x="22640" y="503669"/>
                        <a:pt x="86934" y="504463"/>
                        <a:pt x="116303" y="497319"/>
                      </a:cubicBezTo>
                      <a:cubicBezTo>
                        <a:pt x="145672" y="490175"/>
                        <a:pt x="167897" y="460012"/>
                        <a:pt x="182978" y="397306"/>
                      </a:cubicBezTo>
                      <a:cubicBezTo>
                        <a:pt x="198059" y="334600"/>
                        <a:pt x="184565" y="183787"/>
                        <a:pt x="206790" y="121081"/>
                      </a:cubicBezTo>
                      <a:cubicBezTo>
                        <a:pt x="229015" y="58375"/>
                        <a:pt x="287753" y="19481"/>
                        <a:pt x="316328" y="21069"/>
                      </a:cubicBezTo>
                      <a:cubicBezTo>
                        <a:pt x="344903" y="22656"/>
                        <a:pt x="391734" y="7575"/>
                        <a:pt x="378240" y="130606"/>
                      </a:cubicBezTo>
                      <a:cubicBezTo>
                        <a:pt x="364746" y="253637"/>
                        <a:pt x="245684" y="644162"/>
                        <a:pt x="235365" y="759256"/>
                      </a:cubicBezTo>
                      <a:cubicBezTo>
                        <a:pt x="225046" y="874350"/>
                        <a:pt x="290134" y="831488"/>
                        <a:pt x="316328" y="821169"/>
                      </a:cubicBezTo>
                      <a:cubicBezTo>
                        <a:pt x="342522" y="810850"/>
                        <a:pt x="365541" y="757669"/>
                        <a:pt x="392528" y="697344"/>
                      </a:cubicBezTo>
                      <a:cubicBezTo>
                        <a:pt x="419515" y="637019"/>
                        <a:pt x="463172" y="568756"/>
                        <a:pt x="478253" y="459219"/>
                      </a:cubicBezTo>
                      <a:cubicBezTo>
                        <a:pt x="493334" y="349682"/>
                        <a:pt x="445709" y="113938"/>
                        <a:pt x="483015" y="40119"/>
                      </a:cubicBezTo>
                      <a:cubicBezTo>
                        <a:pt x="520321" y="-33700"/>
                        <a:pt x="639384" y="17100"/>
                        <a:pt x="702090" y="16306"/>
                      </a:cubicBezTo>
                      <a:cubicBezTo>
                        <a:pt x="764796" y="15512"/>
                        <a:pt x="742572" y="27418"/>
                        <a:pt x="859253" y="35356"/>
                      </a:cubicBezTo>
                      <a:cubicBezTo>
                        <a:pt x="975934" y="43294"/>
                        <a:pt x="1402178" y="63931"/>
                        <a:pt x="1402178" y="63931"/>
                      </a:cubicBezTo>
                      <a:lnTo>
                        <a:pt x="2078453" y="54406"/>
                      </a:lnTo>
                      <a:lnTo>
                        <a:pt x="2545178" y="40119"/>
                      </a:lnTo>
                      <a:lnTo>
                        <a:pt x="2545178" y="40119"/>
                      </a:lnTo>
                    </a:path>
                  </a:pathLst>
                </a:custGeom>
                <a:noFill/>
                <a:ln w="28575">
                  <a:solidFill>
                    <a:srgbClr val="803E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30BEE98D-4534-41F2-A7EA-E8D00A006212}"/>
                  </a:ext>
                </a:extLst>
              </p:cNvPr>
              <p:cNvSpPr/>
              <p:nvPr/>
            </p:nvSpPr>
            <p:spPr>
              <a:xfrm rot="20475274">
                <a:off x="2185022" y="1540318"/>
                <a:ext cx="418478" cy="163909"/>
              </a:xfrm>
              <a:custGeom>
                <a:avLst/>
                <a:gdLst>
                  <a:gd name="connsiteX0" fmla="*/ 21053 w 2545178"/>
                  <a:gd name="connsiteY0" fmla="*/ 116319 h 837525"/>
                  <a:gd name="connsiteX1" fmla="*/ 6765 w 2545178"/>
                  <a:gd name="connsiteY1" fmla="*/ 440169 h 837525"/>
                  <a:gd name="connsiteX2" fmla="*/ 116303 w 2545178"/>
                  <a:gd name="connsiteY2" fmla="*/ 497319 h 837525"/>
                  <a:gd name="connsiteX3" fmla="*/ 182978 w 2545178"/>
                  <a:gd name="connsiteY3" fmla="*/ 397306 h 837525"/>
                  <a:gd name="connsiteX4" fmla="*/ 206790 w 2545178"/>
                  <a:gd name="connsiteY4" fmla="*/ 121081 h 837525"/>
                  <a:gd name="connsiteX5" fmla="*/ 316328 w 2545178"/>
                  <a:gd name="connsiteY5" fmla="*/ 21069 h 837525"/>
                  <a:gd name="connsiteX6" fmla="*/ 378240 w 2545178"/>
                  <a:gd name="connsiteY6" fmla="*/ 130606 h 837525"/>
                  <a:gd name="connsiteX7" fmla="*/ 235365 w 2545178"/>
                  <a:gd name="connsiteY7" fmla="*/ 759256 h 837525"/>
                  <a:gd name="connsiteX8" fmla="*/ 316328 w 2545178"/>
                  <a:gd name="connsiteY8" fmla="*/ 821169 h 837525"/>
                  <a:gd name="connsiteX9" fmla="*/ 392528 w 2545178"/>
                  <a:gd name="connsiteY9" fmla="*/ 697344 h 837525"/>
                  <a:gd name="connsiteX10" fmla="*/ 478253 w 2545178"/>
                  <a:gd name="connsiteY10" fmla="*/ 459219 h 837525"/>
                  <a:gd name="connsiteX11" fmla="*/ 483015 w 2545178"/>
                  <a:gd name="connsiteY11" fmla="*/ 40119 h 837525"/>
                  <a:gd name="connsiteX12" fmla="*/ 702090 w 2545178"/>
                  <a:gd name="connsiteY12" fmla="*/ 16306 h 837525"/>
                  <a:gd name="connsiteX13" fmla="*/ 859253 w 2545178"/>
                  <a:gd name="connsiteY13" fmla="*/ 35356 h 837525"/>
                  <a:gd name="connsiteX14" fmla="*/ 1402178 w 2545178"/>
                  <a:gd name="connsiteY14" fmla="*/ 63931 h 837525"/>
                  <a:gd name="connsiteX15" fmla="*/ 2078453 w 2545178"/>
                  <a:gd name="connsiteY15" fmla="*/ 54406 h 837525"/>
                  <a:gd name="connsiteX16" fmla="*/ 2545178 w 2545178"/>
                  <a:gd name="connsiteY16" fmla="*/ 40119 h 837525"/>
                  <a:gd name="connsiteX17" fmla="*/ 2545178 w 2545178"/>
                  <a:gd name="connsiteY17" fmla="*/ 40119 h 83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45178" h="837525">
                    <a:moveTo>
                      <a:pt x="21053" y="116319"/>
                    </a:moveTo>
                    <a:cubicBezTo>
                      <a:pt x="5971" y="246494"/>
                      <a:pt x="-9110" y="376669"/>
                      <a:pt x="6765" y="440169"/>
                    </a:cubicBezTo>
                    <a:cubicBezTo>
                      <a:pt x="22640" y="503669"/>
                      <a:pt x="86934" y="504463"/>
                      <a:pt x="116303" y="497319"/>
                    </a:cubicBezTo>
                    <a:cubicBezTo>
                      <a:pt x="145672" y="490175"/>
                      <a:pt x="167897" y="460012"/>
                      <a:pt x="182978" y="397306"/>
                    </a:cubicBezTo>
                    <a:cubicBezTo>
                      <a:pt x="198059" y="334600"/>
                      <a:pt x="184565" y="183787"/>
                      <a:pt x="206790" y="121081"/>
                    </a:cubicBezTo>
                    <a:cubicBezTo>
                      <a:pt x="229015" y="58375"/>
                      <a:pt x="287753" y="19481"/>
                      <a:pt x="316328" y="21069"/>
                    </a:cubicBezTo>
                    <a:cubicBezTo>
                      <a:pt x="344903" y="22656"/>
                      <a:pt x="391734" y="7575"/>
                      <a:pt x="378240" y="130606"/>
                    </a:cubicBezTo>
                    <a:cubicBezTo>
                      <a:pt x="364746" y="253637"/>
                      <a:pt x="245684" y="644162"/>
                      <a:pt x="235365" y="759256"/>
                    </a:cubicBezTo>
                    <a:cubicBezTo>
                      <a:pt x="225046" y="874350"/>
                      <a:pt x="290134" y="831488"/>
                      <a:pt x="316328" y="821169"/>
                    </a:cubicBezTo>
                    <a:cubicBezTo>
                      <a:pt x="342522" y="810850"/>
                      <a:pt x="365541" y="757669"/>
                      <a:pt x="392528" y="697344"/>
                    </a:cubicBezTo>
                    <a:cubicBezTo>
                      <a:pt x="419515" y="637019"/>
                      <a:pt x="463172" y="568756"/>
                      <a:pt x="478253" y="459219"/>
                    </a:cubicBezTo>
                    <a:cubicBezTo>
                      <a:pt x="493334" y="349682"/>
                      <a:pt x="445709" y="113938"/>
                      <a:pt x="483015" y="40119"/>
                    </a:cubicBezTo>
                    <a:cubicBezTo>
                      <a:pt x="520321" y="-33700"/>
                      <a:pt x="639384" y="17100"/>
                      <a:pt x="702090" y="16306"/>
                    </a:cubicBezTo>
                    <a:cubicBezTo>
                      <a:pt x="764796" y="15512"/>
                      <a:pt x="742572" y="27418"/>
                      <a:pt x="859253" y="35356"/>
                    </a:cubicBezTo>
                    <a:cubicBezTo>
                      <a:pt x="975934" y="43294"/>
                      <a:pt x="1402178" y="63931"/>
                      <a:pt x="1402178" y="63931"/>
                    </a:cubicBezTo>
                    <a:lnTo>
                      <a:pt x="2078453" y="54406"/>
                    </a:lnTo>
                    <a:lnTo>
                      <a:pt x="2545178" y="40119"/>
                    </a:lnTo>
                    <a:lnTo>
                      <a:pt x="2545178" y="40119"/>
                    </a:lnTo>
                  </a:path>
                </a:pathLst>
              </a:custGeom>
              <a:noFill/>
              <a:ln w="28575">
                <a:solidFill>
                  <a:srgbClr val="803E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0DC78404-E36C-4289-8E85-8AAEE7F4E695}"/>
                  </a:ext>
                </a:extLst>
              </p:cNvPr>
              <p:cNvGrpSpPr/>
              <p:nvPr/>
            </p:nvGrpSpPr>
            <p:grpSpPr>
              <a:xfrm>
                <a:off x="1728486" y="1887568"/>
                <a:ext cx="147740" cy="654399"/>
                <a:chOff x="5766476" y="4416996"/>
                <a:chExt cx="173831" cy="289727"/>
              </a:xfrm>
            </p:grpSpPr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53C4AE0B-D9CC-4E78-99AE-A46EB9C80BAB}"/>
                    </a:ext>
                  </a:extLst>
                </p:cNvPr>
                <p:cNvCxnSpPr/>
                <p:nvPr/>
              </p:nvCxnSpPr>
              <p:spPr>
                <a:xfrm>
                  <a:off x="5766476" y="4706723"/>
                  <a:ext cx="17383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1E48D064-1B07-438A-AA2A-AC157A337267}"/>
                    </a:ext>
                  </a:extLst>
                </p:cNvPr>
                <p:cNvCxnSpPr/>
                <p:nvPr/>
              </p:nvCxnSpPr>
              <p:spPr>
                <a:xfrm flipV="1">
                  <a:off x="5853113" y="4416996"/>
                  <a:ext cx="0" cy="2815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B13C0AA8-9CF9-4E48-B1DC-5BEB5FD8F4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2980" y="2761007"/>
                <a:ext cx="3526" cy="1898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EAD85AB1-0709-4C4B-A0C0-1B25BFC47AD6}"/>
                  </a:ext>
                </a:extLst>
              </p:cNvPr>
              <p:cNvGrpSpPr/>
              <p:nvPr/>
            </p:nvGrpSpPr>
            <p:grpSpPr>
              <a:xfrm>
                <a:off x="2364971" y="2459262"/>
                <a:ext cx="288909" cy="251014"/>
                <a:chOff x="9832633" y="561588"/>
                <a:chExt cx="390657" cy="345776"/>
              </a:xfrm>
            </p:grpSpPr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E2A1DCA8-13E7-4774-AF65-09968A6598E3}"/>
                    </a:ext>
                  </a:extLst>
                </p:cNvPr>
                <p:cNvSpPr/>
                <p:nvPr/>
              </p:nvSpPr>
              <p:spPr>
                <a:xfrm>
                  <a:off x="9980086" y="561588"/>
                  <a:ext cx="243204" cy="207371"/>
                </a:xfrm>
                <a:prstGeom prst="ellipse">
                  <a:avLst/>
                </a:prstGeom>
                <a:solidFill>
                  <a:srgbClr val="33CC33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0F922362-6338-42FD-B613-A3BDB346780E}"/>
                    </a:ext>
                  </a:extLst>
                </p:cNvPr>
                <p:cNvSpPr/>
                <p:nvPr/>
              </p:nvSpPr>
              <p:spPr>
                <a:xfrm>
                  <a:off x="9832633" y="699993"/>
                  <a:ext cx="243204" cy="207371"/>
                </a:xfrm>
                <a:prstGeom prst="ellipse">
                  <a:avLst/>
                </a:prstGeom>
                <a:solidFill>
                  <a:srgbClr val="33CC33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887EF6E7-52B9-43C4-8845-5E763B25C726}"/>
                  </a:ext>
                </a:extLst>
              </p:cNvPr>
              <p:cNvGrpSpPr/>
              <p:nvPr/>
            </p:nvGrpSpPr>
            <p:grpSpPr>
              <a:xfrm rot="16200000" flipH="1">
                <a:off x="2647796" y="-446203"/>
                <a:ext cx="313984" cy="1986722"/>
                <a:chOff x="3212058" y="1205858"/>
                <a:chExt cx="491246" cy="1322606"/>
              </a:xfrm>
            </p:grpSpPr>
            <p:cxnSp>
              <p:nvCxnSpPr>
                <p:cNvPr id="108" name="连接符: 肘形 107">
                  <a:extLst>
                    <a:ext uri="{FF2B5EF4-FFF2-40B4-BE49-F238E27FC236}">
                      <a16:creationId xmlns:a16="http://schemas.microsoft.com/office/drawing/2014/main" id="{67543B90-FE3D-4FF3-AA47-05A90B1E5A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3212058" y="1248999"/>
                  <a:ext cx="491246" cy="1279465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A95F8BFC-7DC5-4954-87C5-952F2D1C1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640882" y="1252933"/>
                  <a:ext cx="9415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39316B01-9331-43AC-967B-18D043FF5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3098" y="1236302"/>
                <a:ext cx="3526" cy="1898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A37D4B31-E793-4B5A-A91B-5340351F94DC}"/>
                  </a:ext>
                </a:extLst>
              </p:cNvPr>
              <p:cNvSpPr/>
              <p:nvPr/>
            </p:nvSpPr>
            <p:spPr>
              <a:xfrm rot="19673091">
                <a:off x="2405037" y="1623552"/>
                <a:ext cx="459448" cy="142925"/>
              </a:xfrm>
              <a:custGeom>
                <a:avLst/>
                <a:gdLst>
                  <a:gd name="connsiteX0" fmla="*/ 21053 w 2545178"/>
                  <a:gd name="connsiteY0" fmla="*/ 116319 h 837525"/>
                  <a:gd name="connsiteX1" fmla="*/ 6765 w 2545178"/>
                  <a:gd name="connsiteY1" fmla="*/ 440169 h 837525"/>
                  <a:gd name="connsiteX2" fmla="*/ 116303 w 2545178"/>
                  <a:gd name="connsiteY2" fmla="*/ 497319 h 837525"/>
                  <a:gd name="connsiteX3" fmla="*/ 182978 w 2545178"/>
                  <a:gd name="connsiteY3" fmla="*/ 397306 h 837525"/>
                  <a:gd name="connsiteX4" fmla="*/ 206790 w 2545178"/>
                  <a:gd name="connsiteY4" fmla="*/ 121081 h 837525"/>
                  <a:gd name="connsiteX5" fmla="*/ 316328 w 2545178"/>
                  <a:gd name="connsiteY5" fmla="*/ 21069 h 837525"/>
                  <a:gd name="connsiteX6" fmla="*/ 378240 w 2545178"/>
                  <a:gd name="connsiteY6" fmla="*/ 130606 h 837525"/>
                  <a:gd name="connsiteX7" fmla="*/ 235365 w 2545178"/>
                  <a:gd name="connsiteY7" fmla="*/ 759256 h 837525"/>
                  <a:gd name="connsiteX8" fmla="*/ 316328 w 2545178"/>
                  <a:gd name="connsiteY8" fmla="*/ 821169 h 837525"/>
                  <a:gd name="connsiteX9" fmla="*/ 392528 w 2545178"/>
                  <a:gd name="connsiteY9" fmla="*/ 697344 h 837525"/>
                  <a:gd name="connsiteX10" fmla="*/ 478253 w 2545178"/>
                  <a:gd name="connsiteY10" fmla="*/ 459219 h 837525"/>
                  <a:gd name="connsiteX11" fmla="*/ 483015 w 2545178"/>
                  <a:gd name="connsiteY11" fmla="*/ 40119 h 837525"/>
                  <a:gd name="connsiteX12" fmla="*/ 702090 w 2545178"/>
                  <a:gd name="connsiteY12" fmla="*/ 16306 h 837525"/>
                  <a:gd name="connsiteX13" fmla="*/ 859253 w 2545178"/>
                  <a:gd name="connsiteY13" fmla="*/ 35356 h 837525"/>
                  <a:gd name="connsiteX14" fmla="*/ 1402178 w 2545178"/>
                  <a:gd name="connsiteY14" fmla="*/ 63931 h 837525"/>
                  <a:gd name="connsiteX15" fmla="*/ 2078453 w 2545178"/>
                  <a:gd name="connsiteY15" fmla="*/ 54406 h 837525"/>
                  <a:gd name="connsiteX16" fmla="*/ 2545178 w 2545178"/>
                  <a:gd name="connsiteY16" fmla="*/ 40119 h 837525"/>
                  <a:gd name="connsiteX17" fmla="*/ 2545178 w 2545178"/>
                  <a:gd name="connsiteY17" fmla="*/ 40119 h 83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45178" h="837525">
                    <a:moveTo>
                      <a:pt x="21053" y="116319"/>
                    </a:moveTo>
                    <a:cubicBezTo>
                      <a:pt x="5971" y="246494"/>
                      <a:pt x="-9110" y="376669"/>
                      <a:pt x="6765" y="440169"/>
                    </a:cubicBezTo>
                    <a:cubicBezTo>
                      <a:pt x="22640" y="503669"/>
                      <a:pt x="86934" y="504463"/>
                      <a:pt x="116303" y="497319"/>
                    </a:cubicBezTo>
                    <a:cubicBezTo>
                      <a:pt x="145672" y="490175"/>
                      <a:pt x="167897" y="460012"/>
                      <a:pt x="182978" y="397306"/>
                    </a:cubicBezTo>
                    <a:cubicBezTo>
                      <a:pt x="198059" y="334600"/>
                      <a:pt x="184565" y="183787"/>
                      <a:pt x="206790" y="121081"/>
                    </a:cubicBezTo>
                    <a:cubicBezTo>
                      <a:pt x="229015" y="58375"/>
                      <a:pt x="287753" y="19481"/>
                      <a:pt x="316328" y="21069"/>
                    </a:cubicBezTo>
                    <a:cubicBezTo>
                      <a:pt x="344903" y="22656"/>
                      <a:pt x="391734" y="7575"/>
                      <a:pt x="378240" y="130606"/>
                    </a:cubicBezTo>
                    <a:cubicBezTo>
                      <a:pt x="364746" y="253637"/>
                      <a:pt x="245684" y="644162"/>
                      <a:pt x="235365" y="759256"/>
                    </a:cubicBezTo>
                    <a:cubicBezTo>
                      <a:pt x="225046" y="874350"/>
                      <a:pt x="290134" y="831488"/>
                      <a:pt x="316328" y="821169"/>
                    </a:cubicBezTo>
                    <a:cubicBezTo>
                      <a:pt x="342522" y="810850"/>
                      <a:pt x="365541" y="757669"/>
                      <a:pt x="392528" y="697344"/>
                    </a:cubicBezTo>
                    <a:cubicBezTo>
                      <a:pt x="419515" y="637019"/>
                      <a:pt x="463172" y="568756"/>
                      <a:pt x="478253" y="459219"/>
                    </a:cubicBezTo>
                    <a:cubicBezTo>
                      <a:pt x="493334" y="349682"/>
                      <a:pt x="445709" y="113938"/>
                      <a:pt x="483015" y="40119"/>
                    </a:cubicBezTo>
                    <a:cubicBezTo>
                      <a:pt x="520321" y="-33700"/>
                      <a:pt x="639384" y="17100"/>
                      <a:pt x="702090" y="16306"/>
                    </a:cubicBezTo>
                    <a:cubicBezTo>
                      <a:pt x="764796" y="15512"/>
                      <a:pt x="742572" y="27418"/>
                      <a:pt x="859253" y="35356"/>
                    </a:cubicBezTo>
                    <a:cubicBezTo>
                      <a:pt x="975934" y="43294"/>
                      <a:pt x="1402178" y="63931"/>
                      <a:pt x="1402178" y="63931"/>
                    </a:cubicBezTo>
                    <a:lnTo>
                      <a:pt x="2078453" y="54406"/>
                    </a:lnTo>
                    <a:lnTo>
                      <a:pt x="2545178" y="40119"/>
                    </a:lnTo>
                    <a:lnTo>
                      <a:pt x="2545178" y="40119"/>
                    </a:lnTo>
                  </a:path>
                </a:pathLst>
              </a:custGeom>
              <a:noFill/>
              <a:ln w="28575">
                <a:solidFill>
                  <a:srgbClr val="803E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BB2C015-47B1-48F6-91BC-7C5F7BD4F768}"/>
                  </a:ext>
                </a:extLst>
              </p:cNvPr>
              <p:cNvSpPr txBox="1"/>
              <p:nvPr/>
            </p:nvSpPr>
            <p:spPr>
              <a:xfrm>
                <a:off x="4068351" y="981443"/>
                <a:ext cx="585124" cy="1931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706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底盘细胞资源</a:t>
                </a: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A5B83DB6-2CBE-4EEE-8836-F171D5B54E04}"/>
                  </a:ext>
                </a:extLst>
              </p:cNvPr>
              <p:cNvSpPr/>
              <p:nvPr/>
            </p:nvSpPr>
            <p:spPr>
              <a:xfrm>
                <a:off x="1951475" y="1049235"/>
                <a:ext cx="1030194" cy="103019"/>
              </a:xfrm>
              <a:prstGeom prst="rect">
                <a:avLst/>
              </a:prstGeom>
              <a:solidFill>
                <a:srgbClr val="CC99FF"/>
              </a:solidFill>
              <a:ln w="28575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0DA5F3E0-5D9A-4A87-97B9-4AC5C16F82BE}"/>
                  </a:ext>
                </a:extLst>
              </p:cNvPr>
              <p:cNvSpPr/>
              <p:nvPr/>
            </p:nvSpPr>
            <p:spPr>
              <a:xfrm>
                <a:off x="1935578" y="2973008"/>
                <a:ext cx="1049499" cy="103019"/>
              </a:xfrm>
              <a:prstGeom prst="rect">
                <a:avLst/>
              </a:prstGeom>
              <a:solidFill>
                <a:srgbClr val="33CC33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BDE7C41B-C9EA-4110-B027-07C03BFE5254}"/>
                  </a:ext>
                </a:extLst>
              </p:cNvPr>
              <p:cNvSpPr/>
              <p:nvPr/>
            </p:nvSpPr>
            <p:spPr>
              <a:xfrm>
                <a:off x="1218546" y="2346986"/>
                <a:ext cx="2203852" cy="98036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D67D5F07-55B6-4160-A532-55A3FF42577D}"/>
                  </a:ext>
                </a:extLst>
              </p:cNvPr>
              <p:cNvSpPr/>
              <p:nvPr/>
            </p:nvSpPr>
            <p:spPr>
              <a:xfrm>
                <a:off x="1235394" y="150834"/>
                <a:ext cx="2192550" cy="1928461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F0BE8FE0-D756-45D0-BCD7-0E26B0ABE28E}"/>
                  </a:ext>
                </a:extLst>
              </p:cNvPr>
              <p:cNvGrpSpPr/>
              <p:nvPr/>
            </p:nvGrpSpPr>
            <p:grpSpPr>
              <a:xfrm>
                <a:off x="2778262" y="2353208"/>
                <a:ext cx="1048200" cy="206506"/>
                <a:chOff x="8669141" y="4169819"/>
                <a:chExt cx="762000" cy="84323"/>
              </a:xfrm>
            </p:grpSpPr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E1B4537D-5A6D-4730-998E-539317D33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10557" y="4169819"/>
                  <a:ext cx="3" cy="7731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8A1371E8-FD8E-4335-8B3E-79E0FE3DDE6F}"/>
                    </a:ext>
                  </a:extLst>
                </p:cNvPr>
                <p:cNvCxnSpPr/>
                <p:nvPr/>
              </p:nvCxnSpPr>
              <p:spPr>
                <a:xfrm>
                  <a:off x="8669141" y="4254142"/>
                  <a:ext cx="762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C0444936-2739-4B16-BD4A-A5EF18C496DD}"/>
                  </a:ext>
                </a:extLst>
              </p:cNvPr>
              <p:cNvGrpSpPr/>
              <p:nvPr/>
            </p:nvGrpSpPr>
            <p:grpSpPr>
              <a:xfrm rot="5400000">
                <a:off x="3567678" y="968789"/>
                <a:ext cx="223572" cy="311455"/>
                <a:chOff x="5766476" y="4416996"/>
                <a:chExt cx="173831" cy="289727"/>
              </a:xfrm>
            </p:grpSpPr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49C21FDC-DCBF-43C6-AF4F-409060EB89D5}"/>
                    </a:ext>
                  </a:extLst>
                </p:cNvPr>
                <p:cNvCxnSpPr/>
                <p:nvPr/>
              </p:nvCxnSpPr>
              <p:spPr>
                <a:xfrm>
                  <a:off x="5766476" y="4706723"/>
                  <a:ext cx="173831" cy="0"/>
                </a:xfrm>
                <a:prstGeom prst="line">
                  <a:avLst/>
                </a:prstGeom>
                <a:ln w="28575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8A4B08AF-4F49-49A2-B0FE-8455788FD64A}"/>
                    </a:ext>
                  </a:extLst>
                </p:cNvPr>
                <p:cNvCxnSpPr/>
                <p:nvPr/>
              </p:nvCxnSpPr>
              <p:spPr>
                <a:xfrm flipV="1">
                  <a:off x="5853113" y="4416996"/>
                  <a:ext cx="0" cy="281540"/>
                </a:xfrm>
                <a:prstGeom prst="line">
                  <a:avLst/>
                </a:prstGeom>
                <a:ln w="28575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41EA61D1-483E-4CB4-AFE6-C28C65BE7927}"/>
                  </a:ext>
                </a:extLst>
              </p:cNvPr>
              <p:cNvGrpSpPr/>
              <p:nvPr/>
            </p:nvGrpSpPr>
            <p:grpSpPr>
              <a:xfrm rot="16200000">
                <a:off x="3519527" y="2708931"/>
                <a:ext cx="216251" cy="311455"/>
                <a:chOff x="5766476" y="4416996"/>
                <a:chExt cx="173831" cy="289727"/>
              </a:xfrm>
            </p:grpSpPr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78173509-260C-499D-A773-EDC39BE7F714}"/>
                    </a:ext>
                  </a:extLst>
                </p:cNvPr>
                <p:cNvCxnSpPr/>
                <p:nvPr/>
              </p:nvCxnSpPr>
              <p:spPr>
                <a:xfrm>
                  <a:off x="5766476" y="4706723"/>
                  <a:ext cx="173831" cy="0"/>
                </a:xfrm>
                <a:prstGeom prst="line">
                  <a:avLst/>
                </a:prstGeom>
                <a:ln w="28575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36D77F51-EA19-4438-B483-97D241740DB6}"/>
                    </a:ext>
                  </a:extLst>
                </p:cNvPr>
                <p:cNvCxnSpPr/>
                <p:nvPr/>
              </p:nvCxnSpPr>
              <p:spPr>
                <a:xfrm flipV="1">
                  <a:off x="5853113" y="4416996"/>
                  <a:ext cx="0" cy="281540"/>
                </a:xfrm>
                <a:prstGeom prst="line">
                  <a:avLst/>
                </a:prstGeom>
                <a:ln w="28575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9A6A3CD2-9A19-4108-BFC0-3BD359C29DC7}"/>
                  </a:ext>
                </a:extLst>
              </p:cNvPr>
              <p:cNvGrpSpPr/>
              <p:nvPr/>
            </p:nvGrpSpPr>
            <p:grpSpPr>
              <a:xfrm>
                <a:off x="2404659" y="2144675"/>
                <a:ext cx="223572" cy="142758"/>
                <a:chOff x="5766476" y="4573924"/>
                <a:chExt cx="173831" cy="132799"/>
              </a:xfrm>
            </p:grpSpPr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FB4AAA6A-190B-4473-BE06-8678F68455F8}"/>
                    </a:ext>
                  </a:extLst>
                </p:cNvPr>
                <p:cNvCxnSpPr/>
                <p:nvPr/>
              </p:nvCxnSpPr>
              <p:spPr>
                <a:xfrm>
                  <a:off x="5766476" y="4706723"/>
                  <a:ext cx="173831" cy="0"/>
                </a:xfrm>
                <a:prstGeom prst="line">
                  <a:avLst/>
                </a:prstGeom>
                <a:ln w="28575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07595E90-E86C-4849-83FB-9240C4524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43014" y="4573924"/>
                  <a:ext cx="10099" cy="124612"/>
                </a:xfrm>
                <a:prstGeom prst="line">
                  <a:avLst/>
                </a:prstGeom>
                <a:ln w="28575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097CA63-DFBB-4532-99B9-76A7D1021E63}"/>
                </a:ext>
              </a:extLst>
            </p:cNvPr>
            <p:cNvSpPr txBox="1"/>
            <p:nvPr/>
          </p:nvSpPr>
          <p:spPr>
            <a:xfrm>
              <a:off x="2628806" y="4437842"/>
              <a:ext cx="579360" cy="248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1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sgRNA</a:t>
              </a:r>
              <a:endParaRPr lang="zh-CN" altLang="en-US" sz="111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AB2D0284-08B3-4CF6-B6EA-03F412ACC2BE}"/>
                </a:ext>
              </a:extLst>
            </p:cNvPr>
            <p:cNvSpPr txBox="1"/>
            <p:nvPr/>
          </p:nvSpPr>
          <p:spPr>
            <a:xfrm>
              <a:off x="1813422" y="4809385"/>
              <a:ext cx="511678" cy="248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1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dCas9</a:t>
              </a:r>
              <a:endParaRPr lang="zh-CN" altLang="en-US" sz="111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E99E34CC-BDE1-40A3-8E4B-1964B4F0A627}"/>
              </a:ext>
            </a:extLst>
          </p:cNvPr>
          <p:cNvGrpSpPr/>
          <p:nvPr/>
        </p:nvGrpSpPr>
        <p:grpSpPr>
          <a:xfrm>
            <a:off x="6688003" y="946802"/>
            <a:ext cx="1991199" cy="3147369"/>
            <a:chOff x="7208203" y="1171755"/>
            <a:chExt cx="2433620" cy="3846678"/>
          </a:xfrm>
        </p:grpSpPr>
        <p:grpSp>
          <p:nvGrpSpPr>
            <p:cNvPr id="298" name="组合 297">
              <a:extLst>
                <a:ext uri="{FF2B5EF4-FFF2-40B4-BE49-F238E27FC236}">
                  <a16:creationId xmlns:a16="http://schemas.microsoft.com/office/drawing/2014/main" id="{319F19EA-8E59-413E-A847-4803BDAA9A6F}"/>
                </a:ext>
              </a:extLst>
            </p:cNvPr>
            <p:cNvGrpSpPr/>
            <p:nvPr/>
          </p:nvGrpSpPr>
          <p:grpSpPr>
            <a:xfrm flipH="1">
              <a:off x="7299959" y="2612052"/>
              <a:ext cx="830192" cy="275910"/>
              <a:chOff x="6464836" y="2682451"/>
              <a:chExt cx="1098923" cy="304565"/>
            </a:xfrm>
          </p:grpSpPr>
          <p:cxnSp>
            <p:nvCxnSpPr>
              <p:cNvPr id="318" name="直接连接符 317">
                <a:extLst>
                  <a:ext uri="{FF2B5EF4-FFF2-40B4-BE49-F238E27FC236}">
                    <a16:creationId xmlns:a16="http://schemas.microsoft.com/office/drawing/2014/main" id="{355065FD-9473-48B9-AFB1-FC34923A8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4836" y="2987016"/>
                <a:ext cx="10989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连接符: 肘形 318">
                <a:extLst>
                  <a:ext uri="{FF2B5EF4-FFF2-40B4-BE49-F238E27FC236}">
                    <a16:creationId xmlns:a16="http://schemas.microsoft.com/office/drawing/2014/main" id="{BF34CF15-70F8-4664-A020-6E9321D41EF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557226" y="2733671"/>
                <a:ext cx="291940" cy="189500"/>
              </a:xfrm>
              <a:prstGeom prst="bentConnector3">
                <a:avLst>
                  <a:gd name="adj1" fmla="val 99998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FDB35E24-9AEA-4F77-8443-E645864B2B2B}"/>
                  </a:ext>
                </a:extLst>
              </p:cNvPr>
              <p:cNvSpPr/>
              <p:nvPr/>
            </p:nvSpPr>
            <p:spPr>
              <a:xfrm>
                <a:off x="6799596" y="2864119"/>
                <a:ext cx="592692" cy="92216"/>
              </a:xfrm>
              <a:prstGeom prst="rect">
                <a:avLst/>
              </a:prstGeom>
              <a:solidFill>
                <a:srgbClr val="CC99FF"/>
              </a:solidFill>
              <a:ln w="28575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9" name="组合 298">
              <a:extLst>
                <a:ext uri="{FF2B5EF4-FFF2-40B4-BE49-F238E27FC236}">
                  <a16:creationId xmlns:a16="http://schemas.microsoft.com/office/drawing/2014/main" id="{87157172-F815-47C5-9582-98ED4CB48E68}"/>
                </a:ext>
              </a:extLst>
            </p:cNvPr>
            <p:cNvGrpSpPr/>
            <p:nvPr/>
          </p:nvGrpSpPr>
          <p:grpSpPr>
            <a:xfrm flipV="1">
              <a:off x="7540962" y="2929880"/>
              <a:ext cx="165374" cy="384415"/>
              <a:chOff x="6868809" y="2132818"/>
              <a:chExt cx="165374" cy="384415"/>
            </a:xfrm>
          </p:grpSpPr>
          <p:sp>
            <p:nvSpPr>
              <p:cNvPr id="316" name="椭圆 315">
                <a:extLst>
                  <a:ext uri="{FF2B5EF4-FFF2-40B4-BE49-F238E27FC236}">
                    <a16:creationId xmlns:a16="http://schemas.microsoft.com/office/drawing/2014/main" id="{5BED8A59-960D-464D-B8D7-A3302E983CAB}"/>
                  </a:ext>
                </a:extLst>
              </p:cNvPr>
              <p:cNvSpPr/>
              <p:nvPr/>
            </p:nvSpPr>
            <p:spPr>
              <a:xfrm>
                <a:off x="6868809" y="2132818"/>
                <a:ext cx="165374" cy="138414"/>
              </a:xfrm>
              <a:prstGeom prst="ellipse">
                <a:avLst/>
              </a:prstGeom>
              <a:solidFill>
                <a:srgbClr val="CC99FF"/>
              </a:solidFill>
              <a:ln w="28575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7" name="直接箭头连接符 316">
                <a:extLst>
                  <a:ext uri="{FF2B5EF4-FFF2-40B4-BE49-F238E27FC236}">
                    <a16:creationId xmlns:a16="http://schemas.microsoft.com/office/drawing/2014/main" id="{5337A21A-A1BF-42FC-8A37-716333DB5C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4508" y="2336405"/>
                <a:ext cx="0" cy="1808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15AF44E7-39BC-4E58-B93E-D27A96C7B34E}"/>
                </a:ext>
              </a:extLst>
            </p:cNvPr>
            <p:cNvGrpSpPr/>
            <p:nvPr/>
          </p:nvGrpSpPr>
          <p:grpSpPr>
            <a:xfrm flipH="1">
              <a:off x="7671753" y="4135284"/>
              <a:ext cx="1394444" cy="804146"/>
              <a:chOff x="7668796" y="4101003"/>
              <a:chExt cx="1394444" cy="804146"/>
            </a:xfrm>
          </p:grpSpPr>
          <p:cxnSp>
            <p:nvCxnSpPr>
              <p:cNvPr id="308" name="直接连接符 307">
                <a:extLst>
                  <a:ext uri="{FF2B5EF4-FFF2-40B4-BE49-F238E27FC236}">
                    <a16:creationId xmlns:a16="http://schemas.microsoft.com/office/drawing/2014/main" id="{5539A428-8EBE-4470-A74B-360A5ED07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8796" y="4405568"/>
                <a:ext cx="139444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连接符: 肘形 308">
                <a:extLst>
                  <a:ext uri="{FF2B5EF4-FFF2-40B4-BE49-F238E27FC236}">
                    <a16:creationId xmlns:a16="http://schemas.microsoft.com/office/drawing/2014/main" id="{D526390D-BCF7-4642-BB60-7CD70B3D43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761186" y="4152223"/>
                <a:ext cx="291940" cy="189500"/>
              </a:xfrm>
              <a:prstGeom prst="bentConnector3">
                <a:avLst>
                  <a:gd name="adj1" fmla="val 99998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1E10B26E-7B4D-4277-9BC6-3B4415F1E5B8}"/>
                  </a:ext>
                </a:extLst>
              </p:cNvPr>
              <p:cNvSpPr/>
              <p:nvPr/>
            </p:nvSpPr>
            <p:spPr>
              <a:xfrm>
                <a:off x="8003555" y="4280168"/>
                <a:ext cx="947218" cy="94721"/>
              </a:xfrm>
              <a:prstGeom prst="rect">
                <a:avLst/>
              </a:prstGeom>
              <a:solidFill>
                <a:srgbClr val="33CC33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1" name="组合 310">
                <a:extLst>
                  <a:ext uri="{FF2B5EF4-FFF2-40B4-BE49-F238E27FC236}">
                    <a16:creationId xmlns:a16="http://schemas.microsoft.com/office/drawing/2014/main" id="{F7B1E6CC-D7E7-4030-8611-57C4A6C3C2D8}"/>
                  </a:ext>
                </a:extLst>
              </p:cNvPr>
              <p:cNvGrpSpPr/>
              <p:nvPr/>
            </p:nvGrpSpPr>
            <p:grpSpPr>
              <a:xfrm flipV="1">
                <a:off x="8344344" y="4443291"/>
                <a:ext cx="265639" cy="461858"/>
                <a:chOff x="6834226" y="2116623"/>
                <a:chExt cx="265639" cy="461858"/>
              </a:xfrm>
            </p:grpSpPr>
            <p:sp>
              <p:nvSpPr>
                <p:cNvPr id="312" name="椭圆 311">
                  <a:extLst>
                    <a:ext uri="{FF2B5EF4-FFF2-40B4-BE49-F238E27FC236}">
                      <a16:creationId xmlns:a16="http://schemas.microsoft.com/office/drawing/2014/main" id="{FD191117-D9FB-41FA-863E-839CE02C8350}"/>
                    </a:ext>
                  </a:extLst>
                </p:cNvPr>
                <p:cNvSpPr/>
                <p:nvPr/>
              </p:nvSpPr>
              <p:spPr>
                <a:xfrm>
                  <a:off x="6934491" y="2116623"/>
                  <a:ext cx="165374" cy="138414"/>
                </a:xfrm>
                <a:prstGeom prst="ellipse">
                  <a:avLst/>
                </a:prstGeom>
                <a:solidFill>
                  <a:srgbClr val="33CC33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" name="椭圆 312">
                  <a:extLst>
                    <a:ext uri="{FF2B5EF4-FFF2-40B4-BE49-F238E27FC236}">
                      <a16:creationId xmlns:a16="http://schemas.microsoft.com/office/drawing/2014/main" id="{A3110542-5E63-4934-A9DE-9541A1A20B21}"/>
                    </a:ext>
                  </a:extLst>
                </p:cNvPr>
                <p:cNvSpPr/>
                <p:nvPr/>
              </p:nvSpPr>
              <p:spPr>
                <a:xfrm>
                  <a:off x="6834226" y="2209005"/>
                  <a:ext cx="165374" cy="138414"/>
                </a:xfrm>
                <a:prstGeom prst="ellipse">
                  <a:avLst/>
                </a:prstGeom>
                <a:solidFill>
                  <a:srgbClr val="33CC33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14" name="直接箭头连接符 313">
                  <a:extLst>
                    <a:ext uri="{FF2B5EF4-FFF2-40B4-BE49-F238E27FC236}">
                      <a16:creationId xmlns:a16="http://schemas.microsoft.com/office/drawing/2014/main" id="{439678FA-9E0C-423A-900F-E10C5FA41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76453" y="2397653"/>
                  <a:ext cx="0" cy="18082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1E88ACDF-611D-4D00-9D99-0D33B156E0E6}"/>
                </a:ext>
              </a:extLst>
            </p:cNvPr>
            <p:cNvSpPr/>
            <p:nvPr/>
          </p:nvSpPr>
          <p:spPr>
            <a:xfrm>
              <a:off x="7208203" y="1171755"/>
              <a:ext cx="2433620" cy="7149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35216775-00A7-4E86-9DCE-BFBC1339D9FB}"/>
                </a:ext>
              </a:extLst>
            </p:cNvPr>
            <p:cNvCxnSpPr>
              <a:cxnSpLocks/>
            </p:cNvCxnSpPr>
            <p:nvPr/>
          </p:nvCxnSpPr>
          <p:spPr>
            <a:xfrm>
              <a:off x="7906643" y="1972407"/>
              <a:ext cx="0" cy="366933"/>
            </a:xfrm>
            <a:prstGeom prst="straightConnector1">
              <a:avLst/>
            </a:prstGeom>
            <a:ln w="28575">
              <a:solidFill>
                <a:srgbClr val="FF66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连接符: 肘形 302">
              <a:extLst>
                <a:ext uri="{FF2B5EF4-FFF2-40B4-BE49-F238E27FC236}">
                  <a16:creationId xmlns:a16="http://schemas.microsoft.com/office/drawing/2014/main" id="{72CE6707-7C5C-4A75-B5C5-C66BF39B6E3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967069" y="2989353"/>
              <a:ext cx="2033895" cy="1"/>
            </a:xfrm>
            <a:prstGeom prst="bentConnector3">
              <a:avLst/>
            </a:prstGeom>
            <a:ln w="28575">
              <a:solidFill>
                <a:srgbClr val="FF66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连接符: 肘形 303">
              <a:extLst>
                <a:ext uri="{FF2B5EF4-FFF2-40B4-BE49-F238E27FC236}">
                  <a16:creationId xmlns:a16="http://schemas.microsoft.com/office/drawing/2014/main" id="{FC176FD8-59A4-4078-BD7E-5B355572591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922387" y="3128175"/>
              <a:ext cx="558612" cy="115608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66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45E5C113-95E6-4263-A680-A18EB012B994}"/>
                </a:ext>
              </a:extLst>
            </p:cNvPr>
            <p:cNvCxnSpPr/>
            <p:nvPr/>
          </p:nvCxnSpPr>
          <p:spPr>
            <a:xfrm>
              <a:off x="8648399" y="3985523"/>
              <a:ext cx="240242" cy="0"/>
            </a:xfrm>
            <a:prstGeom prst="line">
              <a:avLst/>
            </a:prstGeom>
            <a:ln w="28575">
              <a:solidFill>
                <a:srgbClr val="FF66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75A1D7EE-13D9-4926-8BD6-5FFFE62C50C7}"/>
                </a:ext>
              </a:extLst>
            </p:cNvPr>
            <p:cNvSpPr/>
            <p:nvPr/>
          </p:nvSpPr>
          <p:spPr>
            <a:xfrm>
              <a:off x="7208203" y="2413325"/>
              <a:ext cx="1264913" cy="975042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F6D62B29-9D7C-40A2-A6E3-6C5DB8593F18}"/>
                </a:ext>
              </a:extLst>
            </p:cNvPr>
            <p:cNvSpPr/>
            <p:nvPr/>
          </p:nvSpPr>
          <p:spPr>
            <a:xfrm>
              <a:off x="7426067" y="4043391"/>
              <a:ext cx="2047994" cy="975042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</p:grpSp>
      <p:grpSp>
        <p:nvGrpSpPr>
          <p:cNvPr id="337" name="组合 336">
            <a:extLst>
              <a:ext uri="{FF2B5EF4-FFF2-40B4-BE49-F238E27FC236}">
                <a16:creationId xmlns:a16="http://schemas.microsoft.com/office/drawing/2014/main" id="{69879B10-3822-498B-BEE9-DF492259D816}"/>
              </a:ext>
            </a:extLst>
          </p:cNvPr>
          <p:cNvGrpSpPr/>
          <p:nvPr/>
        </p:nvGrpSpPr>
        <p:grpSpPr>
          <a:xfrm>
            <a:off x="1481828" y="4678111"/>
            <a:ext cx="4477013" cy="2772487"/>
            <a:chOff x="4069067" y="3785146"/>
            <a:chExt cx="4259877" cy="2601339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1944BCE-1F3C-4CED-8D43-57223974F9EE}"/>
                </a:ext>
              </a:extLst>
            </p:cNvPr>
            <p:cNvGrpSpPr/>
            <p:nvPr/>
          </p:nvGrpSpPr>
          <p:grpSpPr>
            <a:xfrm>
              <a:off x="4069067" y="3785146"/>
              <a:ext cx="4259877" cy="2601339"/>
              <a:chOff x="6423658" y="120391"/>
              <a:chExt cx="4988749" cy="3218977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10B0AA12-235B-4809-9C1D-9614BC8CBA81}"/>
                  </a:ext>
                </a:extLst>
              </p:cNvPr>
              <p:cNvGrpSpPr/>
              <p:nvPr/>
            </p:nvGrpSpPr>
            <p:grpSpPr>
              <a:xfrm>
                <a:off x="6423658" y="120391"/>
                <a:ext cx="4988749" cy="3218977"/>
                <a:chOff x="6401436" y="234073"/>
                <a:chExt cx="5425761" cy="3500958"/>
              </a:xfrm>
            </p:grpSpPr>
            <p:grpSp>
              <p:nvGrpSpPr>
                <p:cNvPr id="134" name="组合 133">
                  <a:extLst>
                    <a:ext uri="{FF2B5EF4-FFF2-40B4-BE49-F238E27FC236}">
                      <a16:creationId xmlns:a16="http://schemas.microsoft.com/office/drawing/2014/main" id="{8D922866-502E-4049-AB51-21A61C213EB5}"/>
                    </a:ext>
                  </a:extLst>
                </p:cNvPr>
                <p:cNvGrpSpPr/>
                <p:nvPr/>
              </p:nvGrpSpPr>
              <p:grpSpPr>
                <a:xfrm>
                  <a:off x="10296110" y="2436551"/>
                  <a:ext cx="1309782" cy="955074"/>
                  <a:chOff x="9886380" y="413140"/>
                  <a:chExt cx="1426275" cy="1099220"/>
                </a:xfrm>
              </p:grpSpPr>
              <p:grpSp>
                <p:nvGrpSpPr>
                  <p:cNvPr id="242" name="组合 241">
                    <a:extLst>
                      <a:ext uri="{FF2B5EF4-FFF2-40B4-BE49-F238E27FC236}">
                        <a16:creationId xmlns:a16="http://schemas.microsoft.com/office/drawing/2014/main" id="{48EA0E3E-0ABB-4A37-BB43-361E650A51E8}"/>
                      </a:ext>
                    </a:extLst>
                  </p:cNvPr>
                  <p:cNvGrpSpPr/>
                  <p:nvPr/>
                </p:nvGrpSpPr>
                <p:grpSpPr>
                  <a:xfrm>
                    <a:off x="9886380" y="413140"/>
                    <a:ext cx="819320" cy="905399"/>
                    <a:chOff x="9747117" y="265350"/>
                    <a:chExt cx="1064944" cy="1176829"/>
                  </a:xfrm>
                </p:grpSpPr>
                <p:grpSp>
                  <p:nvGrpSpPr>
                    <p:cNvPr id="256" name="组合 255">
                      <a:extLst>
                        <a:ext uri="{FF2B5EF4-FFF2-40B4-BE49-F238E27FC236}">
                          <a16:creationId xmlns:a16="http://schemas.microsoft.com/office/drawing/2014/main" id="{1125D8BD-02A6-44F2-AAD5-FD2785B208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2912" y="265350"/>
                      <a:ext cx="363903" cy="327014"/>
                      <a:chOff x="2650649" y="1171576"/>
                      <a:chExt cx="878211" cy="789186"/>
                    </a:xfrm>
                  </p:grpSpPr>
                  <p:sp>
                    <p:nvSpPr>
                      <p:cNvPr id="266" name="任意多边形: 形状 265">
                        <a:extLst>
                          <a:ext uri="{FF2B5EF4-FFF2-40B4-BE49-F238E27FC236}">
                            <a16:creationId xmlns:a16="http://schemas.microsoft.com/office/drawing/2014/main" id="{7751BD94-F4AA-4084-8410-4E952C3AED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0649" y="1171576"/>
                        <a:ext cx="878211" cy="579225"/>
                      </a:xfrm>
                      <a:custGeom>
                        <a:avLst/>
                        <a:gdLst>
                          <a:gd name="connsiteX0" fmla="*/ 1572474 w 3149832"/>
                          <a:gd name="connsiteY0" fmla="*/ 418332 h 2077475"/>
                          <a:gd name="connsiteX1" fmla="*/ 1458174 w 3149832"/>
                          <a:gd name="connsiteY1" fmla="*/ 665982 h 2077475"/>
                          <a:gd name="connsiteX2" fmla="*/ 1343874 w 3149832"/>
                          <a:gd name="connsiteY2" fmla="*/ 770757 h 2077475"/>
                          <a:gd name="connsiteX3" fmla="*/ 1067649 w 3149832"/>
                          <a:gd name="connsiteY3" fmla="*/ 866007 h 2077475"/>
                          <a:gd name="connsiteX4" fmla="*/ 867624 w 3149832"/>
                          <a:gd name="connsiteY4" fmla="*/ 961257 h 2077475"/>
                          <a:gd name="connsiteX5" fmla="*/ 505674 w 3149832"/>
                          <a:gd name="connsiteY5" fmla="*/ 1018407 h 2077475"/>
                          <a:gd name="connsiteX6" fmla="*/ 134199 w 3149832"/>
                          <a:gd name="connsiteY6" fmla="*/ 1170807 h 2077475"/>
                          <a:gd name="connsiteX7" fmla="*/ 849 w 3149832"/>
                          <a:gd name="connsiteY7" fmla="*/ 1408932 h 2077475"/>
                          <a:gd name="connsiteX8" fmla="*/ 105624 w 3149832"/>
                          <a:gd name="connsiteY8" fmla="*/ 1761357 h 2077475"/>
                          <a:gd name="connsiteX9" fmla="*/ 581874 w 3149832"/>
                          <a:gd name="connsiteY9" fmla="*/ 1970907 h 2077475"/>
                          <a:gd name="connsiteX10" fmla="*/ 1058124 w 3149832"/>
                          <a:gd name="connsiteY10" fmla="*/ 2066157 h 2077475"/>
                          <a:gd name="connsiteX11" fmla="*/ 1753449 w 3149832"/>
                          <a:gd name="connsiteY11" fmla="*/ 2066157 h 2077475"/>
                          <a:gd name="connsiteX12" fmla="*/ 2353524 w 3149832"/>
                          <a:gd name="connsiteY12" fmla="*/ 1980432 h 2077475"/>
                          <a:gd name="connsiteX13" fmla="*/ 2753574 w 3149832"/>
                          <a:gd name="connsiteY13" fmla="*/ 1847082 h 2077475"/>
                          <a:gd name="connsiteX14" fmla="*/ 3048849 w 3149832"/>
                          <a:gd name="connsiteY14" fmla="*/ 1408932 h 2077475"/>
                          <a:gd name="connsiteX15" fmla="*/ 3144099 w 3149832"/>
                          <a:gd name="connsiteY15" fmla="*/ 818382 h 2077475"/>
                          <a:gd name="connsiteX16" fmla="*/ 2905974 w 3149832"/>
                          <a:gd name="connsiteY16" fmla="*/ 323082 h 2077475"/>
                          <a:gd name="connsiteX17" fmla="*/ 2486874 w 3149832"/>
                          <a:gd name="connsiteY17" fmla="*/ 18282 h 2077475"/>
                          <a:gd name="connsiteX18" fmla="*/ 2048724 w 3149832"/>
                          <a:gd name="connsiteY18" fmla="*/ 56382 h 2077475"/>
                          <a:gd name="connsiteX19" fmla="*/ 1724874 w 3149832"/>
                          <a:gd name="connsiteY19" fmla="*/ 237357 h 2077475"/>
                          <a:gd name="connsiteX20" fmla="*/ 1572474 w 3149832"/>
                          <a:gd name="connsiteY20" fmla="*/ 418332 h 2077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49832" h="2077475">
                            <a:moveTo>
                              <a:pt x="1572474" y="418332"/>
                            </a:moveTo>
                            <a:cubicBezTo>
                              <a:pt x="1528024" y="489769"/>
                              <a:pt x="1496274" y="607244"/>
                              <a:pt x="1458174" y="665982"/>
                            </a:cubicBezTo>
                            <a:cubicBezTo>
                              <a:pt x="1420074" y="724720"/>
                              <a:pt x="1408962" y="737419"/>
                              <a:pt x="1343874" y="770757"/>
                            </a:cubicBezTo>
                            <a:cubicBezTo>
                              <a:pt x="1278786" y="804095"/>
                              <a:pt x="1147024" y="834257"/>
                              <a:pt x="1067649" y="866007"/>
                            </a:cubicBezTo>
                            <a:cubicBezTo>
                              <a:pt x="988274" y="897757"/>
                              <a:pt x="961286" y="935857"/>
                              <a:pt x="867624" y="961257"/>
                            </a:cubicBezTo>
                            <a:cubicBezTo>
                              <a:pt x="773962" y="986657"/>
                              <a:pt x="627911" y="983482"/>
                              <a:pt x="505674" y="1018407"/>
                            </a:cubicBezTo>
                            <a:cubicBezTo>
                              <a:pt x="383436" y="1053332"/>
                              <a:pt x="218336" y="1105720"/>
                              <a:pt x="134199" y="1170807"/>
                            </a:cubicBezTo>
                            <a:cubicBezTo>
                              <a:pt x="50061" y="1235895"/>
                              <a:pt x="5611" y="1310507"/>
                              <a:pt x="849" y="1408932"/>
                            </a:cubicBezTo>
                            <a:cubicBezTo>
                              <a:pt x="-3913" y="1507357"/>
                              <a:pt x="8787" y="1667695"/>
                              <a:pt x="105624" y="1761357"/>
                            </a:cubicBezTo>
                            <a:cubicBezTo>
                              <a:pt x="202461" y="1855019"/>
                              <a:pt x="423124" y="1920107"/>
                              <a:pt x="581874" y="1970907"/>
                            </a:cubicBezTo>
                            <a:cubicBezTo>
                              <a:pt x="740624" y="2021707"/>
                              <a:pt x="862862" y="2050282"/>
                              <a:pt x="1058124" y="2066157"/>
                            </a:cubicBezTo>
                            <a:cubicBezTo>
                              <a:pt x="1253386" y="2082032"/>
                              <a:pt x="1537549" y="2080445"/>
                              <a:pt x="1753449" y="2066157"/>
                            </a:cubicBezTo>
                            <a:cubicBezTo>
                              <a:pt x="1969349" y="2051869"/>
                              <a:pt x="2186836" y="2016945"/>
                              <a:pt x="2353524" y="1980432"/>
                            </a:cubicBezTo>
                            <a:cubicBezTo>
                              <a:pt x="2520212" y="1943919"/>
                              <a:pt x="2637687" y="1942332"/>
                              <a:pt x="2753574" y="1847082"/>
                            </a:cubicBezTo>
                            <a:cubicBezTo>
                              <a:pt x="2869461" y="1751832"/>
                              <a:pt x="2983762" y="1580382"/>
                              <a:pt x="3048849" y="1408932"/>
                            </a:cubicBezTo>
                            <a:cubicBezTo>
                              <a:pt x="3113936" y="1237482"/>
                              <a:pt x="3167912" y="999357"/>
                              <a:pt x="3144099" y="818382"/>
                            </a:cubicBezTo>
                            <a:cubicBezTo>
                              <a:pt x="3120287" y="637407"/>
                              <a:pt x="3015511" y="456432"/>
                              <a:pt x="2905974" y="323082"/>
                            </a:cubicBezTo>
                            <a:cubicBezTo>
                              <a:pt x="2796437" y="189732"/>
                              <a:pt x="2629749" y="62732"/>
                              <a:pt x="2486874" y="18282"/>
                            </a:cubicBezTo>
                            <a:cubicBezTo>
                              <a:pt x="2343999" y="-26168"/>
                              <a:pt x="2175724" y="19869"/>
                              <a:pt x="2048724" y="56382"/>
                            </a:cubicBezTo>
                            <a:cubicBezTo>
                              <a:pt x="1921724" y="92894"/>
                              <a:pt x="1807424" y="177032"/>
                              <a:pt x="1724874" y="237357"/>
                            </a:cubicBezTo>
                            <a:cubicBezTo>
                              <a:pt x="1642324" y="297682"/>
                              <a:pt x="1616924" y="346895"/>
                              <a:pt x="1572474" y="41833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>
                              <ask:type>
                                <ask:lineSketchNone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" name="任意多边形: 形状 266">
                        <a:extLst>
                          <a:ext uri="{FF2B5EF4-FFF2-40B4-BE49-F238E27FC236}">
                            <a16:creationId xmlns:a16="http://schemas.microsoft.com/office/drawing/2014/main" id="{7F3F2CD7-232B-4DA8-A958-C761ACAFAB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26290" y="1700368"/>
                        <a:ext cx="739222" cy="260394"/>
                      </a:xfrm>
                      <a:custGeom>
                        <a:avLst/>
                        <a:gdLst>
                          <a:gd name="connsiteX0" fmla="*/ 658313 w 3109904"/>
                          <a:gd name="connsiteY0" fmla="*/ 142975 h 1095475"/>
                          <a:gd name="connsiteX1" fmla="*/ 372563 w 3109904"/>
                          <a:gd name="connsiteY1" fmla="*/ 162025 h 1095475"/>
                          <a:gd name="connsiteX2" fmla="*/ 229688 w 3109904"/>
                          <a:gd name="connsiteY2" fmla="*/ 247750 h 1095475"/>
                          <a:gd name="connsiteX3" fmla="*/ 58238 w 3109904"/>
                          <a:gd name="connsiteY3" fmla="*/ 428725 h 1095475"/>
                          <a:gd name="connsiteX4" fmla="*/ 1088 w 3109904"/>
                          <a:gd name="connsiteY4" fmla="*/ 638275 h 1095475"/>
                          <a:gd name="connsiteX5" fmla="*/ 29663 w 3109904"/>
                          <a:gd name="connsiteY5" fmla="*/ 866875 h 1095475"/>
                          <a:gd name="connsiteX6" fmla="*/ 134438 w 3109904"/>
                          <a:gd name="connsiteY6" fmla="*/ 990700 h 1095475"/>
                          <a:gd name="connsiteX7" fmla="*/ 296363 w 3109904"/>
                          <a:gd name="connsiteY7" fmla="*/ 1066900 h 1095475"/>
                          <a:gd name="connsiteX8" fmla="*/ 563063 w 3109904"/>
                          <a:gd name="connsiteY8" fmla="*/ 1076425 h 1095475"/>
                          <a:gd name="connsiteX9" fmla="*/ 886913 w 3109904"/>
                          <a:gd name="connsiteY9" fmla="*/ 1095475 h 1095475"/>
                          <a:gd name="connsiteX10" fmla="*/ 1277438 w 3109904"/>
                          <a:gd name="connsiteY10" fmla="*/ 1076425 h 1095475"/>
                          <a:gd name="connsiteX11" fmla="*/ 1563188 w 3109904"/>
                          <a:gd name="connsiteY11" fmla="*/ 1057375 h 1095475"/>
                          <a:gd name="connsiteX12" fmla="*/ 1839413 w 3109904"/>
                          <a:gd name="connsiteY12" fmla="*/ 1009750 h 1095475"/>
                          <a:gd name="connsiteX13" fmla="*/ 2087063 w 3109904"/>
                          <a:gd name="connsiteY13" fmla="*/ 943075 h 1095475"/>
                          <a:gd name="connsiteX14" fmla="*/ 2401388 w 3109904"/>
                          <a:gd name="connsiteY14" fmla="*/ 857350 h 1095475"/>
                          <a:gd name="connsiteX15" fmla="*/ 2687138 w 3109904"/>
                          <a:gd name="connsiteY15" fmla="*/ 752575 h 1095475"/>
                          <a:gd name="connsiteX16" fmla="*/ 2944313 w 3109904"/>
                          <a:gd name="connsiteY16" fmla="*/ 647800 h 1095475"/>
                          <a:gd name="connsiteX17" fmla="*/ 3068138 w 3109904"/>
                          <a:gd name="connsiteY17" fmla="*/ 514450 h 1095475"/>
                          <a:gd name="connsiteX18" fmla="*/ 3106238 w 3109904"/>
                          <a:gd name="connsiteY18" fmla="*/ 381100 h 1095475"/>
                          <a:gd name="connsiteX19" fmla="*/ 3106238 w 3109904"/>
                          <a:gd name="connsiteY19" fmla="*/ 247750 h 1095475"/>
                          <a:gd name="connsiteX20" fmla="*/ 3087188 w 3109904"/>
                          <a:gd name="connsiteY20" fmla="*/ 133450 h 1095475"/>
                          <a:gd name="connsiteX21" fmla="*/ 3001463 w 3109904"/>
                          <a:gd name="connsiteY21" fmla="*/ 38200 h 1095475"/>
                          <a:gd name="connsiteX22" fmla="*/ 2810963 w 3109904"/>
                          <a:gd name="connsiteY22" fmla="*/ 100 h 1095475"/>
                          <a:gd name="connsiteX23" fmla="*/ 2687138 w 3109904"/>
                          <a:gd name="connsiteY23" fmla="*/ 47725 h 1095475"/>
                          <a:gd name="connsiteX24" fmla="*/ 2344238 w 3109904"/>
                          <a:gd name="connsiteY24" fmla="*/ 133450 h 1095475"/>
                          <a:gd name="connsiteX25" fmla="*/ 2153738 w 3109904"/>
                          <a:gd name="connsiteY25" fmla="*/ 142975 h 1095475"/>
                          <a:gd name="connsiteX26" fmla="*/ 1982288 w 3109904"/>
                          <a:gd name="connsiteY26" fmla="*/ 162025 h 1095475"/>
                          <a:gd name="connsiteX27" fmla="*/ 1753688 w 3109904"/>
                          <a:gd name="connsiteY27" fmla="*/ 162025 h 1095475"/>
                          <a:gd name="connsiteX28" fmla="*/ 1544138 w 3109904"/>
                          <a:gd name="connsiteY28" fmla="*/ 162025 h 1095475"/>
                          <a:gd name="connsiteX29" fmla="*/ 1363163 w 3109904"/>
                          <a:gd name="connsiteY29" fmla="*/ 152500 h 1095475"/>
                          <a:gd name="connsiteX30" fmla="*/ 1229813 w 3109904"/>
                          <a:gd name="connsiteY30" fmla="*/ 152500 h 1095475"/>
                          <a:gd name="connsiteX31" fmla="*/ 658313 w 3109904"/>
                          <a:gd name="connsiteY31" fmla="*/ 142975 h 1095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3109904" h="1095475">
                            <a:moveTo>
                              <a:pt x="658313" y="142975"/>
                            </a:moveTo>
                            <a:cubicBezTo>
                              <a:pt x="551156" y="143769"/>
                              <a:pt x="444000" y="144563"/>
                              <a:pt x="372563" y="162025"/>
                            </a:cubicBezTo>
                            <a:cubicBezTo>
                              <a:pt x="301126" y="179487"/>
                              <a:pt x="282075" y="203300"/>
                              <a:pt x="229688" y="247750"/>
                            </a:cubicBezTo>
                            <a:cubicBezTo>
                              <a:pt x="177301" y="292200"/>
                              <a:pt x="96338" y="363638"/>
                              <a:pt x="58238" y="428725"/>
                            </a:cubicBezTo>
                            <a:cubicBezTo>
                              <a:pt x="20138" y="493812"/>
                              <a:pt x="5851" y="565250"/>
                              <a:pt x="1088" y="638275"/>
                            </a:cubicBezTo>
                            <a:cubicBezTo>
                              <a:pt x="-3675" y="711300"/>
                              <a:pt x="7438" y="808138"/>
                              <a:pt x="29663" y="866875"/>
                            </a:cubicBezTo>
                            <a:cubicBezTo>
                              <a:pt x="51888" y="925612"/>
                              <a:pt x="89988" y="957363"/>
                              <a:pt x="134438" y="990700"/>
                            </a:cubicBezTo>
                            <a:cubicBezTo>
                              <a:pt x="178888" y="1024037"/>
                              <a:pt x="224925" y="1052613"/>
                              <a:pt x="296363" y="1066900"/>
                            </a:cubicBezTo>
                            <a:cubicBezTo>
                              <a:pt x="367800" y="1081188"/>
                              <a:pt x="464638" y="1071663"/>
                              <a:pt x="563063" y="1076425"/>
                            </a:cubicBezTo>
                            <a:cubicBezTo>
                              <a:pt x="661488" y="1081187"/>
                              <a:pt x="767851" y="1095475"/>
                              <a:pt x="886913" y="1095475"/>
                            </a:cubicBezTo>
                            <a:cubicBezTo>
                              <a:pt x="1005975" y="1095475"/>
                              <a:pt x="1164726" y="1082775"/>
                              <a:pt x="1277438" y="1076425"/>
                            </a:cubicBezTo>
                            <a:cubicBezTo>
                              <a:pt x="1390150" y="1070075"/>
                              <a:pt x="1469526" y="1068487"/>
                              <a:pt x="1563188" y="1057375"/>
                            </a:cubicBezTo>
                            <a:cubicBezTo>
                              <a:pt x="1656850" y="1046263"/>
                              <a:pt x="1752101" y="1028800"/>
                              <a:pt x="1839413" y="1009750"/>
                            </a:cubicBezTo>
                            <a:cubicBezTo>
                              <a:pt x="1926725" y="990700"/>
                              <a:pt x="2087063" y="943075"/>
                              <a:pt x="2087063" y="943075"/>
                            </a:cubicBezTo>
                            <a:cubicBezTo>
                              <a:pt x="2180725" y="917675"/>
                              <a:pt x="2301376" y="889100"/>
                              <a:pt x="2401388" y="857350"/>
                            </a:cubicBezTo>
                            <a:cubicBezTo>
                              <a:pt x="2501400" y="825600"/>
                              <a:pt x="2596651" y="787500"/>
                              <a:pt x="2687138" y="752575"/>
                            </a:cubicBezTo>
                            <a:cubicBezTo>
                              <a:pt x="2777625" y="717650"/>
                              <a:pt x="2880813" y="687487"/>
                              <a:pt x="2944313" y="647800"/>
                            </a:cubicBezTo>
                            <a:cubicBezTo>
                              <a:pt x="3007813" y="608113"/>
                              <a:pt x="3041150" y="558900"/>
                              <a:pt x="3068138" y="514450"/>
                            </a:cubicBezTo>
                            <a:cubicBezTo>
                              <a:pt x="3095126" y="470000"/>
                              <a:pt x="3099888" y="425550"/>
                              <a:pt x="3106238" y="381100"/>
                            </a:cubicBezTo>
                            <a:cubicBezTo>
                              <a:pt x="3112588" y="336650"/>
                              <a:pt x="3109413" y="289025"/>
                              <a:pt x="3106238" y="247750"/>
                            </a:cubicBezTo>
                            <a:cubicBezTo>
                              <a:pt x="3103063" y="206475"/>
                              <a:pt x="3104651" y="168375"/>
                              <a:pt x="3087188" y="133450"/>
                            </a:cubicBezTo>
                            <a:cubicBezTo>
                              <a:pt x="3069726" y="98525"/>
                              <a:pt x="3047500" y="60425"/>
                              <a:pt x="3001463" y="38200"/>
                            </a:cubicBezTo>
                            <a:cubicBezTo>
                              <a:pt x="2955426" y="15975"/>
                              <a:pt x="2863350" y="-1487"/>
                              <a:pt x="2810963" y="100"/>
                            </a:cubicBezTo>
                            <a:cubicBezTo>
                              <a:pt x="2758576" y="1687"/>
                              <a:pt x="2764925" y="25500"/>
                              <a:pt x="2687138" y="47725"/>
                            </a:cubicBezTo>
                            <a:cubicBezTo>
                              <a:pt x="2609351" y="69950"/>
                              <a:pt x="2433138" y="117575"/>
                              <a:pt x="2344238" y="133450"/>
                            </a:cubicBezTo>
                            <a:cubicBezTo>
                              <a:pt x="2255338" y="149325"/>
                              <a:pt x="2214063" y="138212"/>
                              <a:pt x="2153738" y="142975"/>
                            </a:cubicBezTo>
                            <a:cubicBezTo>
                              <a:pt x="2093413" y="147738"/>
                              <a:pt x="2048963" y="158850"/>
                              <a:pt x="1982288" y="162025"/>
                            </a:cubicBezTo>
                            <a:cubicBezTo>
                              <a:pt x="1915613" y="165200"/>
                              <a:pt x="1753688" y="162025"/>
                              <a:pt x="1753688" y="162025"/>
                            </a:cubicBezTo>
                            <a:cubicBezTo>
                              <a:pt x="1680663" y="162025"/>
                              <a:pt x="1609225" y="163612"/>
                              <a:pt x="1544138" y="162025"/>
                            </a:cubicBezTo>
                            <a:cubicBezTo>
                              <a:pt x="1479051" y="160438"/>
                              <a:pt x="1415550" y="154087"/>
                              <a:pt x="1363163" y="152500"/>
                            </a:cubicBezTo>
                            <a:cubicBezTo>
                              <a:pt x="1310776" y="150913"/>
                              <a:pt x="1229813" y="152500"/>
                              <a:pt x="1229813" y="152500"/>
                            </a:cubicBezTo>
                            <a:lnTo>
                              <a:pt x="658313" y="142975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" name="组合 256">
                      <a:extLst>
                        <a:ext uri="{FF2B5EF4-FFF2-40B4-BE49-F238E27FC236}">
                          <a16:creationId xmlns:a16="http://schemas.microsoft.com/office/drawing/2014/main" id="{5DD52FF9-43C9-47C2-8E72-9DD4247CB6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20158" y="733758"/>
                      <a:ext cx="363903" cy="327014"/>
                      <a:chOff x="2650649" y="1171576"/>
                      <a:chExt cx="878211" cy="789186"/>
                    </a:xfrm>
                  </p:grpSpPr>
                  <p:sp>
                    <p:nvSpPr>
                      <p:cNvPr id="264" name="任意多边形: 形状 263">
                        <a:extLst>
                          <a:ext uri="{FF2B5EF4-FFF2-40B4-BE49-F238E27FC236}">
                            <a16:creationId xmlns:a16="http://schemas.microsoft.com/office/drawing/2014/main" id="{2E4E6FA0-4D76-471D-8C3A-339F816AA7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0649" y="1171576"/>
                        <a:ext cx="878211" cy="579225"/>
                      </a:xfrm>
                      <a:custGeom>
                        <a:avLst/>
                        <a:gdLst>
                          <a:gd name="connsiteX0" fmla="*/ 1572474 w 3149832"/>
                          <a:gd name="connsiteY0" fmla="*/ 418332 h 2077475"/>
                          <a:gd name="connsiteX1" fmla="*/ 1458174 w 3149832"/>
                          <a:gd name="connsiteY1" fmla="*/ 665982 h 2077475"/>
                          <a:gd name="connsiteX2" fmla="*/ 1343874 w 3149832"/>
                          <a:gd name="connsiteY2" fmla="*/ 770757 h 2077475"/>
                          <a:gd name="connsiteX3" fmla="*/ 1067649 w 3149832"/>
                          <a:gd name="connsiteY3" fmla="*/ 866007 h 2077475"/>
                          <a:gd name="connsiteX4" fmla="*/ 867624 w 3149832"/>
                          <a:gd name="connsiteY4" fmla="*/ 961257 h 2077475"/>
                          <a:gd name="connsiteX5" fmla="*/ 505674 w 3149832"/>
                          <a:gd name="connsiteY5" fmla="*/ 1018407 h 2077475"/>
                          <a:gd name="connsiteX6" fmla="*/ 134199 w 3149832"/>
                          <a:gd name="connsiteY6" fmla="*/ 1170807 h 2077475"/>
                          <a:gd name="connsiteX7" fmla="*/ 849 w 3149832"/>
                          <a:gd name="connsiteY7" fmla="*/ 1408932 h 2077475"/>
                          <a:gd name="connsiteX8" fmla="*/ 105624 w 3149832"/>
                          <a:gd name="connsiteY8" fmla="*/ 1761357 h 2077475"/>
                          <a:gd name="connsiteX9" fmla="*/ 581874 w 3149832"/>
                          <a:gd name="connsiteY9" fmla="*/ 1970907 h 2077475"/>
                          <a:gd name="connsiteX10" fmla="*/ 1058124 w 3149832"/>
                          <a:gd name="connsiteY10" fmla="*/ 2066157 h 2077475"/>
                          <a:gd name="connsiteX11" fmla="*/ 1753449 w 3149832"/>
                          <a:gd name="connsiteY11" fmla="*/ 2066157 h 2077475"/>
                          <a:gd name="connsiteX12" fmla="*/ 2353524 w 3149832"/>
                          <a:gd name="connsiteY12" fmla="*/ 1980432 h 2077475"/>
                          <a:gd name="connsiteX13" fmla="*/ 2753574 w 3149832"/>
                          <a:gd name="connsiteY13" fmla="*/ 1847082 h 2077475"/>
                          <a:gd name="connsiteX14" fmla="*/ 3048849 w 3149832"/>
                          <a:gd name="connsiteY14" fmla="*/ 1408932 h 2077475"/>
                          <a:gd name="connsiteX15" fmla="*/ 3144099 w 3149832"/>
                          <a:gd name="connsiteY15" fmla="*/ 818382 h 2077475"/>
                          <a:gd name="connsiteX16" fmla="*/ 2905974 w 3149832"/>
                          <a:gd name="connsiteY16" fmla="*/ 323082 h 2077475"/>
                          <a:gd name="connsiteX17" fmla="*/ 2486874 w 3149832"/>
                          <a:gd name="connsiteY17" fmla="*/ 18282 h 2077475"/>
                          <a:gd name="connsiteX18" fmla="*/ 2048724 w 3149832"/>
                          <a:gd name="connsiteY18" fmla="*/ 56382 h 2077475"/>
                          <a:gd name="connsiteX19" fmla="*/ 1724874 w 3149832"/>
                          <a:gd name="connsiteY19" fmla="*/ 237357 h 2077475"/>
                          <a:gd name="connsiteX20" fmla="*/ 1572474 w 3149832"/>
                          <a:gd name="connsiteY20" fmla="*/ 418332 h 2077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49832" h="2077475">
                            <a:moveTo>
                              <a:pt x="1572474" y="418332"/>
                            </a:moveTo>
                            <a:cubicBezTo>
                              <a:pt x="1528024" y="489769"/>
                              <a:pt x="1496274" y="607244"/>
                              <a:pt x="1458174" y="665982"/>
                            </a:cubicBezTo>
                            <a:cubicBezTo>
                              <a:pt x="1420074" y="724720"/>
                              <a:pt x="1408962" y="737419"/>
                              <a:pt x="1343874" y="770757"/>
                            </a:cubicBezTo>
                            <a:cubicBezTo>
                              <a:pt x="1278786" y="804095"/>
                              <a:pt x="1147024" y="834257"/>
                              <a:pt x="1067649" y="866007"/>
                            </a:cubicBezTo>
                            <a:cubicBezTo>
                              <a:pt x="988274" y="897757"/>
                              <a:pt x="961286" y="935857"/>
                              <a:pt x="867624" y="961257"/>
                            </a:cubicBezTo>
                            <a:cubicBezTo>
                              <a:pt x="773962" y="986657"/>
                              <a:pt x="627911" y="983482"/>
                              <a:pt x="505674" y="1018407"/>
                            </a:cubicBezTo>
                            <a:cubicBezTo>
                              <a:pt x="383436" y="1053332"/>
                              <a:pt x="218336" y="1105720"/>
                              <a:pt x="134199" y="1170807"/>
                            </a:cubicBezTo>
                            <a:cubicBezTo>
                              <a:pt x="50061" y="1235895"/>
                              <a:pt x="5611" y="1310507"/>
                              <a:pt x="849" y="1408932"/>
                            </a:cubicBezTo>
                            <a:cubicBezTo>
                              <a:pt x="-3913" y="1507357"/>
                              <a:pt x="8787" y="1667695"/>
                              <a:pt x="105624" y="1761357"/>
                            </a:cubicBezTo>
                            <a:cubicBezTo>
                              <a:pt x="202461" y="1855019"/>
                              <a:pt x="423124" y="1920107"/>
                              <a:pt x="581874" y="1970907"/>
                            </a:cubicBezTo>
                            <a:cubicBezTo>
                              <a:pt x="740624" y="2021707"/>
                              <a:pt x="862862" y="2050282"/>
                              <a:pt x="1058124" y="2066157"/>
                            </a:cubicBezTo>
                            <a:cubicBezTo>
                              <a:pt x="1253386" y="2082032"/>
                              <a:pt x="1537549" y="2080445"/>
                              <a:pt x="1753449" y="2066157"/>
                            </a:cubicBezTo>
                            <a:cubicBezTo>
                              <a:pt x="1969349" y="2051869"/>
                              <a:pt x="2186836" y="2016945"/>
                              <a:pt x="2353524" y="1980432"/>
                            </a:cubicBezTo>
                            <a:cubicBezTo>
                              <a:pt x="2520212" y="1943919"/>
                              <a:pt x="2637687" y="1942332"/>
                              <a:pt x="2753574" y="1847082"/>
                            </a:cubicBezTo>
                            <a:cubicBezTo>
                              <a:pt x="2869461" y="1751832"/>
                              <a:pt x="2983762" y="1580382"/>
                              <a:pt x="3048849" y="1408932"/>
                            </a:cubicBezTo>
                            <a:cubicBezTo>
                              <a:pt x="3113936" y="1237482"/>
                              <a:pt x="3167912" y="999357"/>
                              <a:pt x="3144099" y="818382"/>
                            </a:cubicBezTo>
                            <a:cubicBezTo>
                              <a:pt x="3120287" y="637407"/>
                              <a:pt x="3015511" y="456432"/>
                              <a:pt x="2905974" y="323082"/>
                            </a:cubicBezTo>
                            <a:cubicBezTo>
                              <a:pt x="2796437" y="189732"/>
                              <a:pt x="2629749" y="62732"/>
                              <a:pt x="2486874" y="18282"/>
                            </a:cubicBezTo>
                            <a:cubicBezTo>
                              <a:pt x="2343999" y="-26168"/>
                              <a:pt x="2175724" y="19869"/>
                              <a:pt x="2048724" y="56382"/>
                            </a:cubicBezTo>
                            <a:cubicBezTo>
                              <a:pt x="1921724" y="92894"/>
                              <a:pt x="1807424" y="177032"/>
                              <a:pt x="1724874" y="237357"/>
                            </a:cubicBezTo>
                            <a:cubicBezTo>
                              <a:pt x="1642324" y="297682"/>
                              <a:pt x="1616924" y="346895"/>
                              <a:pt x="1572474" y="41833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>
                              <ask:type>
                                <ask:lineSketchNone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" name="任意多边形: 形状 264">
                        <a:extLst>
                          <a:ext uri="{FF2B5EF4-FFF2-40B4-BE49-F238E27FC236}">
                            <a16:creationId xmlns:a16="http://schemas.microsoft.com/office/drawing/2014/main" id="{892EF9F4-227F-4D86-944F-A8EF4DFAC0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26290" y="1700368"/>
                        <a:ext cx="739222" cy="260394"/>
                      </a:xfrm>
                      <a:custGeom>
                        <a:avLst/>
                        <a:gdLst>
                          <a:gd name="connsiteX0" fmla="*/ 658313 w 3109904"/>
                          <a:gd name="connsiteY0" fmla="*/ 142975 h 1095475"/>
                          <a:gd name="connsiteX1" fmla="*/ 372563 w 3109904"/>
                          <a:gd name="connsiteY1" fmla="*/ 162025 h 1095475"/>
                          <a:gd name="connsiteX2" fmla="*/ 229688 w 3109904"/>
                          <a:gd name="connsiteY2" fmla="*/ 247750 h 1095475"/>
                          <a:gd name="connsiteX3" fmla="*/ 58238 w 3109904"/>
                          <a:gd name="connsiteY3" fmla="*/ 428725 h 1095475"/>
                          <a:gd name="connsiteX4" fmla="*/ 1088 w 3109904"/>
                          <a:gd name="connsiteY4" fmla="*/ 638275 h 1095475"/>
                          <a:gd name="connsiteX5" fmla="*/ 29663 w 3109904"/>
                          <a:gd name="connsiteY5" fmla="*/ 866875 h 1095475"/>
                          <a:gd name="connsiteX6" fmla="*/ 134438 w 3109904"/>
                          <a:gd name="connsiteY6" fmla="*/ 990700 h 1095475"/>
                          <a:gd name="connsiteX7" fmla="*/ 296363 w 3109904"/>
                          <a:gd name="connsiteY7" fmla="*/ 1066900 h 1095475"/>
                          <a:gd name="connsiteX8" fmla="*/ 563063 w 3109904"/>
                          <a:gd name="connsiteY8" fmla="*/ 1076425 h 1095475"/>
                          <a:gd name="connsiteX9" fmla="*/ 886913 w 3109904"/>
                          <a:gd name="connsiteY9" fmla="*/ 1095475 h 1095475"/>
                          <a:gd name="connsiteX10" fmla="*/ 1277438 w 3109904"/>
                          <a:gd name="connsiteY10" fmla="*/ 1076425 h 1095475"/>
                          <a:gd name="connsiteX11" fmla="*/ 1563188 w 3109904"/>
                          <a:gd name="connsiteY11" fmla="*/ 1057375 h 1095475"/>
                          <a:gd name="connsiteX12" fmla="*/ 1839413 w 3109904"/>
                          <a:gd name="connsiteY12" fmla="*/ 1009750 h 1095475"/>
                          <a:gd name="connsiteX13" fmla="*/ 2087063 w 3109904"/>
                          <a:gd name="connsiteY13" fmla="*/ 943075 h 1095475"/>
                          <a:gd name="connsiteX14" fmla="*/ 2401388 w 3109904"/>
                          <a:gd name="connsiteY14" fmla="*/ 857350 h 1095475"/>
                          <a:gd name="connsiteX15" fmla="*/ 2687138 w 3109904"/>
                          <a:gd name="connsiteY15" fmla="*/ 752575 h 1095475"/>
                          <a:gd name="connsiteX16" fmla="*/ 2944313 w 3109904"/>
                          <a:gd name="connsiteY16" fmla="*/ 647800 h 1095475"/>
                          <a:gd name="connsiteX17" fmla="*/ 3068138 w 3109904"/>
                          <a:gd name="connsiteY17" fmla="*/ 514450 h 1095475"/>
                          <a:gd name="connsiteX18" fmla="*/ 3106238 w 3109904"/>
                          <a:gd name="connsiteY18" fmla="*/ 381100 h 1095475"/>
                          <a:gd name="connsiteX19" fmla="*/ 3106238 w 3109904"/>
                          <a:gd name="connsiteY19" fmla="*/ 247750 h 1095475"/>
                          <a:gd name="connsiteX20" fmla="*/ 3087188 w 3109904"/>
                          <a:gd name="connsiteY20" fmla="*/ 133450 h 1095475"/>
                          <a:gd name="connsiteX21" fmla="*/ 3001463 w 3109904"/>
                          <a:gd name="connsiteY21" fmla="*/ 38200 h 1095475"/>
                          <a:gd name="connsiteX22" fmla="*/ 2810963 w 3109904"/>
                          <a:gd name="connsiteY22" fmla="*/ 100 h 1095475"/>
                          <a:gd name="connsiteX23" fmla="*/ 2687138 w 3109904"/>
                          <a:gd name="connsiteY23" fmla="*/ 47725 h 1095475"/>
                          <a:gd name="connsiteX24" fmla="*/ 2344238 w 3109904"/>
                          <a:gd name="connsiteY24" fmla="*/ 133450 h 1095475"/>
                          <a:gd name="connsiteX25" fmla="*/ 2153738 w 3109904"/>
                          <a:gd name="connsiteY25" fmla="*/ 142975 h 1095475"/>
                          <a:gd name="connsiteX26" fmla="*/ 1982288 w 3109904"/>
                          <a:gd name="connsiteY26" fmla="*/ 162025 h 1095475"/>
                          <a:gd name="connsiteX27" fmla="*/ 1753688 w 3109904"/>
                          <a:gd name="connsiteY27" fmla="*/ 162025 h 1095475"/>
                          <a:gd name="connsiteX28" fmla="*/ 1544138 w 3109904"/>
                          <a:gd name="connsiteY28" fmla="*/ 162025 h 1095475"/>
                          <a:gd name="connsiteX29" fmla="*/ 1363163 w 3109904"/>
                          <a:gd name="connsiteY29" fmla="*/ 152500 h 1095475"/>
                          <a:gd name="connsiteX30" fmla="*/ 1229813 w 3109904"/>
                          <a:gd name="connsiteY30" fmla="*/ 152500 h 1095475"/>
                          <a:gd name="connsiteX31" fmla="*/ 658313 w 3109904"/>
                          <a:gd name="connsiteY31" fmla="*/ 142975 h 1095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3109904" h="1095475">
                            <a:moveTo>
                              <a:pt x="658313" y="142975"/>
                            </a:moveTo>
                            <a:cubicBezTo>
                              <a:pt x="551156" y="143769"/>
                              <a:pt x="444000" y="144563"/>
                              <a:pt x="372563" y="162025"/>
                            </a:cubicBezTo>
                            <a:cubicBezTo>
                              <a:pt x="301126" y="179487"/>
                              <a:pt x="282075" y="203300"/>
                              <a:pt x="229688" y="247750"/>
                            </a:cubicBezTo>
                            <a:cubicBezTo>
                              <a:pt x="177301" y="292200"/>
                              <a:pt x="96338" y="363638"/>
                              <a:pt x="58238" y="428725"/>
                            </a:cubicBezTo>
                            <a:cubicBezTo>
                              <a:pt x="20138" y="493812"/>
                              <a:pt x="5851" y="565250"/>
                              <a:pt x="1088" y="638275"/>
                            </a:cubicBezTo>
                            <a:cubicBezTo>
                              <a:pt x="-3675" y="711300"/>
                              <a:pt x="7438" y="808138"/>
                              <a:pt x="29663" y="866875"/>
                            </a:cubicBezTo>
                            <a:cubicBezTo>
                              <a:pt x="51888" y="925612"/>
                              <a:pt x="89988" y="957363"/>
                              <a:pt x="134438" y="990700"/>
                            </a:cubicBezTo>
                            <a:cubicBezTo>
                              <a:pt x="178888" y="1024037"/>
                              <a:pt x="224925" y="1052613"/>
                              <a:pt x="296363" y="1066900"/>
                            </a:cubicBezTo>
                            <a:cubicBezTo>
                              <a:pt x="367800" y="1081188"/>
                              <a:pt x="464638" y="1071663"/>
                              <a:pt x="563063" y="1076425"/>
                            </a:cubicBezTo>
                            <a:cubicBezTo>
                              <a:pt x="661488" y="1081187"/>
                              <a:pt x="767851" y="1095475"/>
                              <a:pt x="886913" y="1095475"/>
                            </a:cubicBezTo>
                            <a:cubicBezTo>
                              <a:pt x="1005975" y="1095475"/>
                              <a:pt x="1164726" y="1082775"/>
                              <a:pt x="1277438" y="1076425"/>
                            </a:cubicBezTo>
                            <a:cubicBezTo>
                              <a:pt x="1390150" y="1070075"/>
                              <a:pt x="1469526" y="1068487"/>
                              <a:pt x="1563188" y="1057375"/>
                            </a:cubicBezTo>
                            <a:cubicBezTo>
                              <a:pt x="1656850" y="1046263"/>
                              <a:pt x="1752101" y="1028800"/>
                              <a:pt x="1839413" y="1009750"/>
                            </a:cubicBezTo>
                            <a:cubicBezTo>
                              <a:pt x="1926725" y="990700"/>
                              <a:pt x="2087063" y="943075"/>
                              <a:pt x="2087063" y="943075"/>
                            </a:cubicBezTo>
                            <a:cubicBezTo>
                              <a:pt x="2180725" y="917675"/>
                              <a:pt x="2301376" y="889100"/>
                              <a:pt x="2401388" y="857350"/>
                            </a:cubicBezTo>
                            <a:cubicBezTo>
                              <a:pt x="2501400" y="825600"/>
                              <a:pt x="2596651" y="787500"/>
                              <a:pt x="2687138" y="752575"/>
                            </a:cubicBezTo>
                            <a:cubicBezTo>
                              <a:pt x="2777625" y="717650"/>
                              <a:pt x="2880813" y="687487"/>
                              <a:pt x="2944313" y="647800"/>
                            </a:cubicBezTo>
                            <a:cubicBezTo>
                              <a:pt x="3007813" y="608113"/>
                              <a:pt x="3041150" y="558900"/>
                              <a:pt x="3068138" y="514450"/>
                            </a:cubicBezTo>
                            <a:cubicBezTo>
                              <a:pt x="3095126" y="470000"/>
                              <a:pt x="3099888" y="425550"/>
                              <a:pt x="3106238" y="381100"/>
                            </a:cubicBezTo>
                            <a:cubicBezTo>
                              <a:pt x="3112588" y="336650"/>
                              <a:pt x="3109413" y="289025"/>
                              <a:pt x="3106238" y="247750"/>
                            </a:cubicBezTo>
                            <a:cubicBezTo>
                              <a:pt x="3103063" y="206475"/>
                              <a:pt x="3104651" y="168375"/>
                              <a:pt x="3087188" y="133450"/>
                            </a:cubicBezTo>
                            <a:cubicBezTo>
                              <a:pt x="3069726" y="98525"/>
                              <a:pt x="3047500" y="60425"/>
                              <a:pt x="3001463" y="38200"/>
                            </a:cubicBezTo>
                            <a:cubicBezTo>
                              <a:pt x="2955426" y="15975"/>
                              <a:pt x="2863350" y="-1487"/>
                              <a:pt x="2810963" y="100"/>
                            </a:cubicBezTo>
                            <a:cubicBezTo>
                              <a:pt x="2758576" y="1687"/>
                              <a:pt x="2764925" y="25500"/>
                              <a:pt x="2687138" y="47725"/>
                            </a:cubicBezTo>
                            <a:cubicBezTo>
                              <a:pt x="2609351" y="69950"/>
                              <a:pt x="2433138" y="117575"/>
                              <a:pt x="2344238" y="133450"/>
                            </a:cubicBezTo>
                            <a:cubicBezTo>
                              <a:pt x="2255338" y="149325"/>
                              <a:pt x="2214063" y="138212"/>
                              <a:pt x="2153738" y="142975"/>
                            </a:cubicBezTo>
                            <a:cubicBezTo>
                              <a:pt x="2093413" y="147738"/>
                              <a:pt x="2048963" y="158850"/>
                              <a:pt x="1982288" y="162025"/>
                            </a:cubicBezTo>
                            <a:cubicBezTo>
                              <a:pt x="1915613" y="165200"/>
                              <a:pt x="1753688" y="162025"/>
                              <a:pt x="1753688" y="162025"/>
                            </a:cubicBezTo>
                            <a:cubicBezTo>
                              <a:pt x="1680663" y="162025"/>
                              <a:pt x="1609225" y="163612"/>
                              <a:pt x="1544138" y="162025"/>
                            </a:cubicBezTo>
                            <a:cubicBezTo>
                              <a:pt x="1479051" y="160438"/>
                              <a:pt x="1415550" y="154087"/>
                              <a:pt x="1363163" y="152500"/>
                            </a:cubicBezTo>
                            <a:cubicBezTo>
                              <a:pt x="1310776" y="150913"/>
                              <a:pt x="1229813" y="152500"/>
                              <a:pt x="1229813" y="152500"/>
                            </a:cubicBezTo>
                            <a:lnTo>
                              <a:pt x="658313" y="142975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8" name="组合 257">
                      <a:extLst>
                        <a:ext uri="{FF2B5EF4-FFF2-40B4-BE49-F238E27FC236}">
                          <a16:creationId xmlns:a16="http://schemas.microsoft.com/office/drawing/2014/main" id="{4EEAD554-40C2-4FF3-9CED-E31F13C226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48158" y="811606"/>
                      <a:ext cx="363903" cy="327014"/>
                      <a:chOff x="2650649" y="1171576"/>
                      <a:chExt cx="878211" cy="789186"/>
                    </a:xfrm>
                  </p:grpSpPr>
                  <p:sp>
                    <p:nvSpPr>
                      <p:cNvPr id="262" name="任意多边形: 形状 261">
                        <a:extLst>
                          <a:ext uri="{FF2B5EF4-FFF2-40B4-BE49-F238E27FC236}">
                            <a16:creationId xmlns:a16="http://schemas.microsoft.com/office/drawing/2014/main" id="{49162B9A-05E1-4A08-A624-064D98351C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0649" y="1171576"/>
                        <a:ext cx="878211" cy="579225"/>
                      </a:xfrm>
                      <a:custGeom>
                        <a:avLst/>
                        <a:gdLst>
                          <a:gd name="connsiteX0" fmla="*/ 1572474 w 3149832"/>
                          <a:gd name="connsiteY0" fmla="*/ 418332 h 2077475"/>
                          <a:gd name="connsiteX1" fmla="*/ 1458174 w 3149832"/>
                          <a:gd name="connsiteY1" fmla="*/ 665982 h 2077475"/>
                          <a:gd name="connsiteX2" fmla="*/ 1343874 w 3149832"/>
                          <a:gd name="connsiteY2" fmla="*/ 770757 h 2077475"/>
                          <a:gd name="connsiteX3" fmla="*/ 1067649 w 3149832"/>
                          <a:gd name="connsiteY3" fmla="*/ 866007 h 2077475"/>
                          <a:gd name="connsiteX4" fmla="*/ 867624 w 3149832"/>
                          <a:gd name="connsiteY4" fmla="*/ 961257 h 2077475"/>
                          <a:gd name="connsiteX5" fmla="*/ 505674 w 3149832"/>
                          <a:gd name="connsiteY5" fmla="*/ 1018407 h 2077475"/>
                          <a:gd name="connsiteX6" fmla="*/ 134199 w 3149832"/>
                          <a:gd name="connsiteY6" fmla="*/ 1170807 h 2077475"/>
                          <a:gd name="connsiteX7" fmla="*/ 849 w 3149832"/>
                          <a:gd name="connsiteY7" fmla="*/ 1408932 h 2077475"/>
                          <a:gd name="connsiteX8" fmla="*/ 105624 w 3149832"/>
                          <a:gd name="connsiteY8" fmla="*/ 1761357 h 2077475"/>
                          <a:gd name="connsiteX9" fmla="*/ 581874 w 3149832"/>
                          <a:gd name="connsiteY9" fmla="*/ 1970907 h 2077475"/>
                          <a:gd name="connsiteX10" fmla="*/ 1058124 w 3149832"/>
                          <a:gd name="connsiteY10" fmla="*/ 2066157 h 2077475"/>
                          <a:gd name="connsiteX11" fmla="*/ 1753449 w 3149832"/>
                          <a:gd name="connsiteY11" fmla="*/ 2066157 h 2077475"/>
                          <a:gd name="connsiteX12" fmla="*/ 2353524 w 3149832"/>
                          <a:gd name="connsiteY12" fmla="*/ 1980432 h 2077475"/>
                          <a:gd name="connsiteX13" fmla="*/ 2753574 w 3149832"/>
                          <a:gd name="connsiteY13" fmla="*/ 1847082 h 2077475"/>
                          <a:gd name="connsiteX14" fmla="*/ 3048849 w 3149832"/>
                          <a:gd name="connsiteY14" fmla="*/ 1408932 h 2077475"/>
                          <a:gd name="connsiteX15" fmla="*/ 3144099 w 3149832"/>
                          <a:gd name="connsiteY15" fmla="*/ 818382 h 2077475"/>
                          <a:gd name="connsiteX16" fmla="*/ 2905974 w 3149832"/>
                          <a:gd name="connsiteY16" fmla="*/ 323082 h 2077475"/>
                          <a:gd name="connsiteX17" fmla="*/ 2486874 w 3149832"/>
                          <a:gd name="connsiteY17" fmla="*/ 18282 h 2077475"/>
                          <a:gd name="connsiteX18" fmla="*/ 2048724 w 3149832"/>
                          <a:gd name="connsiteY18" fmla="*/ 56382 h 2077475"/>
                          <a:gd name="connsiteX19" fmla="*/ 1724874 w 3149832"/>
                          <a:gd name="connsiteY19" fmla="*/ 237357 h 2077475"/>
                          <a:gd name="connsiteX20" fmla="*/ 1572474 w 3149832"/>
                          <a:gd name="connsiteY20" fmla="*/ 418332 h 2077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49832" h="2077475">
                            <a:moveTo>
                              <a:pt x="1572474" y="418332"/>
                            </a:moveTo>
                            <a:cubicBezTo>
                              <a:pt x="1528024" y="489769"/>
                              <a:pt x="1496274" y="607244"/>
                              <a:pt x="1458174" y="665982"/>
                            </a:cubicBezTo>
                            <a:cubicBezTo>
                              <a:pt x="1420074" y="724720"/>
                              <a:pt x="1408962" y="737419"/>
                              <a:pt x="1343874" y="770757"/>
                            </a:cubicBezTo>
                            <a:cubicBezTo>
                              <a:pt x="1278786" y="804095"/>
                              <a:pt x="1147024" y="834257"/>
                              <a:pt x="1067649" y="866007"/>
                            </a:cubicBezTo>
                            <a:cubicBezTo>
                              <a:pt x="988274" y="897757"/>
                              <a:pt x="961286" y="935857"/>
                              <a:pt x="867624" y="961257"/>
                            </a:cubicBezTo>
                            <a:cubicBezTo>
                              <a:pt x="773962" y="986657"/>
                              <a:pt x="627911" y="983482"/>
                              <a:pt x="505674" y="1018407"/>
                            </a:cubicBezTo>
                            <a:cubicBezTo>
                              <a:pt x="383436" y="1053332"/>
                              <a:pt x="218336" y="1105720"/>
                              <a:pt x="134199" y="1170807"/>
                            </a:cubicBezTo>
                            <a:cubicBezTo>
                              <a:pt x="50061" y="1235895"/>
                              <a:pt x="5611" y="1310507"/>
                              <a:pt x="849" y="1408932"/>
                            </a:cubicBezTo>
                            <a:cubicBezTo>
                              <a:pt x="-3913" y="1507357"/>
                              <a:pt x="8787" y="1667695"/>
                              <a:pt x="105624" y="1761357"/>
                            </a:cubicBezTo>
                            <a:cubicBezTo>
                              <a:pt x="202461" y="1855019"/>
                              <a:pt x="423124" y="1920107"/>
                              <a:pt x="581874" y="1970907"/>
                            </a:cubicBezTo>
                            <a:cubicBezTo>
                              <a:pt x="740624" y="2021707"/>
                              <a:pt x="862862" y="2050282"/>
                              <a:pt x="1058124" y="2066157"/>
                            </a:cubicBezTo>
                            <a:cubicBezTo>
                              <a:pt x="1253386" y="2082032"/>
                              <a:pt x="1537549" y="2080445"/>
                              <a:pt x="1753449" y="2066157"/>
                            </a:cubicBezTo>
                            <a:cubicBezTo>
                              <a:pt x="1969349" y="2051869"/>
                              <a:pt x="2186836" y="2016945"/>
                              <a:pt x="2353524" y="1980432"/>
                            </a:cubicBezTo>
                            <a:cubicBezTo>
                              <a:pt x="2520212" y="1943919"/>
                              <a:pt x="2637687" y="1942332"/>
                              <a:pt x="2753574" y="1847082"/>
                            </a:cubicBezTo>
                            <a:cubicBezTo>
                              <a:pt x="2869461" y="1751832"/>
                              <a:pt x="2983762" y="1580382"/>
                              <a:pt x="3048849" y="1408932"/>
                            </a:cubicBezTo>
                            <a:cubicBezTo>
                              <a:pt x="3113936" y="1237482"/>
                              <a:pt x="3167912" y="999357"/>
                              <a:pt x="3144099" y="818382"/>
                            </a:cubicBezTo>
                            <a:cubicBezTo>
                              <a:pt x="3120287" y="637407"/>
                              <a:pt x="3015511" y="456432"/>
                              <a:pt x="2905974" y="323082"/>
                            </a:cubicBezTo>
                            <a:cubicBezTo>
                              <a:pt x="2796437" y="189732"/>
                              <a:pt x="2629749" y="62732"/>
                              <a:pt x="2486874" y="18282"/>
                            </a:cubicBezTo>
                            <a:cubicBezTo>
                              <a:pt x="2343999" y="-26168"/>
                              <a:pt x="2175724" y="19869"/>
                              <a:pt x="2048724" y="56382"/>
                            </a:cubicBezTo>
                            <a:cubicBezTo>
                              <a:pt x="1921724" y="92894"/>
                              <a:pt x="1807424" y="177032"/>
                              <a:pt x="1724874" y="237357"/>
                            </a:cubicBezTo>
                            <a:cubicBezTo>
                              <a:pt x="1642324" y="297682"/>
                              <a:pt x="1616924" y="346895"/>
                              <a:pt x="1572474" y="41833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>
                              <ask:type>
                                <ask:lineSketchNone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3" name="任意多边形: 形状 262">
                        <a:extLst>
                          <a:ext uri="{FF2B5EF4-FFF2-40B4-BE49-F238E27FC236}">
                            <a16:creationId xmlns:a16="http://schemas.microsoft.com/office/drawing/2014/main" id="{E28EC186-BBFE-4518-8BAA-4069A01B00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26290" y="1700368"/>
                        <a:ext cx="739222" cy="260394"/>
                      </a:xfrm>
                      <a:custGeom>
                        <a:avLst/>
                        <a:gdLst>
                          <a:gd name="connsiteX0" fmla="*/ 658313 w 3109904"/>
                          <a:gd name="connsiteY0" fmla="*/ 142975 h 1095475"/>
                          <a:gd name="connsiteX1" fmla="*/ 372563 w 3109904"/>
                          <a:gd name="connsiteY1" fmla="*/ 162025 h 1095475"/>
                          <a:gd name="connsiteX2" fmla="*/ 229688 w 3109904"/>
                          <a:gd name="connsiteY2" fmla="*/ 247750 h 1095475"/>
                          <a:gd name="connsiteX3" fmla="*/ 58238 w 3109904"/>
                          <a:gd name="connsiteY3" fmla="*/ 428725 h 1095475"/>
                          <a:gd name="connsiteX4" fmla="*/ 1088 w 3109904"/>
                          <a:gd name="connsiteY4" fmla="*/ 638275 h 1095475"/>
                          <a:gd name="connsiteX5" fmla="*/ 29663 w 3109904"/>
                          <a:gd name="connsiteY5" fmla="*/ 866875 h 1095475"/>
                          <a:gd name="connsiteX6" fmla="*/ 134438 w 3109904"/>
                          <a:gd name="connsiteY6" fmla="*/ 990700 h 1095475"/>
                          <a:gd name="connsiteX7" fmla="*/ 296363 w 3109904"/>
                          <a:gd name="connsiteY7" fmla="*/ 1066900 h 1095475"/>
                          <a:gd name="connsiteX8" fmla="*/ 563063 w 3109904"/>
                          <a:gd name="connsiteY8" fmla="*/ 1076425 h 1095475"/>
                          <a:gd name="connsiteX9" fmla="*/ 886913 w 3109904"/>
                          <a:gd name="connsiteY9" fmla="*/ 1095475 h 1095475"/>
                          <a:gd name="connsiteX10" fmla="*/ 1277438 w 3109904"/>
                          <a:gd name="connsiteY10" fmla="*/ 1076425 h 1095475"/>
                          <a:gd name="connsiteX11" fmla="*/ 1563188 w 3109904"/>
                          <a:gd name="connsiteY11" fmla="*/ 1057375 h 1095475"/>
                          <a:gd name="connsiteX12" fmla="*/ 1839413 w 3109904"/>
                          <a:gd name="connsiteY12" fmla="*/ 1009750 h 1095475"/>
                          <a:gd name="connsiteX13" fmla="*/ 2087063 w 3109904"/>
                          <a:gd name="connsiteY13" fmla="*/ 943075 h 1095475"/>
                          <a:gd name="connsiteX14" fmla="*/ 2401388 w 3109904"/>
                          <a:gd name="connsiteY14" fmla="*/ 857350 h 1095475"/>
                          <a:gd name="connsiteX15" fmla="*/ 2687138 w 3109904"/>
                          <a:gd name="connsiteY15" fmla="*/ 752575 h 1095475"/>
                          <a:gd name="connsiteX16" fmla="*/ 2944313 w 3109904"/>
                          <a:gd name="connsiteY16" fmla="*/ 647800 h 1095475"/>
                          <a:gd name="connsiteX17" fmla="*/ 3068138 w 3109904"/>
                          <a:gd name="connsiteY17" fmla="*/ 514450 h 1095475"/>
                          <a:gd name="connsiteX18" fmla="*/ 3106238 w 3109904"/>
                          <a:gd name="connsiteY18" fmla="*/ 381100 h 1095475"/>
                          <a:gd name="connsiteX19" fmla="*/ 3106238 w 3109904"/>
                          <a:gd name="connsiteY19" fmla="*/ 247750 h 1095475"/>
                          <a:gd name="connsiteX20" fmla="*/ 3087188 w 3109904"/>
                          <a:gd name="connsiteY20" fmla="*/ 133450 h 1095475"/>
                          <a:gd name="connsiteX21" fmla="*/ 3001463 w 3109904"/>
                          <a:gd name="connsiteY21" fmla="*/ 38200 h 1095475"/>
                          <a:gd name="connsiteX22" fmla="*/ 2810963 w 3109904"/>
                          <a:gd name="connsiteY22" fmla="*/ 100 h 1095475"/>
                          <a:gd name="connsiteX23" fmla="*/ 2687138 w 3109904"/>
                          <a:gd name="connsiteY23" fmla="*/ 47725 h 1095475"/>
                          <a:gd name="connsiteX24" fmla="*/ 2344238 w 3109904"/>
                          <a:gd name="connsiteY24" fmla="*/ 133450 h 1095475"/>
                          <a:gd name="connsiteX25" fmla="*/ 2153738 w 3109904"/>
                          <a:gd name="connsiteY25" fmla="*/ 142975 h 1095475"/>
                          <a:gd name="connsiteX26" fmla="*/ 1982288 w 3109904"/>
                          <a:gd name="connsiteY26" fmla="*/ 162025 h 1095475"/>
                          <a:gd name="connsiteX27" fmla="*/ 1753688 w 3109904"/>
                          <a:gd name="connsiteY27" fmla="*/ 162025 h 1095475"/>
                          <a:gd name="connsiteX28" fmla="*/ 1544138 w 3109904"/>
                          <a:gd name="connsiteY28" fmla="*/ 162025 h 1095475"/>
                          <a:gd name="connsiteX29" fmla="*/ 1363163 w 3109904"/>
                          <a:gd name="connsiteY29" fmla="*/ 152500 h 1095475"/>
                          <a:gd name="connsiteX30" fmla="*/ 1229813 w 3109904"/>
                          <a:gd name="connsiteY30" fmla="*/ 152500 h 1095475"/>
                          <a:gd name="connsiteX31" fmla="*/ 658313 w 3109904"/>
                          <a:gd name="connsiteY31" fmla="*/ 142975 h 1095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3109904" h="1095475">
                            <a:moveTo>
                              <a:pt x="658313" y="142975"/>
                            </a:moveTo>
                            <a:cubicBezTo>
                              <a:pt x="551156" y="143769"/>
                              <a:pt x="444000" y="144563"/>
                              <a:pt x="372563" y="162025"/>
                            </a:cubicBezTo>
                            <a:cubicBezTo>
                              <a:pt x="301126" y="179487"/>
                              <a:pt x="282075" y="203300"/>
                              <a:pt x="229688" y="247750"/>
                            </a:cubicBezTo>
                            <a:cubicBezTo>
                              <a:pt x="177301" y="292200"/>
                              <a:pt x="96338" y="363638"/>
                              <a:pt x="58238" y="428725"/>
                            </a:cubicBezTo>
                            <a:cubicBezTo>
                              <a:pt x="20138" y="493812"/>
                              <a:pt x="5851" y="565250"/>
                              <a:pt x="1088" y="638275"/>
                            </a:cubicBezTo>
                            <a:cubicBezTo>
                              <a:pt x="-3675" y="711300"/>
                              <a:pt x="7438" y="808138"/>
                              <a:pt x="29663" y="866875"/>
                            </a:cubicBezTo>
                            <a:cubicBezTo>
                              <a:pt x="51888" y="925612"/>
                              <a:pt x="89988" y="957363"/>
                              <a:pt x="134438" y="990700"/>
                            </a:cubicBezTo>
                            <a:cubicBezTo>
                              <a:pt x="178888" y="1024037"/>
                              <a:pt x="224925" y="1052613"/>
                              <a:pt x="296363" y="1066900"/>
                            </a:cubicBezTo>
                            <a:cubicBezTo>
                              <a:pt x="367800" y="1081188"/>
                              <a:pt x="464638" y="1071663"/>
                              <a:pt x="563063" y="1076425"/>
                            </a:cubicBezTo>
                            <a:cubicBezTo>
                              <a:pt x="661488" y="1081187"/>
                              <a:pt x="767851" y="1095475"/>
                              <a:pt x="886913" y="1095475"/>
                            </a:cubicBezTo>
                            <a:cubicBezTo>
                              <a:pt x="1005975" y="1095475"/>
                              <a:pt x="1164726" y="1082775"/>
                              <a:pt x="1277438" y="1076425"/>
                            </a:cubicBezTo>
                            <a:cubicBezTo>
                              <a:pt x="1390150" y="1070075"/>
                              <a:pt x="1469526" y="1068487"/>
                              <a:pt x="1563188" y="1057375"/>
                            </a:cubicBezTo>
                            <a:cubicBezTo>
                              <a:pt x="1656850" y="1046263"/>
                              <a:pt x="1752101" y="1028800"/>
                              <a:pt x="1839413" y="1009750"/>
                            </a:cubicBezTo>
                            <a:cubicBezTo>
                              <a:pt x="1926725" y="990700"/>
                              <a:pt x="2087063" y="943075"/>
                              <a:pt x="2087063" y="943075"/>
                            </a:cubicBezTo>
                            <a:cubicBezTo>
                              <a:pt x="2180725" y="917675"/>
                              <a:pt x="2301376" y="889100"/>
                              <a:pt x="2401388" y="857350"/>
                            </a:cubicBezTo>
                            <a:cubicBezTo>
                              <a:pt x="2501400" y="825600"/>
                              <a:pt x="2596651" y="787500"/>
                              <a:pt x="2687138" y="752575"/>
                            </a:cubicBezTo>
                            <a:cubicBezTo>
                              <a:pt x="2777625" y="717650"/>
                              <a:pt x="2880813" y="687487"/>
                              <a:pt x="2944313" y="647800"/>
                            </a:cubicBezTo>
                            <a:cubicBezTo>
                              <a:pt x="3007813" y="608113"/>
                              <a:pt x="3041150" y="558900"/>
                              <a:pt x="3068138" y="514450"/>
                            </a:cubicBezTo>
                            <a:cubicBezTo>
                              <a:pt x="3095126" y="470000"/>
                              <a:pt x="3099888" y="425550"/>
                              <a:pt x="3106238" y="381100"/>
                            </a:cubicBezTo>
                            <a:cubicBezTo>
                              <a:pt x="3112588" y="336650"/>
                              <a:pt x="3109413" y="289025"/>
                              <a:pt x="3106238" y="247750"/>
                            </a:cubicBezTo>
                            <a:cubicBezTo>
                              <a:pt x="3103063" y="206475"/>
                              <a:pt x="3104651" y="168375"/>
                              <a:pt x="3087188" y="133450"/>
                            </a:cubicBezTo>
                            <a:cubicBezTo>
                              <a:pt x="3069726" y="98525"/>
                              <a:pt x="3047500" y="60425"/>
                              <a:pt x="3001463" y="38200"/>
                            </a:cubicBezTo>
                            <a:cubicBezTo>
                              <a:pt x="2955426" y="15975"/>
                              <a:pt x="2863350" y="-1487"/>
                              <a:pt x="2810963" y="100"/>
                            </a:cubicBezTo>
                            <a:cubicBezTo>
                              <a:pt x="2758576" y="1687"/>
                              <a:pt x="2764925" y="25500"/>
                              <a:pt x="2687138" y="47725"/>
                            </a:cubicBezTo>
                            <a:cubicBezTo>
                              <a:pt x="2609351" y="69950"/>
                              <a:pt x="2433138" y="117575"/>
                              <a:pt x="2344238" y="133450"/>
                            </a:cubicBezTo>
                            <a:cubicBezTo>
                              <a:pt x="2255338" y="149325"/>
                              <a:pt x="2214063" y="138212"/>
                              <a:pt x="2153738" y="142975"/>
                            </a:cubicBezTo>
                            <a:cubicBezTo>
                              <a:pt x="2093413" y="147738"/>
                              <a:pt x="2048963" y="158850"/>
                              <a:pt x="1982288" y="162025"/>
                            </a:cubicBezTo>
                            <a:cubicBezTo>
                              <a:pt x="1915613" y="165200"/>
                              <a:pt x="1753688" y="162025"/>
                              <a:pt x="1753688" y="162025"/>
                            </a:cubicBezTo>
                            <a:cubicBezTo>
                              <a:pt x="1680663" y="162025"/>
                              <a:pt x="1609225" y="163612"/>
                              <a:pt x="1544138" y="162025"/>
                            </a:cubicBezTo>
                            <a:cubicBezTo>
                              <a:pt x="1479051" y="160438"/>
                              <a:pt x="1415550" y="154087"/>
                              <a:pt x="1363163" y="152500"/>
                            </a:cubicBezTo>
                            <a:cubicBezTo>
                              <a:pt x="1310776" y="150913"/>
                              <a:pt x="1229813" y="152500"/>
                              <a:pt x="1229813" y="152500"/>
                            </a:cubicBezTo>
                            <a:lnTo>
                              <a:pt x="658313" y="142975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9" name="组合 258">
                      <a:extLst>
                        <a:ext uri="{FF2B5EF4-FFF2-40B4-BE49-F238E27FC236}">
                          <a16:creationId xmlns:a16="http://schemas.microsoft.com/office/drawing/2014/main" id="{F9D103BE-633C-4285-8AD6-1CF5981073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47117" y="1115165"/>
                      <a:ext cx="363903" cy="327014"/>
                      <a:chOff x="2650649" y="1171576"/>
                      <a:chExt cx="878211" cy="789186"/>
                    </a:xfrm>
                  </p:grpSpPr>
                  <p:sp>
                    <p:nvSpPr>
                      <p:cNvPr id="260" name="任意多边形: 形状 259">
                        <a:extLst>
                          <a:ext uri="{FF2B5EF4-FFF2-40B4-BE49-F238E27FC236}">
                            <a16:creationId xmlns:a16="http://schemas.microsoft.com/office/drawing/2014/main" id="{6EE00178-860C-4B5A-88C9-2EA8373AC4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0649" y="1171576"/>
                        <a:ext cx="878211" cy="579225"/>
                      </a:xfrm>
                      <a:custGeom>
                        <a:avLst/>
                        <a:gdLst>
                          <a:gd name="connsiteX0" fmla="*/ 1572474 w 3149832"/>
                          <a:gd name="connsiteY0" fmla="*/ 418332 h 2077475"/>
                          <a:gd name="connsiteX1" fmla="*/ 1458174 w 3149832"/>
                          <a:gd name="connsiteY1" fmla="*/ 665982 h 2077475"/>
                          <a:gd name="connsiteX2" fmla="*/ 1343874 w 3149832"/>
                          <a:gd name="connsiteY2" fmla="*/ 770757 h 2077475"/>
                          <a:gd name="connsiteX3" fmla="*/ 1067649 w 3149832"/>
                          <a:gd name="connsiteY3" fmla="*/ 866007 h 2077475"/>
                          <a:gd name="connsiteX4" fmla="*/ 867624 w 3149832"/>
                          <a:gd name="connsiteY4" fmla="*/ 961257 h 2077475"/>
                          <a:gd name="connsiteX5" fmla="*/ 505674 w 3149832"/>
                          <a:gd name="connsiteY5" fmla="*/ 1018407 h 2077475"/>
                          <a:gd name="connsiteX6" fmla="*/ 134199 w 3149832"/>
                          <a:gd name="connsiteY6" fmla="*/ 1170807 h 2077475"/>
                          <a:gd name="connsiteX7" fmla="*/ 849 w 3149832"/>
                          <a:gd name="connsiteY7" fmla="*/ 1408932 h 2077475"/>
                          <a:gd name="connsiteX8" fmla="*/ 105624 w 3149832"/>
                          <a:gd name="connsiteY8" fmla="*/ 1761357 h 2077475"/>
                          <a:gd name="connsiteX9" fmla="*/ 581874 w 3149832"/>
                          <a:gd name="connsiteY9" fmla="*/ 1970907 h 2077475"/>
                          <a:gd name="connsiteX10" fmla="*/ 1058124 w 3149832"/>
                          <a:gd name="connsiteY10" fmla="*/ 2066157 h 2077475"/>
                          <a:gd name="connsiteX11" fmla="*/ 1753449 w 3149832"/>
                          <a:gd name="connsiteY11" fmla="*/ 2066157 h 2077475"/>
                          <a:gd name="connsiteX12" fmla="*/ 2353524 w 3149832"/>
                          <a:gd name="connsiteY12" fmla="*/ 1980432 h 2077475"/>
                          <a:gd name="connsiteX13" fmla="*/ 2753574 w 3149832"/>
                          <a:gd name="connsiteY13" fmla="*/ 1847082 h 2077475"/>
                          <a:gd name="connsiteX14" fmla="*/ 3048849 w 3149832"/>
                          <a:gd name="connsiteY14" fmla="*/ 1408932 h 2077475"/>
                          <a:gd name="connsiteX15" fmla="*/ 3144099 w 3149832"/>
                          <a:gd name="connsiteY15" fmla="*/ 818382 h 2077475"/>
                          <a:gd name="connsiteX16" fmla="*/ 2905974 w 3149832"/>
                          <a:gd name="connsiteY16" fmla="*/ 323082 h 2077475"/>
                          <a:gd name="connsiteX17" fmla="*/ 2486874 w 3149832"/>
                          <a:gd name="connsiteY17" fmla="*/ 18282 h 2077475"/>
                          <a:gd name="connsiteX18" fmla="*/ 2048724 w 3149832"/>
                          <a:gd name="connsiteY18" fmla="*/ 56382 h 2077475"/>
                          <a:gd name="connsiteX19" fmla="*/ 1724874 w 3149832"/>
                          <a:gd name="connsiteY19" fmla="*/ 237357 h 2077475"/>
                          <a:gd name="connsiteX20" fmla="*/ 1572474 w 3149832"/>
                          <a:gd name="connsiteY20" fmla="*/ 418332 h 2077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49832" h="2077475">
                            <a:moveTo>
                              <a:pt x="1572474" y="418332"/>
                            </a:moveTo>
                            <a:cubicBezTo>
                              <a:pt x="1528024" y="489769"/>
                              <a:pt x="1496274" y="607244"/>
                              <a:pt x="1458174" y="665982"/>
                            </a:cubicBezTo>
                            <a:cubicBezTo>
                              <a:pt x="1420074" y="724720"/>
                              <a:pt x="1408962" y="737419"/>
                              <a:pt x="1343874" y="770757"/>
                            </a:cubicBezTo>
                            <a:cubicBezTo>
                              <a:pt x="1278786" y="804095"/>
                              <a:pt x="1147024" y="834257"/>
                              <a:pt x="1067649" y="866007"/>
                            </a:cubicBezTo>
                            <a:cubicBezTo>
                              <a:pt x="988274" y="897757"/>
                              <a:pt x="961286" y="935857"/>
                              <a:pt x="867624" y="961257"/>
                            </a:cubicBezTo>
                            <a:cubicBezTo>
                              <a:pt x="773962" y="986657"/>
                              <a:pt x="627911" y="983482"/>
                              <a:pt x="505674" y="1018407"/>
                            </a:cubicBezTo>
                            <a:cubicBezTo>
                              <a:pt x="383436" y="1053332"/>
                              <a:pt x="218336" y="1105720"/>
                              <a:pt x="134199" y="1170807"/>
                            </a:cubicBezTo>
                            <a:cubicBezTo>
                              <a:pt x="50061" y="1235895"/>
                              <a:pt x="5611" y="1310507"/>
                              <a:pt x="849" y="1408932"/>
                            </a:cubicBezTo>
                            <a:cubicBezTo>
                              <a:pt x="-3913" y="1507357"/>
                              <a:pt x="8787" y="1667695"/>
                              <a:pt x="105624" y="1761357"/>
                            </a:cubicBezTo>
                            <a:cubicBezTo>
                              <a:pt x="202461" y="1855019"/>
                              <a:pt x="423124" y="1920107"/>
                              <a:pt x="581874" y="1970907"/>
                            </a:cubicBezTo>
                            <a:cubicBezTo>
                              <a:pt x="740624" y="2021707"/>
                              <a:pt x="862862" y="2050282"/>
                              <a:pt x="1058124" y="2066157"/>
                            </a:cubicBezTo>
                            <a:cubicBezTo>
                              <a:pt x="1253386" y="2082032"/>
                              <a:pt x="1537549" y="2080445"/>
                              <a:pt x="1753449" y="2066157"/>
                            </a:cubicBezTo>
                            <a:cubicBezTo>
                              <a:pt x="1969349" y="2051869"/>
                              <a:pt x="2186836" y="2016945"/>
                              <a:pt x="2353524" y="1980432"/>
                            </a:cubicBezTo>
                            <a:cubicBezTo>
                              <a:pt x="2520212" y="1943919"/>
                              <a:pt x="2637687" y="1942332"/>
                              <a:pt x="2753574" y="1847082"/>
                            </a:cubicBezTo>
                            <a:cubicBezTo>
                              <a:pt x="2869461" y="1751832"/>
                              <a:pt x="2983762" y="1580382"/>
                              <a:pt x="3048849" y="1408932"/>
                            </a:cubicBezTo>
                            <a:cubicBezTo>
                              <a:pt x="3113936" y="1237482"/>
                              <a:pt x="3167912" y="999357"/>
                              <a:pt x="3144099" y="818382"/>
                            </a:cubicBezTo>
                            <a:cubicBezTo>
                              <a:pt x="3120287" y="637407"/>
                              <a:pt x="3015511" y="456432"/>
                              <a:pt x="2905974" y="323082"/>
                            </a:cubicBezTo>
                            <a:cubicBezTo>
                              <a:pt x="2796437" y="189732"/>
                              <a:pt x="2629749" y="62732"/>
                              <a:pt x="2486874" y="18282"/>
                            </a:cubicBezTo>
                            <a:cubicBezTo>
                              <a:pt x="2343999" y="-26168"/>
                              <a:pt x="2175724" y="19869"/>
                              <a:pt x="2048724" y="56382"/>
                            </a:cubicBezTo>
                            <a:cubicBezTo>
                              <a:pt x="1921724" y="92894"/>
                              <a:pt x="1807424" y="177032"/>
                              <a:pt x="1724874" y="237357"/>
                            </a:cubicBezTo>
                            <a:cubicBezTo>
                              <a:pt x="1642324" y="297682"/>
                              <a:pt x="1616924" y="346895"/>
                              <a:pt x="1572474" y="41833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>
                              <ask:type>
                                <ask:lineSketchNone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" name="任意多边形: 形状 260">
                        <a:extLst>
                          <a:ext uri="{FF2B5EF4-FFF2-40B4-BE49-F238E27FC236}">
                            <a16:creationId xmlns:a16="http://schemas.microsoft.com/office/drawing/2014/main" id="{F5496F59-B526-4E60-9E5A-D76DD43F8D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26290" y="1700368"/>
                        <a:ext cx="739222" cy="260394"/>
                      </a:xfrm>
                      <a:custGeom>
                        <a:avLst/>
                        <a:gdLst>
                          <a:gd name="connsiteX0" fmla="*/ 658313 w 3109904"/>
                          <a:gd name="connsiteY0" fmla="*/ 142975 h 1095475"/>
                          <a:gd name="connsiteX1" fmla="*/ 372563 w 3109904"/>
                          <a:gd name="connsiteY1" fmla="*/ 162025 h 1095475"/>
                          <a:gd name="connsiteX2" fmla="*/ 229688 w 3109904"/>
                          <a:gd name="connsiteY2" fmla="*/ 247750 h 1095475"/>
                          <a:gd name="connsiteX3" fmla="*/ 58238 w 3109904"/>
                          <a:gd name="connsiteY3" fmla="*/ 428725 h 1095475"/>
                          <a:gd name="connsiteX4" fmla="*/ 1088 w 3109904"/>
                          <a:gd name="connsiteY4" fmla="*/ 638275 h 1095475"/>
                          <a:gd name="connsiteX5" fmla="*/ 29663 w 3109904"/>
                          <a:gd name="connsiteY5" fmla="*/ 866875 h 1095475"/>
                          <a:gd name="connsiteX6" fmla="*/ 134438 w 3109904"/>
                          <a:gd name="connsiteY6" fmla="*/ 990700 h 1095475"/>
                          <a:gd name="connsiteX7" fmla="*/ 296363 w 3109904"/>
                          <a:gd name="connsiteY7" fmla="*/ 1066900 h 1095475"/>
                          <a:gd name="connsiteX8" fmla="*/ 563063 w 3109904"/>
                          <a:gd name="connsiteY8" fmla="*/ 1076425 h 1095475"/>
                          <a:gd name="connsiteX9" fmla="*/ 886913 w 3109904"/>
                          <a:gd name="connsiteY9" fmla="*/ 1095475 h 1095475"/>
                          <a:gd name="connsiteX10" fmla="*/ 1277438 w 3109904"/>
                          <a:gd name="connsiteY10" fmla="*/ 1076425 h 1095475"/>
                          <a:gd name="connsiteX11" fmla="*/ 1563188 w 3109904"/>
                          <a:gd name="connsiteY11" fmla="*/ 1057375 h 1095475"/>
                          <a:gd name="connsiteX12" fmla="*/ 1839413 w 3109904"/>
                          <a:gd name="connsiteY12" fmla="*/ 1009750 h 1095475"/>
                          <a:gd name="connsiteX13" fmla="*/ 2087063 w 3109904"/>
                          <a:gd name="connsiteY13" fmla="*/ 943075 h 1095475"/>
                          <a:gd name="connsiteX14" fmla="*/ 2401388 w 3109904"/>
                          <a:gd name="connsiteY14" fmla="*/ 857350 h 1095475"/>
                          <a:gd name="connsiteX15" fmla="*/ 2687138 w 3109904"/>
                          <a:gd name="connsiteY15" fmla="*/ 752575 h 1095475"/>
                          <a:gd name="connsiteX16" fmla="*/ 2944313 w 3109904"/>
                          <a:gd name="connsiteY16" fmla="*/ 647800 h 1095475"/>
                          <a:gd name="connsiteX17" fmla="*/ 3068138 w 3109904"/>
                          <a:gd name="connsiteY17" fmla="*/ 514450 h 1095475"/>
                          <a:gd name="connsiteX18" fmla="*/ 3106238 w 3109904"/>
                          <a:gd name="connsiteY18" fmla="*/ 381100 h 1095475"/>
                          <a:gd name="connsiteX19" fmla="*/ 3106238 w 3109904"/>
                          <a:gd name="connsiteY19" fmla="*/ 247750 h 1095475"/>
                          <a:gd name="connsiteX20" fmla="*/ 3087188 w 3109904"/>
                          <a:gd name="connsiteY20" fmla="*/ 133450 h 1095475"/>
                          <a:gd name="connsiteX21" fmla="*/ 3001463 w 3109904"/>
                          <a:gd name="connsiteY21" fmla="*/ 38200 h 1095475"/>
                          <a:gd name="connsiteX22" fmla="*/ 2810963 w 3109904"/>
                          <a:gd name="connsiteY22" fmla="*/ 100 h 1095475"/>
                          <a:gd name="connsiteX23" fmla="*/ 2687138 w 3109904"/>
                          <a:gd name="connsiteY23" fmla="*/ 47725 h 1095475"/>
                          <a:gd name="connsiteX24" fmla="*/ 2344238 w 3109904"/>
                          <a:gd name="connsiteY24" fmla="*/ 133450 h 1095475"/>
                          <a:gd name="connsiteX25" fmla="*/ 2153738 w 3109904"/>
                          <a:gd name="connsiteY25" fmla="*/ 142975 h 1095475"/>
                          <a:gd name="connsiteX26" fmla="*/ 1982288 w 3109904"/>
                          <a:gd name="connsiteY26" fmla="*/ 162025 h 1095475"/>
                          <a:gd name="connsiteX27" fmla="*/ 1753688 w 3109904"/>
                          <a:gd name="connsiteY27" fmla="*/ 162025 h 1095475"/>
                          <a:gd name="connsiteX28" fmla="*/ 1544138 w 3109904"/>
                          <a:gd name="connsiteY28" fmla="*/ 162025 h 1095475"/>
                          <a:gd name="connsiteX29" fmla="*/ 1363163 w 3109904"/>
                          <a:gd name="connsiteY29" fmla="*/ 152500 h 1095475"/>
                          <a:gd name="connsiteX30" fmla="*/ 1229813 w 3109904"/>
                          <a:gd name="connsiteY30" fmla="*/ 152500 h 1095475"/>
                          <a:gd name="connsiteX31" fmla="*/ 658313 w 3109904"/>
                          <a:gd name="connsiteY31" fmla="*/ 142975 h 1095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3109904" h="1095475">
                            <a:moveTo>
                              <a:pt x="658313" y="142975"/>
                            </a:moveTo>
                            <a:cubicBezTo>
                              <a:pt x="551156" y="143769"/>
                              <a:pt x="444000" y="144563"/>
                              <a:pt x="372563" y="162025"/>
                            </a:cubicBezTo>
                            <a:cubicBezTo>
                              <a:pt x="301126" y="179487"/>
                              <a:pt x="282075" y="203300"/>
                              <a:pt x="229688" y="247750"/>
                            </a:cubicBezTo>
                            <a:cubicBezTo>
                              <a:pt x="177301" y="292200"/>
                              <a:pt x="96338" y="363638"/>
                              <a:pt x="58238" y="428725"/>
                            </a:cubicBezTo>
                            <a:cubicBezTo>
                              <a:pt x="20138" y="493812"/>
                              <a:pt x="5851" y="565250"/>
                              <a:pt x="1088" y="638275"/>
                            </a:cubicBezTo>
                            <a:cubicBezTo>
                              <a:pt x="-3675" y="711300"/>
                              <a:pt x="7438" y="808138"/>
                              <a:pt x="29663" y="866875"/>
                            </a:cubicBezTo>
                            <a:cubicBezTo>
                              <a:pt x="51888" y="925612"/>
                              <a:pt x="89988" y="957363"/>
                              <a:pt x="134438" y="990700"/>
                            </a:cubicBezTo>
                            <a:cubicBezTo>
                              <a:pt x="178888" y="1024037"/>
                              <a:pt x="224925" y="1052613"/>
                              <a:pt x="296363" y="1066900"/>
                            </a:cubicBezTo>
                            <a:cubicBezTo>
                              <a:pt x="367800" y="1081188"/>
                              <a:pt x="464638" y="1071663"/>
                              <a:pt x="563063" y="1076425"/>
                            </a:cubicBezTo>
                            <a:cubicBezTo>
                              <a:pt x="661488" y="1081187"/>
                              <a:pt x="767851" y="1095475"/>
                              <a:pt x="886913" y="1095475"/>
                            </a:cubicBezTo>
                            <a:cubicBezTo>
                              <a:pt x="1005975" y="1095475"/>
                              <a:pt x="1164726" y="1082775"/>
                              <a:pt x="1277438" y="1076425"/>
                            </a:cubicBezTo>
                            <a:cubicBezTo>
                              <a:pt x="1390150" y="1070075"/>
                              <a:pt x="1469526" y="1068487"/>
                              <a:pt x="1563188" y="1057375"/>
                            </a:cubicBezTo>
                            <a:cubicBezTo>
                              <a:pt x="1656850" y="1046263"/>
                              <a:pt x="1752101" y="1028800"/>
                              <a:pt x="1839413" y="1009750"/>
                            </a:cubicBezTo>
                            <a:cubicBezTo>
                              <a:pt x="1926725" y="990700"/>
                              <a:pt x="2087063" y="943075"/>
                              <a:pt x="2087063" y="943075"/>
                            </a:cubicBezTo>
                            <a:cubicBezTo>
                              <a:pt x="2180725" y="917675"/>
                              <a:pt x="2301376" y="889100"/>
                              <a:pt x="2401388" y="857350"/>
                            </a:cubicBezTo>
                            <a:cubicBezTo>
                              <a:pt x="2501400" y="825600"/>
                              <a:pt x="2596651" y="787500"/>
                              <a:pt x="2687138" y="752575"/>
                            </a:cubicBezTo>
                            <a:cubicBezTo>
                              <a:pt x="2777625" y="717650"/>
                              <a:pt x="2880813" y="687487"/>
                              <a:pt x="2944313" y="647800"/>
                            </a:cubicBezTo>
                            <a:cubicBezTo>
                              <a:pt x="3007813" y="608113"/>
                              <a:pt x="3041150" y="558900"/>
                              <a:pt x="3068138" y="514450"/>
                            </a:cubicBezTo>
                            <a:cubicBezTo>
                              <a:pt x="3095126" y="470000"/>
                              <a:pt x="3099888" y="425550"/>
                              <a:pt x="3106238" y="381100"/>
                            </a:cubicBezTo>
                            <a:cubicBezTo>
                              <a:pt x="3112588" y="336650"/>
                              <a:pt x="3109413" y="289025"/>
                              <a:pt x="3106238" y="247750"/>
                            </a:cubicBezTo>
                            <a:cubicBezTo>
                              <a:pt x="3103063" y="206475"/>
                              <a:pt x="3104651" y="168375"/>
                              <a:pt x="3087188" y="133450"/>
                            </a:cubicBezTo>
                            <a:cubicBezTo>
                              <a:pt x="3069726" y="98525"/>
                              <a:pt x="3047500" y="60425"/>
                              <a:pt x="3001463" y="38200"/>
                            </a:cubicBezTo>
                            <a:cubicBezTo>
                              <a:pt x="2955426" y="15975"/>
                              <a:pt x="2863350" y="-1487"/>
                              <a:pt x="2810963" y="100"/>
                            </a:cubicBezTo>
                            <a:cubicBezTo>
                              <a:pt x="2758576" y="1687"/>
                              <a:pt x="2764925" y="25500"/>
                              <a:pt x="2687138" y="47725"/>
                            </a:cubicBezTo>
                            <a:cubicBezTo>
                              <a:pt x="2609351" y="69950"/>
                              <a:pt x="2433138" y="117575"/>
                              <a:pt x="2344238" y="133450"/>
                            </a:cubicBezTo>
                            <a:cubicBezTo>
                              <a:pt x="2255338" y="149325"/>
                              <a:pt x="2214063" y="138212"/>
                              <a:pt x="2153738" y="142975"/>
                            </a:cubicBezTo>
                            <a:cubicBezTo>
                              <a:pt x="2093413" y="147738"/>
                              <a:pt x="2048963" y="158850"/>
                              <a:pt x="1982288" y="162025"/>
                            </a:cubicBezTo>
                            <a:cubicBezTo>
                              <a:pt x="1915613" y="165200"/>
                              <a:pt x="1753688" y="162025"/>
                              <a:pt x="1753688" y="162025"/>
                            </a:cubicBezTo>
                            <a:cubicBezTo>
                              <a:pt x="1680663" y="162025"/>
                              <a:pt x="1609225" y="163612"/>
                              <a:pt x="1544138" y="162025"/>
                            </a:cubicBezTo>
                            <a:cubicBezTo>
                              <a:pt x="1479051" y="160438"/>
                              <a:pt x="1415550" y="154087"/>
                              <a:pt x="1363163" y="152500"/>
                            </a:cubicBezTo>
                            <a:cubicBezTo>
                              <a:pt x="1310776" y="150913"/>
                              <a:pt x="1229813" y="152500"/>
                              <a:pt x="1229813" y="152500"/>
                            </a:cubicBezTo>
                            <a:lnTo>
                              <a:pt x="658313" y="142975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3" name="组合 242">
                    <a:extLst>
                      <a:ext uri="{FF2B5EF4-FFF2-40B4-BE49-F238E27FC236}">
                        <a16:creationId xmlns:a16="http://schemas.microsoft.com/office/drawing/2014/main" id="{D5206FA7-DC7F-494F-9D76-D7F52EFD3580}"/>
                      </a:ext>
                    </a:extLst>
                  </p:cNvPr>
                  <p:cNvGrpSpPr/>
                  <p:nvPr/>
                </p:nvGrpSpPr>
                <p:grpSpPr>
                  <a:xfrm>
                    <a:off x="10493335" y="606961"/>
                    <a:ext cx="819320" cy="905399"/>
                    <a:chOff x="9747117" y="265350"/>
                    <a:chExt cx="1064944" cy="1176829"/>
                  </a:xfrm>
                </p:grpSpPr>
                <p:grpSp>
                  <p:nvGrpSpPr>
                    <p:cNvPr id="244" name="组合 243">
                      <a:extLst>
                        <a:ext uri="{FF2B5EF4-FFF2-40B4-BE49-F238E27FC236}">
                          <a16:creationId xmlns:a16="http://schemas.microsoft.com/office/drawing/2014/main" id="{1A789D16-E8DA-4DA2-8FA8-C82FE231D2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2912" y="265350"/>
                      <a:ext cx="363903" cy="327014"/>
                      <a:chOff x="2650649" y="1171576"/>
                      <a:chExt cx="878211" cy="789186"/>
                    </a:xfrm>
                  </p:grpSpPr>
                  <p:sp>
                    <p:nvSpPr>
                      <p:cNvPr id="254" name="任意多边形: 形状 253">
                        <a:extLst>
                          <a:ext uri="{FF2B5EF4-FFF2-40B4-BE49-F238E27FC236}">
                            <a16:creationId xmlns:a16="http://schemas.microsoft.com/office/drawing/2014/main" id="{8DDF41D5-309D-4456-9E62-FAE244D5A4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0649" y="1171576"/>
                        <a:ext cx="878211" cy="579225"/>
                      </a:xfrm>
                      <a:custGeom>
                        <a:avLst/>
                        <a:gdLst>
                          <a:gd name="connsiteX0" fmla="*/ 1572474 w 3149832"/>
                          <a:gd name="connsiteY0" fmla="*/ 418332 h 2077475"/>
                          <a:gd name="connsiteX1" fmla="*/ 1458174 w 3149832"/>
                          <a:gd name="connsiteY1" fmla="*/ 665982 h 2077475"/>
                          <a:gd name="connsiteX2" fmla="*/ 1343874 w 3149832"/>
                          <a:gd name="connsiteY2" fmla="*/ 770757 h 2077475"/>
                          <a:gd name="connsiteX3" fmla="*/ 1067649 w 3149832"/>
                          <a:gd name="connsiteY3" fmla="*/ 866007 h 2077475"/>
                          <a:gd name="connsiteX4" fmla="*/ 867624 w 3149832"/>
                          <a:gd name="connsiteY4" fmla="*/ 961257 h 2077475"/>
                          <a:gd name="connsiteX5" fmla="*/ 505674 w 3149832"/>
                          <a:gd name="connsiteY5" fmla="*/ 1018407 h 2077475"/>
                          <a:gd name="connsiteX6" fmla="*/ 134199 w 3149832"/>
                          <a:gd name="connsiteY6" fmla="*/ 1170807 h 2077475"/>
                          <a:gd name="connsiteX7" fmla="*/ 849 w 3149832"/>
                          <a:gd name="connsiteY7" fmla="*/ 1408932 h 2077475"/>
                          <a:gd name="connsiteX8" fmla="*/ 105624 w 3149832"/>
                          <a:gd name="connsiteY8" fmla="*/ 1761357 h 2077475"/>
                          <a:gd name="connsiteX9" fmla="*/ 581874 w 3149832"/>
                          <a:gd name="connsiteY9" fmla="*/ 1970907 h 2077475"/>
                          <a:gd name="connsiteX10" fmla="*/ 1058124 w 3149832"/>
                          <a:gd name="connsiteY10" fmla="*/ 2066157 h 2077475"/>
                          <a:gd name="connsiteX11" fmla="*/ 1753449 w 3149832"/>
                          <a:gd name="connsiteY11" fmla="*/ 2066157 h 2077475"/>
                          <a:gd name="connsiteX12" fmla="*/ 2353524 w 3149832"/>
                          <a:gd name="connsiteY12" fmla="*/ 1980432 h 2077475"/>
                          <a:gd name="connsiteX13" fmla="*/ 2753574 w 3149832"/>
                          <a:gd name="connsiteY13" fmla="*/ 1847082 h 2077475"/>
                          <a:gd name="connsiteX14" fmla="*/ 3048849 w 3149832"/>
                          <a:gd name="connsiteY14" fmla="*/ 1408932 h 2077475"/>
                          <a:gd name="connsiteX15" fmla="*/ 3144099 w 3149832"/>
                          <a:gd name="connsiteY15" fmla="*/ 818382 h 2077475"/>
                          <a:gd name="connsiteX16" fmla="*/ 2905974 w 3149832"/>
                          <a:gd name="connsiteY16" fmla="*/ 323082 h 2077475"/>
                          <a:gd name="connsiteX17" fmla="*/ 2486874 w 3149832"/>
                          <a:gd name="connsiteY17" fmla="*/ 18282 h 2077475"/>
                          <a:gd name="connsiteX18" fmla="*/ 2048724 w 3149832"/>
                          <a:gd name="connsiteY18" fmla="*/ 56382 h 2077475"/>
                          <a:gd name="connsiteX19" fmla="*/ 1724874 w 3149832"/>
                          <a:gd name="connsiteY19" fmla="*/ 237357 h 2077475"/>
                          <a:gd name="connsiteX20" fmla="*/ 1572474 w 3149832"/>
                          <a:gd name="connsiteY20" fmla="*/ 418332 h 2077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49832" h="2077475">
                            <a:moveTo>
                              <a:pt x="1572474" y="418332"/>
                            </a:moveTo>
                            <a:cubicBezTo>
                              <a:pt x="1528024" y="489769"/>
                              <a:pt x="1496274" y="607244"/>
                              <a:pt x="1458174" y="665982"/>
                            </a:cubicBezTo>
                            <a:cubicBezTo>
                              <a:pt x="1420074" y="724720"/>
                              <a:pt x="1408962" y="737419"/>
                              <a:pt x="1343874" y="770757"/>
                            </a:cubicBezTo>
                            <a:cubicBezTo>
                              <a:pt x="1278786" y="804095"/>
                              <a:pt x="1147024" y="834257"/>
                              <a:pt x="1067649" y="866007"/>
                            </a:cubicBezTo>
                            <a:cubicBezTo>
                              <a:pt x="988274" y="897757"/>
                              <a:pt x="961286" y="935857"/>
                              <a:pt x="867624" y="961257"/>
                            </a:cubicBezTo>
                            <a:cubicBezTo>
                              <a:pt x="773962" y="986657"/>
                              <a:pt x="627911" y="983482"/>
                              <a:pt x="505674" y="1018407"/>
                            </a:cubicBezTo>
                            <a:cubicBezTo>
                              <a:pt x="383436" y="1053332"/>
                              <a:pt x="218336" y="1105720"/>
                              <a:pt x="134199" y="1170807"/>
                            </a:cubicBezTo>
                            <a:cubicBezTo>
                              <a:pt x="50061" y="1235895"/>
                              <a:pt x="5611" y="1310507"/>
                              <a:pt x="849" y="1408932"/>
                            </a:cubicBezTo>
                            <a:cubicBezTo>
                              <a:pt x="-3913" y="1507357"/>
                              <a:pt x="8787" y="1667695"/>
                              <a:pt x="105624" y="1761357"/>
                            </a:cubicBezTo>
                            <a:cubicBezTo>
                              <a:pt x="202461" y="1855019"/>
                              <a:pt x="423124" y="1920107"/>
                              <a:pt x="581874" y="1970907"/>
                            </a:cubicBezTo>
                            <a:cubicBezTo>
                              <a:pt x="740624" y="2021707"/>
                              <a:pt x="862862" y="2050282"/>
                              <a:pt x="1058124" y="2066157"/>
                            </a:cubicBezTo>
                            <a:cubicBezTo>
                              <a:pt x="1253386" y="2082032"/>
                              <a:pt x="1537549" y="2080445"/>
                              <a:pt x="1753449" y="2066157"/>
                            </a:cubicBezTo>
                            <a:cubicBezTo>
                              <a:pt x="1969349" y="2051869"/>
                              <a:pt x="2186836" y="2016945"/>
                              <a:pt x="2353524" y="1980432"/>
                            </a:cubicBezTo>
                            <a:cubicBezTo>
                              <a:pt x="2520212" y="1943919"/>
                              <a:pt x="2637687" y="1942332"/>
                              <a:pt x="2753574" y="1847082"/>
                            </a:cubicBezTo>
                            <a:cubicBezTo>
                              <a:pt x="2869461" y="1751832"/>
                              <a:pt x="2983762" y="1580382"/>
                              <a:pt x="3048849" y="1408932"/>
                            </a:cubicBezTo>
                            <a:cubicBezTo>
                              <a:pt x="3113936" y="1237482"/>
                              <a:pt x="3167912" y="999357"/>
                              <a:pt x="3144099" y="818382"/>
                            </a:cubicBezTo>
                            <a:cubicBezTo>
                              <a:pt x="3120287" y="637407"/>
                              <a:pt x="3015511" y="456432"/>
                              <a:pt x="2905974" y="323082"/>
                            </a:cubicBezTo>
                            <a:cubicBezTo>
                              <a:pt x="2796437" y="189732"/>
                              <a:pt x="2629749" y="62732"/>
                              <a:pt x="2486874" y="18282"/>
                            </a:cubicBezTo>
                            <a:cubicBezTo>
                              <a:pt x="2343999" y="-26168"/>
                              <a:pt x="2175724" y="19869"/>
                              <a:pt x="2048724" y="56382"/>
                            </a:cubicBezTo>
                            <a:cubicBezTo>
                              <a:pt x="1921724" y="92894"/>
                              <a:pt x="1807424" y="177032"/>
                              <a:pt x="1724874" y="237357"/>
                            </a:cubicBezTo>
                            <a:cubicBezTo>
                              <a:pt x="1642324" y="297682"/>
                              <a:pt x="1616924" y="346895"/>
                              <a:pt x="1572474" y="41833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>
                              <ask:type>
                                <ask:lineSketchNone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5" name="任意多边形: 形状 254">
                        <a:extLst>
                          <a:ext uri="{FF2B5EF4-FFF2-40B4-BE49-F238E27FC236}">
                            <a16:creationId xmlns:a16="http://schemas.microsoft.com/office/drawing/2014/main" id="{654BACF9-FA3B-450E-BBA8-432C178A6E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26290" y="1700368"/>
                        <a:ext cx="739222" cy="260394"/>
                      </a:xfrm>
                      <a:custGeom>
                        <a:avLst/>
                        <a:gdLst>
                          <a:gd name="connsiteX0" fmla="*/ 658313 w 3109904"/>
                          <a:gd name="connsiteY0" fmla="*/ 142975 h 1095475"/>
                          <a:gd name="connsiteX1" fmla="*/ 372563 w 3109904"/>
                          <a:gd name="connsiteY1" fmla="*/ 162025 h 1095475"/>
                          <a:gd name="connsiteX2" fmla="*/ 229688 w 3109904"/>
                          <a:gd name="connsiteY2" fmla="*/ 247750 h 1095475"/>
                          <a:gd name="connsiteX3" fmla="*/ 58238 w 3109904"/>
                          <a:gd name="connsiteY3" fmla="*/ 428725 h 1095475"/>
                          <a:gd name="connsiteX4" fmla="*/ 1088 w 3109904"/>
                          <a:gd name="connsiteY4" fmla="*/ 638275 h 1095475"/>
                          <a:gd name="connsiteX5" fmla="*/ 29663 w 3109904"/>
                          <a:gd name="connsiteY5" fmla="*/ 866875 h 1095475"/>
                          <a:gd name="connsiteX6" fmla="*/ 134438 w 3109904"/>
                          <a:gd name="connsiteY6" fmla="*/ 990700 h 1095475"/>
                          <a:gd name="connsiteX7" fmla="*/ 296363 w 3109904"/>
                          <a:gd name="connsiteY7" fmla="*/ 1066900 h 1095475"/>
                          <a:gd name="connsiteX8" fmla="*/ 563063 w 3109904"/>
                          <a:gd name="connsiteY8" fmla="*/ 1076425 h 1095475"/>
                          <a:gd name="connsiteX9" fmla="*/ 886913 w 3109904"/>
                          <a:gd name="connsiteY9" fmla="*/ 1095475 h 1095475"/>
                          <a:gd name="connsiteX10" fmla="*/ 1277438 w 3109904"/>
                          <a:gd name="connsiteY10" fmla="*/ 1076425 h 1095475"/>
                          <a:gd name="connsiteX11" fmla="*/ 1563188 w 3109904"/>
                          <a:gd name="connsiteY11" fmla="*/ 1057375 h 1095475"/>
                          <a:gd name="connsiteX12" fmla="*/ 1839413 w 3109904"/>
                          <a:gd name="connsiteY12" fmla="*/ 1009750 h 1095475"/>
                          <a:gd name="connsiteX13" fmla="*/ 2087063 w 3109904"/>
                          <a:gd name="connsiteY13" fmla="*/ 943075 h 1095475"/>
                          <a:gd name="connsiteX14" fmla="*/ 2401388 w 3109904"/>
                          <a:gd name="connsiteY14" fmla="*/ 857350 h 1095475"/>
                          <a:gd name="connsiteX15" fmla="*/ 2687138 w 3109904"/>
                          <a:gd name="connsiteY15" fmla="*/ 752575 h 1095475"/>
                          <a:gd name="connsiteX16" fmla="*/ 2944313 w 3109904"/>
                          <a:gd name="connsiteY16" fmla="*/ 647800 h 1095475"/>
                          <a:gd name="connsiteX17" fmla="*/ 3068138 w 3109904"/>
                          <a:gd name="connsiteY17" fmla="*/ 514450 h 1095475"/>
                          <a:gd name="connsiteX18" fmla="*/ 3106238 w 3109904"/>
                          <a:gd name="connsiteY18" fmla="*/ 381100 h 1095475"/>
                          <a:gd name="connsiteX19" fmla="*/ 3106238 w 3109904"/>
                          <a:gd name="connsiteY19" fmla="*/ 247750 h 1095475"/>
                          <a:gd name="connsiteX20" fmla="*/ 3087188 w 3109904"/>
                          <a:gd name="connsiteY20" fmla="*/ 133450 h 1095475"/>
                          <a:gd name="connsiteX21" fmla="*/ 3001463 w 3109904"/>
                          <a:gd name="connsiteY21" fmla="*/ 38200 h 1095475"/>
                          <a:gd name="connsiteX22" fmla="*/ 2810963 w 3109904"/>
                          <a:gd name="connsiteY22" fmla="*/ 100 h 1095475"/>
                          <a:gd name="connsiteX23" fmla="*/ 2687138 w 3109904"/>
                          <a:gd name="connsiteY23" fmla="*/ 47725 h 1095475"/>
                          <a:gd name="connsiteX24" fmla="*/ 2344238 w 3109904"/>
                          <a:gd name="connsiteY24" fmla="*/ 133450 h 1095475"/>
                          <a:gd name="connsiteX25" fmla="*/ 2153738 w 3109904"/>
                          <a:gd name="connsiteY25" fmla="*/ 142975 h 1095475"/>
                          <a:gd name="connsiteX26" fmla="*/ 1982288 w 3109904"/>
                          <a:gd name="connsiteY26" fmla="*/ 162025 h 1095475"/>
                          <a:gd name="connsiteX27" fmla="*/ 1753688 w 3109904"/>
                          <a:gd name="connsiteY27" fmla="*/ 162025 h 1095475"/>
                          <a:gd name="connsiteX28" fmla="*/ 1544138 w 3109904"/>
                          <a:gd name="connsiteY28" fmla="*/ 162025 h 1095475"/>
                          <a:gd name="connsiteX29" fmla="*/ 1363163 w 3109904"/>
                          <a:gd name="connsiteY29" fmla="*/ 152500 h 1095475"/>
                          <a:gd name="connsiteX30" fmla="*/ 1229813 w 3109904"/>
                          <a:gd name="connsiteY30" fmla="*/ 152500 h 1095475"/>
                          <a:gd name="connsiteX31" fmla="*/ 658313 w 3109904"/>
                          <a:gd name="connsiteY31" fmla="*/ 142975 h 1095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3109904" h="1095475">
                            <a:moveTo>
                              <a:pt x="658313" y="142975"/>
                            </a:moveTo>
                            <a:cubicBezTo>
                              <a:pt x="551156" y="143769"/>
                              <a:pt x="444000" y="144563"/>
                              <a:pt x="372563" y="162025"/>
                            </a:cubicBezTo>
                            <a:cubicBezTo>
                              <a:pt x="301126" y="179487"/>
                              <a:pt x="282075" y="203300"/>
                              <a:pt x="229688" y="247750"/>
                            </a:cubicBezTo>
                            <a:cubicBezTo>
                              <a:pt x="177301" y="292200"/>
                              <a:pt x="96338" y="363638"/>
                              <a:pt x="58238" y="428725"/>
                            </a:cubicBezTo>
                            <a:cubicBezTo>
                              <a:pt x="20138" y="493812"/>
                              <a:pt x="5851" y="565250"/>
                              <a:pt x="1088" y="638275"/>
                            </a:cubicBezTo>
                            <a:cubicBezTo>
                              <a:pt x="-3675" y="711300"/>
                              <a:pt x="7438" y="808138"/>
                              <a:pt x="29663" y="866875"/>
                            </a:cubicBezTo>
                            <a:cubicBezTo>
                              <a:pt x="51888" y="925612"/>
                              <a:pt x="89988" y="957363"/>
                              <a:pt x="134438" y="990700"/>
                            </a:cubicBezTo>
                            <a:cubicBezTo>
                              <a:pt x="178888" y="1024037"/>
                              <a:pt x="224925" y="1052613"/>
                              <a:pt x="296363" y="1066900"/>
                            </a:cubicBezTo>
                            <a:cubicBezTo>
                              <a:pt x="367800" y="1081188"/>
                              <a:pt x="464638" y="1071663"/>
                              <a:pt x="563063" y="1076425"/>
                            </a:cubicBezTo>
                            <a:cubicBezTo>
                              <a:pt x="661488" y="1081187"/>
                              <a:pt x="767851" y="1095475"/>
                              <a:pt x="886913" y="1095475"/>
                            </a:cubicBezTo>
                            <a:cubicBezTo>
                              <a:pt x="1005975" y="1095475"/>
                              <a:pt x="1164726" y="1082775"/>
                              <a:pt x="1277438" y="1076425"/>
                            </a:cubicBezTo>
                            <a:cubicBezTo>
                              <a:pt x="1390150" y="1070075"/>
                              <a:pt x="1469526" y="1068487"/>
                              <a:pt x="1563188" y="1057375"/>
                            </a:cubicBezTo>
                            <a:cubicBezTo>
                              <a:pt x="1656850" y="1046263"/>
                              <a:pt x="1752101" y="1028800"/>
                              <a:pt x="1839413" y="1009750"/>
                            </a:cubicBezTo>
                            <a:cubicBezTo>
                              <a:pt x="1926725" y="990700"/>
                              <a:pt x="2087063" y="943075"/>
                              <a:pt x="2087063" y="943075"/>
                            </a:cubicBezTo>
                            <a:cubicBezTo>
                              <a:pt x="2180725" y="917675"/>
                              <a:pt x="2301376" y="889100"/>
                              <a:pt x="2401388" y="857350"/>
                            </a:cubicBezTo>
                            <a:cubicBezTo>
                              <a:pt x="2501400" y="825600"/>
                              <a:pt x="2596651" y="787500"/>
                              <a:pt x="2687138" y="752575"/>
                            </a:cubicBezTo>
                            <a:cubicBezTo>
                              <a:pt x="2777625" y="717650"/>
                              <a:pt x="2880813" y="687487"/>
                              <a:pt x="2944313" y="647800"/>
                            </a:cubicBezTo>
                            <a:cubicBezTo>
                              <a:pt x="3007813" y="608113"/>
                              <a:pt x="3041150" y="558900"/>
                              <a:pt x="3068138" y="514450"/>
                            </a:cubicBezTo>
                            <a:cubicBezTo>
                              <a:pt x="3095126" y="470000"/>
                              <a:pt x="3099888" y="425550"/>
                              <a:pt x="3106238" y="381100"/>
                            </a:cubicBezTo>
                            <a:cubicBezTo>
                              <a:pt x="3112588" y="336650"/>
                              <a:pt x="3109413" y="289025"/>
                              <a:pt x="3106238" y="247750"/>
                            </a:cubicBezTo>
                            <a:cubicBezTo>
                              <a:pt x="3103063" y="206475"/>
                              <a:pt x="3104651" y="168375"/>
                              <a:pt x="3087188" y="133450"/>
                            </a:cubicBezTo>
                            <a:cubicBezTo>
                              <a:pt x="3069726" y="98525"/>
                              <a:pt x="3047500" y="60425"/>
                              <a:pt x="3001463" y="38200"/>
                            </a:cubicBezTo>
                            <a:cubicBezTo>
                              <a:pt x="2955426" y="15975"/>
                              <a:pt x="2863350" y="-1487"/>
                              <a:pt x="2810963" y="100"/>
                            </a:cubicBezTo>
                            <a:cubicBezTo>
                              <a:pt x="2758576" y="1687"/>
                              <a:pt x="2764925" y="25500"/>
                              <a:pt x="2687138" y="47725"/>
                            </a:cubicBezTo>
                            <a:cubicBezTo>
                              <a:pt x="2609351" y="69950"/>
                              <a:pt x="2433138" y="117575"/>
                              <a:pt x="2344238" y="133450"/>
                            </a:cubicBezTo>
                            <a:cubicBezTo>
                              <a:pt x="2255338" y="149325"/>
                              <a:pt x="2214063" y="138212"/>
                              <a:pt x="2153738" y="142975"/>
                            </a:cubicBezTo>
                            <a:cubicBezTo>
                              <a:pt x="2093413" y="147738"/>
                              <a:pt x="2048963" y="158850"/>
                              <a:pt x="1982288" y="162025"/>
                            </a:cubicBezTo>
                            <a:cubicBezTo>
                              <a:pt x="1915613" y="165200"/>
                              <a:pt x="1753688" y="162025"/>
                              <a:pt x="1753688" y="162025"/>
                            </a:cubicBezTo>
                            <a:cubicBezTo>
                              <a:pt x="1680663" y="162025"/>
                              <a:pt x="1609225" y="163612"/>
                              <a:pt x="1544138" y="162025"/>
                            </a:cubicBezTo>
                            <a:cubicBezTo>
                              <a:pt x="1479051" y="160438"/>
                              <a:pt x="1415550" y="154087"/>
                              <a:pt x="1363163" y="152500"/>
                            </a:cubicBezTo>
                            <a:cubicBezTo>
                              <a:pt x="1310776" y="150913"/>
                              <a:pt x="1229813" y="152500"/>
                              <a:pt x="1229813" y="152500"/>
                            </a:cubicBezTo>
                            <a:lnTo>
                              <a:pt x="658313" y="142975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5" name="组合 244">
                      <a:extLst>
                        <a:ext uri="{FF2B5EF4-FFF2-40B4-BE49-F238E27FC236}">
                          <a16:creationId xmlns:a16="http://schemas.microsoft.com/office/drawing/2014/main" id="{12C77ADB-2378-4528-825C-F6D67F757D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20158" y="733758"/>
                      <a:ext cx="363903" cy="327014"/>
                      <a:chOff x="2650649" y="1171576"/>
                      <a:chExt cx="878211" cy="789186"/>
                    </a:xfrm>
                  </p:grpSpPr>
                  <p:sp>
                    <p:nvSpPr>
                      <p:cNvPr id="252" name="任意多边形: 形状 251">
                        <a:extLst>
                          <a:ext uri="{FF2B5EF4-FFF2-40B4-BE49-F238E27FC236}">
                            <a16:creationId xmlns:a16="http://schemas.microsoft.com/office/drawing/2014/main" id="{EB878AB5-5C7A-4531-B73C-7E349E562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0649" y="1171576"/>
                        <a:ext cx="878211" cy="579225"/>
                      </a:xfrm>
                      <a:custGeom>
                        <a:avLst/>
                        <a:gdLst>
                          <a:gd name="connsiteX0" fmla="*/ 1572474 w 3149832"/>
                          <a:gd name="connsiteY0" fmla="*/ 418332 h 2077475"/>
                          <a:gd name="connsiteX1" fmla="*/ 1458174 w 3149832"/>
                          <a:gd name="connsiteY1" fmla="*/ 665982 h 2077475"/>
                          <a:gd name="connsiteX2" fmla="*/ 1343874 w 3149832"/>
                          <a:gd name="connsiteY2" fmla="*/ 770757 h 2077475"/>
                          <a:gd name="connsiteX3" fmla="*/ 1067649 w 3149832"/>
                          <a:gd name="connsiteY3" fmla="*/ 866007 h 2077475"/>
                          <a:gd name="connsiteX4" fmla="*/ 867624 w 3149832"/>
                          <a:gd name="connsiteY4" fmla="*/ 961257 h 2077475"/>
                          <a:gd name="connsiteX5" fmla="*/ 505674 w 3149832"/>
                          <a:gd name="connsiteY5" fmla="*/ 1018407 h 2077475"/>
                          <a:gd name="connsiteX6" fmla="*/ 134199 w 3149832"/>
                          <a:gd name="connsiteY6" fmla="*/ 1170807 h 2077475"/>
                          <a:gd name="connsiteX7" fmla="*/ 849 w 3149832"/>
                          <a:gd name="connsiteY7" fmla="*/ 1408932 h 2077475"/>
                          <a:gd name="connsiteX8" fmla="*/ 105624 w 3149832"/>
                          <a:gd name="connsiteY8" fmla="*/ 1761357 h 2077475"/>
                          <a:gd name="connsiteX9" fmla="*/ 581874 w 3149832"/>
                          <a:gd name="connsiteY9" fmla="*/ 1970907 h 2077475"/>
                          <a:gd name="connsiteX10" fmla="*/ 1058124 w 3149832"/>
                          <a:gd name="connsiteY10" fmla="*/ 2066157 h 2077475"/>
                          <a:gd name="connsiteX11" fmla="*/ 1753449 w 3149832"/>
                          <a:gd name="connsiteY11" fmla="*/ 2066157 h 2077475"/>
                          <a:gd name="connsiteX12" fmla="*/ 2353524 w 3149832"/>
                          <a:gd name="connsiteY12" fmla="*/ 1980432 h 2077475"/>
                          <a:gd name="connsiteX13" fmla="*/ 2753574 w 3149832"/>
                          <a:gd name="connsiteY13" fmla="*/ 1847082 h 2077475"/>
                          <a:gd name="connsiteX14" fmla="*/ 3048849 w 3149832"/>
                          <a:gd name="connsiteY14" fmla="*/ 1408932 h 2077475"/>
                          <a:gd name="connsiteX15" fmla="*/ 3144099 w 3149832"/>
                          <a:gd name="connsiteY15" fmla="*/ 818382 h 2077475"/>
                          <a:gd name="connsiteX16" fmla="*/ 2905974 w 3149832"/>
                          <a:gd name="connsiteY16" fmla="*/ 323082 h 2077475"/>
                          <a:gd name="connsiteX17" fmla="*/ 2486874 w 3149832"/>
                          <a:gd name="connsiteY17" fmla="*/ 18282 h 2077475"/>
                          <a:gd name="connsiteX18" fmla="*/ 2048724 w 3149832"/>
                          <a:gd name="connsiteY18" fmla="*/ 56382 h 2077475"/>
                          <a:gd name="connsiteX19" fmla="*/ 1724874 w 3149832"/>
                          <a:gd name="connsiteY19" fmla="*/ 237357 h 2077475"/>
                          <a:gd name="connsiteX20" fmla="*/ 1572474 w 3149832"/>
                          <a:gd name="connsiteY20" fmla="*/ 418332 h 2077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49832" h="2077475">
                            <a:moveTo>
                              <a:pt x="1572474" y="418332"/>
                            </a:moveTo>
                            <a:cubicBezTo>
                              <a:pt x="1528024" y="489769"/>
                              <a:pt x="1496274" y="607244"/>
                              <a:pt x="1458174" y="665982"/>
                            </a:cubicBezTo>
                            <a:cubicBezTo>
                              <a:pt x="1420074" y="724720"/>
                              <a:pt x="1408962" y="737419"/>
                              <a:pt x="1343874" y="770757"/>
                            </a:cubicBezTo>
                            <a:cubicBezTo>
                              <a:pt x="1278786" y="804095"/>
                              <a:pt x="1147024" y="834257"/>
                              <a:pt x="1067649" y="866007"/>
                            </a:cubicBezTo>
                            <a:cubicBezTo>
                              <a:pt x="988274" y="897757"/>
                              <a:pt x="961286" y="935857"/>
                              <a:pt x="867624" y="961257"/>
                            </a:cubicBezTo>
                            <a:cubicBezTo>
                              <a:pt x="773962" y="986657"/>
                              <a:pt x="627911" y="983482"/>
                              <a:pt x="505674" y="1018407"/>
                            </a:cubicBezTo>
                            <a:cubicBezTo>
                              <a:pt x="383436" y="1053332"/>
                              <a:pt x="218336" y="1105720"/>
                              <a:pt x="134199" y="1170807"/>
                            </a:cubicBezTo>
                            <a:cubicBezTo>
                              <a:pt x="50061" y="1235895"/>
                              <a:pt x="5611" y="1310507"/>
                              <a:pt x="849" y="1408932"/>
                            </a:cubicBezTo>
                            <a:cubicBezTo>
                              <a:pt x="-3913" y="1507357"/>
                              <a:pt x="8787" y="1667695"/>
                              <a:pt x="105624" y="1761357"/>
                            </a:cubicBezTo>
                            <a:cubicBezTo>
                              <a:pt x="202461" y="1855019"/>
                              <a:pt x="423124" y="1920107"/>
                              <a:pt x="581874" y="1970907"/>
                            </a:cubicBezTo>
                            <a:cubicBezTo>
                              <a:pt x="740624" y="2021707"/>
                              <a:pt x="862862" y="2050282"/>
                              <a:pt x="1058124" y="2066157"/>
                            </a:cubicBezTo>
                            <a:cubicBezTo>
                              <a:pt x="1253386" y="2082032"/>
                              <a:pt x="1537549" y="2080445"/>
                              <a:pt x="1753449" y="2066157"/>
                            </a:cubicBezTo>
                            <a:cubicBezTo>
                              <a:pt x="1969349" y="2051869"/>
                              <a:pt x="2186836" y="2016945"/>
                              <a:pt x="2353524" y="1980432"/>
                            </a:cubicBezTo>
                            <a:cubicBezTo>
                              <a:pt x="2520212" y="1943919"/>
                              <a:pt x="2637687" y="1942332"/>
                              <a:pt x="2753574" y="1847082"/>
                            </a:cubicBezTo>
                            <a:cubicBezTo>
                              <a:pt x="2869461" y="1751832"/>
                              <a:pt x="2983762" y="1580382"/>
                              <a:pt x="3048849" y="1408932"/>
                            </a:cubicBezTo>
                            <a:cubicBezTo>
                              <a:pt x="3113936" y="1237482"/>
                              <a:pt x="3167912" y="999357"/>
                              <a:pt x="3144099" y="818382"/>
                            </a:cubicBezTo>
                            <a:cubicBezTo>
                              <a:pt x="3120287" y="637407"/>
                              <a:pt x="3015511" y="456432"/>
                              <a:pt x="2905974" y="323082"/>
                            </a:cubicBezTo>
                            <a:cubicBezTo>
                              <a:pt x="2796437" y="189732"/>
                              <a:pt x="2629749" y="62732"/>
                              <a:pt x="2486874" y="18282"/>
                            </a:cubicBezTo>
                            <a:cubicBezTo>
                              <a:pt x="2343999" y="-26168"/>
                              <a:pt x="2175724" y="19869"/>
                              <a:pt x="2048724" y="56382"/>
                            </a:cubicBezTo>
                            <a:cubicBezTo>
                              <a:pt x="1921724" y="92894"/>
                              <a:pt x="1807424" y="177032"/>
                              <a:pt x="1724874" y="237357"/>
                            </a:cubicBezTo>
                            <a:cubicBezTo>
                              <a:pt x="1642324" y="297682"/>
                              <a:pt x="1616924" y="346895"/>
                              <a:pt x="1572474" y="41833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>
                              <ask:type>
                                <ask:lineSketchNone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" name="任意多边形: 形状 252">
                        <a:extLst>
                          <a:ext uri="{FF2B5EF4-FFF2-40B4-BE49-F238E27FC236}">
                            <a16:creationId xmlns:a16="http://schemas.microsoft.com/office/drawing/2014/main" id="{1A2F5146-679D-4C0A-B99F-82825542CD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26290" y="1700368"/>
                        <a:ext cx="739222" cy="260394"/>
                      </a:xfrm>
                      <a:custGeom>
                        <a:avLst/>
                        <a:gdLst>
                          <a:gd name="connsiteX0" fmla="*/ 658313 w 3109904"/>
                          <a:gd name="connsiteY0" fmla="*/ 142975 h 1095475"/>
                          <a:gd name="connsiteX1" fmla="*/ 372563 w 3109904"/>
                          <a:gd name="connsiteY1" fmla="*/ 162025 h 1095475"/>
                          <a:gd name="connsiteX2" fmla="*/ 229688 w 3109904"/>
                          <a:gd name="connsiteY2" fmla="*/ 247750 h 1095475"/>
                          <a:gd name="connsiteX3" fmla="*/ 58238 w 3109904"/>
                          <a:gd name="connsiteY3" fmla="*/ 428725 h 1095475"/>
                          <a:gd name="connsiteX4" fmla="*/ 1088 w 3109904"/>
                          <a:gd name="connsiteY4" fmla="*/ 638275 h 1095475"/>
                          <a:gd name="connsiteX5" fmla="*/ 29663 w 3109904"/>
                          <a:gd name="connsiteY5" fmla="*/ 866875 h 1095475"/>
                          <a:gd name="connsiteX6" fmla="*/ 134438 w 3109904"/>
                          <a:gd name="connsiteY6" fmla="*/ 990700 h 1095475"/>
                          <a:gd name="connsiteX7" fmla="*/ 296363 w 3109904"/>
                          <a:gd name="connsiteY7" fmla="*/ 1066900 h 1095475"/>
                          <a:gd name="connsiteX8" fmla="*/ 563063 w 3109904"/>
                          <a:gd name="connsiteY8" fmla="*/ 1076425 h 1095475"/>
                          <a:gd name="connsiteX9" fmla="*/ 886913 w 3109904"/>
                          <a:gd name="connsiteY9" fmla="*/ 1095475 h 1095475"/>
                          <a:gd name="connsiteX10" fmla="*/ 1277438 w 3109904"/>
                          <a:gd name="connsiteY10" fmla="*/ 1076425 h 1095475"/>
                          <a:gd name="connsiteX11" fmla="*/ 1563188 w 3109904"/>
                          <a:gd name="connsiteY11" fmla="*/ 1057375 h 1095475"/>
                          <a:gd name="connsiteX12" fmla="*/ 1839413 w 3109904"/>
                          <a:gd name="connsiteY12" fmla="*/ 1009750 h 1095475"/>
                          <a:gd name="connsiteX13" fmla="*/ 2087063 w 3109904"/>
                          <a:gd name="connsiteY13" fmla="*/ 943075 h 1095475"/>
                          <a:gd name="connsiteX14" fmla="*/ 2401388 w 3109904"/>
                          <a:gd name="connsiteY14" fmla="*/ 857350 h 1095475"/>
                          <a:gd name="connsiteX15" fmla="*/ 2687138 w 3109904"/>
                          <a:gd name="connsiteY15" fmla="*/ 752575 h 1095475"/>
                          <a:gd name="connsiteX16" fmla="*/ 2944313 w 3109904"/>
                          <a:gd name="connsiteY16" fmla="*/ 647800 h 1095475"/>
                          <a:gd name="connsiteX17" fmla="*/ 3068138 w 3109904"/>
                          <a:gd name="connsiteY17" fmla="*/ 514450 h 1095475"/>
                          <a:gd name="connsiteX18" fmla="*/ 3106238 w 3109904"/>
                          <a:gd name="connsiteY18" fmla="*/ 381100 h 1095475"/>
                          <a:gd name="connsiteX19" fmla="*/ 3106238 w 3109904"/>
                          <a:gd name="connsiteY19" fmla="*/ 247750 h 1095475"/>
                          <a:gd name="connsiteX20" fmla="*/ 3087188 w 3109904"/>
                          <a:gd name="connsiteY20" fmla="*/ 133450 h 1095475"/>
                          <a:gd name="connsiteX21" fmla="*/ 3001463 w 3109904"/>
                          <a:gd name="connsiteY21" fmla="*/ 38200 h 1095475"/>
                          <a:gd name="connsiteX22" fmla="*/ 2810963 w 3109904"/>
                          <a:gd name="connsiteY22" fmla="*/ 100 h 1095475"/>
                          <a:gd name="connsiteX23" fmla="*/ 2687138 w 3109904"/>
                          <a:gd name="connsiteY23" fmla="*/ 47725 h 1095475"/>
                          <a:gd name="connsiteX24" fmla="*/ 2344238 w 3109904"/>
                          <a:gd name="connsiteY24" fmla="*/ 133450 h 1095475"/>
                          <a:gd name="connsiteX25" fmla="*/ 2153738 w 3109904"/>
                          <a:gd name="connsiteY25" fmla="*/ 142975 h 1095475"/>
                          <a:gd name="connsiteX26" fmla="*/ 1982288 w 3109904"/>
                          <a:gd name="connsiteY26" fmla="*/ 162025 h 1095475"/>
                          <a:gd name="connsiteX27" fmla="*/ 1753688 w 3109904"/>
                          <a:gd name="connsiteY27" fmla="*/ 162025 h 1095475"/>
                          <a:gd name="connsiteX28" fmla="*/ 1544138 w 3109904"/>
                          <a:gd name="connsiteY28" fmla="*/ 162025 h 1095475"/>
                          <a:gd name="connsiteX29" fmla="*/ 1363163 w 3109904"/>
                          <a:gd name="connsiteY29" fmla="*/ 152500 h 1095475"/>
                          <a:gd name="connsiteX30" fmla="*/ 1229813 w 3109904"/>
                          <a:gd name="connsiteY30" fmla="*/ 152500 h 1095475"/>
                          <a:gd name="connsiteX31" fmla="*/ 658313 w 3109904"/>
                          <a:gd name="connsiteY31" fmla="*/ 142975 h 1095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3109904" h="1095475">
                            <a:moveTo>
                              <a:pt x="658313" y="142975"/>
                            </a:moveTo>
                            <a:cubicBezTo>
                              <a:pt x="551156" y="143769"/>
                              <a:pt x="444000" y="144563"/>
                              <a:pt x="372563" y="162025"/>
                            </a:cubicBezTo>
                            <a:cubicBezTo>
                              <a:pt x="301126" y="179487"/>
                              <a:pt x="282075" y="203300"/>
                              <a:pt x="229688" y="247750"/>
                            </a:cubicBezTo>
                            <a:cubicBezTo>
                              <a:pt x="177301" y="292200"/>
                              <a:pt x="96338" y="363638"/>
                              <a:pt x="58238" y="428725"/>
                            </a:cubicBezTo>
                            <a:cubicBezTo>
                              <a:pt x="20138" y="493812"/>
                              <a:pt x="5851" y="565250"/>
                              <a:pt x="1088" y="638275"/>
                            </a:cubicBezTo>
                            <a:cubicBezTo>
                              <a:pt x="-3675" y="711300"/>
                              <a:pt x="7438" y="808138"/>
                              <a:pt x="29663" y="866875"/>
                            </a:cubicBezTo>
                            <a:cubicBezTo>
                              <a:pt x="51888" y="925612"/>
                              <a:pt x="89988" y="957363"/>
                              <a:pt x="134438" y="990700"/>
                            </a:cubicBezTo>
                            <a:cubicBezTo>
                              <a:pt x="178888" y="1024037"/>
                              <a:pt x="224925" y="1052613"/>
                              <a:pt x="296363" y="1066900"/>
                            </a:cubicBezTo>
                            <a:cubicBezTo>
                              <a:pt x="367800" y="1081188"/>
                              <a:pt x="464638" y="1071663"/>
                              <a:pt x="563063" y="1076425"/>
                            </a:cubicBezTo>
                            <a:cubicBezTo>
                              <a:pt x="661488" y="1081187"/>
                              <a:pt x="767851" y="1095475"/>
                              <a:pt x="886913" y="1095475"/>
                            </a:cubicBezTo>
                            <a:cubicBezTo>
                              <a:pt x="1005975" y="1095475"/>
                              <a:pt x="1164726" y="1082775"/>
                              <a:pt x="1277438" y="1076425"/>
                            </a:cubicBezTo>
                            <a:cubicBezTo>
                              <a:pt x="1390150" y="1070075"/>
                              <a:pt x="1469526" y="1068487"/>
                              <a:pt x="1563188" y="1057375"/>
                            </a:cubicBezTo>
                            <a:cubicBezTo>
                              <a:pt x="1656850" y="1046263"/>
                              <a:pt x="1752101" y="1028800"/>
                              <a:pt x="1839413" y="1009750"/>
                            </a:cubicBezTo>
                            <a:cubicBezTo>
                              <a:pt x="1926725" y="990700"/>
                              <a:pt x="2087063" y="943075"/>
                              <a:pt x="2087063" y="943075"/>
                            </a:cubicBezTo>
                            <a:cubicBezTo>
                              <a:pt x="2180725" y="917675"/>
                              <a:pt x="2301376" y="889100"/>
                              <a:pt x="2401388" y="857350"/>
                            </a:cubicBezTo>
                            <a:cubicBezTo>
                              <a:pt x="2501400" y="825600"/>
                              <a:pt x="2596651" y="787500"/>
                              <a:pt x="2687138" y="752575"/>
                            </a:cubicBezTo>
                            <a:cubicBezTo>
                              <a:pt x="2777625" y="717650"/>
                              <a:pt x="2880813" y="687487"/>
                              <a:pt x="2944313" y="647800"/>
                            </a:cubicBezTo>
                            <a:cubicBezTo>
                              <a:pt x="3007813" y="608113"/>
                              <a:pt x="3041150" y="558900"/>
                              <a:pt x="3068138" y="514450"/>
                            </a:cubicBezTo>
                            <a:cubicBezTo>
                              <a:pt x="3095126" y="470000"/>
                              <a:pt x="3099888" y="425550"/>
                              <a:pt x="3106238" y="381100"/>
                            </a:cubicBezTo>
                            <a:cubicBezTo>
                              <a:pt x="3112588" y="336650"/>
                              <a:pt x="3109413" y="289025"/>
                              <a:pt x="3106238" y="247750"/>
                            </a:cubicBezTo>
                            <a:cubicBezTo>
                              <a:pt x="3103063" y="206475"/>
                              <a:pt x="3104651" y="168375"/>
                              <a:pt x="3087188" y="133450"/>
                            </a:cubicBezTo>
                            <a:cubicBezTo>
                              <a:pt x="3069726" y="98525"/>
                              <a:pt x="3047500" y="60425"/>
                              <a:pt x="3001463" y="38200"/>
                            </a:cubicBezTo>
                            <a:cubicBezTo>
                              <a:pt x="2955426" y="15975"/>
                              <a:pt x="2863350" y="-1487"/>
                              <a:pt x="2810963" y="100"/>
                            </a:cubicBezTo>
                            <a:cubicBezTo>
                              <a:pt x="2758576" y="1687"/>
                              <a:pt x="2764925" y="25500"/>
                              <a:pt x="2687138" y="47725"/>
                            </a:cubicBezTo>
                            <a:cubicBezTo>
                              <a:pt x="2609351" y="69950"/>
                              <a:pt x="2433138" y="117575"/>
                              <a:pt x="2344238" y="133450"/>
                            </a:cubicBezTo>
                            <a:cubicBezTo>
                              <a:pt x="2255338" y="149325"/>
                              <a:pt x="2214063" y="138212"/>
                              <a:pt x="2153738" y="142975"/>
                            </a:cubicBezTo>
                            <a:cubicBezTo>
                              <a:pt x="2093413" y="147738"/>
                              <a:pt x="2048963" y="158850"/>
                              <a:pt x="1982288" y="162025"/>
                            </a:cubicBezTo>
                            <a:cubicBezTo>
                              <a:pt x="1915613" y="165200"/>
                              <a:pt x="1753688" y="162025"/>
                              <a:pt x="1753688" y="162025"/>
                            </a:cubicBezTo>
                            <a:cubicBezTo>
                              <a:pt x="1680663" y="162025"/>
                              <a:pt x="1609225" y="163612"/>
                              <a:pt x="1544138" y="162025"/>
                            </a:cubicBezTo>
                            <a:cubicBezTo>
                              <a:pt x="1479051" y="160438"/>
                              <a:pt x="1415550" y="154087"/>
                              <a:pt x="1363163" y="152500"/>
                            </a:cubicBezTo>
                            <a:cubicBezTo>
                              <a:pt x="1310776" y="150913"/>
                              <a:pt x="1229813" y="152500"/>
                              <a:pt x="1229813" y="152500"/>
                            </a:cubicBezTo>
                            <a:lnTo>
                              <a:pt x="658313" y="142975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6" name="组合 245">
                      <a:extLst>
                        <a:ext uri="{FF2B5EF4-FFF2-40B4-BE49-F238E27FC236}">
                          <a16:creationId xmlns:a16="http://schemas.microsoft.com/office/drawing/2014/main" id="{CAB46595-4710-4BA4-98B6-D6900F4E3B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48158" y="811606"/>
                      <a:ext cx="363903" cy="327014"/>
                      <a:chOff x="2650649" y="1171576"/>
                      <a:chExt cx="878211" cy="789186"/>
                    </a:xfrm>
                  </p:grpSpPr>
                  <p:sp>
                    <p:nvSpPr>
                      <p:cNvPr id="250" name="任意多边形: 形状 249">
                        <a:extLst>
                          <a:ext uri="{FF2B5EF4-FFF2-40B4-BE49-F238E27FC236}">
                            <a16:creationId xmlns:a16="http://schemas.microsoft.com/office/drawing/2014/main" id="{56D904B9-EB96-42A2-9EA5-08FE27C5EF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0649" y="1171576"/>
                        <a:ext cx="878211" cy="579225"/>
                      </a:xfrm>
                      <a:custGeom>
                        <a:avLst/>
                        <a:gdLst>
                          <a:gd name="connsiteX0" fmla="*/ 1572474 w 3149832"/>
                          <a:gd name="connsiteY0" fmla="*/ 418332 h 2077475"/>
                          <a:gd name="connsiteX1" fmla="*/ 1458174 w 3149832"/>
                          <a:gd name="connsiteY1" fmla="*/ 665982 h 2077475"/>
                          <a:gd name="connsiteX2" fmla="*/ 1343874 w 3149832"/>
                          <a:gd name="connsiteY2" fmla="*/ 770757 h 2077475"/>
                          <a:gd name="connsiteX3" fmla="*/ 1067649 w 3149832"/>
                          <a:gd name="connsiteY3" fmla="*/ 866007 h 2077475"/>
                          <a:gd name="connsiteX4" fmla="*/ 867624 w 3149832"/>
                          <a:gd name="connsiteY4" fmla="*/ 961257 h 2077475"/>
                          <a:gd name="connsiteX5" fmla="*/ 505674 w 3149832"/>
                          <a:gd name="connsiteY5" fmla="*/ 1018407 h 2077475"/>
                          <a:gd name="connsiteX6" fmla="*/ 134199 w 3149832"/>
                          <a:gd name="connsiteY6" fmla="*/ 1170807 h 2077475"/>
                          <a:gd name="connsiteX7" fmla="*/ 849 w 3149832"/>
                          <a:gd name="connsiteY7" fmla="*/ 1408932 h 2077475"/>
                          <a:gd name="connsiteX8" fmla="*/ 105624 w 3149832"/>
                          <a:gd name="connsiteY8" fmla="*/ 1761357 h 2077475"/>
                          <a:gd name="connsiteX9" fmla="*/ 581874 w 3149832"/>
                          <a:gd name="connsiteY9" fmla="*/ 1970907 h 2077475"/>
                          <a:gd name="connsiteX10" fmla="*/ 1058124 w 3149832"/>
                          <a:gd name="connsiteY10" fmla="*/ 2066157 h 2077475"/>
                          <a:gd name="connsiteX11" fmla="*/ 1753449 w 3149832"/>
                          <a:gd name="connsiteY11" fmla="*/ 2066157 h 2077475"/>
                          <a:gd name="connsiteX12" fmla="*/ 2353524 w 3149832"/>
                          <a:gd name="connsiteY12" fmla="*/ 1980432 h 2077475"/>
                          <a:gd name="connsiteX13" fmla="*/ 2753574 w 3149832"/>
                          <a:gd name="connsiteY13" fmla="*/ 1847082 h 2077475"/>
                          <a:gd name="connsiteX14" fmla="*/ 3048849 w 3149832"/>
                          <a:gd name="connsiteY14" fmla="*/ 1408932 h 2077475"/>
                          <a:gd name="connsiteX15" fmla="*/ 3144099 w 3149832"/>
                          <a:gd name="connsiteY15" fmla="*/ 818382 h 2077475"/>
                          <a:gd name="connsiteX16" fmla="*/ 2905974 w 3149832"/>
                          <a:gd name="connsiteY16" fmla="*/ 323082 h 2077475"/>
                          <a:gd name="connsiteX17" fmla="*/ 2486874 w 3149832"/>
                          <a:gd name="connsiteY17" fmla="*/ 18282 h 2077475"/>
                          <a:gd name="connsiteX18" fmla="*/ 2048724 w 3149832"/>
                          <a:gd name="connsiteY18" fmla="*/ 56382 h 2077475"/>
                          <a:gd name="connsiteX19" fmla="*/ 1724874 w 3149832"/>
                          <a:gd name="connsiteY19" fmla="*/ 237357 h 2077475"/>
                          <a:gd name="connsiteX20" fmla="*/ 1572474 w 3149832"/>
                          <a:gd name="connsiteY20" fmla="*/ 418332 h 2077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49832" h="2077475">
                            <a:moveTo>
                              <a:pt x="1572474" y="418332"/>
                            </a:moveTo>
                            <a:cubicBezTo>
                              <a:pt x="1528024" y="489769"/>
                              <a:pt x="1496274" y="607244"/>
                              <a:pt x="1458174" y="665982"/>
                            </a:cubicBezTo>
                            <a:cubicBezTo>
                              <a:pt x="1420074" y="724720"/>
                              <a:pt x="1408962" y="737419"/>
                              <a:pt x="1343874" y="770757"/>
                            </a:cubicBezTo>
                            <a:cubicBezTo>
                              <a:pt x="1278786" y="804095"/>
                              <a:pt x="1147024" y="834257"/>
                              <a:pt x="1067649" y="866007"/>
                            </a:cubicBezTo>
                            <a:cubicBezTo>
                              <a:pt x="988274" y="897757"/>
                              <a:pt x="961286" y="935857"/>
                              <a:pt x="867624" y="961257"/>
                            </a:cubicBezTo>
                            <a:cubicBezTo>
                              <a:pt x="773962" y="986657"/>
                              <a:pt x="627911" y="983482"/>
                              <a:pt x="505674" y="1018407"/>
                            </a:cubicBezTo>
                            <a:cubicBezTo>
                              <a:pt x="383436" y="1053332"/>
                              <a:pt x="218336" y="1105720"/>
                              <a:pt x="134199" y="1170807"/>
                            </a:cubicBezTo>
                            <a:cubicBezTo>
                              <a:pt x="50061" y="1235895"/>
                              <a:pt x="5611" y="1310507"/>
                              <a:pt x="849" y="1408932"/>
                            </a:cubicBezTo>
                            <a:cubicBezTo>
                              <a:pt x="-3913" y="1507357"/>
                              <a:pt x="8787" y="1667695"/>
                              <a:pt x="105624" y="1761357"/>
                            </a:cubicBezTo>
                            <a:cubicBezTo>
                              <a:pt x="202461" y="1855019"/>
                              <a:pt x="423124" y="1920107"/>
                              <a:pt x="581874" y="1970907"/>
                            </a:cubicBezTo>
                            <a:cubicBezTo>
                              <a:pt x="740624" y="2021707"/>
                              <a:pt x="862862" y="2050282"/>
                              <a:pt x="1058124" y="2066157"/>
                            </a:cubicBezTo>
                            <a:cubicBezTo>
                              <a:pt x="1253386" y="2082032"/>
                              <a:pt x="1537549" y="2080445"/>
                              <a:pt x="1753449" y="2066157"/>
                            </a:cubicBezTo>
                            <a:cubicBezTo>
                              <a:pt x="1969349" y="2051869"/>
                              <a:pt x="2186836" y="2016945"/>
                              <a:pt x="2353524" y="1980432"/>
                            </a:cubicBezTo>
                            <a:cubicBezTo>
                              <a:pt x="2520212" y="1943919"/>
                              <a:pt x="2637687" y="1942332"/>
                              <a:pt x="2753574" y="1847082"/>
                            </a:cubicBezTo>
                            <a:cubicBezTo>
                              <a:pt x="2869461" y="1751832"/>
                              <a:pt x="2983762" y="1580382"/>
                              <a:pt x="3048849" y="1408932"/>
                            </a:cubicBezTo>
                            <a:cubicBezTo>
                              <a:pt x="3113936" y="1237482"/>
                              <a:pt x="3167912" y="999357"/>
                              <a:pt x="3144099" y="818382"/>
                            </a:cubicBezTo>
                            <a:cubicBezTo>
                              <a:pt x="3120287" y="637407"/>
                              <a:pt x="3015511" y="456432"/>
                              <a:pt x="2905974" y="323082"/>
                            </a:cubicBezTo>
                            <a:cubicBezTo>
                              <a:pt x="2796437" y="189732"/>
                              <a:pt x="2629749" y="62732"/>
                              <a:pt x="2486874" y="18282"/>
                            </a:cubicBezTo>
                            <a:cubicBezTo>
                              <a:pt x="2343999" y="-26168"/>
                              <a:pt x="2175724" y="19869"/>
                              <a:pt x="2048724" y="56382"/>
                            </a:cubicBezTo>
                            <a:cubicBezTo>
                              <a:pt x="1921724" y="92894"/>
                              <a:pt x="1807424" y="177032"/>
                              <a:pt x="1724874" y="237357"/>
                            </a:cubicBezTo>
                            <a:cubicBezTo>
                              <a:pt x="1642324" y="297682"/>
                              <a:pt x="1616924" y="346895"/>
                              <a:pt x="1572474" y="41833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>
                              <ask:type>
                                <ask:lineSketchNone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" name="任意多边形: 形状 250">
                        <a:extLst>
                          <a:ext uri="{FF2B5EF4-FFF2-40B4-BE49-F238E27FC236}">
                            <a16:creationId xmlns:a16="http://schemas.microsoft.com/office/drawing/2014/main" id="{43BBCB31-1625-45D9-A3EE-AE1F9D0A74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26290" y="1700368"/>
                        <a:ext cx="739222" cy="260394"/>
                      </a:xfrm>
                      <a:custGeom>
                        <a:avLst/>
                        <a:gdLst>
                          <a:gd name="connsiteX0" fmla="*/ 658313 w 3109904"/>
                          <a:gd name="connsiteY0" fmla="*/ 142975 h 1095475"/>
                          <a:gd name="connsiteX1" fmla="*/ 372563 w 3109904"/>
                          <a:gd name="connsiteY1" fmla="*/ 162025 h 1095475"/>
                          <a:gd name="connsiteX2" fmla="*/ 229688 w 3109904"/>
                          <a:gd name="connsiteY2" fmla="*/ 247750 h 1095475"/>
                          <a:gd name="connsiteX3" fmla="*/ 58238 w 3109904"/>
                          <a:gd name="connsiteY3" fmla="*/ 428725 h 1095475"/>
                          <a:gd name="connsiteX4" fmla="*/ 1088 w 3109904"/>
                          <a:gd name="connsiteY4" fmla="*/ 638275 h 1095475"/>
                          <a:gd name="connsiteX5" fmla="*/ 29663 w 3109904"/>
                          <a:gd name="connsiteY5" fmla="*/ 866875 h 1095475"/>
                          <a:gd name="connsiteX6" fmla="*/ 134438 w 3109904"/>
                          <a:gd name="connsiteY6" fmla="*/ 990700 h 1095475"/>
                          <a:gd name="connsiteX7" fmla="*/ 296363 w 3109904"/>
                          <a:gd name="connsiteY7" fmla="*/ 1066900 h 1095475"/>
                          <a:gd name="connsiteX8" fmla="*/ 563063 w 3109904"/>
                          <a:gd name="connsiteY8" fmla="*/ 1076425 h 1095475"/>
                          <a:gd name="connsiteX9" fmla="*/ 886913 w 3109904"/>
                          <a:gd name="connsiteY9" fmla="*/ 1095475 h 1095475"/>
                          <a:gd name="connsiteX10" fmla="*/ 1277438 w 3109904"/>
                          <a:gd name="connsiteY10" fmla="*/ 1076425 h 1095475"/>
                          <a:gd name="connsiteX11" fmla="*/ 1563188 w 3109904"/>
                          <a:gd name="connsiteY11" fmla="*/ 1057375 h 1095475"/>
                          <a:gd name="connsiteX12" fmla="*/ 1839413 w 3109904"/>
                          <a:gd name="connsiteY12" fmla="*/ 1009750 h 1095475"/>
                          <a:gd name="connsiteX13" fmla="*/ 2087063 w 3109904"/>
                          <a:gd name="connsiteY13" fmla="*/ 943075 h 1095475"/>
                          <a:gd name="connsiteX14" fmla="*/ 2401388 w 3109904"/>
                          <a:gd name="connsiteY14" fmla="*/ 857350 h 1095475"/>
                          <a:gd name="connsiteX15" fmla="*/ 2687138 w 3109904"/>
                          <a:gd name="connsiteY15" fmla="*/ 752575 h 1095475"/>
                          <a:gd name="connsiteX16" fmla="*/ 2944313 w 3109904"/>
                          <a:gd name="connsiteY16" fmla="*/ 647800 h 1095475"/>
                          <a:gd name="connsiteX17" fmla="*/ 3068138 w 3109904"/>
                          <a:gd name="connsiteY17" fmla="*/ 514450 h 1095475"/>
                          <a:gd name="connsiteX18" fmla="*/ 3106238 w 3109904"/>
                          <a:gd name="connsiteY18" fmla="*/ 381100 h 1095475"/>
                          <a:gd name="connsiteX19" fmla="*/ 3106238 w 3109904"/>
                          <a:gd name="connsiteY19" fmla="*/ 247750 h 1095475"/>
                          <a:gd name="connsiteX20" fmla="*/ 3087188 w 3109904"/>
                          <a:gd name="connsiteY20" fmla="*/ 133450 h 1095475"/>
                          <a:gd name="connsiteX21" fmla="*/ 3001463 w 3109904"/>
                          <a:gd name="connsiteY21" fmla="*/ 38200 h 1095475"/>
                          <a:gd name="connsiteX22" fmla="*/ 2810963 w 3109904"/>
                          <a:gd name="connsiteY22" fmla="*/ 100 h 1095475"/>
                          <a:gd name="connsiteX23" fmla="*/ 2687138 w 3109904"/>
                          <a:gd name="connsiteY23" fmla="*/ 47725 h 1095475"/>
                          <a:gd name="connsiteX24" fmla="*/ 2344238 w 3109904"/>
                          <a:gd name="connsiteY24" fmla="*/ 133450 h 1095475"/>
                          <a:gd name="connsiteX25" fmla="*/ 2153738 w 3109904"/>
                          <a:gd name="connsiteY25" fmla="*/ 142975 h 1095475"/>
                          <a:gd name="connsiteX26" fmla="*/ 1982288 w 3109904"/>
                          <a:gd name="connsiteY26" fmla="*/ 162025 h 1095475"/>
                          <a:gd name="connsiteX27" fmla="*/ 1753688 w 3109904"/>
                          <a:gd name="connsiteY27" fmla="*/ 162025 h 1095475"/>
                          <a:gd name="connsiteX28" fmla="*/ 1544138 w 3109904"/>
                          <a:gd name="connsiteY28" fmla="*/ 162025 h 1095475"/>
                          <a:gd name="connsiteX29" fmla="*/ 1363163 w 3109904"/>
                          <a:gd name="connsiteY29" fmla="*/ 152500 h 1095475"/>
                          <a:gd name="connsiteX30" fmla="*/ 1229813 w 3109904"/>
                          <a:gd name="connsiteY30" fmla="*/ 152500 h 1095475"/>
                          <a:gd name="connsiteX31" fmla="*/ 658313 w 3109904"/>
                          <a:gd name="connsiteY31" fmla="*/ 142975 h 1095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3109904" h="1095475">
                            <a:moveTo>
                              <a:pt x="658313" y="142975"/>
                            </a:moveTo>
                            <a:cubicBezTo>
                              <a:pt x="551156" y="143769"/>
                              <a:pt x="444000" y="144563"/>
                              <a:pt x="372563" y="162025"/>
                            </a:cubicBezTo>
                            <a:cubicBezTo>
                              <a:pt x="301126" y="179487"/>
                              <a:pt x="282075" y="203300"/>
                              <a:pt x="229688" y="247750"/>
                            </a:cubicBezTo>
                            <a:cubicBezTo>
                              <a:pt x="177301" y="292200"/>
                              <a:pt x="96338" y="363638"/>
                              <a:pt x="58238" y="428725"/>
                            </a:cubicBezTo>
                            <a:cubicBezTo>
                              <a:pt x="20138" y="493812"/>
                              <a:pt x="5851" y="565250"/>
                              <a:pt x="1088" y="638275"/>
                            </a:cubicBezTo>
                            <a:cubicBezTo>
                              <a:pt x="-3675" y="711300"/>
                              <a:pt x="7438" y="808138"/>
                              <a:pt x="29663" y="866875"/>
                            </a:cubicBezTo>
                            <a:cubicBezTo>
                              <a:pt x="51888" y="925612"/>
                              <a:pt x="89988" y="957363"/>
                              <a:pt x="134438" y="990700"/>
                            </a:cubicBezTo>
                            <a:cubicBezTo>
                              <a:pt x="178888" y="1024037"/>
                              <a:pt x="224925" y="1052613"/>
                              <a:pt x="296363" y="1066900"/>
                            </a:cubicBezTo>
                            <a:cubicBezTo>
                              <a:pt x="367800" y="1081188"/>
                              <a:pt x="464638" y="1071663"/>
                              <a:pt x="563063" y="1076425"/>
                            </a:cubicBezTo>
                            <a:cubicBezTo>
                              <a:pt x="661488" y="1081187"/>
                              <a:pt x="767851" y="1095475"/>
                              <a:pt x="886913" y="1095475"/>
                            </a:cubicBezTo>
                            <a:cubicBezTo>
                              <a:pt x="1005975" y="1095475"/>
                              <a:pt x="1164726" y="1082775"/>
                              <a:pt x="1277438" y="1076425"/>
                            </a:cubicBezTo>
                            <a:cubicBezTo>
                              <a:pt x="1390150" y="1070075"/>
                              <a:pt x="1469526" y="1068487"/>
                              <a:pt x="1563188" y="1057375"/>
                            </a:cubicBezTo>
                            <a:cubicBezTo>
                              <a:pt x="1656850" y="1046263"/>
                              <a:pt x="1752101" y="1028800"/>
                              <a:pt x="1839413" y="1009750"/>
                            </a:cubicBezTo>
                            <a:cubicBezTo>
                              <a:pt x="1926725" y="990700"/>
                              <a:pt x="2087063" y="943075"/>
                              <a:pt x="2087063" y="943075"/>
                            </a:cubicBezTo>
                            <a:cubicBezTo>
                              <a:pt x="2180725" y="917675"/>
                              <a:pt x="2301376" y="889100"/>
                              <a:pt x="2401388" y="857350"/>
                            </a:cubicBezTo>
                            <a:cubicBezTo>
                              <a:pt x="2501400" y="825600"/>
                              <a:pt x="2596651" y="787500"/>
                              <a:pt x="2687138" y="752575"/>
                            </a:cubicBezTo>
                            <a:cubicBezTo>
                              <a:pt x="2777625" y="717650"/>
                              <a:pt x="2880813" y="687487"/>
                              <a:pt x="2944313" y="647800"/>
                            </a:cubicBezTo>
                            <a:cubicBezTo>
                              <a:pt x="3007813" y="608113"/>
                              <a:pt x="3041150" y="558900"/>
                              <a:pt x="3068138" y="514450"/>
                            </a:cubicBezTo>
                            <a:cubicBezTo>
                              <a:pt x="3095126" y="470000"/>
                              <a:pt x="3099888" y="425550"/>
                              <a:pt x="3106238" y="381100"/>
                            </a:cubicBezTo>
                            <a:cubicBezTo>
                              <a:pt x="3112588" y="336650"/>
                              <a:pt x="3109413" y="289025"/>
                              <a:pt x="3106238" y="247750"/>
                            </a:cubicBezTo>
                            <a:cubicBezTo>
                              <a:pt x="3103063" y="206475"/>
                              <a:pt x="3104651" y="168375"/>
                              <a:pt x="3087188" y="133450"/>
                            </a:cubicBezTo>
                            <a:cubicBezTo>
                              <a:pt x="3069726" y="98525"/>
                              <a:pt x="3047500" y="60425"/>
                              <a:pt x="3001463" y="38200"/>
                            </a:cubicBezTo>
                            <a:cubicBezTo>
                              <a:pt x="2955426" y="15975"/>
                              <a:pt x="2863350" y="-1487"/>
                              <a:pt x="2810963" y="100"/>
                            </a:cubicBezTo>
                            <a:cubicBezTo>
                              <a:pt x="2758576" y="1687"/>
                              <a:pt x="2764925" y="25500"/>
                              <a:pt x="2687138" y="47725"/>
                            </a:cubicBezTo>
                            <a:cubicBezTo>
                              <a:pt x="2609351" y="69950"/>
                              <a:pt x="2433138" y="117575"/>
                              <a:pt x="2344238" y="133450"/>
                            </a:cubicBezTo>
                            <a:cubicBezTo>
                              <a:pt x="2255338" y="149325"/>
                              <a:pt x="2214063" y="138212"/>
                              <a:pt x="2153738" y="142975"/>
                            </a:cubicBezTo>
                            <a:cubicBezTo>
                              <a:pt x="2093413" y="147738"/>
                              <a:pt x="2048963" y="158850"/>
                              <a:pt x="1982288" y="162025"/>
                            </a:cubicBezTo>
                            <a:cubicBezTo>
                              <a:pt x="1915613" y="165200"/>
                              <a:pt x="1753688" y="162025"/>
                              <a:pt x="1753688" y="162025"/>
                            </a:cubicBezTo>
                            <a:cubicBezTo>
                              <a:pt x="1680663" y="162025"/>
                              <a:pt x="1609225" y="163612"/>
                              <a:pt x="1544138" y="162025"/>
                            </a:cubicBezTo>
                            <a:cubicBezTo>
                              <a:pt x="1479051" y="160438"/>
                              <a:pt x="1415550" y="154087"/>
                              <a:pt x="1363163" y="152500"/>
                            </a:cubicBezTo>
                            <a:cubicBezTo>
                              <a:pt x="1310776" y="150913"/>
                              <a:pt x="1229813" y="152500"/>
                              <a:pt x="1229813" y="152500"/>
                            </a:cubicBezTo>
                            <a:lnTo>
                              <a:pt x="658313" y="142975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7" name="组合 246">
                      <a:extLst>
                        <a:ext uri="{FF2B5EF4-FFF2-40B4-BE49-F238E27FC236}">
                          <a16:creationId xmlns:a16="http://schemas.microsoft.com/office/drawing/2014/main" id="{E6E2D044-6B7D-48FD-B10B-81FC8C5E8C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47117" y="1115165"/>
                      <a:ext cx="363903" cy="327014"/>
                      <a:chOff x="2650649" y="1171576"/>
                      <a:chExt cx="878211" cy="789186"/>
                    </a:xfrm>
                  </p:grpSpPr>
                  <p:sp>
                    <p:nvSpPr>
                      <p:cNvPr id="248" name="任意多边形: 形状 247">
                        <a:extLst>
                          <a:ext uri="{FF2B5EF4-FFF2-40B4-BE49-F238E27FC236}">
                            <a16:creationId xmlns:a16="http://schemas.microsoft.com/office/drawing/2014/main" id="{6CDA0C5B-3E27-4735-B23F-6BB282ADDB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0649" y="1171576"/>
                        <a:ext cx="878211" cy="579225"/>
                      </a:xfrm>
                      <a:custGeom>
                        <a:avLst/>
                        <a:gdLst>
                          <a:gd name="connsiteX0" fmla="*/ 1572474 w 3149832"/>
                          <a:gd name="connsiteY0" fmla="*/ 418332 h 2077475"/>
                          <a:gd name="connsiteX1" fmla="*/ 1458174 w 3149832"/>
                          <a:gd name="connsiteY1" fmla="*/ 665982 h 2077475"/>
                          <a:gd name="connsiteX2" fmla="*/ 1343874 w 3149832"/>
                          <a:gd name="connsiteY2" fmla="*/ 770757 h 2077475"/>
                          <a:gd name="connsiteX3" fmla="*/ 1067649 w 3149832"/>
                          <a:gd name="connsiteY3" fmla="*/ 866007 h 2077475"/>
                          <a:gd name="connsiteX4" fmla="*/ 867624 w 3149832"/>
                          <a:gd name="connsiteY4" fmla="*/ 961257 h 2077475"/>
                          <a:gd name="connsiteX5" fmla="*/ 505674 w 3149832"/>
                          <a:gd name="connsiteY5" fmla="*/ 1018407 h 2077475"/>
                          <a:gd name="connsiteX6" fmla="*/ 134199 w 3149832"/>
                          <a:gd name="connsiteY6" fmla="*/ 1170807 h 2077475"/>
                          <a:gd name="connsiteX7" fmla="*/ 849 w 3149832"/>
                          <a:gd name="connsiteY7" fmla="*/ 1408932 h 2077475"/>
                          <a:gd name="connsiteX8" fmla="*/ 105624 w 3149832"/>
                          <a:gd name="connsiteY8" fmla="*/ 1761357 h 2077475"/>
                          <a:gd name="connsiteX9" fmla="*/ 581874 w 3149832"/>
                          <a:gd name="connsiteY9" fmla="*/ 1970907 h 2077475"/>
                          <a:gd name="connsiteX10" fmla="*/ 1058124 w 3149832"/>
                          <a:gd name="connsiteY10" fmla="*/ 2066157 h 2077475"/>
                          <a:gd name="connsiteX11" fmla="*/ 1753449 w 3149832"/>
                          <a:gd name="connsiteY11" fmla="*/ 2066157 h 2077475"/>
                          <a:gd name="connsiteX12" fmla="*/ 2353524 w 3149832"/>
                          <a:gd name="connsiteY12" fmla="*/ 1980432 h 2077475"/>
                          <a:gd name="connsiteX13" fmla="*/ 2753574 w 3149832"/>
                          <a:gd name="connsiteY13" fmla="*/ 1847082 h 2077475"/>
                          <a:gd name="connsiteX14" fmla="*/ 3048849 w 3149832"/>
                          <a:gd name="connsiteY14" fmla="*/ 1408932 h 2077475"/>
                          <a:gd name="connsiteX15" fmla="*/ 3144099 w 3149832"/>
                          <a:gd name="connsiteY15" fmla="*/ 818382 h 2077475"/>
                          <a:gd name="connsiteX16" fmla="*/ 2905974 w 3149832"/>
                          <a:gd name="connsiteY16" fmla="*/ 323082 h 2077475"/>
                          <a:gd name="connsiteX17" fmla="*/ 2486874 w 3149832"/>
                          <a:gd name="connsiteY17" fmla="*/ 18282 h 2077475"/>
                          <a:gd name="connsiteX18" fmla="*/ 2048724 w 3149832"/>
                          <a:gd name="connsiteY18" fmla="*/ 56382 h 2077475"/>
                          <a:gd name="connsiteX19" fmla="*/ 1724874 w 3149832"/>
                          <a:gd name="connsiteY19" fmla="*/ 237357 h 2077475"/>
                          <a:gd name="connsiteX20" fmla="*/ 1572474 w 3149832"/>
                          <a:gd name="connsiteY20" fmla="*/ 418332 h 2077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49832" h="2077475">
                            <a:moveTo>
                              <a:pt x="1572474" y="418332"/>
                            </a:moveTo>
                            <a:cubicBezTo>
                              <a:pt x="1528024" y="489769"/>
                              <a:pt x="1496274" y="607244"/>
                              <a:pt x="1458174" y="665982"/>
                            </a:cubicBezTo>
                            <a:cubicBezTo>
                              <a:pt x="1420074" y="724720"/>
                              <a:pt x="1408962" y="737419"/>
                              <a:pt x="1343874" y="770757"/>
                            </a:cubicBezTo>
                            <a:cubicBezTo>
                              <a:pt x="1278786" y="804095"/>
                              <a:pt x="1147024" y="834257"/>
                              <a:pt x="1067649" y="866007"/>
                            </a:cubicBezTo>
                            <a:cubicBezTo>
                              <a:pt x="988274" y="897757"/>
                              <a:pt x="961286" y="935857"/>
                              <a:pt x="867624" y="961257"/>
                            </a:cubicBezTo>
                            <a:cubicBezTo>
                              <a:pt x="773962" y="986657"/>
                              <a:pt x="627911" y="983482"/>
                              <a:pt x="505674" y="1018407"/>
                            </a:cubicBezTo>
                            <a:cubicBezTo>
                              <a:pt x="383436" y="1053332"/>
                              <a:pt x="218336" y="1105720"/>
                              <a:pt x="134199" y="1170807"/>
                            </a:cubicBezTo>
                            <a:cubicBezTo>
                              <a:pt x="50061" y="1235895"/>
                              <a:pt x="5611" y="1310507"/>
                              <a:pt x="849" y="1408932"/>
                            </a:cubicBezTo>
                            <a:cubicBezTo>
                              <a:pt x="-3913" y="1507357"/>
                              <a:pt x="8787" y="1667695"/>
                              <a:pt x="105624" y="1761357"/>
                            </a:cubicBezTo>
                            <a:cubicBezTo>
                              <a:pt x="202461" y="1855019"/>
                              <a:pt x="423124" y="1920107"/>
                              <a:pt x="581874" y="1970907"/>
                            </a:cubicBezTo>
                            <a:cubicBezTo>
                              <a:pt x="740624" y="2021707"/>
                              <a:pt x="862862" y="2050282"/>
                              <a:pt x="1058124" y="2066157"/>
                            </a:cubicBezTo>
                            <a:cubicBezTo>
                              <a:pt x="1253386" y="2082032"/>
                              <a:pt x="1537549" y="2080445"/>
                              <a:pt x="1753449" y="2066157"/>
                            </a:cubicBezTo>
                            <a:cubicBezTo>
                              <a:pt x="1969349" y="2051869"/>
                              <a:pt x="2186836" y="2016945"/>
                              <a:pt x="2353524" y="1980432"/>
                            </a:cubicBezTo>
                            <a:cubicBezTo>
                              <a:pt x="2520212" y="1943919"/>
                              <a:pt x="2637687" y="1942332"/>
                              <a:pt x="2753574" y="1847082"/>
                            </a:cubicBezTo>
                            <a:cubicBezTo>
                              <a:pt x="2869461" y="1751832"/>
                              <a:pt x="2983762" y="1580382"/>
                              <a:pt x="3048849" y="1408932"/>
                            </a:cubicBezTo>
                            <a:cubicBezTo>
                              <a:pt x="3113936" y="1237482"/>
                              <a:pt x="3167912" y="999357"/>
                              <a:pt x="3144099" y="818382"/>
                            </a:cubicBezTo>
                            <a:cubicBezTo>
                              <a:pt x="3120287" y="637407"/>
                              <a:pt x="3015511" y="456432"/>
                              <a:pt x="2905974" y="323082"/>
                            </a:cubicBezTo>
                            <a:cubicBezTo>
                              <a:pt x="2796437" y="189732"/>
                              <a:pt x="2629749" y="62732"/>
                              <a:pt x="2486874" y="18282"/>
                            </a:cubicBezTo>
                            <a:cubicBezTo>
                              <a:pt x="2343999" y="-26168"/>
                              <a:pt x="2175724" y="19869"/>
                              <a:pt x="2048724" y="56382"/>
                            </a:cubicBezTo>
                            <a:cubicBezTo>
                              <a:pt x="1921724" y="92894"/>
                              <a:pt x="1807424" y="177032"/>
                              <a:pt x="1724874" y="237357"/>
                            </a:cubicBezTo>
                            <a:cubicBezTo>
                              <a:pt x="1642324" y="297682"/>
                              <a:pt x="1616924" y="346895"/>
                              <a:pt x="1572474" y="41833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>
                              <ask:type>
                                <ask:lineSketchNone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49" name="任意多边形: 形状 248">
                        <a:extLst>
                          <a:ext uri="{FF2B5EF4-FFF2-40B4-BE49-F238E27FC236}">
                            <a16:creationId xmlns:a16="http://schemas.microsoft.com/office/drawing/2014/main" id="{CFFA5700-6C99-4F1F-9DDF-AB7D50C343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26290" y="1700368"/>
                        <a:ext cx="739222" cy="260394"/>
                      </a:xfrm>
                      <a:custGeom>
                        <a:avLst/>
                        <a:gdLst>
                          <a:gd name="connsiteX0" fmla="*/ 658313 w 3109904"/>
                          <a:gd name="connsiteY0" fmla="*/ 142975 h 1095475"/>
                          <a:gd name="connsiteX1" fmla="*/ 372563 w 3109904"/>
                          <a:gd name="connsiteY1" fmla="*/ 162025 h 1095475"/>
                          <a:gd name="connsiteX2" fmla="*/ 229688 w 3109904"/>
                          <a:gd name="connsiteY2" fmla="*/ 247750 h 1095475"/>
                          <a:gd name="connsiteX3" fmla="*/ 58238 w 3109904"/>
                          <a:gd name="connsiteY3" fmla="*/ 428725 h 1095475"/>
                          <a:gd name="connsiteX4" fmla="*/ 1088 w 3109904"/>
                          <a:gd name="connsiteY4" fmla="*/ 638275 h 1095475"/>
                          <a:gd name="connsiteX5" fmla="*/ 29663 w 3109904"/>
                          <a:gd name="connsiteY5" fmla="*/ 866875 h 1095475"/>
                          <a:gd name="connsiteX6" fmla="*/ 134438 w 3109904"/>
                          <a:gd name="connsiteY6" fmla="*/ 990700 h 1095475"/>
                          <a:gd name="connsiteX7" fmla="*/ 296363 w 3109904"/>
                          <a:gd name="connsiteY7" fmla="*/ 1066900 h 1095475"/>
                          <a:gd name="connsiteX8" fmla="*/ 563063 w 3109904"/>
                          <a:gd name="connsiteY8" fmla="*/ 1076425 h 1095475"/>
                          <a:gd name="connsiteX9" fmla="*/ 886913 w 3109904"/>
                          <a:gd name="connsiteY9" fmla="*/ 1095475 h 1095475"/>
                          <a:gd name="connsiteX10" fmla="*/ 1277438 w 3109904"/>
                          <a:gd name="connsiteY10" fmla="*/ 1076425 h 1095475"/>
                          <a:gd name="connsiteX11" fmla="*/ 1563188 w 3109904"/>
                          <a:gd name="connsiteY11" fmla="*/ 1057375 h 1095475"/>
                          <a:gd name="connsiteX12" fmla="*/ 1839413 w 3109904"/>
                          <a:gd name="connsiteY12" fmla="*/ 1009750 h 1095475"/>
                          <a:gd name="connsiteX13" fmla="*/ 2087063 w 3109904"/>
                          <a:gd name="connsiteY13" fmla="*/ 943075 h 1095475"/>
                          <a:gd name="connsiteX14" fmla="*/ 2401388 w 3109904"/>
                          <a:gd name="connsiteY14" fmla="*/ 857350 h 1095475"/>
                          <a:gd name="connsiteX15" fmla="*/ 2687138 w 3109904"/>
                          <a:gd name="connsiteY15" fmla="*/ 752575 h 1095475"/>
                          <a:gd name="connsiteX16" fmla="*/ 2944313 w 3109904"/>
                          <a:gd name="connsiteY16" fmla="*/ 647800 h 1095475"/>
                          <a:gd name="connsiteX17" fmla="*/ 3068138 w 3109904"/>
                          <a:gd name="connsiteY17" fmla="*/ 514450 h 1095475"/>
                          <a:gd name="connsiteX18" fmla="*/ 3106238 w 3109904"/>
                          <a:gd name="connsiteY18" fmla="*/ 381100 h 1095475"/>
                          <a:gd name="connsiteX19" fmla="*/ 3106238 w 3109904"/>
                          <a:gd name="connsiteY19" fmla="*/ 247750 h 1095475"/>
                          <a:gd name="connsiteX20" fmla="*/ 3087188 w 3109904"/>
                          <a:gd name="connsiteY20" fmla="*/ 133450 h 1095475"/>
                          <a:gd name="connsiteX21" fmla="*/ 3001463 w 3109904"/>
                          <a:gd name="connsiteY21" fmla="*/ 38200 h 1095475"/>
                          <a:gd name="connsiteX22" fmla="*/ 2810963 w 3109904"/>
                          <a:gd name="connsiteY22" fmla="*/ 100 h 1095475"/>
                          <a:gd name="connsiteX23" fmla="*/ 2687138 w 3109904"/>
                          <a:gd name="connsiteY23" fmla="*/ 47725 h 1095475"/>
                          <a:gd name="connsiteX24" fmla="*/ 2344238 w 3109904"/>
                          <a:gd name="connsiteY24" fmla="*/ 133450 h 1095475"/>
                          <a:gd name="connsiteX25" fmla="*/ 2153738 w 3109904"/>
                          <a:gd name="connsiteY25" fmla="*/ 142975 h 1095475"/>
                          <a:gd name="connsiteX26" fmla="*/ 1982288 w 3109904"/>
                          <a:gd name="connsiteY26" fmla="*/ 162025 h 1095475"/>
                          <a:gd name="connsiteX27" fmla="*/ 1753688 w 3109904"/>
                          <a:gd name="connsiteY27" fmla="*/ 162025 h 1095475"/>
                          <a:gd name="connsiteX28" fmla="*/ 1544138 w 3109904"/>
                          <a:gd name="connsiteY28" fmla="*/ 162025 h 1095475"/>
                          <a:gd name="connsiteX29" fmla="*/ 1363163 w 3109904"/>
                          <a:gd name="connsiteY29" fmla="*/ 152500 h 1095475"/>
                          <a:gd name="connsiteX30" fmla="*/ 1229813 w 3109904"/>
                          <a:gd name="connsiteY30" fmla="*/ 152500 h 1095475"/>
                          <a:gd name="connsiteX31" fmla="*/ 658313 w 3109904"/>
                          <a:gd name="connsiteY31" fmla="*/ 142975 h 1095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3109904" h="1095475">
                            <a:moveTo>
                              <a:pt x="658313" y="142975"/>
                            </a:moveTo>
                            <a:cubicBezTo>
                              <a:pt x="551156" y="143769"/>
                              <a:pt x="444000" y="144563"/>
                              <a:pt x="372563" y="162025"/>
                            </a:cubicBezTo>
                            <a:cubicBezTo>
                              <a:pt x="301126" y="179487"/>
                              <a:pt x="282075" y="203300"/>
                              <a:pt x="229688" y="247750"/>
                            </a:cubicBezTo>
                            <a:cubicBezTo>
                              <a:pt x="177301" y="292200"/>
                              <a:pt x="96338" y="363638"/>
                              <a:pt x="58238" y="428725"/>
                            </a:cubicBezTo>
                            <a:cubicBezTo>
                              <a:pt x="20138" y="493812"/>
                              <a:pt x="5851" y="565250"/>
                              <a:pt x="1088" y="638275"/>
                            </a:cubicBezTo>
                            <a:cubicBezTo>
                              <a:pt x="-3675" y="711300"/>
                              <a:pt x="7438" y="808138"/>
                              <a:pt x="29663" y="866875"/>
                            </a:cubicBezTo>
                            <a:cubicBezTo>
                              <a:pt x="51888" y="925612"/>
                              <a:pt x="89988" y="957363"/>
                              <a:pt x="134438" y="990700"/>
                            </a:cubicBezTo>
                            <a:cubicBezTo>
                              <a:pt x="178888" y="1024037"/>
                              <a:pt x="224925" y="1052613"/>
                              <a:pt x="296363" y="1066900"/>
                            </a:cubicBezTo>
                            <a:cubicBezTo>
                              <a:pt x="367800" y="1081188"/>
                              <a:pt x="464638" y="1071663"/>
                              <a:pt x="563063" y="1076425"/>
                            </a:cubicBezTo>
                            <a:cubicBezTo>
                              <a:pt x="661488" y="1081187"/>
                              <a:pt x="767851" y="1095475"/>
                              <a:pt x="886913" y="1095475"/>
                            </a:cubicBezTo>
                            <a:cubicBezTo>
                              <a:pt x="1005975" y="1095475"/>
                              <a:pt x="1164726" y="1082775"/>
                              <a:pt x="1277438" y="1076425"/>
                            </a:cubicBezTo>
                            <a:cubicBezTo>
                              <a:pt x="1390150" y="1070075"/>
                              <a:pt x="1469526" y="1068487"/>
                              <a:pt x="1563188" y="1057375"/>
                            </a:cubicBezTo>
                            <a:cubicBezTo>
                              <a:pt x="1656850" y="1046263"/>
                              <a:pt x="1752101" y="1028800"/>
                              <a:pt x="1839413" y="1009750"/>
                            </a:cubicBezTo>
                            <a:cubicBezTo>
                              <a:pt x="1926725" y="990700"/>
                              <a:pt x="2087063" y="943075"/>
                              <a:pt x="2087063" y="943075"/>
                            </a:cubicBezTo>
                            <a:cubicBezTo>
                              <a:pt x="2180725" y="917675"/>
                              <a:pt x="2301376" y="889100"/>
                              <a:pt x="2401388" y="857350"/>
                            </a:cubicBezTo>
                            <a:cubicBezTo>
                              <a:pt x="2501400" y="825600"/>
                              <a:pt x="2596651" y="787500"/>
                              <a:pt x="2687138" y="752575"/>
                            </a:cubicBezTo>
                            <a:cubicBezTo>
                              <a:pt x="2777625" y="717650"/>
                              <a:pt x="2880813" y="687487"/>
                              <a:pt x="2944313" y="647800"/>
                            </a:cubicBezTo>
                            <a:cubicBezTo>
                              <a:pt x="3007813" y="608113"/>
                              <a:pt x="3041150" y="558900"/>
                              <a:pt x="3068138" y="514450"/>
                            </a:cubicBezTo>
                            <a:cubicBezTo>
                              <a:pt x="3095126" y="470000"/>
                              <a:pt x="3099888" y="425550"/>
                              <a:pt x="3106238" y="381100"/>
                            </a:cubicBezTo>
                            <a:cubicBezTo>
                              <a:pt x="3112588" y="336650"/>
                              <a:pt x="3109413" y="289025"/>
                              <a:pt x="3106238" y="247750"/>
                            </a:cubicBezTo>
                            <a:cubicBezTo>
                              <a:pt x="3103063" y="206475"/>
                              <a:pt x="3104651" y="168375"/>
                              <a:pt x="3087188" y="133450"/>
                            </a:cubicBezTo>
                            <a:cubicBezTo>
                              <a:pt x="3069726" y="98525"/>
                              <a:pt x="3047500" y="60425"/>
                              <a:pt x="3001463" y="38200"/>
                            </a:cubicBezTo>
                            <a:cubicBezTo>
                              <a:pt x="2955426" y="15975"/>
                              <a:pt x="2863350" y="-1487"/>
                              <a:pt x="2810963" y="100"/>
                            </a:cubicBezTo>
                            <a:cubicBezTo>
                              <a:pt x="2758576" y="1687"/>
                              <a:pt x="2764925" y="25500"/>
                              <a:pt x="2687138" y="47725"/>
                            </a:cubicBezTo>
                            <a:cubicBezTo>
                              <a:pt x="2609351" y="69950"/>
                              <a:pt x="2433138" y="117575"/>
                              <a:pt x="2344238" y="133450"/>
                            </a:cubicBezTo>
                            <a:cubicBezTo>
                              <a:pt x="2255338" y="149325"/>
                              <a:pt x="2214063" y="138212"/>
                              <a:pt x="2153738" y="142975"/>
                            </a:cubicBezTo>
                            <a:cubicBezTo>
                              <a:pt x="2093413" y="147738"/>
                              <a:pt x="2048963" y="158850"/>
                              <a:pt x="1982288" y="162025"/>
                            </a:cubicBezTo>
                            <a:cubicBezTo>
                              <a:pt x="1915613" y="165200"/>
                              <a:pt x="1753688" y="162025"/>
                              <a:pt x="1753688" y="162025"/>
                            </a:cubicBezTo>
                            <a:cubicBezTo>
                              <a:pt x="1680663" y="162025"/>
                              <a:pt x="1609225" y="163612"/>
                              <a:pt x="1544138" y="162025"/>
                            </a:cubicBezTo>
                            <a:cubicBezTo>
                              <a:pt x="1479051" y="160438"/>
                              <a:pt x="1415550" y="154087"/>
                              <a:pt x="1363163" y="152500"/>
                            </a:cubicBezTo>
                            <a:cubicBezTo>
                              <a:pt x="1310776" y="150913"/>
                              <a:pt x="1229813" y="152500"/>
                              <a:pt x="1229813" y="152500"/>
                            </a:cubicBezTo>
                            <a:lnTo>
                              <a:pt x="658313" y="142975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35" name="组合 134">
                  <a:extLst>
                    <a:ext uri="{FF2B5EF4-FFF2-40B4-BE49-F238E27FC236}">
                      <a16:creationId xmlns:a16="http://schemas.microsoft.com/office/drawing/2014/main" id="{CF2E96FC-6CCE-496B-9A5D-585567DC421E}"/>
                    </a:ext>
                  </a:extLst>
                </p:cNvPr>
                <p:cNvGrpSpPr/>
                <p:nvPr/>
              </p:nvGrpSpPr>
              <p:grpSpPr>
                <a:xfrm>
                  <a:off x="6758499" y="1877206"/>
                  <a:ext cx="585839" cy="486890"/>
                  <a:chOff x="9944550" y="733758"/>
                  <a:chExt cx="867511" cy="731877"/>
                </a:xfrm>
                <a:solidFill>
                  <a:schemeClr val="accent1">
                    <a:lumMod val="75000"/>
                  </a:schemeClr>
                </a:solidFill>
              </p:grpSpPr>
              <p:grpSp>
                <p:nvGrpSpPr>
                  <p:cNvPr id="233" name="组合 232">
                    <a:extLst>
                      <a:ext uri="{FF2B5EF4-FFF2-40B4-BE49-F238E27FC236}">
                        <a16:creationId xmlns:a16="http://schemas.microsoft.com/office/drawing/2014/main" id="{2A52AD19-6AB1-497A-8E68-D7A36AAADC05}"/>
                      </a:ext>
                    </a:extLst>
                  </p:cNvPr>
                  <p:cNvGrpSpPr/>
                  <p:nvPr/>
                </p:nvGrpSpPr>
                <p:grpSpPr>
                  <a:xfrm>
                    <a:off x="10020158" y="733758"/>
                    <a:ext cx="363903" cy="327014"/>
                    <a:chOff x="2650649" y="1171576"/>
                    <a:chExt cx="878211" cy="789186"/>
                  </a:xfrm>
                  <a:grpFill/>
                </p:grpSpPr>
                <p:sp>
                  <p:nvSpPr>
                    <p:cNvPr id="240" name="任意多边形: 形状 239">
                      <a:extLst>
                        <a:ext uri="{FF2B5EF4-FFF2-40B4-BE49-F238E27FC236}">
                          <a16:creationId xmlns:a16="http://schemas.microsoft.com/office/drawing/2014/main" id="{D344FDA9-5374-430B-A151-DDE9968E47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grpFill/>
                    <a:ln w="38100">
                      <a:solidFill>
                        <a:srgbClr val="FFD966"/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41" name="任意多边形: 形状 240">
                      <a:extLst>
                        <a:ext uri="{FF2B5EF4-FFF2-40B4-BE49-F238E27FC236}">
                          <a16:creationId xmlns:a16="http://schemas.microsoft.com/office/drawing/2014/main" id="{99BFB0D8-59A9-4193-90DD-333E059F46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grpFill/>
                    <a:ln w="38100">
                      <a:solidFill>
                        <a:srgbClr val="FFD9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34" name="组合 233">
                    <a:extLst>
                      <a:ext uri="{FF2B5EF4-FFF2-40B4-BE49-F238E27FC236}">
                        <a16:creationId xmlns:a16="http://schemas.microsoft.com/office/drawing/2014/main" id="{CB98E491-9741-45C2-90E2-DF6920805544}"/>
                      </a:ext>
                    </a:extLst>
                  </p:cNvPr>
                  <p:cNvGrpSpPr/>
                  <p:nvPr/>
                </p:nvGrpSpPr>
                <p:grpSpPr>
                  <a:xfrm>
                    <a:off x="10448158" y="811606"/>
                    <a:ext cx="363903" cy="327014"/>
                    <a:chOff x="2650649" y="1171576"/>
                    <a:chExt cx="878211" cy="789186"/>
                  </a:xfrm>
                  <a:grpFill/>
                </p:grpSpPr>
                <p:sp>
                  <p:nvSpPr>
                    <p:cNvPr id="238" name="任意多边形: 形状 237">
                      <a:extLst>
                        <a:ext uri="{FF2B5EF4-FFF2-40B4-BE49-F238E27FC236}">
                          <a16:creationId xmlns:a16="http://schemas.microsoft.com/office/drawing/2014/main" id="{015CCC30-3470-42C2-9EEE-128C5B63C8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grpFill/>
                    <a:ln w="38100">
                      <a:solidFill>
                        <a:srgbClr val="FFD966"/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9" name="任意多边形: 形状 238">
                      <a:extLst>
                        <a:ext uri="{FF2B5EF4-FFF2-40B4-BE49-F238E27FC236}">
                          <a16:creationId xmlns:a16="http://schemas.microsoft.com/office/drawing/2014/main" id="{8C829F0D-6235-4C55-98DB-614B0E4C00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grpFill/>
                    <a:ln w="38100">
                      <a:solidFill>
                        <a:srgbClr val="FFD9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35" name="组合 234">
                    <a:extLst>
                      <a:ext uri="{FF2B5EF4-FFF2-40B4-BE49-F238E27FC236}">
                        <a16:creationId xmlns:a16="http://schemas.microsoft.com/office/drawing/2014/main" id="{1729ABB5-3156-482D-B785-9F9B81ECA315}"/>
                      </a:ext>
                    </a:extLst>
                  </p:cNvPr>
                  <p:cNvGrpSpPr/>
                  <p:nvPr/>
                </p:nvGrpSpPr>
                <p:grpSpPr>
                  <a:xfrm>
                    <a:off x="9944550" y="1138621"/>
                    <a:ext cx="363903" cy="327014"/>
                    <a:chOff x="3127115" y="1228183"/>
                    <a:chExt cx="878211" cy="789186"/>
                  </a:xfrm>
                  <a:grpFill/>
                </p:grpSpPr>
                <p:sp>
                  <p:nvSpPr>
                    <p:cNvPr id="236" name="任意多边形: 形状 235">
                      <a:extLst>
                        <a:ext uri="{FF2B5EF4-FFF2-40B4-BE49-F238E27FC236}">
                          <a16:creationId xmlns:a16="http://schemas.microsoft.com/office/drawing/2014/main" id="{3FA3BFC4-D44B-411A-B63D-81819F91D8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7115" y="1228183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grpFill/>
                    <a:ln w="38100">
                      <a:solidFill>
                        <a:srgbClr val="FFD966"/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7" name="任意多边形: 形状 236">
                      <a:extLst>
                        <a:ext uri="{FF2B5EF4-FFF2-40B4-BE49-F238E27FC236}">
                          <a16:creationId xmlns:a16="http://schemas.microsoft.com/office/drawing/2014/main" id="{F23351C5-8E4E-44C4-BB9A-3FE95D3223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2760" y="1756974"/>
                      <a:ext cx="739221" cy="260395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grpFill/>
                    <a:ln w="38100">
                      <a:solidFill>
                        <a:srgbClr val="FFD9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36" name="组合 135">
                  <a:extLst>
                    <a:ext uri="{FF2B5EF4-FFF2-40B4-BE49-F238E27FC236}">
                      <a16:creationId xmlns:a16="http://schemas.microsoft.com/office/drawing/2014/main" id="{3A865BED-9247-42A3-8CED-69248C828DD3}"/>
                    </a:ext>
                  </a:extLst>
                </p:cNvPr>
                <p:cNvGrpSpPr/>
                <p:nvPr/>
              </p:nvGrpSpPr>
              <p:grpSpPr>
                <a:xfrm>
                  <a:off x="6755628" y="757255"/>
                  <a:ext cx="1117343" cy="210903"/>
                  <a:chOff x="7782341" y="990705"/>
                  <a:chExt cx="1652466" cy="311907"/>
                </a:xfrm>
              </p:grpSpPr>
              <p:grpSp>
                <p:nvGrpSpPr>
                  <p:cNvPr id="229" name="组合 228">
                    <a:extLst>
                      <a:ext uri="{FF2B5EF4-FFF2-40B4-BE49-F238E27FC236}">
                        <a16:creationId xmlns:a16="http://schemas.microsoft.com/office/drawing/2014/main" id="{15967EFD-ACFF-4A42-9F79-D51C657F792D}"/>
                      </a:ext>
                    </a:extLst>
                  </p:cNvPr>
                  <p:cNvGrpSpPr/>
                  <p:nvPr/>
                </p:nvGrpSpPr>
                <p:grpSpPr>
                  <a:xfrm>
                    <a:off x="7782341" y="990705"/>
                    <a:ext cx="1652466" cy="311907"/>
                    <a:chOff x="9443927" y="2411877"/>
                    <a:chExt cx="2195623" cy="311907"/>
                  </a:xfrm>
                </p:grpSpPr>
                <p:cxnSp>
                  <p:nvCxnSpPr>
                    <p:cNvPr id="231" name="直接连接符 230">
                      <a:extLst>
                        <a:ext uri="{FF2B5EF4-FFF2-40B4-BE49-F238E27FC236}">
                          <a16:creationId xmlns:a16="http://schemas.microsoft.com/office/drawing/2014/main" id="{3BE51489-41E0-462E-91A5-D4DF70B47A0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3927" y="2722605"/>
                      <a:ext cx="2195623" cy="117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2" name="连接符: 肘形 231">
                      <a:extLst>
                        <a:ext uri="{FF2B5EF4-FFF2-40B4-BE49-F238E27FC236}">
                          <a16:creationId xmlns:a16="http://schemas.microsoft.com/office/drawing/2014/main" id="{0129163D-52BB-442A-8025-020DDF0449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9858717" y="2375550"/>
                      <a:ext cx="270195" cy="342850"/>
                    </a:xfrm>
                    <a:prstGeom prst="bent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0" name="矩形 229">
                    <a:extLst>
                      <a:ext uri="{FF2B5EF4-FFF2-40B4-BE49-F238E27FC236}">
                        <a16:creationId xmlns:a16="http://schemas.microsoft.com/office/drawing/2014/main" id="{37A821A2-B3AA-4F71-B302-6D147C404A71}"/>
                      </a:ext>
                    </a:extLst>
                  </p:cNvPr>
                  <p:cNvSpPr/>
                  <p:nvPr/>
                </p:nvSpPr>
                <p:spPr>
                  <a:xfrm>
                    <a:off x="8295527" y="1152840"/>
                    <a:ext cx="1030194" cy="103019"/>
                  </a:xfrm>
                  <a:prstGeom prst="rect">
                    <a:avLst/>
                  </a:prstGeom>
                  <a:solidFill>
                    <a:srgbClr val="CC99FF"/>
                  </a:solidFill>
                  <a:ln w="28575">
                    <a:solidFill>
                      <a:srgbClr val="9933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167CD2C3-8EF1-4FC2-872B-EB6693BEAF6D}"/>
                    </a:ext>
                  </a:extLst>
                </p:cNvPr>
                <p:cNvGrpSpPr/>
                <p:nvPr/>
              </p:nvGrpSpPr>
              <p:grpSpPr>
                <a:xfrm>
                  <a:off x="6477540" y="3161578"/>
                  <a:ext cx="1516598" cy="331244"/>
                  <a:chOff x="6700832" y="2674911"/>
                  <a:chExt cx="1516598" cy="331244"/>
                </a:xfrm>
              </p:grpSpPr>
              <p:grpSp>
                <p:nvGrpSpPr>
                  <p:cNvPr id="225" name="组合 224">
                    <a:extLst>
                      <a:ext uri="{FF2B5EF4-FFF2-40B4-BE49-F238E27FC236}">
                        <a16:creationId xmlns:a16="http://schemas.microsoft.com/office/drawing/2014/main" id="{AA099FD1-A587-4A50-B7CB-CF580A2B11CA}"/>
                      </a:ext>
                    </a:extLst>
                  </p:cNvPr>
                  <p:cNvGrpSpPr/>
                  <p:nvPr/>
                </p:nvGrpSpPr>
                <p:grpSpPr>
                  <a:xfrm>
                    <a:off x="6700832" y="2674911"/>
                    <a:ext cx="1516598" cy="331244"/>
                    <a:chOff x="9624454" y="2376913"/>
                    <a:chExt cx="2015096" cy="331244"/>
                  </a:xfrm>
                </p:grpSpPr>
                <p:cxnSp>
                  <p:nvCxnSpPr>
                    <p:cNvPr id="227" name="直接连接符 226">
                      <a:extLst>
                        <a:ext uri="{FF2B5EF4-FFF2-40B4-BE49-F238E27FC236}">
                          <a16:creationId xmlns:a16="http://schemas.microsoft.com/office/drawing/2014/main" id="{EF77469A-B548-400C-8703-7255CF3E8D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624454" y="2708157"/>
                      <a:ext cx="201509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连接符: 肘形 227">
                      <a:extLst>
                        <a:ext uri="{FF2B5EF4-FFF2-40B4-BE49-F238E27FC236}">
                          <a16:creationId xmlns:a16="http://schemas.microsoft.com/office/drawing/2014/main" id="{EA4C6F88-531F-49F0-ADE1-5283416BBB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9810148" y="2398747"/>
                      <a:ext cx="317514" cy="273845"/>
                    </a:xfrm>
                    <a:prstGeom prst="bentConnector3">
                      <a:avLst>
                        <a:gd name="adj1" fmla="val 99998"/>
                      </a:avLst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6" name="矩形 225">
                    <a:extLst>
                      <a:ext uri="{FF2B5EF4-FFF2-40B4-BE49-F238E27FC236}">
                        <a16:creationId xmlns:a16="http://schemas.microsoft.com/office/drawing/2014/main" id="{C3E316E3-CD6E-41D2-A58D-9CCF606721AC}"/>
                      </a:ext>
                    </a:extLst>
                  </p:cNvPr>
                  <p:cNvSpPr/>
                  <p:nvPr/>
                </p:nvSpPr>
                <p:spPr>
                  <a:xfrm>
                    <a:off x="7064911" y="2869770"/>
                    <a:ext cx="1030194" cy="103019"/>
                  </a:xfrm>
                  <a:prstGeom prst="rect">
                    <a:avLst/>
                  </a:prstGeom>
                  <a:solidFill>
                    <a:srgbClr val="33CC33"/>
                  </a:solidFill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FDBC3014-ED97-41EE-AAA1-1BBFCAB08A91}"/>
                    </a:ext>
                  </a:extLst>
                </p:cNvPr>
                <p:cNvGrpSpPr/>
                <p:nvPr/>
              </p:nvGrpSpPr>
              <p:grpSpPr>
                <a:xfrm>
                  <a:off x="10181042" y="859728"/>
                  <a:ext cx="1393808" cy="318813"/>
                  <a:chOff x="7712130" y="4492642"/>
                  <a:chExt cx="1393808" cy="318813"/>
                </a:xfrm>
              </p:grpSpPr>
              <p:grpSp>
                <p:nvGrpSpPr>
                  <p:cNvPr id="221" name="组合 220">
                    <a:extLst>
                      <a:ext uri="{FF2B5EF4-FFF2-40B4-BE49-F238E27FC236}">
                        <a16:creationId xmlns:a16="http://schemas.microsoft.com/office/drawing/2014/main" id="{CFDB5779-C3D3-469D-9122-9D18A8222ADD}"/>
                      </a:ext>
                    </a:extLst>
                  </p:cNvPr>
                  <p:cNvGrpSpPr/>
                  <p:nvPr/>
                </p:nvGrpSpPr>
                <p:grpSpPr>
                  <a:xfrm>
                    <a:off x="7712130" y="4680172"/>
                    <a:ext cx="1393808" cy="131283"/>
                    <a:chOff x="9443927" y="2569346"/>
                    <a:chExt cx="1941481" cy="137631"/>
                  </a:xfrm>
                  <a:solidFill>
                    <a:srgbClr val="33CC33"/>
                  </a:solidFill>
                </p:grpSpPr>
                <p:sp>
                  <p:nvSpPr>
                    <p:cNvPr id="223" name="矩形 222">
                      <a:extLst>
                        <a:ext uri="{FF2B5EF4-FFF2-40B4-BE49-F238E27FC236}">
                          <a16:creationId xmlns:a16="http://schemas.microsoft.com/office/drawing/2014/main" id="{83E2BF82-3F8E-4661-BCE0-05A3CB53C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20511" y="2569346"/>
                      <a:ext cx="1080000" cy="10799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285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24" name="直接连接符 223">
                      <a:extLst>
                        <a:ext uri="{FF2B5EF4-FFF2-40B4-BE49-F238E27FC236}">
                          <a16:creationId xmlns:a16="http://schemas.microsoft.com/office/drawing/2014/main" id="{4AFBE400-F889-497C-8118-5C8BEC9AEE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3927" y="2706977"/>
                      <a:ext cx="1941481" cy="0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22" name="连接符: 肘形 221">
                    <a:extLst>
                      <a:ext uri="{FF2B5EF4-FFF2-40B4-BE49-F238E27FC236}">
                        <a16:creationId xmlns:a16="http://schemas.microsoft.com/office/drawing/2014/main" id="{F1B70F6D-F4E0-430A-A0DD-607C9D3F33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7984073" y="4513469"/>
                    <a:ext cx="302870" cy="261216"/>
                  </a:xfrm>
                  <a:prstGeom prst="bentConnector3">
                    <a:avLst>
                      <a:gd name="adj1" fmla="val 100248"/>
                    </a:avLst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9" name="直接箭头连接符 138">
                  <a:extLst>
                    <a:ext uri="{FF2B5EF4-FFF2-40B4-BE49-F238E27FC236}">
                      <a16:creationId xmlns:a16="http://schemas.microsoft.com/office/drawing/2014/main" id="{03E7E287-1117-4178-B91F-A9CF8D89A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48225" y="1045295"/>
                  <a:ext cx="0" cy="78758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任意多边形: 形状 139">
                  <a:extLst>
                    <a:ext uri="{FF2B5EF4-FFF2-40B4-BE49-F238E27FC236}">
                      <a16:creationId xmlns:a16="http://schemas.microsoft.com/office/drawing/2014/main" id="{FF8F5F6A-06E6-4C28-9B8F-9F0846465D6D}"/>
                    </a:ext>
                  </a:extLst>
                </p:cNvPr>
                <p:cNvSpPr/>
                <p:nvPr/>
              </p:nvSpPr>
              <p:spPr>
                <a:xfrm>
                  <a:off x="8680825" y="1180719"/>
                  <a:ext cx="416170" cy="74519"/>
                </a:xfrm>
                <a:custGeom>
                  <a:avLst/>
                  <a:gdLst>
                    <a:gd name="connsiteX0" fmla="*/ 0 w 2038350"/>
                    <a:gd name="connsiteY0" fmla="*/ 0 h 333480"/>
                    <a:gd name="connsiteX1" fmla="*/ 647700 w 2038350"/>
                    <a:gd name="connsiteY1" fmla="*/ 333375 h 333480"/>
                    <a:gd name="connsiteX2" fmla="*/ 1409700 w 2038350"/>
                    <a:gd name="connsiteY2" fmla="*/ 38100 h 333480"/>
                    <a:gd name="connsiteX3" fmla="*/ 2038350 w 2038350"/>
                    <a:gd name="connsiteY3" fmla="*/ 219075 h 333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38350" h="333480">
                      <a:moveTo>
                        <a:pt x="0" y="0"/>
                      </a:moveTo>
                      <a:cubicBezTo>
                        <a:pt x="206375" y="163512"/>
                        <a:pt x="412750" y="327025"/>
                        <a:pt x="647700" y="333375"/>
                      </a:cubicBezTo>
                      <a:cubicBezTo>
                        <a:pt x="882650" y="339725"/>
                        <a:pt x="1177925" y="57150"/>
                        <a:pt x="1409700" y="38100"/>
                      </a:cubicBezTo>
                      <a:cubicBezTo>
                        <a:pt x="1641475" y="19050"/>
                        <a:pt x="1839912" y="119062"/>
                        <a:pt x="2038350" y="219075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1" name="组合 140">
                  <a:extLst>
                    <a:ext uri="{FF2B5EF4-FFF2-40B4-BE49-F238E27FC236}">
                      <a16:creationId xmlns:a16="http://schemas.microsoft.com/office/drawing/2014/main" id="{7D43E88A-5F75-4797-BA44-6553493AE5EC}"/>
                    </a:ext>
                  </a:extLst>
                </p:cNvPr>
                <p:cNvGrpSpPr/>
                <p:nvPr/>
              </p:nvGrpSpPr>
              <p:grpSpPr>
                <a:xfrm>
                  <a:off x="8036849" y="858797"/>
                  <a:ext cx="1117343" cy="102727"/>
                  <a:chOff x="7796550" y="1152840"/>
                  <a:chExt cx="1652466" cy="151926"/>
                </a:xfrm>
              </p:grpSpPr>
              <p:cxnSp>
                <p:nvCxnSpPr>
                  <p:cNvPr id="219" name="直接连接符 218">
                    <a:extLst>
                      <a:ext uri="{FF2B5EF4-FFF2-40B4-BE49-F238E27FC236}">
                        <a16:creationId xmlns:a16="http://schemas.microsoft.com/office/drawing/2014/main" id="{3F80A824-7A54-4721-90B0-3CF7443B02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6550" y="1303588"/>
                    <a:ext cx="1652466" cy="117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8" name="矩形 217">
                    <a:extLst>
                      <a:ext uri="{FF2B5EF4-FFF2-40B4-BE49-F238E27FC236}">
                        <a16:creationId xmlns:a16="http://schemas.microsoft.com/office/drawing/2014/main" id="{4B6895A9-EDF1-4E5F-87E8-FC0253ACA1D3}"/>
                      </a:ext>
                    </a:extLst>
                  </p:cNvPr>
                  <p:cNvSpPr/>
                  <p:nvPr/>
                </p:nvSpPr>
                <p:spPr>
                  <a:xfrm>
                    <a:off x="8295527" y="1152840"/>
                    <a:ext cx="1030194" cy="103019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8575">
                    <a:solidFill>
                      <a:srgbClr val="2F52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42" name="直接箭头连接符 141">
                  <a:extLst>
                    <a:ext uri="{FF2B5EF4-FFF2-40B4-BE49-F238E27FC236}">
                      <a16:creationId xmlns:a16="http://schemas.microsoft.com/office/drawing/2014/main" id="{61DCC889-A64B-4325-A97E-716218202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79097" y="2177031"/>
                  <a:ext cx="1633316" cy="486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箭头连接符 142">
                  <a:extLst>
                    <a:ext uri="{FF2B5EF4-FFF2-40B4-BE49-F238E27FC236}">
                      <a16:creationId xmlns:a16="http://schemas.microsoft.com/office/drawing/2014/main" id="{0BE1B443-2A38-4DFE-8693-2DB9A9D97C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70152" y="1284295"/>
                  <a:ext cx="0" cy="8043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箭头连接符 143">
                  <a:extLst>
                    <a:ext uri="{FF2B5EF4-FFF2-40B4-BE49-F238E27FC236}">
                      <a16:creationId xmlns:a16="http://schemas.microsoft.com/office/drawing/2014/main" id="{7211469C-03E2-4DB4-A47C-DA67AF446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58542" y="1012723"/>
                  <a:ext cx="0" cy="13953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箭头连接符 144">
                  <a:extLst>
                    <a:ext uri="{FF2B5EF4-FFF2-40B4-BE49-F238E27FC236}">
                      <a16:creationId xmlns:a16="http://schemas.microsoft.com/office/drawing/2014/main" id="{DF8F7D35-1AE7-4EB3-BD86-3A526892F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17012" y="662275"/>
                  <a:ext cx="0" cy="17169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F92B436B-EFDB-4383-AC27-7D580C756047}"/>
                    </a:ext>
                  </a:extLst>
                </p:cNvPr>
                <p:cNvSpPr/>
                <p:nvPr/>
              </p:nvSpPr>
              <p:spPr>
                <a:xfrm>
                  <a:off x="7319113" y="387604"/>
                  <a:ext cx="176552" cy="150540"/>
                </a:xfrm>
                <a:prstGeom prst="ellipse">
                  <a:avLst/>
                </a:prstGeom>
                <a:solidFill>
                  <a:srgbClr val="CC99FF"/>
                </a:solidFill>
                <a:ln w="28575">
                  <a:solidFill>
                    <a:srgbClr val="993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7" name="组合 146">
                  <a:extLst>
                    <a:ext uri="{FF2B5EF4-FFF2-40B4-BE49-F238E27FC236}">
                      <a16:creationId xmlns:a16="http://schemas.microsoft.com/office/drawing/2014/main" id="{074D5E8D-EB04-400D-B5EA-8F9431624758}"/>
                    </a:ext>
                  </a:extLst>
                </p:cNvPr>
                <p:cNvGrpSpPr/>
                <p:nvPr/>
              </p:nvGrpSpPr>
              <p:grpSpPr>
                <a:xfrm>
                  <a:off x="7553215" y="440713"/>
                  <a:ext cx="779192" cy="169765"/>
                  <a:chOff x="7586821" y="428210"/>
                  <a:chExt cx="749046" cy="156941"/>
                </a:xfrm>
              </p:grpSpPr>
              <p:cxnSp>
                <p:nvCxnSpPr>
                  <p:cNvPr id="215" name="直接连接符 214">
                    <a:extLst>
                      <a:ext uri="{FF2B5EF4-FFF2-40B4-BE49-F238E27FC236}">
                        <a16:creationId xmlns:a16="http://schemas.microsoft.com/office/drawing/2014/main" id="{F62D47E5-94C1-4788-BBE1-1CA9DDC17143}"/>
                      </a:ext>
                    </a:extLst>
                  </p:cNvPr>
                  <p:cNvCxnSpPr/>
                  <p:nvPr/>
                </p:nvCxnSpPr>
                <p:spPr>
                  <a:xfrm>
                    <a:off x="8217430" y="585151"/>
                    <a:ext cx="118437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连接符: 肘形 215">
                    <a:extLst>
                      <a:ext uri="{FF2B5EF4-FFF2-40B4-BE49-F238E27FC236}">
                        <a16:creationId xmlns:a16="http://schemas.microsoft.com/office/drawing/2014/main" id="{9254D3C7-D813-4D90-811A-2AFFF244E8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86821" y="428210"/>
                    <a:ext cx="689828" cy="147314"/>
                  </a:xfrm>
                  <a:prstGeom prst="bentConnector2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56DF4CC0-A22B-4359-9066-F234CC2E6366}"/>
                    </a:ext>
                  </a:extLst>
                </p:cNvPr>
                <p:cNvSpPr/>
                <p:nvPr/>
              </p:nvSpPr>
              <p:spPr>
                <a:xfrm>
                  <a:off x="6401436" y="234073"/>
                  <a:ext cx="3358367" cy="1147456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4452BC7A-A38D-4DFC-80E2-FE6A3719FABE}"/>
                    </a:ext>
                  </a:extLst>
                </p:cNvPr>
                <p:cNvSpPr/>
                <p:nvPr/>
              </p:nvSpPr>
              <p:spPr>
                <a:xfrm>
                  <a:off x="6409729" y="2686409"/>
                  <a:ext cx="1627120" cy="1042504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0" name="直接箭头连接符 149">
                  <a:extLst>
                    <a:ext uri="{FF2B5EF4-FFF2-40B4-BE49-F238E27FC236}">
                      <a16:creationId xmlns:a16="http://schemas.microsoft.com/office/drawing/2014/main" id="{4E0A2971-D4F3-445D-8C64-2B79DB8C8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35011" y="2495013"/>
                  <a:ext cx="10445" cy="47728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676BD569-39BF-4CDC-89A7-CBB3E7BEC1B0}"/>
                    </a:ext>
                  </a:extLst>
                </p:cNvPr>
                <p:cNvSpPr/>
                <p:nvPr/>
              </p:nvSpPr>
              <p:spPr>
                <a:xfrm>
                  <a:off x="9923105" y="234073"/>
                  <a:ext cx="1904092" cy="34948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2" name="组合 151">
                  <a:extLst>
                    <a:ext uri="{FF2B5EF4-FFF2-40B4-BE49-F238E27FC236}">
                      <a16:creationId xmlns:a16="http://schemas.microsoft.com/office/drawing/2014/main" id="{36EC1DE2-0B12-45F5-8555-5F85A4723650}"/>
                    </a:ext>
                  </a:extLst>
                </p:cNvPr>
                <p:cNvGrpSpPr/>
                <p:nvPr/>
              </p:nvGrpSpPr>
              <p:grpSpPr>
                <a:xfrm>
                  <a:off x="8232425" y="1440336"/>
                  <a:ext cx="163310" cy="185221"/>
                  <a:chOff x="5813786" y="4456220"/>
                  <a:chExt cx="173831" cy="196075"/>
                </a:xfrm>
              </p:grpSpPr>
              <p:cxnSp>
                <p:nvCxnSpPr>
                  <p:cNvPr id="213" name="直接连接符 212">
                    <a:extLst>
                      <a:ext uri="{FF2B5EF4-FFF2-40B4-BE49-F238E27FC236}">
                        <a16:creationId xmlns:a16="http://schemas.microsoft.com/office/drawing/2014/main" id="{BC949257-E2BF-468F-9A0A-BC3816184E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13786" y="4652295"/>
                    <a:ext cx="173831" cy="0"/>
                  </a:xfrm>
                  <a:prstGeom prst="line">
                    <a:avLst/>
                  </a:prstGeom>
                  <a:ln w="28575">
                    <a:solidFill>
                      <a:srgbClr val="FF6699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连接符 213">
                    <a:extLst>
                      <a:ext uri="{FF2B5EF4-FFF2-40B4-BE49-F238E27FC236}">
                        <a16:creationId xmlns:a16="http://schemas.microsoft.com/office/drawing/2014/main" id="{EC639725-2109-4D27-A4A3-A71F3D7F73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90480" y="4456220"/>
                    <a:ext cx="0" cy="181673"/>
                  </a:xfrm>
                  <a:prstGeom prst="line">
                    <a:avLst/>
                  </a:prstGeom>
                  <a:ln w="28575">
                    <a:solidFill>
                      <a:srgbClr val="FF6699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3" name="直接箭头连接符 152">
                  <a:extLst>
                    <a:ext uri="{FF2B5EF4-FFF2-40B4-BE49-F238E27FC236}">
                      <a16:creationId xmlns:a16="http://schemas.microsoft.com/office/drawing/2014/main" id="{9F64FF7A-CB14-4F3D-96EF-0E8C633FB3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0959" y="1428473"/>
                  <a:ext cx="0" cy="222683"/>
                </a:xfrm>
                <a:prstGeom prst="straightConnector1">
                  <a:avLst/>
                </a:prstGeom>
                <a:ln w="28575">
                  <a:solidFill>
                    <a:srgbClr val="FF6699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249B13D6-5480-4B2F-9CA5-15493A53B69F}"/>
                    </a:ext>
                  </a:extLst>
                </p:cNvPr>
                <p:cNvSpPr/>
                <p:nvPr/>
              </p:nvSpPr>
              <p:spPr>
                <a:xfrm>
                  <a:off x="6401436" y="1690471"/>
                  <a:ext cx="3520673" cy="81243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5" name="直接箭头连接符 154">
                  <a:extLst>
                    <a:ext uri="{FF2B5EF4-FFF2-40B4-BE49-F238E27FC236}">
                      <a16:creationId xmlns:a16="http://schemas.microsoft.com/office/drawing/2014/main" id="{157D1376-59DE-47D4-A97F-DB4A609E7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61997" y="3138355"/>
                  <a:ext cx="3526" cy="1898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6" name="组合 155">
                  <a:extLst>
                    <a:ext uri="{FF2B5EF4-FFF2-40B4-BE49-F238E27FC236}">
                      <a16:creationId xmlns:a16="http://schemas.microsoft.com/office/drawing/2014/main" id="{7007BA74-0AC5-41B7-9F40-4C388EFC23C9}"/>
                    </a:ext>
                  </a:extLst>
                </p:cNvPr>
                <p:cNvGrpSpPr/>
                <p:nvPr/>
              </p:nvGrpSpPr>
              <p:grpSpPr>
                <a:xfrm>
                  <a:off x="7235839" y="2818222"/>
                  <a:ext cx="288909" cy="251014"/>
                  <a:chOff x="9832633" y="561588"/>
                  <a:chExt cx="390657" cy="345776"/>
                </a:xfrm>
              </p:grpSpPr>
              <p:sp>
                <p:nvSpPr>
                  <p:cNvPr id="211" name="椭圆 210">
                    <a:extLst>
                      <a:ext uri="{FF2B5EF4-FFF2-40B4-BE49-F238E27FC236}">
                        <a16:creationId xmlns:a16="http://schemas.microsoft.com/office/drawing/2014/main" id="{49ED016C-5B73-48BE-B91E-F943223E80EA}"/>
                      </a:ext>
                    </a:extLst>
                  </p:cNvPr>
                  <p:cNvSpPr/>
                  <p:nvPr/>
                </p:nvSpPr>
                <p:spPr>
                  <a:xfrm>
                    <a:off x="9980086" y="561588"/>
                    <a:ext cx="243204" cy="207371"/>
                  </a:xfrm>
                  <a:prstGeom prst="ellipse">
                    <a:avLst/>
                  </a:prstGeom>
                  <a:solidFill>
                    <a:srgbClr val="33CC33"/>
                  </a:solidFill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" name="椭圆 211">
                    <a:extLst>
                      <a:ext uri="{FF2B5EF4-FFF2-40B4-BE49-F238E27FC236}">
                        <a16:creationId xmlns:a16="http://schemas.microsoft.com/office/drawing/2014/main" id="{2FC56DB0-7876-463E-A51D-9942FC3E8CF8}"/>
                      </a:ext>
                    </a:extLst>
                  </p:cNvPr>
                  <p:cNvSpPr/>
                  <p:nvPr/>
                </p:nvSpPr>
                <p:spPr>
                  <a:xfrm>
                    <a:off x="9832633" y="699993"/>
                    <a:ext cx="243204" cy="207371"/>
                  </a:xfrm>
                  <a:prstGeom prst="ellipse">
                    <a:avLst/>
                  </a:prstGeom>
                  <a:solidFill>
                    <a:srgbClr val="33CC33"/>
                  </a:solidFill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57" name="直接箭头连接符 156">
                  <a:extLst>
                    <a:ext uri="{FF2B5EF4-FFF2-40B4-BE49-F238E27FC236}">
                      <a16:creationId xmlns:a16="http://schemas.microsoft.com/office/drawing/2014/main" id="{5480353D-3744-4A65-BF04-BBB6B36ADF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57976" y="1382013"/>
                  <a:ext cx="39" cy="33643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箭头连接符 157">
                  <a:extLst>
                    <a:ext uri="{FF2B5EF4-FFF2-40B4-BE49-F238E27FC236}">
                      <a16:creationId xmlns:a16="http://schemas.microsoft.com/office/drawing/2014/main" id="{DFE175DD-BF11-48C7-B89E-D879D455EB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987251" y="757785"/>
                  <a:ext cx="3526" cy="1898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9" name="组合 158">
                  <a:extLst>
                    <a:ext uri="{FF2B5EF4-FFF2-40B4-BE49-F238E27FC236}">
                      <a16:creationId xmlns:a16="http://schemas.microsoft.com/office/drawing/2014/main" id="{304E68D1-2A0C-47DE-9F92-E7D508CF5220}"/>
                    </a:ext>
                  </a:extLst>
                </p:cNvPr>
                <p:cNvGrpSpPr/>
                <p:nvPr/>
              </p:nvGrpSpPr>
              <p:grpSpPr>
                <a:xfrm>
                  <a:off x="10879242" y="456040"/>
                  <a:ext cx="288909" cy="251014"/>
                  <a:chOff x="9832633" y="561588"/>
                  <a:chExt cx="390657" cy="345776"/>
                </a:xfrm>
                <a:solidFill>
                  <a:schemeClr val="bg2">
                    <a:lumMod val="90000"/>
                  </a:schemeClr>
                </a:solidFill>
              </p:grpSpPr>
              <p:sp>
                <p:nvSpPr>
                  <p:cNvPr id="209" name="椭圆 208">
                    <a:extLst>
                      <a:ext uri="{FF2B5EF4-FFF2-40B4-BE49-F238E27FC236}">
                        <a16:creationId xmlns:a16="http://schemas.microsoft.com/office/drawing/2014/main" id="{9384803C-6AF1-490C-A076-08B82E935AC1}"/>
                      </a:ext>
                    </a:extLst>
                  </p:cNvPr>
                  <p:cNvSpPr/>
                  <p:nvPr/>
                </p:nvSpPr>
                <p:spPr>
                  <a:xfrm>
                    <a:off x="9980086" y="561588"/>
                    <a:ext cx="243204" cy="207371"/>
                  </a:xfrm>
                  <a:prstGeom prst="ellipse">
                    <a:avLst/>
                  </a:prstGeom>
                  <a:grp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" name="椭圆 209">
                    <a:extLst>
                      <a:ext uri="{FF2B5EF4-FFF2-40B4-BE49-F238E27FC236}">
                        <a16:creationId xmlns:a16="http://schemas.microsoft.com/office/drawing/2014/main" id="{6CECA646-9305-489D-90F9-2002FB365A3F}"/>
                      </a:ext>
                    </a:extLst>
                  </p:cNvPr>
                  <p:cNvSpPr/>
                  <p:nvPr/>
                </p:nvSpPr>
                <p:spPr>
                  <a:xfrm>
                    <a:off x="9832633" y="699993"/>
                    <a:ext cx="243204" cy="207371"/>
                  </a:xfrm>
                  <a:prstGeom prst="ellipse">
                    <a:avLst/>
                  </a:prstGeom>
                  <a:grp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FF5E731B-7C17-44D0-918E-E826262ACC3E}"/>
                    </a:ext>
                  </a:extLst>
                </p:cNvPr>
                <p:cNvSpPr/>
                <p:nvPr/>
              </p:nvSpPr>
              <p:spPr>
                <a:xfrm>
                  <a:off x="8175399" y="2692527"/>
                  <a:ext cx="1627120" cy="1042504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1" name="直接箭头连接符 160">
                  <a:extLst>
                    <a:ext uri="{FF2B5EF4-FFF2-40B4-BE49-F238E27FC236}">
                      <a16:creationId xmlns:a16="http://schemas.microsoft.com/office/drawing/2014/main" id="{76D002A2-EA35-4649-8019-C84469360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127667" y="3144473"/>
                  <a:ext cx="3526" cy="1898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2" name="组合 161">
                  <a:extLst>
                    <a:ext uri="{FF2B5EF4-FFF2-40B4-BE49-F238E27FC236}">
                      <a16:creationId xmlns:a16="http://schemas.microsoft.com/office/drawing/2014/main" id="{F2B69DBF-4319-444B-BC01-0C246D40A961}"/>
                    </a:ext>
                  </a:extLst>
                </p:cNvPr>
                <p:cNvGrpSpPr/>
                <p:nvPr/>
              </p:nvGrpSpPr>
              <p:grpSpPr>
                <a:xfrm>
                  <a:off x="8243205" y="2824340"/>
                  <a:ext cx="1516597" cy="674600"/>
                  <a:chOff x="8243205" y="2824340"/>
                  <a:chExt cx="1516597" cy="674600"/>
                </a:xfrm>
              </p:grpSpPr>
              <p:grpSp>
                <p:nvGrpSpPr>
                  <p:cNvPr id="201" name="组合 200">
                    <a:extLst>
                      <a:ext uri="{FF2B5EF4-FFF2-40B4-BE49-F238E27FC236}">
                        <a16:creationId xmlns:a16="http://schemas.microsoft.com/office/drawing/2014/main" id="{05382B78-C8E5-465A-AF39-58B6BA77C503}"/>
                      </a:ext>
                    </a:extLst>
                  </p:cNvPr>
                  <p:cNvGrpSpPr/>
                  <p:nvPr/>
                </p:nvGrpSpPr>
                <p:grpSpPr>
                  <a:xfrm>
                    <a:off x="8243205" y="3167696"/>
                    <a:ext cx="1516597" cy="331244"/>
                    <a:chOff x="6700827" y="2674911"/>
                    <a:chExt cx="1516597" cy="331244"/>
                  </a:xfrm>
                </p:grpSpPr>
                <p:grpSp>
                  <p:nvGrpSpPr>
                    <p:cNvPr id="205" name="组合 204">
                      <a:extLst>
                        <a:ext uri="{FF2B5EF4-FFF2-40B4-BE49-F238E27FC236}">
                          <a16:creationId xmlns:a16="http://schemas.microsoft.com/office/drawing/2014/main" id="{8B689147-BD63-4D09-B2EE-C639BF07B5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0827" y="2674911"/>
                      <a:ext cx="1516597" cy="331244"/>
                      <a:chOff x="9624454" y="2376913"/>
                      <a:chExt cx="2015096" cy="331244"/>
                    </a:xfrm>
                  </p:grpSpPr>
                  <p:cxnSp>
                    <p:nvCxnSpPr>
                      <p:cNvPr id="207" name="直接连接符 206">
                        <a:extLst>
                          <a:ext uri="{FF2B5EF4-FFF2-40B4-BE49-F238E27FC236}">
                            <a16:creationId xmlns:a16="http://schemas.microsoft.com/office/drawing/2014/main" id="{D887F1A0-D90B-4C79-B727-9578F153523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624454" y="2708157"/>
                        <a:ext cx="2015096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8" name="连接符: 肘形 207">
                        <a:extLst>
                          <a:ext uri="{FF2B5EF4-FFF2-40B4-BE49-F238E27FC236}">
                            <a16:creationId xmlns:a16="http://schemas.microsoft.com/office/drawing/2014/main" id="{E724CBB1-F10A-44CB-8CE0-CDC38783ACA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9810148" y="2398747"/>
                        <a:ext cx="317514" cy="273845"/>
                      </a:xfrm>
                      <a:prstGeom prst="bentConnector3">
                        <a:avLst>
                          <a:gd name="adj1" fmla="val 99998"/>
                        </a:avLst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6" name="矩形 205">
                      <a:extLst>
                        <a:ext uri="{FF2B5EF4-FFF2-40B4-BE49-F238E27FC236}">
                          <a16:creationId xmlns:a16="http://schemas.microsoft.com/office/drawing/2014/main" id="{DB6C93B7-BC13-459C-A811-B1BAAF4F8A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64911" y="2869770"/>
                      <a:ext cx="1030194" cy="103019"/>
                    </a:xfrm>
                    <a:prstGeom prst="rect">
                      <a:avLst/>
                    </a:prstGeom>
                    <a:solidFill>
                      <a:srgbClr val="FF6699"/>
                    </a:solidFill>
                    <a:ln w="28575">
                      <a:solidFill>
                        <a:srgbClr val="9933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 dirty="0">
                        <a:ln>
                          <a:solidFill>
                            <a:srgbClr val="C00000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02" name="组合 201">
                    <a:extLst>
                      <a:ext uri="{FF2B5EF4-FFF2-40B4-BE49-F238E27FC236}">
                        <a16:creationId xmlns:a16="http://schemas.microsoft.com/office/drawing/2014/main" id="{BC07343A-158C-40B4-85C3-1234C0F884B1}"/>
                      </a:ext>
                    </a:extLst>
                  </p:cNvPr>
                  <p:cNvGrpSpPr/>
                  <p:nvPr/>
                </p:nvGrpSpPr>
                <p:grpSpPr>
                  <a:xfrm>
                    <a:off x="9001509" y="2824340"/>
                    <a:ext cx="288909" cy="251014"/>
                    <a:chOff x="9832633" y="561588"/>
                    <a:chExt cx="390657" cy="345776"/>
                  </a:xfrm>
                </p:grpSpPr>
                <p:sp>
                  <p:nvSpPr>
                    <p:cNvPr id="203" name="椭圆 202">
                      <a:extLst>
                        <a:ext uri="{FF2B5EF4-FFF2-40B4-BE49-F238E27FC236}">
                          <a16:creationId xmlns:a16="http://schemas.microsoft.com/office/drawing/2014/main" id="{25087312-7B2F-4DA1-94DE-3BBAFBEB1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80086" y="561588"/>
                      <a:ext cx="243204" cy="207371"/>
                    </a:xfrm>
                    <a:prstGeom prst="ellipse">
                      <a:avLst/>
                    </a:prstGeom>
                    <a:solidFill>
                      <a:srgbClr val="FF6699"/>
                    </a:solidFill>
                    <a:ln w="28575">
                      <a:solidFill>
                        <a:srgbClr val="9933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n>
                          <a:solidFill>
                            <a:srgbClr val="C00000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" name="椭圆 203">
                      <a:extLst>
                        <a:ext uri="{FF2B5EF4-FFF2-40B4-BE49-F238E27FC236}">
                          <a16:creationId xmlns:a16="http://schemas.microsoft.com/office/drawing/2014/main" id="{15534109-EA6C-4D0A-A743-A078A11B0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32633" y="699993"/>
                      <a:ext cx="243204" cy="207371"/>
                    </a:xfrm>
                    <a:prstGeom prst="ellipse">
                      <a:avLst/>
                    </a:prstGeom>
                    <a:solidFill>
                      <a:srgbClr val="FF6699"/>
                    </a:solidFill>
                    <a:ln w="28575">
                      <a:solidFill>
                        <a:srgbClr val="9933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 dirty="0">
                        <a:ln>
                          <a:solidFill>
                            <a:srgbClr val="C00000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cxnSp>
              <p:nvCxnSpPr>
                <p:cNvPr id="163" name="直接箭头连接符 162">
                  <a:extLst>
                    <a:ext uri="{FF2B5EF4-FFF2-40B4-BE49-F238E27FC236}">
                      <a16:creationId xmlns:a16="http://schemas.microsoft.com/office/drawing/2014/main" id="{A9163929-A1A2-49A8-B48B-092AE380B0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68652" y="2495013"/>
                  <a:ext cx="10445" cy="47728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4" name="组合 163">
                  <a:extLst>
                    <a:ext uri="{FF2B5EF4-FFF2-40B4-BE49-F238E27FC236}">
                      <a16:creationId xmlns:a16="http://schemas.microsoft.com/office/drawing/2014/main" id="{36E9E85D-9BA6-4223-95D6-CDF31AD34926}"/>
                    </a:ext>
                  </a:extLst>
                </p:cNvPr>
                <p:cNvGrpSpPr/>
                <p:nvPr/>
              </p:nvGrpSpPr>
              <p:grpSpPr>
                <a:xfrm>
                  <a:off x="7736363" y="1839719"/>
                  <a:ext cx="585839" cy="486890"/>
                  <a:chOff x="9944550" y="733758"/>
                  <a:chExt cx="867511" cy="731877"/>
                </a:xfrm>
                <a:solidFill>
                  <a:schemeClr val="accent1">
                    <a:lumMod val="75000"/>
                  </a:schemeClr>
                </a:solidFill>
              </p:grpSpPr>
              <p:grpSp>
                <p:nvGrpSpPr>
                  <p:cNvPr id="192" name="组合 191">
                    <a:extLst>
                      <a:ext uri="{FF2B5EF4-FFF2-40B4-BE49-F238E27FC236}">
                        <a16:creationId xmlns:a16="http://schemas.microsoft.com/office/drawing/2014/main" id="{F80EA273-49C2-41EF-A644-678131A38074}"/>
                      </a:ext>
                    </a:extLst>
                  </p:cNvPr>
                  <p:cNvGrpSpPr/>
                  <p:nvPr/>
                </p:nvGrpSpPr>
                <p:grpSpPr>
                  <a:xfrm>
                    <a:off x="10020158" y="733758"/>
                    <a:ext cx="363903" cy="327014"/>
                    <a:chOff x="2650649" y="1171576"/>
                    <a:chExt cx="878211" cy="789186"/>
                  </a:xfrm>
                  <a:grpFill/>
                </p:grpSpPr>
                <p:sp>
                  <p:nvSpPr>
                    <p:cNvPr id="199" name="任意多边形: 形状 198">
                      <a:extLst>
                        <a:ext uri="{FF2B5EF4-FFF2-40B4-BE49-F238E27FC236}">
                          <a16:creationId xmlns:a16="http://schemas.microsoft.com/office/drawing/2014/main" id="{C8B73DA4-D22F-4B06-8606-067BFD5D2D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grpFill/>
                    <a:ln w="38100">
                      <a:solidFill>
                        <a:srgbClr val="FFD966"/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0" name="任意多边形: 形状 199">
                      <a:extLst>
                        <a:ext uri="{FF2B5EF4-FFF2-40B4-BE49-F238E27FC236}">
                          <a16:creationId xmlns:a16="http://schemas.microsoft.com/office/drawing/2014/main" id="{CD61FC2B-F0A2-4192-B4E2-EA3BC7C31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grpFill/>
                    <a:ln w="38100">
                      <a:solidFill>
                        <a:srgbClr val="FFD9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93" name="组合 192">
                    <a:extLst>
                      <a:ext uri="{FF2B5EF4-FFF2-40B4-BE49-F238E27FC236}">
                        <a16:creationId xmlns:a16="http://schemas.microsoft.com/office/drawing/2014/main" id="{B86C502E-4EFE-4419-851C-8214E86E23D4}"/>
                      </a:ext>
                    </a:extLst>
                  </p:cNvPr>
                  <p:cNvGrpSpPr/>
                  <p:nvPr/>
                </p:nvGrpSpPr>
                <p:grpSpPr>
                  <a:xfrm>
                    <a:off x="10448158" y="811606"/>
                    <a:ext cx="363903" cy="327014"/>
                    <a:chOff x="2650649" y="1171576"/>
                    <a:chExt cx="878211" cy="789186"/>
                  </a:xfrm>
                  <a:grpFill/>
                </p:grpSpPr>
                <p:sp>
                  <p:nvSpPr>
                    <p:cNvPr id="197" name="任意多边形: 形状 196">
                      <a:extLst>
                        <a:ext uri="{FF2B5EF4-FFF2-40B4-BE49-F238E27FC236}">
                          <a16:creationId xmlns:a16="http://schemas.microsoft.com/office/drawing/2014/main" id="{2409548C-A155-4B9D-BCC2-C3CD43E3D5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grpFill/>
                    <a:ln w="38100">
                      <a:solidFill>
                        <a:srgbClr val="FFD966"/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8" name="任意多边形: 形状 197">
                      <a:extLst>
                        <a:ext uri="{FF2B5EF4-FFF2-40B4-BE49-F238E27FC236}">
                          <a16:creationId xmlns:a16="http://schemas.microsoft.com/office/drawing/2014/main" id="{CA0F3CB5-9B73-4E70-8D0E-9B757249F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grpFill/>
                    <a:ln w="38100">
                      <a:solidFill>
                        <a:srgbClr val="FFD9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94" name="组合 193">
                    <a:extLst>
                      <a:ext uri="{FF2B5EF4-FFF2-40B4-BE49-F238E27FC236}">
                        <a16:creationId xmlns:a16="http://schemas.microsoft.com/office/drawing/2014/main" id="{7766909A-BFB5-4738-A801-06E0A9BC2DF5}"/>
                      </a:ext>
                    </a:extLst>
                  </p:cNvPr>
                  <p:cNvGrpSpPr/>
                  <p:nvPr/>
                </p:nvGrpSpPr>
                <p:grpSpPr>
                  <a:xfrm>
                    <a:off x="9944550" y="1138621"/>
                    <a:ext cx="363903" cy="327014"/>
                    <a:chOff x="3127115" y="1228183"/>
                    <a:chExt cx="878211" cy="789186"/>
                  </a:xfrm>
                  <a:grpFill/>
                </p:grpSpPr>
                <p:sp>
                  <p:nvSpPr>
                    <p:cNvPr id="195" name="任意多边形: 形状 194">
                      <a:extLst>
                        <a:ext uri="{FF2B5EF4-FFF2-40B4-BE49-F238E27FC236}">
                          <a16:creationId xmlns:a16="http://schemas.microsoft.com/office/drawing/2014/main" id="{A7A63394-00C8-4742-BEA3-17F637E7B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7115" y="1228183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grpFill/>
                    <a:ln w="38100">
                      <a:solidFill>
                        <a:srgbClr val="FFD966"/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6" name="任意多边形: 形状 195">
                      <a:extLst>
                        <a:ext uri="{FF2B5EF4-FFF2-40B4-BE49-F238E27FC236}">
                          <a16:creationId xmlns:a16="http://schemas.microsoft.com/office/drawing/2014/main" id="{733C422C-4F6C-484F-90A9-A303F7E58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2760" y="1756974"/>
                      <a:ext cx="739221" cy="260395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grpFill/>
                    <a:ln w="38100">
                      <a:solidFill>
                        <a:srgbClr val="FFD9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5" name="组合 164">
                  <a:extLst>
                    <a:ext uri="{FF2B5EF4-FFF2-40B4-BE49-F238E27FC236}">
                      <a16:creationId xmlns:a16="http://schemas.microsoft.com/office/drawing/2014/main" id="{C21E865B-1B38-42B6-B2CA-B5023A2BC001}"/>
                    </a:ext>
                  </a:extLst>
                </p:cNvPr>
                <p:cNvGrpSpPr/>
                <p:nvPr/>
              </p:nvGrpSpPr>
              <p:grpSpPr>
                <a:xfrm>
                  <a:off x="10265068" y="1755202"/>
                  <a:ext cx="1309782" cy="955074"/>
                  <a:chOff x="9886380" y="413140"/>
                  <a:chExt cx="1426275" cy="1099220"/>
                </a:xfrm>
              </p:grpSpPr>
              <p:grpSp>
                <p:nvGrpSpPr>
                  <p:cNvPr id="166" name="组合 165">
                    <a:extLst>
                      <a:ext uri="{FF2B5EF4-FFF2-40B4-BE49-F238E27FC236}">
                        <a16:creationId xmlns:a16="http://schemas.microsoft.com/office/drawing/2014/main" id="{337BDE39-7C3F-4E36-92D0-39F7858ACD68}"/>
                      </a:ext>
                    </a:extLst>
                  </p:cNvPr>
                  <p:cNvGrpSpPr/>
                  <p:nvPr/>
                </p:nvGrpSpPr>
                <p:grpSpPr>
                  <a:xfrm>
                    <a:off x="9886380" y="413140"/>
                    <a:ext cx="819320" cy="905399"/>
                    <a:chOff x="9747117" y="265350"/>
                    <a:chExt cx="1064944" cy="1176829"/>
                  </a:xfrm>
                </p:grpSpPr>
                <p:grpSp>
                  <p:nvGrpSpPr>
                    <p:cNvPr id="180" name="组合 179">
                      <a:extLst>
                        <a:ext uri="{FF2B5EF4-FFF2-40B4-BE49-F238E27FC236}">
                          <a16:creationId xmlns:a16="http://schemas.microsoft.com/office/drawing/2014/main" id="{9806376F-5B14-483B-A06A-2FA848049F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2912" y="265350"/>
                      <a:ext cx="363903" cy="327014"/>
                      <a:chOff x="2650649" y="1171576"/>
                      <a:chExt cx="878211" cy="789186"/>
                    </a:xfrm>
                  </p:grpSpPr>
                  <p:sp>
                    <p:nvSpPr>
                      <p:cNvPr id="190" name="任意多边形: 形状 189">
                        <a:extLst>
                          <a:ext uri="{FF2B5EF4-FFF2-40B4-BE49-F238E27FC236}">
                            <a16:creationId xmlns:a16="http://schemas.microsoft.com/office/drawing/2014/main" id="{E8D331D6-AB93-4CB2-BFCE-210160B36B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0649" y="1171576"/>
                        <a:ext cx="878211" cy="579225"/>
                      </a:xfrm>
                      <a:custGeom>
                        <a:avLst/>
                        <a:gdLst>
                          <a:gd name="connsiteX0" fmla="*/ 1572474 w 3149832"/>
                          <a:gd name="connsiteY0" fmla="*/ 418332 h 2077475"/>
                          <a:gd name="connsiteX1" fmla="*/ 1458174 w 3149832"/>
                          <a:gd name="connsiteY1" fmla="*/ 665982 h 2077475"/>
                          <a:gd name="connsiteX2" fmla="*/ 1343874 w 3149832"/>
                          <a:gd name="connsiteY2" fmla="*/ 770757 h 2077475"/>
                          <a:gd name="connsiteX3" fmla="*/ 1067649 w 3149832"/>
                          <a:gd name="connsiteY3" fmla="*/ 866007 h 2077475"/>
                          <a:gd name="connsiteX4" fmla="*/ 867624 w 3149832"/>
                          <a:gd name="connsiteY4" fmla="*/ 961257 h 2077475"/>
                          <a:gd name="connsiteX5" fmla="*/ 505674 w 3149832"/>
                          <a:gd name="connsiteY5" fmla="*/ 1018407 h 2077475"/>
                          <a:gd name="connsiteX6" fmla="*/ 134199 w 3149832"/>
                          <a:gd name="connsiteY6" fmla="*/ 1170807 h 2077475"/>
                          <a:gd name="connsiteX7" fmla="*/ 849 w 3149832"/>
                          <a:gd name="connsiteY7" fmla="*/ 1408932 h 2077475"/>
                          <a:gd name="connsiteX8" fmla="*/ 105624 w 3149832"/>
                          <a:gd name="connsiteY8" fmla="*/ 1761357 h 2077475"/>
                          <a:gd name="connsiteX9" fmla="*/ 581874 w 3149832"/>
                          <a:gd name="connsiteY9" fmla="*/ 1970907 h 2077475"/>
                          <a:gd name="connsiteX10" fmla="*/ 1058124 w 3149832"/>
                          <a:gd name="connsiteY10" fmla="*/ 2066157 h 2077475"/>
                          <a:gd name="connsiteX11" fmla="*/ 1753449 w 3149832"/>
                          <a:gd name="connsiteY11" fmla="*/ 2066157 h 2077475"/>
                          <a:gd name="connsiteX12" fmla="*/ 2353524 w 3149832"/>
                          <a:gd name="connsiteY12" fmla="*/ 1980432 h 2077475"/>
                          <a:gd name="connsiteX13" fmla="*/ 2753574 w 3149832"/>
                          <a:gd name="connsiteY13" fmla="*/ 1847082 h 2077475"/>
                          <a:gd name="connsiteX14" fmla="*/ 3048849 w 3149832"/>
                          <a:gd name="connsiteY14" fmla="*/ 1408932 h 2077475"/>
                          <a:gd name="connsiteX15" fmla="*/ 3144099 w 3149832"/>
                          <a:gd name="connsiteY15" fmla="*/ 818382 h 2077475"/>
                          <a:gd name="connsiteX16" fmla="*/ 2905974 w 3149832"/>
                          <a:gd name="connsiteY16" fmla="*/ 323082 h 2077475"/>
                          <a:gd name="connsiteX17" fmla="*/ 2486874 w 3149832"/>
                          <a:gd name="connsiteY17" fmla="*/ 18282 h 2077475"/>
                          <a:gd name="connsiteX18" fmla="*/ 2048724 w 3149832"/>
                          <a:gd name="connsiteY18" fmla="*/ 56382 h 2077475"/>
                          <a:gd name="connsiteX19" fmla="*/ 1724874 w 3149832"/>
                          <a:gd name="connsiteY19" fmla="*/ 237357 h 2077475"/>
                          <a:gd name="connsiteX20" fmla="*/ 1572474 w 3149832"/>
                          <a:gd name="connsiteY20" fmla="*/ 418332 h 2077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49832" h="2077475">
                            <a:moveTo>
                              <a:pt x="1572474" y="418332"/>
                            </a:moveTo>
                            <a:cubicBezTo>
                              <a:pt x="1528024" y="489769"/>
                              <a:pt x="1496274" y="607244"/>
                              <a:pt x="1458174" y="665982"/>
                            </a:cubicBezTo>
                            <a:cubicBezTo>
                              <a:pt x="1420074" y="724720"/>
                              <a:pt x="1408962" y="737419"/>
                              <a:pt x="1343874" y="770757"/>
                            </a:cubicBezTo>
                            <a:cubicBezTo>
                              <a:pt x="1278786" y="804095"/>
                              <a:pt x="1147024" y="834257"/>
                              <a:pt x="1067649" y="866007"/>
                            </a:cubicBezTo>
                            <a:cubicBezTo>
                              <a:pt x="988274" y="897757"/>
                              <a:pt x="961286" y="935857"/>
                              <a:pt x="867624" y="961257"/>
                            </a:cubicBezTo>
                            <a:cubicBezTo>
                              <a:pt x="773962" y="986657"/>
                              <a:pt x="627911" y="983482"/>
                              <a:pt x="505674" y="1018407"/>
                            </a:cubicBezTo>
                            <a:cubicBezTo>
                              <a:pt x="383436" y="1053332"/>
                              <a:pt x="218336" y="1105720"/>
                              <a:pt x="134199" y="1170807"/>
                            </a:cubicBezTo>
                            <a:cubicBezTo>
                              <a:pt x="50061" y="1235895"/>
                              <a:pt x="5611" y="1310507"/>
                              <a:pt x="849" y="1408932"/>
                            </a:cubicBezTo>
                            <a:cubicBezTo>
                              <a:pt x="-3913" y="1507357"/>
                              <a:pt x="8787" y="1667695"/>
                              <a:pt x="105624" y="1761357"/>
                            </a:cubicBezTo>
                            <a:cubicBezTo>
                              <a:pt x="202461" y="1855019"/>
                              <a:pt x="423124" y="1920107"/>
                              <a:pt x="581874" y="1970907"/>
                            </a:cubicBezTo>
                            <a:cubicBezTo>
                              <a:pt x="740624" y="2021707"/>
                              <a:pt x="862862" y="2050282"/>
                              <a:pt x="1058124" y="2066157"/>
                            </a:cubicBezTo>
                            <a:cubicBezTo>
                              <a:pt x="1253386" y="2082032"/>
                              <a:pt x="1537549" y="2080445"/>
                              <a:pt x="1753449" y="2066157"/>
                            </a:cubicBezTo>
                            <a:cubicBezTo>
                              <a:pt x="1969349" y="2051869"/>
                              <a:pt x="2186836" y="2016945"/>
                              <a:pt x="2353524" y="1980432"/>
                            </a:cubicBezTo>
                            <a:cubicBezTo>
                              <a:pt x="2520212" y="1943919"/>
                              <a:pt x="2637687" y="1942332"/>
                              <a:pt x="2753574" y="1847082"/>
                            </a:cubicBezTo>
                            <a:cubicBezTo>
                              <a:pt x="2869461" y="1751832"/>
                              <a:pt x="2983762" y="1580382"/>
                              <a:pt x="3048849" y="1408932"/>
                            </a:cubicBezTo>
                            <a:cubicBezTo>
                              <a:pt x="3113936" y="1237482"/>
                              <a:pt x="3167912" y="999357"/>
                              <a:pt x="3144099" y="818382"/>
                            </a:cubicBezTo>
                            <a:cubicBezTo>
                              <a:pt x="3120287" y="637407"/>
                              <a:pt x="3015511" y="456432"/>
                              <a:pt x="2905974" y="323082"/>
                            </a:cubicBezTo>
                            <a:cubicBezTo>
                              <a:pt x="2796437" y="189732"/>
                              <a:pt x="2629749" y="62732"/>
                              <a:pt x="2486874" y="18282"/>
                            </a:cubicBezTo>
                            <a:cubicBezTo>
                              <a:pt x="2343999" y="-26168"/>
                              <a:pt x="2175724" y="19869"/>
                              <a:pt x="2048724" y="56382"/>
                            </a:cubicBezTo>
                            <a:cubicBezTo>
                              <a:pt x="1921724" y="92894"/>
                              <a:pt x="1807424" y="177032"/>
                              <a:pt x="1724874" y="237357"/>
                            </a:cubicBezTo>
                            <a:cubicBezTo>
                              <a:pt x="1642324" y="297682"/>
                              <a:pt x="1616924" y="346895"/>
                              <a:pt x="1572474" y="41833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>
                              <ask:type>
                                <ask:lineSketchNone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91" name="任意多边形: 形状 190">
                        <a:extLst>
                          <a:ext uri="{FF2B5EF4-FFF2-40B4-BE49-F238E27FC236}">
                            <a16:creationId xmlns:a16="http://schemas.microsoft.com/office/drawing/2014/main" id="{1300B9FC-7C17-4DDE-BA53-B600233831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26290" y="1700368"/>
                        <a:ext cx="739222" cy="260394"/>
                      </a:xfrm>
                      <a:custGeom>
                        <a:avLst/>
                        <a:gdLst>
                          <a:gd name="connsiteX0" fmla="*/ 658313 w 3109904"/>
                          <a:gd name="connsiteY0" fmla="*/ 142975 h 1095475"/>
                          <a:gd name="connsiteX1" fmla="*/ 372563 w 3109904"/>
                          <a:gd name="connsiteY1" fmla="*/ 162025 h 1095475"/>
                          <a:gd name="connsiteX2" fmla="*/ 229688 w 3109904"/>
                          <a:gd name="connsiteY2" fmla="*/ 247750 h 1095475"/>
                          <a:gd name="connsiteX3" fmla="*/ 58238 w 3109904"/>
                          <a:gd name="connsiteY3" fmla="*/ 428725 h 1095475"/>
                          <a:gd name="connsiteX4" fmla="*/ 1088 w 3109904"/>
                          <a:gd name="connsiteY4" fmla="*/ 638275 h 1095475"/>
                          <a:gd name="connsiteX5" fmla="*/ 29663 w 3109904"/>
                          <a:gd name="connsiteY5" fmla="*/ 866875 h 1095475"/>
                          <a:gd name="connsiteX6" fmla="*/ 134438 w 3109904"/>
                          <a:gd name="connsiteY6" fmla="*/ 990700 h 1095475"/>
                          <a:gd name="connsiteX7" fmla="*/ 296363 w 3109904"/>
                          <a:gd name="connsiteY7" fmla="*/ 1066900 h 1095475"/>
                          <a:gd name="connsiteX8" fmla="*/ 563063 w 3109904"/>
                          <a:gd name="connsiteY8" fmla="*/ 1076425 h 1095475"/>
                          <a:gd name="connsiteX9" fmla="*/ 886913 w 3109904"/>
                          <a:gd name="connsiteY9" fmla="*/ 1095475 h 1095475"/>
                          <a:gd name="connsiteX10" fmla="*/ 1277438 w 3109904"/>
                          <a:gd name="connsiteY10" fmla="*/ 1076425 h 1095475"/>
                          <a:gd name="connsiteX11" fmla="*/ 1563188 w 3109904"/>
                          <a:gd name="connsiteY11" fmla="*/ 1057375 h 1095475"/>
                          <a:gd name="connsiteX12" fmla="*/ 1839413 w 3109904"/>
                          <a:gd name="connsiteY12" fmla="*/ 1009750 h 1095475"/>
                          <a:gd name="connsiteX13" fmla="*/ 2087063 w 3109904"/>
                          <a:gd name="connsiteY13" fmla="*/ 943075 h 1095475"/>
                          <a:gd name="connsiteX14" fmla="*/ 2401388 w 3109904"/>
                          <a:gd name="connsiteY14" fmla="*/ 857350 h 1095475"/>
                          <a:gd name="connsiteX15" fmla="*/ 2687138 w 3109904"/>
                          <a:gd name="connsiteY15" fmla="*/ 752575 h 1095475"/>
                          <a:gd name="connsiteX16" fmla="*/ 2944313 w 3109904"/>
                          <a:gd name="connsiteY16" fmla="*/ 647800 h 1095475"/>
                          <a:gd name="connsiteX17" fmla="*/ 3068138 w 3109904"/>
                          <a:gd name="connsiteY17" fmla="*/ 514450 h 1095475"/>
                          <a:gd name="connsiteX18" fmla="*/ 3106238 w 3109904"/>
                          <a:gd name="connsiteY18" fmla="*/ 381100 h 1095475"/>
                          <a:gd name="connsiteX19" fmla="*/ 3106238 w 3109904"/>
                          <a:gd name="connsiteY19" fmla="*/ 247750 h 1095475"/>
                          <a:gd name="connsiteX20" fmla="*/ 3087188 w 3109904"/>
                          <a:gd name="connsiteY20" fmla="*/ 133450 h 1095475"/>
                          <a:gd name="connsiteX21" fmla="*/ 3001463 w 3109904"/>
                          <a:gd name="connsiteY21" fmla="*/ 38200 h 1095475"/>
                          <a:gd name="connsiteX22" fmla="*/ 2810963 w 3109904"/>
                          <a:gd name="connsiteY22" fmla="*/ 100 h 1095475"/>
                          <a:gd name="connsiteX23" fmla="*/ 2687138 w 3109904"/>
                          <a:gd name="connsiteY23" fmla="*/ 47725 h 1095475"/>
                          <a:gd name="connsiteX24" fmla="*/ 2344238 w 3109904"/>
                          <a:gd name="connsiteY24" fmla="*/ 133450 h 1095475"/>
                          <a:gd name="connsiteX25" fmla="*/ 2153738 w 3109904"/>
                          <a:gd name="connsiteY25" fmla="*/ 142975 h 1095475"/>
                          <a:gd name="connsiteX26" fmla="*/ 1982288 w 3109904"/>
                          <a:gd name="connsiteY26" fmla="*/ 162025 h 1095475"/>
                          <a:gd name="connsiteX27" fmla="*/ 1753688 w 3109904"/>
                          <a:gd name="connsiteY27" fmla="*/ 162025 h 1095475"/>
                          <a:gd name="connsiteX28" fmla="*/ 1544138 w 3109904"/>
                          <a:gd name="connsiteY28" fmla="*/ 162025 h 1095475"/>
                          <a:gd name="connsiteX29" fmla="*/ 1363163 w 3109904"/>
                          <a:gd name="connsiteY29" fmla="*/ 152500 h 1095475"/>
                          <a:gd name="connsiteX30" fmla="*/ 1229813 w 3109904"/>
                          <a:gd name="connsiteY30" fmla="*/ 152500 h 1095475"/>
                          <a:gd name="connsiteX31" fmla="*/ 658313 w 3109904"/>
                          <a:gd name="connsiteY31" fmla="*/ 142975 h 1095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3109904" h="1095475">
                            <a:moveTo>
                              <a:pt x="658313" y="142975"/>
                            </a:moveTo>
                            <a:cubicBezTo>
                              <a:pt x="551156" y="143769"/>
                              <a:pt x="444000" y="144563"/>
                              <a:pt x="372563" y="162025"/>
                            </a:cubicBezTo>
                            <a:cubicBezTo>
                              <a:pt x="301126" y="179487"/>
                              <a:pt x="282075" y="203300"/>
                              <a:pt x="229688" y="247750"/>
                            </a:cubicBezTo>
                            <a:cubicBezTo>
                              <a:pt x="177301" y="292200"/>
                              <a:pt x="96338" y="363638"/>
                              <a:pt x="58238" y="428725"/>
                            </a:cubicBezTo>
                            <a:cubicBezTo>
                              <a:pt x="20138" y="493812"/>
                              <a:pt x="5851" y="565250"/>
                              <a:pt x="1088" y="638275"/>
                            </a:cubicBezTo>
                            <a:cubicBezTo>
                              <a:pt x="-3675" y="711300"/>
                              <a:pt x="7438" y="808138"/>
                              <a:pt x="29663" y="866875"/>
                            </a:cubicBezTo>
                            <a:cubicBezTo>
                              <a:pt x="51888" y="925612"/>
                              <a:pt x="89988" y="957363"/>
                              <a:pt x="134438" y="990700"/>
                            </a:cubicBezTo>
                            <a:cubicBezTo>
                              <a:pt x="178888" y="1024037"/>
                              <a:pt x="224925" y="1052613"/>
                              <a:pt x="296363" y="1066900"/>
                            </a:cubicBezTo>
                            <a:cubicBezTo>
                              <a:pt x="367800" y="1081188"/>
                              <a:pt x="464638" y="1071663"/>
                              <a:pt x="563063" y="1076425"/>
                            </a:cubicBezTo>
                            <a:cubicBezTo>
                              <a:pt x="661488" y="1081187"/>
                              <a:pt x="767851" y="1095475"/>
                              <a:pt x="886913" y="1095475"/>
                            </a:cubicBezTo>
                            <a:cubicBezTo>
                              <a:pt x="1005975" y="1095475"/>
                              <a:pt x="1164726" y="1082775"/>
                              <a:pt x="1277438" y="1076425"/>
                            </a:cubicBezTo>
                            <a:cubicBezTo>
                              <a:pt x="1390150" y="1070075"/>
                              <a:pt x="1469526" y="1068487"/>
                              <a:pt x="1563188" y="1057375"/>
                            </a:cubicBezTo>
                            <a:cubicBezTo>
                              <a:pt x="1656850" y="1046263"/>
                              <a:pt x="1752101" y="1028800"/>
                              <a:pt x="1839413" y="1009750"/>
                            </a:cubicBezTo>
                            <a:cubicBezTo>
                              <a:pt x="1926725" y="990700"/>
                              <a:pt x="2087063" y="943075"/>
                              <a:pt x="2087063" y="943075"/>
                            </a:cubicBezTo>
                            <a:cubicBezTo>
                              <a:pt x="2180725" y="917675"/>
                              <a:pt x="2301376" y="889100"/>
                              <a:pt x="2401388" y="857350"/>
                            </a:cubicBezTo>
                            <a:cubicBezTo>
                              <a:pt x="2501400" y="825600"/>
                              <a:pt x="2596651" y="787500"/>
                              <a:pt x="2687138" y="752575"/>
                            </a:cubicBezTo>
                            <a:cubicBezTo>
                              <a:pt x="2777625" y="717650"/>
                              <a:pt x="2880813" y="687487"/>
                              <a:pt x="2944313" y="647800"/>
                            </a:cubicBezTo>
                            <a:cubicBezTo>
                              <a:pt x="3007813" y="608113"/>
                              <a:pt x="3041150" y="558900"/>
                              <a:pt x="3068138" y="514450"/>
                            </a:cubicBezTo>
                            <a:cubicBezTo>
                              <a:pt x="3095126" y="470000"/>
                              <a:pt x="3099888" y="425550"/>
                              <a:pt x="3106238" y="381100"/>
                            </a:cubicBezTo>
                            <a:cubicBezTo>
                              <a:pt x="3112588" y="336650"/>
                              <a:pt x="3109413" y="289025"/>
                              <a:pt x="3106238" y="247750"/>
                            </a:cubicBezTo>
                            <a:cubicBezTo>
                              <a:pt x="3103063" y="206475"/>
                              <a:pt x="3104651" y="168375"/>
                              <a:pt x="3087188" y="133450"/>
                            </a:cubicBezTo>
                            <a:cubicBezTo>
                              <a:pt x="3069726" y="98525"/>
                              <a:pt x="3047500" y="60425"/>
                              <a:pt x="3001463" y="38200"/>
                            </a:cubicBezTo>
                            <a:cubicBezTo>
                              <a:pt x="2955426" y="15975"/>
                              <a:pt x="2863350" y="-1487"/>
                              <a:pt x="2810963" y="100"/>
                            </a:cubicBezTo>
                            <a:cubicBezTo>
                              <a:pt x="2758576" y="1687"/>
                              <a:pt x="2764925" y="25500"/>
                              <a:pt x="2687138" y="47725"/>
                            </a:cubicBezTo>
                            <a:cubicBezTo>
                              <a:pt x="2609351" y="69950"/>
                              <a:pt x="2433138" y="117575"/>
                              <a:pt x="2344238" y="133450"/>
                            </a:cubicBezTo>
                            <a:cubicBezTo>
                              <a:pt x="2255338" y="149325"/>
                              <a:pt x="2214063" y="138212"/>
                              <a:pt x="2153738" y="142975"/>
                            </a:cubicBezTo>
                            <a:cubicBezTo>
                              <a:pt x="2093413" y="147738"/>
                              <a:pt x="2048963" y="158850"/>
                              <a:pt x="1982288" y="162025"/>
                            </a:cubicBezTo>
                            <a:cubicBezTo>
                              <a:pt x="1915613" y="165200"/>
                              <a:pt x="1753688" y="162025"/>
                              <a:pt x="1753688" y="162025"/>
                            </a:cubicBezTo>
                            <a:cubicBezTo>
                              <a:pt x="1680663" y="162025"/>
                              <a:pt x="1609225" y="163612"/>
                              <a:pt x="1544138" y="162025"/>
                            </a:cubicBezTo>
                            <a:cubicBezTo>
                              <a:pt x="1479051" y="160438"/>
                              <a:pt x="1415550" y="154087"/>
                              <a:pt x="1363163" y="152500"/>
                            </a:cubicBezTo>
                            <a:cubicBezTo>
                              <a:pt x="1310776" y="150913"/>
                              <a:pt x="1229813" y="152500"/>
                              <a:pt x="1229813" y="152500"/>
                            </a:cubicBezTo>
                            <a:lnTo>
                              <a:pt x="658313" y="142975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1" name="组合 180">
                      <a:extLst>
                        <a:ext uri="{FF2B5EF4-FFF2-40B4-BE49-F238E27FC236}">
                          <a16:creationId xmlns:a16="http://schemas.microsoft.com/office/drawing/2014/main" id="{5F3A9154-5BE2-48F0-8CC7-958391C33F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20158" y="733758"/>
                      <a:ext cx="363903" cy="327014"/>
                      <a:chOff x="2650649" y="1171576"/>
                      <a:chExt cx="878211" cy="789186"/>
                    </a:xfrm>
                  </p:grpSpPr>
                  <p:sp>
                    <p:nvSpPr>
                      <p:cNvPr id="188" name="任意多边形: 形状 187">
                        <a:extLst>
                          <a:ext uri="{FF2B5EF4-FFF2-40B4-BE49-F238E27FC236}">
                            <a16:creationId xmlns:a16="http://schemas.microsoft.com/office/drawing/2014/main" id="{8FC108E1-0C0B-4DEC-9419-B50C8B4C57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0649" y="1171576"/>
                        <a:ext cx="878211" cy="579225"/>
                      </a:xfrm>
                      <a:custGeom>
                        <a:avLst/>
                        <a:gdLst>
                          <a:gd name="connsiteX0" fmla="*/ 1572474 w 3149832"/>
                          <a:gd name="connsiteY0" fmla="*/ 418332 h 2077475"/>
                          <a:gd name="connsiteX1" fmla="*/ 1458174 w 3149832"/>
                          <a:gd name="connsiteY1" fmla="*/ 665982 h 2077475"/>
                          <a:gd name="connsiteX2" fmla="*/ 1343874 w 3149832"/>
                          <a:gd name="connsiteY2" fmla="*/ 770757 h 2077475"/>
                          <a:gd name="connsiteX3" fmla="*/ 1067649 w 3149832"/>
                          <a:gd name="connsiteY3" fmla="*/ 866007 h 2077475"/>
                          <a:gd name="connsiteX4" fmla="*/ 867624 w 3149832"/>
                          <a:gd name="connsiteY4" fmla="*/ 961257 h 2077475"/>
                          <a:gd name="connsiteX5" fmla="*/ 505674 w 3149832"/>
                          <a:gd name="connsiteY5" fmla="*/ 1018407 h 2077475"/>
                          <a:gd name="connsiteX6" fmla="*/ 134199 w 3149832"/>
                          <a:gd name="connsiteY6" fmla="*/ 1170807 h 2077475"/>
                          <a:gd name="connsiteX7" fmla="*/ 849 w 3149832"/>
                          <a:gd name="connsiteY7" fmla="*/ 1408932 h 2077475"/>
                          <a:gd name="connsiteX8" fmla="*/ 105624 w 3149832"/>
                          <a:gd name="connsiteY8" fmla="*/ 1761357 h 2077475"/>
                          <a:gd name="connsiteX9" fmla="*/ 581874 w 3149832"/>
                          <a:gd name="connsiteY9" fmla="*/ 1970907 h 2077475"/>
                          <a:gd name="connsiteX10" fmla="*/ 1058124 w 3149832"/>
                          <a:gd name="connsiteY10" fmla="*/ 2066157 h 2077475"/>
                          <a:gd name="connsiteX11" fmla="*/ 1753449 w 3149832"/>
                          <a:gd name="connsiteY11" fmla="*/ 2066157 h 2077475"/>
                          <a:gd name="connsiteX12" fmla="*/ 2353524 w 3149832"/>
                          <a:gd name="connsiteY12" fmla="*/ 1980432 h 2077475"/>
                          <a:gd name="connsiteX13" fmla="*/ 2753574 w 3149832"/>
                          <a:gd name="connsiteY13" fmla="*/ 1847082 h 2077475"/>
                          <a:gd name="connsiteX14" fmla="*/ 3048849 w 3149832"/>
                          <a:gd name="connsiteY14" fmla="*/ 1408932 h 2077475"/>
                          <a:gd name="connsiteX15" fmla="*/ 3144099 w 3149832"/>
                          <a:gd name="connsiteY15" fmla="*/ 818382 h 2077475"/>
                          <a:gd name="connsiteX16" fmla="*/ 2905974 w 3149832"/>
                          <a:gd name="connsiteY16" fmla="*/ 323082 h 2077475"/>
                          <a:gd name="connsiteX17" fmla="*/ 2486874 w 3149832"/>
                          <a:gd name="connsiteY17" fmla="*/ 18282 h 2077475"/>
                          <a:gd name="connsiteX18" fmla="*/ 2048724 w 3149832"/>
                          <a:gd name="connsiteY18" fmla="*/ 56382 h 2077475"/>
                          <a:gd name="connsiteX19" fmla="*/ 1724874 w 3149832"/>
                          <a:gd name="connsiteY19" fmla="*/ 237357 h 2077475"/>
                          <a:gd name="connsiteX20" fmla="*/ 1572474 w 3149832"/>
                          <a:gd name="connsiteY20" fmla="*/ 418332 h 2077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49832" h="2077475">
                            <a:moveTo>
                              <a:pt x="1572474" y="418332"/>
                            </a:moveTo>
                            <a:cubicBezTo>
                              <a:pt x="1528024" y="489769"/>
                              <a:pt x="1496274" y="607244"/>
                              <a:pt x="1458174" y="665982"/>
                            </a:cubicBezTo>
                            <a:cubicBezTo>
                              <a:pt x="1420074" y="724720"/>
                              <a:pt x="1408962" y="737419"/>
                              <a:pt x="1343874" y="770757"/>
                            </a:cubicBezTo>
                            <a:cubicBezTo>
                              <a:pt x="1278786" y="804095"/>
                              <a:pt x="1147024" y="834257"/>
                              <a:pt x="1067649" y="866007"/>
                            </a:cubicBezTo>
                            <a:cubicBezTo>
                              <a:pt x="988274" y="897757"/>
                              <a:pt x="961286" y="935857"/>
                              <a:pt x="867624" y="961257"/>
                            </a:cubicBezTo>
                            <a:cubicBezTo>
                              <a:pt x="773962" y="986657"/>
                              <a:pt x="627911" y="983482"/>
                              <a:pt x="505674" y="1018407"/>
                            </a:cubicBezTo>
                            <a:cubicBezTo>
                              <a:pt x="383436" y="1053332"/>
                              <a:pt x="218336" y="1105720"/>
                              <a:pt x="134199" y="1170807"/>
                            </a:cubicBezTo>
                            <a:cubicBezTo>
                              <a:pt x="50061" y="1235895"/>
                              <a:pt x="5611" y="1310507"/>
                              <a:pt x="849" y="1408932"/>
                            </a:cubicBezTo>
                            <a:cubicBezTo>
                              <a:pt x="-3913" y="1507357"/>
                              <a:pt x="8787" y="1667695"/>
                              <a:pt x="105624" y="1761357"/>
                            </a:cubicBezTo>
                            <a:cubicBezTo>
                              <a:pt x="202461" y="1855019"/>
                              <a:pt x="423124" y="1920107"/>
                              <a:pt x="581874" y="1970907"/>
                            </a:cubicBezTo>
                            <a:cubicBezTo>
                              <a:pt x="740624" y="2021707"/>
                              <a:pt x="862862" y="2050282"/>
                              <a:pt x="1058124" y="2066157"/>
                            </a:cubicBezTo>
                            <a:cubicBezTo>
                              <a:pt x="1253386" y="2082032"/>
                              <a:pt x="1537549" y="2080445"/>
                              <a:pt x="1753449" y="2066157"/>
                            </a:cubicBezTo>
                            <a:cubicBezTo>
                              <a:pt x="1969349" y="2051869"/>
                              <a:pt x="2186836" y="2016945"/>
                              <a:pt x="2353524" y="1980432"/>
                            </a:cubicBezTo>
                            <a:cubicBezTo>
                              <a:pt x="2520212" y="1943919"/>
                              <a:pt x="2637687" y="1942332"/>
                              <a:pt x="2753574" y="1847082"/>
                            </a:cubicBezTo>
                            <a:cubicBezTo>
                              <a:pt x="2869461" y="1751832"/>
                              <a:pt x="2983762" y="1580382"/>
                              <a:pt x="3048849" y="1408932"/>
                            </a:cubicBezTo>
                            <a:cubicBezTo>
                              <a:pt x="3113936" y="1237482"/>
                              <a:pt x="3167912" y="999357"/>
                              <a:pt x="3144099" y="818382"/>
                            </a:cubicBezTo>
                            <a:cubicBezTo>
                              <a:pt x="3120287" y="637407"/>
                              <a:pt x="3015511" y="456432"/>
                              <a:pt x="2905974" y="323082"/>
                            </a:cubicBezTo>
                            <a:cubicBezTo>
                              <a:pt x="2796437" y="189732"/>
                              <a:pt x="2629749" y="62732"/>
                              <a:pt x="2486874" y="18282"/>
                            </a:cubicBezTo>
                            <a:cubicBezTo>
                              <a:pt x="2343999" y="-26168"/>
                              <a:pt x="2175724" y="19869"/>
                              <a:pt x="2048724" y="56382"/>
                            </a:cubicBezTo>
                            <a:cubicBezTo>
                              <a:pt x="1921724" y="92894"/>
                              <a:pt x="1807424" y="177032"/>
                              <a:pt x="1724874" y="237357"/>
                            </a:cubicBezTo>
                            <a:cubicBezTo>
                              <a:pt x="1642324" y="297682"/>
                              <a:pt x="1616924" y="346895"/>
                              <a:pt x="1572474" y="41833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>
                              <ask:type>
                                <ask:lineSketchNone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9" name="任意多边形: 形状 188">
                        <a:extLst>
                          <a:ext uri="{FF2B5EF4-FFF2-40B4-BE49-F238E27FC236}">
                            <a16:creationId xmlns:a16="http://schemas.microsoft.com/office/drawing/2014/main" id="{DF8213B2-BF23-414B-89E3-9C8FDF14DB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26290" y="1700368"/>
                        <a:ext cx="739222" cy="260394"/>
                      </a:xfrm>
                      <a:custGeom>
                        <a:avLst/>
                        <a:gdLst>
                          <a:gd name="connsiteX0" fmla="*/ 658313 w 3109904"/>
                          <a:gd name="connsiteY0" fmla="*/ 142975 h 1095475"/>
                          <a:gd name="connsiteX1" fmla="*/ 372563 w 3109904"/>
                          <a:gd name="connsiteY1" fmla="*/ 162025 h 1095475"/>
                          <a:gd name="connsiteX2" fmla="*/ 229688 w 3109904"/>
                          <a:gd name="connsiteY2" fmla="*/ 247750 h 1095475"/>
                          <a:gd name="connsiteX3" fmla="*/ 58238 w 3109904"/>
                          <a:gd name="connsiteY3" fmla="*/ 428725 h 1095475"/>
                          <a:gd name="connsiteX4" fmla="*/ 1088 w 3109904"/>
                          <a:gd name="connsiteY4" fmla="*/ 638275 h 1095475"/>
                          <a:gd name="connsiteX5" fmla="*/ 29663 w 3109904"/>
                          <a:gd name="connsiteY5" fmla="*/ 866875 h 1095475"/>
                          <a:gd name="connsiteX6" fmla="*/ 134438 w 3109904"/>
                          <a:gd name="connsiteY6" fmla="*/ 990700 h 1095475"/>
                          <a:gd name="connsiteX7" fmla="*/ 296363 w 3109904"/>
                          <a:gd name="connsiteY7" fmla="*/ 1066900 h 1095475"/>
                          <a:gd name="connsiteX8" fmla="*/ 563063 w 3109904"/>
                          <a:gd name="connsiteY8" fmla="*/ 1076425 h 1095475"/>
                          <a:gd name="connsiteX9" fmla="*/ 886913 w 3109904"/>
                          <a:gd name="connsiteY9" fmla="*/ 1095475 h 1095475"/>
                          <a:gd name="connsiteX10" fmla="*/ 1277438 w 3109904"/>
                          <a:gd name="connsiteY10" fmla="*/ 1076425 h 1095475"/>
                          <a:gd name="connsiteX11" fmla="*/ 1563188 w 3109904"/>
                          <a:gd name="connsiteY11" fmla="*/ 1057375 h 1095475"/>
                          <a:gd name="connsiteX12" fmla="*/ 1839413 w 3109904"/>
                          <a:gd name="connsiteY12" fmla="*/ 1009750 h 1095475"/>
                          <a:gd name="connsiteX13" fmla="*/ 2087063 w 3109904"/>
                          <a:gd name="connsiteY13" fmla="*/ 943075 h 1095475"/>
                          <a:gd name="connsiteX14" fmla="*/ 2401388 w 3109904"/>
                          <a:gd name="connsiteY14" fmla="*/ 857350 h 1095475"/>
                          <a:gd name="connsiteX15" fmla="*/ 2687138 w 3109904"/>
                          <a:gd name="connsiteY15" fmla="*/ 752575 h 1095475"/>
                          <a:gd name="connsiteX16" fmla="*/ 2944313 w 3109904"/>
                          <a:gd name="connsiteY16" fmla="*/ 647800 h 1095475"/>
                          <a:gd name="connsiteX17" fmla="*/ 3068138 w 3109904"/>
                          <a:gd name="connsiteY17" fmla="*/ 514450 h 1095475"/>
                          <a:gd name="connsiteX18" fmla="*/ 3106238 w 3109904"/>
                          <a:gd name="connsiteY18" fmla="*/ 381100 h 1095475"/>
                          <a:gd name="connsiteX19" fmla="*/ 3106238 w 3109904"/>
                          <a:gd name="connsiteY19" fmla="*/ 247750 h 1095475"/>
                          <a:gd name="connsiteX20" fmla="*/ 3087188 w 3109904"/>
                          <a:gd name="connsiteY20" fmla="*/ 133450 h 1095475"/>
                          <a:gd name="connsiteX21" fmla="*/ 3001463 w 3109904"/>
                          <a:gd name="connsiteY21" fmla="*/ 38200 h 1095475"/>
                          <a:gd name="connsiteX22" fmla="*/ 2810963 w 3109904"/>
                          <a:gd name="connsiteY22" fmla="*/ 100 h 1095475"/>
                          <a:gd name="connsiteX23" fmla="*/ 2687138 w 3109904"/>
                          <a:gd name="connsiteY23" fmla="*/ 47725 h 1095475"/>
                          <a:gd name="connsiteX24" fmla="*/ 2344238 w 3109904"/>
                          <a:gd name="connsiteY24" fmla="*/ 133450 h 1095475"/>
                          <a:gd name="connsiteX25" fmla="*/ 2153738 w 3109904"/>
                          <a:gd name="connsiteY25" fmla="*/ 142975 h 1095475"/>
                          <a:gd name="connsiteX26" fmla="*/ 1982288 w 3109904"/>
                          <a:gd name="connsiteY26" fmla="*/ 162025 h 1095475"/>
                          <a:gd name="connsiteX27" fmla="*/ 1753688 w 3109904"/>
                          <a:gd name="connsiteY27" fmla="*/ 162025 h 1095475"/>
                          <a:gd name="connsiteX28" fmla="*/ 1544138 w 3109904"/>
                          <a:gd name="connsiteY28" fmla="*/ 162025 h 1095475"/>
                          <a:gd name="connsiteX29" fmla="*/ 1363163 w 3109904"/>
                          <a:gd name="connsiteY29" fmla="*/ 152500 h 1095475"/>
                          <a:gd name="connsiteX30" fmla="*/ 1229813 w 3109904"/>
                          <a:gd name="connsiteY30" fmla="*/ 152500 h 1095475"/>
                          <a:gd name="connsiteX31" fmla="*/ 658313 w 3109904"/>
                          <a:gd name="connsiteY31" fmla="*/ 142975 h 1095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3109904" h="1095475">
                            <a:moveTo>
                              <a:pt x="658313" y="142975"/>
                            </a:moveTo>
                            <a:cubicBezTo>
                              <a:pt x="551156" y="143769"/>
                              <a:pt x="444000" y="144563"/>
                              <a:pt x="372563" y="162025"/>
                            </a:cubicBezTo>
                            <a:cubicBezTo>
                              <a:pt x="301126" y="179487"/>
                              <a:pt x="282075" y="203300"/>
                              <a:pt x="229688" y="247750"/>
                            </a:cubicBezTo>
                            <a:cubicBezTo>
                              <a:pt x="177301" y="292200"/>
                              <a:pt x="96338" y="363638"/>
                              <a:pt x="58238" y="428725"/>
                            </a:cubicBezTo>
                            <a:cubicBezTo>
                              <a:pt x="20138" y="493812"/>
                              <a:pt x="5851" y="565250"/>
                              <a:pt x="1088" y="638275"/>
                            </a:cubicBezTo>
                            <a:cubicBezTo>
                              <a:pt x="-3675" y="711300"/>
                              <a:pt x="7438" y="808138"/>
                              <a:pt x="29663" y="866875"/>
                            </a:cubicBezTo>
                            <a:cubicBezTo>
                              <a:pt x="51888" y="925612"/>
                              <a:pt x="89988" y="957363"/>
                              <a:pt x="134438" y="990700"/>
                            </a:cubicBezTo>
                            <a:cubicBezTo>
                              <a:pt x="178888" y="1024037"/>
                              <a:pt x="224925" y="1052613"/>
                              <a:pt x="296363" y="1066900"/>
                            </a:cubicBezTo>
                            <a:cubicBezTo>
                              <a:pt x="367800" y="1081188"/>
                              <a:pt x="464638" y="1071663"/>
                              <a:pt x="563063" y="1076425"/>
                            </a:cubicBezTo>
                            <a:cubicBezTo>
                              <a:pt x="661488" y="1081187"/>
                              <a:pt x="767851" y="1095475"/>
                              <a:pt x="886913" y="1095475"/>
                            </a:cubicBezTo>
                            <a:cubicBezTo>
                              <a:pt x="1005975" y="1095475"/>
                              <a:pt x="1164726" y="1082775"/>
                              <a:pt x="1277438" y="1076425"/>
                            </a:cubicBezTo>
                            <a:cubicBezTo>
                              <a:pt x="1390150" y="1070075"/>
                              <a:pt x="1469526" y="1068487"/>
                              <a:pt x="1563188" y="1057375"/>
                            </a:cubicBezTo>
                            <a:cubicBezTo>
                              <a:pt x="1656850" y="1046263"/>
                              <a:pt x="1752101" y="1028800"/>
                              <a:pt x="1839413" y="1009750"/>
                            </a:cubicBezTo>
                            <a:cubicBezTo>
                              <a:pt x="1926725" y="990700"/>
                              <a:pt x="2087063" y="943075"/>
                              <a:pt x="2087063" y="943075"/>
                            </a:cubicBezTo>
                            <a:cubicBezTo>
                              <a:pt x="2180725" y="917675"/>
                              <a:pt x="2301376" y="889100"/>
                              <a:pt x="2401388" y="857350"/>
                            </a:cubicBezTo>
                            <a:cubicBezTo>
                              <a:pt x="2501400" y="825600"/>
                              <a:pt x="2596651" y="787500"/>
                              <a:pt x="2687138" y="752575"/>
                            </a:cubicBezTo>
                            <a:cubicBezTo>
                              <a:pt x="2777625" y="717650"/>
                              <a:pt x="2880813" y="687487"/>
                              <a:pt x="2944313" y="647800"/>
                            </a:cubicBezTo>
                            <a:cubicBezTo>
                              <a:pt x="3007813" y="608113"/>
                              <a:pt x="3041150" y="558900"/>
                              <a:pt x="3068138" y="514450"/>
                            </a:cubicBezTo>
                            <a:cubicBezTo>
                              <a:pt x="3095126" y="470000"/>
                              <a:pt x="3099888" y="425550"/>
                              <a:pt x="3106238" y="381100"/>
                            </a:cubicBezTo>
                            <a:cubicBezTo>
                              <a:pt x="3112588" y="336650"/>
                              <a:pt x="3109413" y="289025"/>
                              <a:pt x="3106238" y="247750"/>
                            </a:cubicBezTo>
                            <a:cubicBezTo>
                              <a:pt x="3103063" y="206475"/>
                              <a:pt x="3104651" y="168375"/>
                              <a:pt x="3087188" y="133450"/>
                            </a:cubicBezTo>
                            <a:cubicBezTo>
                              <a:pt x="3069726" y="98525"/>
                              <a:pt x="3047500" y="60425"/>
                              <a:pt x="3001463" y="38200"/>
                            </a:cubicBezTo>
                            <a:cubicBezTo>
                              <a:pt x="2955426" y="15975"/>
                              <a:pt x="2863350" y="-1487"/>
                              <a:pt x="2810963" y="100"/>
                            </a:cubicBezTo>
                            <a:cubicBezTo>
                              <a:pt x="2758576" y="1687"/>
                              <a:pt x="2764925" y="25500"/>
                              <a:pt x="2687138" y="47725"/>
                            </a:cubicBezTo>
                            <a:cubicBezTo>
                              <a:pt x="2609351" y="69950"/>
                              <a:pt x="2433138" y="117575"/>
                              <a:pt x="2344238" y="133450"/>
                            </a:cubicBezTo>
                            <a:cubicBezTo>
                              <a:pt x="2255338" y="149325"/>
                              <a:pt x="2214063" y="138212"/>
                              <a:pt x="2153738" y="142975"/>
                            </a:cubicBezTo>
                            <a:cubicBezTo>
                              <a:pt x="2093413" y="147738"/>
                              <a:pt x="2048963" y="158850"/>
                              <a:pt x="1982288" y="162025"/>
                            </a:cubicBezTo>
                            <a:cubicBezTo>
                              <a:pt x="1915613" y="165200"/>
                              <a:pt x="1753688" y="162025"/>
                              <a:pt x="1753688" y="162025"/>
                            </a:cubicBezTo>
                            <a:cubicBezTo>
                              <a:pt x="1680663" y="162025"/>
                              <a:pt x="1609225" y="163612"/>
                              <a:pt x="1544138" y="162025"/>
                            </a:cubicBezTo>
                            <a:cubicBezTo>
                              <a:pt x="1479051" y="160438"/>
                              <a:pt x="1415550" y="154087"/>
                              <a:pt x="1363163" y="152500"/>
                            </a:cubicBezTo>
                            <a:cubicBezTo>
                              <a:pt x="1310776" y="150913"/>
                              <a:pt x="1229813" y="152500"/>
                              <a:pt x="1229813" y="152500"/>
                            </a:cubicBezTo>
                            <a:lnTo>
                              <a:pt x="658313" y="142975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2" name="组合 181">
                      <a:extLst>
                        <a:ext uri="{FF2B5EF4-FFF2-40B4-BE49-F238E27FC236}">
                          <a16:creationId xmlns:a16="http://schemas.microsoft.com/office/drawing/2014/main" id="{B6EC65BF-BED5-4DED-AF00-B3C958B70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48158" y="811606"/>
                      <a:ext cx="363903" cy="327014"/>
                      <a:chOff x="2650649" y="1171576"/>
                      <a:chExt cx="878211" cy="789186"/>
                    </a:xfrm>
                  </p:grpSpPr>
                  <p:sp>
                    <p:nvSpPr>
                      <p:cNvPr id="186" name="任意多边形: 形状 185">
                        <a:extLst>
                          <a:ext uri="{FF2B5EF4-FFF2-40B4-BE49-F238E27FC236}">
                            <a16:creationId xmlns:a16="http://schemas.microsoft.com/office/drawing/2014/main" id="{57598DC8-62A6-4D0B-AD1B-47447CA7D0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0649" y="1171576"/>
                        <a:ext cx="878211" cy="579225"/>
                      </a:xfrm>
                      <a:custGeom>
                        <a:avLst/>
                        <a:gdLst>
                          <a:gd name="connsiteX0" fmla="*/ 1572474 w 3149832"/>
                          <a:gd name="connsiteY0" fmla="*/ 418332 h 2077475"/>
                          <a:gd name="connsiteX1" fmla="*/ 1458174 w 3149832"/>
                          <a:gd name="connsiteY1" fmla="*/ 665982 h 2077475"/>
                          <a:gd name="connsiteX2" fmla="*/ 1343874 w 3149832"/>
                          <a:gd name="connsiteY2" fmla="*/ 770757 h 2077475"/>
                          <a:gd name="connsiteX3" fmla="*/ 1067649 w 3149832"/>
                          <a:gd name="connsiteY3" fmla="*/ 866007 h 2077475"/>
                          <a:gd name="connsiteX4" fmla="*/ 867624 w 3149832"/>
                          <a:gd name="connsiteY4" fmla="*/ 961257 h 2077475"/>
                          <a:gd name="connsiteX5" fmla="*/ 505674 w 3149832"/>
                          <a:gd name="connsiteY5" fmla="*/ 1018407 h 2077475"/>
                          <a:gd name="connsiteX6" fmla="*/ 134199 w 3149832"/>
                          <a:gd name="connsiteY6" fmla="*/ 1170807 h 2077475"/>
                          <a:gd name="connsiteX7" fmla="*/ 849 w 3149832"/>
                          <a:gd name="connsiteY7" fmla="*/ 1408932 h 2077475"/>
                          <a:gd name="connsiteX8" fmla="*/ 105624 w 3149832"/>
                          <a:gd name="connsiteY8" fmla="*/ 1761357 h 2077475"/>
                          <a:gd name="connsiteX9" fmla="*/ 581874 w 3149832"/>
                          <a:gd name="connsiteY9" fmla="*/ 1970907 h 2077475"/>
                          <a:gd name="connsiteX10" fmla="*/ 1058124 w 3149832"/>
                          <a:gd name="connsiteY10" fmla="*/ 2066157 h 2077475"/>
                          <a:gd name="connsiteX11" fmla="*/ 1753449 w 3149832"/>
                          <a:gd name="connsiteY11" fmla="*/ 2066157 h 2077475"/>
                          <a:gd name="connsiteX12" fmla="*/ 2353524 w 3149832"/>
                          <a:gd name="connsiteY12" fmla="*/ 1980432 h 2077475"/>
                          <a:gd name="connsiteX13" fmla="*/ 2753574 w 3149832"/>
                          <a:gd name="connsiteY13" fmla="*/ 1847082 h 2077475"/>
                          <a:gd name="connsiteX14" fmla="*/ 3048849 w 3149832"/>
                          <a:gd name="connsiteY14" fmla="*/ 1408932 h 2077475"/>
                          <a:gd name="connsiteX15" fmla="*/ 3144099 w 3149832"/>
                          <a:gd name="connsiteY15" fmla="*/ 818382 h 2077475"/>
                          <a:gd name="connsiteX16" fmla="*/ 2905974 w 3149832"/>
                          <a:gd name="connsiteY16" fmla="*/ 323082 h 2077475"/>
                          <a:gd name="connsiteX17" fmla="*/ 2486874 w 3149832"/>
                          <a:gd name="connsiteY17" fmla="*/ 18282 h 2077475"/>
                          <a:gd name="connsiteX18" fmla="*/ 2048724 w 3149832"/>
                          <a:gd name="connsiteY18" fmla="*/ 56382 h 2077475"/>
                          <a:gd name="connsiteX19" fmla="*/ 1724874 w 3149832"/>
                          <a:gd name="connsiteY19" fmla="*/ 237357 h 2077475"/>
                          <a:gd name="connsiteX20" fmla="*/ 1572474 w 3149832"/>
                          <a:gd name="connsiteY20" fmla="*/ 418332 h 2077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49832" h="2077475">
                            <a:moveTo>
                              <a:pt x="1572474" y="418332"/>
                            </a:moveTo>
                            <a:cubicBezTo>
                              <a:pt x="1528024" y="489769"/>
                              <a:pt x="1496274" y="607244"/>
                              <a:pt x="1458174" y="665982"/>
                            </a:cubicBezTo>
                            <a:cubicBezTo>
                              <a:pt x="1420074" y="724720"/>
                              <a:pt x="1408962" y="737419"/>
                              <a:pt x="1343874" y="770757"/>
                            </a:cubicBezTo>
                            <a:cubicBezTo>
                              <a:pt x="1278786" y="804095"/>
                              <a:pt x="1147024" y="834257"/>
                              <a:pt x="1067649" y="866007"/>
                            </a:cubicBezTo>
                            <a:cubicBezTo>
                              <a:pt x="988274" y="897757"/>
                              <a:pt x="961286" y="935857"/>
                              <a:pt x="867624" y="961257"/>
                            </a:cubicBezTo>
                            <a:cubicBezTo>
                              <a:pt x="773962" y="986657"/>
                              <a:pt x="627911" y="983482"/>
                              <a:pt x="505674" y="1018407"/>
                            </a:cubicBezTo>
                            <a:cubicBezTo>
                              <a:pt x="383436" y="1053332"/>
                              <a:pt x="218336" y="1105720"/>
                              <a:pt x="134199" y="1170807"/>
                            </a:cubicBezTo>
                            <a:cubicBezTo>
                              <a:pt x="50061" y="1235895"/>
                              <a:pt x="5611" y="1310507"/>
                              <a:pt x="849" y="1408932"/>
                            </a:cubicBezTo>
                            <a:cubicBezTo>
                              <a:pt x="-3913" y="1507357"/>
                              <a:pt x="8787" y="1667695"/>
                              <a:pt x="105624" y="1761357"/>
                            </a:cubicBezTo>
                            <a:cubicBezTo>
                              <a:pt x="202461" y="1855019"/>
                              <a:pt x="423124" y="1920107"/>
                              <a:pt x="581874" y="1970907"/>
                            </a:cubicBezTo>
                            <a:cubicBezTo>
                              <a:pt x="740624" y="2021707"/>
                              <a:pt x="862862" y="2050282"/>
                              <a:pt x="1058124" y="2066157"/>
                            </a:cubicBezTo>
                            <a:cubicBezTo>
                              <a:pt x="1253386" y="2082032"/>
                              <a:pt x="1537549" y="2080445"/>
                              <a:pt x="1753449" y="2066157"/>
                            </a:cubicBezTo>
                            <a:cubicBezTo>
                              <a:pt x="1969349" y="2051869"/>
                              <a:pt x="2186836" y="2016945"/>
                              <a:pt x="2353524" y="1980432"/>
                            </a:cubicBezTo>
                            <a:cubicBezTo>
                              <a:pt x="2520212" y="1943919"/>
                              <a:pt x="2637687" y="1942332"/>
                              <a:pt x="2753574" y="1847082"/>
                            </a:cubicBezTo>
                            <a:cubicBezTo>
                              <a:pt x="2869461" y="1751832"/>
                              <a:pt x="2983762" y="1580382"/>
                              <a:pt x="3048849" y="1408932"/>
                            </a:cubicBezTo>
                            <a:cubicBezTo>
                              <a:pt x="3113936" y="1237482"/>
                              <a:pt x="3167912" y="999357"/>
                              <a:pt x="3144099" y="818382"/>
                            </a:cubicBezTo>
                            <a:cubicBezTo>
                              <a:pt x="3120287" y="637407"/>
                              <a:pt x="3015511" y="456432"/>
                              <a:pt x="2905974" y="323082"/>
                            </a:cubicBezTo>
                            <a:cubicBezTo>
                              <a:pt x="2796437" y="189732"/>
                              <a:pt x="2629749" y="62732"/>
                              <a:pt x="2486874" y="18282"/>
                            </a:cubicBezTo>
                            <a:cubicBezTo>
                              <a:pt x="2343999" y="-26168"/>
                              <a:pt x="2175724" y="19869"/>
                              <a:pt x="2048724" y="56382"/>
                            </a:cubicBezTo>
                            <a:cubicBezTo>
                              <a:pt x="1921724" y="92894"/>
                              <a:pt x="1807424" y="177032"/>
                              <a:pt x="1724874" y="237357"/>
                            </a:cubicBezTo>
                            <a:cubicBezTo>
                              <a:pt x="1642324" y="297682"/>
                              <a:pt x="1616924" y="346895"/>
                              <a:pt x="1572474" y="41833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>
                              <ask:type>
                                <ask:lineSketchNone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7" name="任意多边形: 形状 186">
                        <a:extLst>
                          <a:ext uri="{FF2B5EF4-FFF2-40B4-BE49-F238E27FC236}">
                            <a16:creationId xmlns:a16="http://schemas.microsoft.com/office/drawing/2014/main" id="{30D09D66-1B2E-4E57-8E33-6DD0CF44CC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26290" y="1700368"/>
                        <a:ext cx="739222" cy="260394"/>
                      </a:xfrm>
                      <a:custGeom>
                        <a:avLst/>
                        <a:gdLst>
                          <a:gd name="connsiteX0" fmla="*/ 658313 w 3109904"/>
                          <a:gd name="connsiteY0" fmla="*/ 142975 h 1095475"/>
                          <a:gd name="connsiteX1" fmla="*/ 372563 w 3109904"/>
                          <a:gd name="connsiteY1" fmla="*/ 162025 h 1095475"/>
                          <a:gd name="connsiteX2" fmla="*/ 229688 w 3109904"/>
                          <a:gd name="connsiteY2" fmla="*/ 247750 h 1095475"/>
                          <a:gd name="connsiteX3" fmla="*/ 58238 w 3109904"/>
                          <a:gd name="connsiteY3" fmla="*/ 428725 h 1095475"/>
                          <a:gd name="connsiteX4" fmla="*/ 1088 w 3109904"/>
                          <a:gd name="connsiteY4" fmla="*/ 638275 h 1095475"/>
                          <a:gd name="connsiteX5" fmla="*/ 29663 w 3109904"/>
                          <a:gd name="connsiteY5" fmla="*/ 866875 h 1095475"/>
                          <a:gd name="connsiteX6" fmla="*/ 134438 w 3109904"/>
                          <a:gd name="connsiteY6" fmla="*/ 990700 h 1095475"/>
                          <a:gd name="connsiteX7" fmla="*/ 296363 w 3109904"/>
                          <a:gd name="connsiteY7" fmla="*/ 1066900 h 1095475"/>
                          <a:gd name="connsiteX8" fmla="*/ 563063 w 3109904"/>
                          <a:gd name="connsiteY8" fmla="*/ 1076425 h 1095475"/>
                          <a:gd name="connsiteX9" fmla="*/ 886913 w 3109904"/>
                          <a:gd name="connsiteY9" fmla="*/ 1095475 h 1095475"/>
                          <a:gd name="connsiteX10" fmla="*/ 1277438 w 3109904"/>
                          <a:gd name="connsiteY10" fmla="*/ 1076425 h 1095475"/>
                          <a:gd name="connsiteX11" fmla="*/ 1563188 w 3109904"/>
                          <a:gd name="connsiteY11" fmla="*/ 1057375 h 1095475"/>
                          <a:gd name="connsiteX12" fmla="*/ 1839413 w 3109904"/>
                          <a:gd name="connsiteY12" fmla="*/ 1009750 h 1095475"/>
                          <a:gd name="connsiteX13" fmla="*/ 2087063 w 3109904"/>
                          <a:gd name="connsiteY13" fmla="*/ 943075 h 1095475"/>
                          <a:gd name="connsiteX14" fmla="*/ 2401388 w 3109904"/>
                          <a:gd name="connsiteY14" fmla="*/ 857350 h 1095475"/>
                          <a:gd name="connsiteX15" fmla="*/ 2687138 w 3109904"/>
                          <a:gd name="connsiteY15" fmla="*/ 752575 h 1095475"/>
                          <a:gd name="connsiteX16" fmla="*/ 2944313 w 3109904"/>
                          <a:gd name="connsiteY16" fmla="*/ 647800 h 1095475"/>
                          <a:gd name="connsiteX17" fmla="*/ 3068138 w 3109904"/>
                          <a:gd name="connsiteY17" fmla="*/ 514450 h 1095475"/>
                          <a:gd name="connsiteX18" fmla="*/ 3106238 w 3109904"/>
                          <a:gd name="connsiteY18" fmla="*/ 381100 h 1095475"/>
                          <a:gd name="connsiteX19" fmla="*/ 3106238 w 3109904"/>
                          <a:gd name="connsiteY19" fmla="*/ 247750 h 1095475"/>
                          <a:gd name="connsiteX20" fmla="*/ 3087188 w 3109904"/>
                          <a:gd name="connsiteY20" fmla="*/ 133450 h 1095475"/>
                          <a:gd name="connsiteX21" fmla="*/ 3001463 w 3109904"/>
                          <a:gd name="connsiteY21" fmla="*/ 38200 h 1095475"/>
                          <a:gd name="connsiteX22" fmla="*/ 2810963 w 3109904"/>
                          <a:gd name="connsiteY22" fmla="*/ 100 h 1095475"/>
                          <a:gd name="connsiteX23" fmla="*/ 2687138 w 3109904"/>
                          <a:gd name="connsiteY23" fmla="*/ 47725 h 1095475"/>
                          <a:gd name="connsiteX24" fmla="*/ 2344238 w 3109904"/>
                          <a:gd name="connsiteY24" fmla="*/ 133450 h 1095475"/>
                          <a:gd name="connsiteX25" fmla="*/ 2153738 w 3109904"/>
                          <a:gd name="connsiteY25" fmla="*/ 142975 h 1095475"/>
                          <a:gd name="connsiteX26" fmla="*/ 1982288 w 3109904"/>
                          <a:gd name="connsiteY26" fmla="*/ 162025 h 1095475"/>
                          <a:gd name="connsiteX27" fmla="*/ 1753688 w 3109904"/>
                          <a:gd name="connsiteY27" fmla="*/ 162025 h 1095475"/>
                          <a:gd name="connsiteX28" fmla="*/ 1544138 w 3109904"/>
                          <a:gd name="connsiteY28" fmla="*/ 162025 h 1095475"/>
                          <a:gd name="connsiteX29" fmla="*/ 1363163 w 3109904"/>
                          <a:gd name="connsiteY29" fmla="*/ 152500 h 1095475"/>
                          <a:gd name="connsiteX30" fmla="*/ 1229813 w 3109904"/>
                          <a:gd name="connsiteY30" fmla="*/ 152500 h 1095475"/>
                          <a:gd name="connsiteX31" fmla="*/ 658313 w 3109904"/>
                          <a:gd name="connsiteY31" fmla="*/ 142975 h 1095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3109904" h="1095475">
                            <a:moveTo>
                              <a:pt x="658313" y="142975"/>
                            </a:moveTo>
                            <a:cubicBezTo>
                              <a:pt x="551156" y="143769"/>
                              <a:pt x="444000" y="144563"/>
                              <a:pt x="372563" y="162025"/>
                            </a:cubicBezTo>
                            <a:cubicBezTo>
                              <a:pt x="301126" y="179487"/>
                              <a:pt x="282075" y="203300"/>
                              <a:pt x="229688" y="247750"/>
                            </a:cubicBezTo>
                            <a:cubicBezTo>
                              <a:pt x="177301" y="292200"/>
                              <a:pt x="96338" y="363638"/>
                              <a:pt x="58238" y="428725"/>
                            </a:cubicBezTo>
                            <a:cubicBezTo>
                              <a:pt x="20138" y="493812"/>
                              <a:pt x="5851" y="565250"/>
                              <a:pt x="1088" y="638275"/>
                            </a:cubicBezTo>
                            <a:cubicBezTo>
                              <a:pt x="-3675" y="711300"/>
                              <a:pt x="7438" y="808138"/>
                              <a:pt x="29663" y="866875"/>
                            </a:cubicBezTo>
                            <a:cubicBezTo>
                              <a:pt x="51888" y="925612"/>
                              <a:pt x="89988" y="957363"/>
                              <a:pt x="134438" y="990700"/>
                            </a:cubicBezTo>
                            <a:cubicBezTo>
                              <a:pt x="178888" y="1024037"/>
                              <a:pt x="224925" y="1052613"/>
                              <a:pt x="296363" y="1066900"/>
                            </a:cubicBezTo>
                            <a:cubicBezTo>
                              <a:pt x="367800" y="1081188"/>
                              <a:pt x="464638" y="1071663"/>
                              <a:pt x="563063" y="1076425"/>
                            </a:cubicBezTo>
                            <a:cubicBezTo>
                              <a:pt x="661488" y="1081187"/>
                              <a:pt x="767851" y="1095475"/>
                              <a:pt x="886913" y="1095475"/>
                            </a:cubicBezTo>
                            <a:cubicBezTo>
                              <a:pt x="1005975" y="1095475"/>
                              <a:pt x="1164726" y="1082775"/>
                              <a:pt x="1277438" y="1076425"/>
                            </a:cubicBezTo>
                            <a:cubicBezTo>
                              <a:pt x="1390150" y="1070075"/>
                              <a:pt x="1469526" y="1068487"/>
                              <a:pt x="1563188" y="1057375"/>
                            </a:cubicBezTo>
                            <a:cubicBezTo>
                              <a:pt x="1656850" y="1046263"/>
                              <a:pt x="1752101" y="1028800"/>
                              <a:pt x="1839413" y="1009750"/>
                            </a:cubicBezTo>
                            <a:cubicBezTo>
                              <a:pt x="1926725" y="990700"/>
                              <a:pt x="2087063" y="943075"/>
                              <a:pt x="2087063" y="943075"/>
                            </a:cubicBezTo>
                            <a:cubicBezTo>
                              <a:pt x="2180725" y="917675"/>
                              <a:pt x="2301376" y="889100"/>
                              <a:pt x="2401388" y="857350"/>
                            </a:cubicBezTo>
                            <a:cubicBezTo>
                              <a:pt x="2501400" y="825600"/>
                              <a:pt x="2596651" y="787500"/>
                              <a:pt x="2687138" y="752575"/>
                            </a:cubicBezTo>
                            <a:cubicBezTo>
                              <a:pt x="2777625" y="717650"/>
                              <a:pt x="2880813" y="687487"/>
                              <a:pt x="2944313" y="647800"/>
                            </a:cubicBezTo>
                            <a:cubicBezTo>
                              <a:pt x="3007813" y="608113"/>
                              <a:pt x="3041150" y="558900"/>
                              <a:pt x="3068138" y="514450"/>
                            </a:cubicBezTo>
                            <a:cubicBezTo>
                              <a:pt x="3095126" y="470000"/>
                              <a:pt x="3099888" y="425550"/>
                              <a:pt x="3106238" y="381100"/>
                            </a:cubicBezTo>
                            <a:cubicBezTo>
                              <a:pt x="3112588" y="336650"/>
                              <a:pt x="3109413" y="289025"/>
                              <a:pt x="3106238" y="247750"/>
                            </a:cubicBezTo>
                            <a:cubicBezTo>
                              <a:pt x="3103063" y="206475"/>
                              <a:pt x="3104651" y="168375"/>
                              <a:pt x="3087188" y="133450"/>
                            </a:cubicBezTo>
                            <a:cubicBezTo>
                              <a:pt x="3069726" y="98525"/>
                              <a:pt x="3047500" y="60425"/>
                              <a:pt x="3001463" y="38200"/>
                            </a:cubicBezTo>
                            <a:cubicBezTo>
                              <a:pt x="2955426" y="15975"/>
                              <a:pt x="2863350" y="-1487"/>
                              <a:pt x="2810963" y="100"/>
                            </a:cubicBezTo>
                            <a:cubicBezTo>
                              <a:pt x="2758576" y="1687"/>
                              <a:pt x="2764925" y="25500"/>
                              <a:pt x="2687138" y="47725"/>
                            </a:cubicBezTo>
                            <a:cubicBezTo>
                              <a:pt x="2609351" y="69950"/>
                              <a:pt x="2433138" y="117575"/>
                              <a:pt x="2344238" y="133450"/>
                            </a:cubicBezTo>
                            <a:cubicBezTo>
                              <a:pt x="2255338" y="149325"/>
                              <a:pt x="2214063" y="138212"/>
                              <a:pt x="2153738" y="142975"/>
                            </a:cubicBezTo>
                            <a:cubicBezTo>
                              <a:pt x="2093413" y="147738"/>
                              <a:pt x="2048963" y="158850"/>
                              <a:pt x="1982288" y="162025"/>
                            </a:cubicBezTo>
                            <a:cubicBezTo>
                              <a:pt x="1915613" y="165200"/>
                              <a:pt x="1753688" y="162025"/>
                              <a:pt x="1753688" y="162025"/>
                            </a:cubicBezTo>
                            <a:cubicBezTo>
                              <a:pt x="1680663" y="162025"/>
                              <a:pt x="1609225" y="163612"/>
                              <a:pt x="1544138" y="162025"/>
                            </a:cubicBezTo>
                            <a:cubicBezTo>
                              <a:pt x="1479051" y="160438"/>
                              <a:pt x="1415550" y="154087"/>
                              <a:pt x="1363163" y="152500"/>
                            </a:cubicBezTo>
                            <a:cubicBezTo>
                              <a:pt x="1310776" y="150913"/>
                              <a:pt x="1229813" y="152500"/>
                              <a:pt x="1229813" y="152500"/>
                            </a:cubicBezTo>
                            <a:lnTo>
                              <a:pt x="658313" y="142975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3" name="组合 182">
                      <a:extLst>
                        <a:ext uri="{FF2B5EF4-FFF2-40B4-BE49-F238E27FC236}">
                          <a16:creationId xmlns:a16="http://schemas.microsoft.com/office/drawing/2014/main" id="{FA95BB1A-CBF1-4525-948D-ED78DE4365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47117" y="1115165"/>
                      <a:ext cx="363903" cy="327014"/>
                      <a:chOff x="2650649" y="1171576"/>
                      <a:chExt cx="878211" cy="789186"/>
                    </a:xfrm>
                  </p:grpSpPr>
                  <p:sp>
                    <p:nvSpPr>
                      <p:cNvPr id="184" name="任意多边形: 形状 183">
                        <a:extLst>
                          <a:ext uri="{FF2B5EF4-FFF2-40B4-BE49-F238E27FC236}">
                            <a16:creationId xmlns:a16="http://schemas.microsoft.com/office/drawing/2014/main" id="{23DE481B-16EC-4C54-AA5C-313D9790B6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0649" y="1171576"/>
                        <a:ext cx="878211" cy="579225"/>
                      </a:xfrm>
                      <a:custGeom>
                        <a:avLst/>
                        <a:gdLst>
                          <a:gd name="connsiteX0" fmla="*/ 1572474 w 3149832"/>
                          <a:gd name="connsiteY0" fmla="*/ 418332 h 2077475"/>
                          <a:gd name="connsiteX1" fmla="*/ 1458174 w 3149832"/>
                          <a:gd name="connsiteY1" fmla="*/ 665982 h 2077475"/>
                          <a:gd name="connsiteX2" fmla="*/ 1343874 w 3149832"/>
                          <a:gd name="connsiteY2" fmla="*/ 770757 h 2077475"/>
                          <a:gd name="connsiteX3" fmla="*/ 1067649 w 3149832"/>
                          <a:gd name="connsiteY3" fmla="*/ 866007 h 2077475"/>
                          <a:gd name="connsiteX4" fmla="*/ 867624 w 3149832"/>
                          <a:gd name="connsiteY4" fmla="*/ 961257 h 2077475"/>
                          <a:gd name="connsiteX5" fmla="*/ 505674 w 3149832"/>
                          <a:gd name="connsiteY5" fmla="*/ 1018407 h 2077475"/>
                          <a:gd name="connsiteX6" fmla="*/ 134199 w 3149832"/>
                          <a:gd name="connsiteY6" fmla="*/ 1170807 h 2077475"/>
                          <a:gd name="connsiteX7" fmla="*/ 849 w 3149832"/>
                          <a:gd name="connsiteY7" fmla="*/ 1408932 h 2077475"/>
                          <a:gd name="connsiteX8" fmla="*/ 105624 w 3149832"/>
                          <a:gd name="connsiteY8" fmla="*/ 1761357 h 2077475"/>
                          <a:gd name="connsiteX9" fmla="*/ 581874 w 3149832"/>
                          <a:gd name="connsiteY9" fmla="*/ 1970907 h 2077475"/>
                          <a:gd name="connsiteX10" fmla="*/ 1058124 w 3149832"/>
                          <a:gd name="connsiteY10" fmla="*/ 2066157 h 2077475"/>
                          <a:gd name="connsiteX11" fmla="*/ 1753449 w 3149832"/>
                          <a:gd name="connsiteY11" fmla="*/ 2066157 h 2077475"/>
                          <a:gd name="connsiteX12" fmla="*/ 2353524 w 3149832"/>
                          <a:gd name="connsiteY12" fmla="*/ 1980432 h 2077475"/>
                          <a:gd name="connsiteX13" fmla="*/ 2753574 w 3149832"/>
                          <a:gd name="connsiteY13" fmla="*/ 1847082 h 2077475"/>
                          <a:gd name="connsiteX14" fmla="*/ 3048849 w 3149832"/>
                          <a:gd name="connsiteY14" fmla="*/ 1408932 h 2077475"/>
                          <a:gd name="connsiteX15" fmla="*/ 3144099 w 3149832"/>
                          <a:gd name="connsiteY15" fmla="*/ 818382 h 2077475"/>
                          <a:gd name="connsiteX16" fmla="*/ 2905974 w 3149832"/>
                          <a:gd name="connsiteY16" fmla="*/ 323082 h 2077475"/>
                          <a:gd name="connsiteX17" fmla="*/ 2486874 w 3149832"/>
                          <a:gd name="connsiteY17" fmla="*/ 18282 h 2077475"/>
                          <a:gd name="connsiteX18" fmla="*/ 2048724 w 3149832"/>
                          <a:gd name="connsiteY18" fmla="*/ 56382 h 2077475"/>
                          <a:gd name="connsiteX19" fmla="*/ 1724874 w 3149832"/>
                          <a:gd name="connsiteY19" fmla="*/ 237357 h 2077475"/>
                          <a:gd name="connsiteX20" fmla="*/ 1572474 w 3149832"/>
                          <a:gd name="connsiteY20" fmla="*/ 418332 h 2077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49832" h="2077475">
                            <a:moveTo>
                              <a:pt x="1572474" y="418332"/>
                            </a:moveTo>
                            <a:cubicBezTo>
                              <a:pt x="1528024" y="489769"/>
                              <a:pt x="1496274" y="607244"/>
                              <a:pt x="1458174" y="665982"/>
                            </a:cubicBezTo>
                            <a:cubicBezTo>
                              <a:pt x="1420074" y="724720"/>
                              <a:pt x="1408962" y="737419"/>
                              <a:pt x="1343874" y="770757"/>
                            </a:cubicBezTo>
                            <a:cubicBezTo>
                              <a:pt x="1278786" y="804095"/>
                              <a:pt x="1147024" y="834257"/>
                              <a:pt x="1067649" y="866007"/>
                            </a:cubicBezTo>
                            <a:cubicBezTo>
                              <a:pt x="988274" y="897757"/>
                              <a:pt x="961286" y="935857"/>
                              <a:pt x="867624" y="961257"/>
                            </a:cubicBezTo>
                            <a:cubicBezTo>
                              <a:pt x="773962" y="986657"/>
                              <a:pt x="627911" y="983482"/>
                              <a:pt x="505674" y="1018407"/>
                            </a:cubicBezTo>
                            <a:cubicBezTo>
                              <a:pt x="383436" y="1053332"/>
                              <a:pt x="218336" y="1105720"/>
                              <a:pt x="134199" y="1170807"/>
                            </a:cubicBezTo>
                            <a:cubicBezTo>
                              <a:pt x="50061" y="1235895"/>
                              <a:pt x="5611" y="1310507"/>
                              <a:pt x="849" y="1408932"/>
                            </a:cubicBezTo>
                            <a:cubicBezTo>
                              <a:pt x="-3913" y="1507357"/>
                              <a:pt x="8787" y="1667695"/>
                              <a:pt x="105624" y="1761357"/>
                            </a:cubicBezTo>
                            <a:cubicBezTo>
                              <a:pt x="202461" y="1855019"/>
                              <a:pt x="423124" y="1920107"/>
                              <a:pt x="581874" y="1970907"/>
                            </a:cubicBezTo>
                            <a:cubicBezTo>
                              <a:pt x="740624" y="2021707"/>
                              <a:pt x="862862" y="2050282"/>
                              <a:pt x="1058124" y="2066157"/>
                            </a:cubicBezTo>
                            <a:cubicBezTo>
                              <a:pt x="1253386" y="2082032"/>
                              <a:pt x="1537549" y="2080445"/>
                              <a:pt x="1753449" y="2066157"/>
                            </a:cubicBezTo>
                            <a:cubicBezTo>
                              <a:pt x="1969349" y="2051869"/>
                              <a:pt x="2186836" y="2016945"/>
                              <a:pt x="2353524" y="1980432"/>
                            </a:cubicBezTo>
                            <a:cubicBezTo>
                              <a:pt x="2520212" y="1943919"/>
                              <a:pt x="2637687" y="1942332"/>
                              <a:pt x="2753574" y="1847082"/>
                            </a:cubicBezTo>
                            <a:cubicBezTo>
                              <a:pt x="2869461" y="1751832"/>
                              <a:pt x="2983762" y="1580382"/>
                              <a:pt x="3048849" y="1408932"/>
                            </a:cubicBezTo>
                            <a:cubicBezTo>
                              <a:pt x="3113936" y="1237482"/>
                              <a:pt x="3167912" y="999357"/>
                              <a:pt x="3144099" y="818382"/>
                            </a:cubicBezTo>
                            <a:cubicBezTo>
                              <a:pt x="3120287" y="637407"/>
                              <a:pt x="3015511" y="456432"/>
                              <a:pt x="2905974" y="323082"/>
                            </a:cubicBezTo>
                            <a:cubicBezTo>
                              <a:pt x="2796437" y="189732"/>
                              <a:pt x="2629749" y="62732"/>
                              <a:pt x="2486874" y="18282"/>
                            </a:cubicBezTo>
                            <a:cubicBezTo>
                              <a:pt x="2343999" y="-26168"/>
                              <a:pt x="2175724" y="19869"/>
                              <a:pt x="2048724" y="56382"/>
                            </a:cubicBezTo>
                            <a:cubicBezTo>
                              <a:pt x="1921724" y="92894"/>
                              <a:pt x="1807424" y="177032"/>
                              <a:pt x="1724874" y="237357"/>
                            </a:cubicBezTo>
                            <a:cubicBezTo>
                              <a:pt x="1642324" y="297682"/>
                              <a:pt x="1616924" y="346895"/>
                              <a:pt x="1572474" y="41833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>
                              <ask:type>
                                <ask:lineSketchNone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5" name="任意多边形: 形状 184">
                        <a:extLst>
                          <a:ext uri="{FF2B5EF4-FFF2-40B4-BE49-F238E27FC236}">
                            <a16:creationId xmlns:a16="http://schemas.microsoft.com/office/drawing/2014/main" id="{E26DB818-2B10-4085-B6E0-BCCE2D9842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26290" y="1700368"/>
                        <a:ext cx="739222" cy="260394"/>
                      </a:xfrm>
                      <a:custGeom>
                        <a:avLst/>
                        <a:gdLst>
                          <a:gd name="connsiteX0" fmla="*/ 658313 w 3109904"/>
                          <a:gd name="connsiteY0" fmla="*/ 142975 h 1095475"/>
                          <a:gd name="connsiteX1" fmla="*/ 372563 w 3109904"/>
                          <a:gd name="connsiteY1" fmla="*/ 162025 h 1095475"/>
                          <a:gd name="connsiteX2" fmla="*/ 229688 w 3109904"/>
                          <a:gd name="connsiteY2" fmla="*/ 247750 h 1095475"/>
                          <a:gd name="connsiteX3" fmla="*/ 58238 w 3109904"/>
                          <a:gd name="connsiteY3" fmla="*/ 428725 h 1095475"/>
                          <a:gd name="connsiteX4" fmla="*/ 1088 w 3109904"/>
                          <a:gd name="connsiteY4" fmla="*/ 638275 h 1095475"/>
                          <a:gd name="connsiteX5" fmla="*/ 29663 w 3109904"/>
                          <a:gd name="connsiteY5" fmla="*/ 866875 h 1095475"/>
                          <a:gd name="connsiteX6" fmla="*/ 134438 w 3109904"/>
                          <a:gd name="connsiteY6" fmla="*/ 990700 h 1095475"/>
                          <a:gd name="connsiteX7" fmla="*/ 296363 w 3109904"/>
                          <a:gd name="connsiteY7" fmla="*/ 1066900 h 1095475"/>
                          <a:gd name="connsiteX8" fmla="*/ 563063 w 3109904"/>
                          <a:gd name="connsiteY8" fmla="*/ 1076425 h 1095475"/>
                          <a:gd name="connsiteX9" fmla="*/ 886913 w 3109904"/>
                          <a:gd name="connsiteY9" fmla="*/ 1095475 h 1095475"/>
                          <a:gd name="connsiteX10" fmla="*/ 1277438 w 3109904"/>
                          <a:gd name="connsiteY10" fmla="*/ 1076425 h 1095475"/>
                          <a:gd name="connsiteX11" fmla="*/ 1563188 w 3109904"/>
                          <a:gd name="connsiteY11" fmla="*/ 1057375 h 1095475"/>
                          <a:gd name="connsiteX12" fmla="*/ 1839413 w 3109904"/>
                          <a:gd name="connsiteY12" fmla="*/ 1009750 h 1095475"/>
                          <a:gd name="connsiteX13" fmla="*/ 2087063 w 3109904"/>
                          <a:gd name="connsiteY13" fmla="*/ 943075 h 1095475"/>
                          <a:gd name="connsiteX14" fmla="*/ 2401388 w 3109904"/>
                          <a:gd name="connsiteY14" fmla="*/ 857350 h 1095475"/>
                          <a:gd name="connsiteX15" fmla="*/ 2687138 w 3109904"/>
                          <a:gd name="connsiteY15" fmla="*/ 752575 h 1095475"/>
                          <a:gd name="connsiteX16" fmla="*/ 2944313 w 3109904"/>
                          <a:gd name="connsiteY16" fmla="*/ 647800 h 1095475"/>
                          <a:gd name="connsiteX17" fmla="*/ 3068138 w 3109904"/>
                          <a:gd name="connsiteY17" fmla="*/ 514450 h 1095475"/>
                          <a:gd name="connsiteX18" fmla="*/ 3106238 w 3109904"/>
                          <a:gd name="connsiteY18" fmla="*/ 381100 h 1095475"/>
                          <a:gd name="connsiteX19" fmla="*/ 3106238 w 3109904"/>
                          <a:gd name="connsiteY19" fmla="*/ 247750 h 1095475"/>
                          <a:gd name="connsiteX20" fmla="*/ 3087188 w 3109904"/>
                          <a:gd name="connsiteY20" fmla="*/ 133450 h 1095475"/>
                          <a:gd name="connsiteX21" fmla="*/ 3001463 w 3109904"/>
                          <a:gd name="connsiteY21" fmla="*/ 38200 h 1095475"/>
                          <a:gd name="connsiteX22" fmla="*/ 2810963 w 3109904"/>
                          <a:gd name="connsiteY22" fmla="*/ 100 h 1095475"/>
                          <a:gd name="connsiteX23" fmla="*/ 2687138 w 3109904"/>
                          <a:gd name="connsiteY23" fmla="*/ 47725 h 1095475"/>
                          <a:gd name="connsiteX24" fmla="*/ 2344238 w 3109904"/>
                          <a:gd name="connsiteY24" fmla="*/ 133450 h 1095475"/>
                          <a:gd name="connsiteX25" fmla="*/ 2153738 w 3109904"/>
                          <a:gd name="connsiteY25" fmla="*/ 142975 h 1095475"/>
                          <a:gd name="connsiteX26" fmla="*/ 1982288 w 3109904"/>
                          <a:gd name="connsiteY26" fmla="*/ 162025 h 1095475"/>
                          <a:gd name="connsiteX27" fmla="*/ 1753688 w 3109904"/>
                          <a:gd name="connsiteY27" fmla="*/ 162025 h 1095475"/>
                          <a:gd name="connsiteX28" fmla="*/ 1544138 w 3109904"/>
                          <a:gd name="connsiteY28" fmla="*/ 162025 h 1095475"/>
                          <a:gd name="connsiteX29" fmla="*/ 1363163 w 3109904"/>
                          <a:gd name="connsiteY29" fmla="*/ 152500 h 1095475"/>
                          <a:gd name="connsiteX30" fmla="*/ 1229813 w 3109904"/>
                          <a:gd name="connsiteY30" fmla="*/ 152500 h 1095475"/>
                          <a:gd name="connsiteX31" fmla="*/ 658313 w 3109904"/>
                          <a:gd name="connsiteY31" fmla="*/ 142975 h 1095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3109904" h="1095475">
                            <a:moveTo>
                              <a:pt x="658313" y="142975"/>
                            </a:moveTo>
                            <a:cubicBezTo>
                              <a:pt x="551156" y="143769"/>
                              <a:pt x="444000" y="144563"/>
                              <a:pt x="372563" y="162025"/>
                            </a:cubicBezTo>
                            <a:cubicBezTo>
                              <a:pt x="301126" y="179487"/>
                              <a:pt x="282075" y="203300"/>
                              <a:pt x="229688" y="247750"/>
                            </a:cubicBezTo>
                            <a:cubicBezTo>
                              <a:pt x="177301" y="292200"/>
                              <a:pt x="96338" y="363638"/>
                              <a:pt x="58238" y="428725"/>
                            </a:cubicBezTo>
                            <a:cubicBezTo>
                              <a:pt x="20138" y="493812"/>
                              <a:pt x="5851" y="565250"/>
                              <a:pt x="1088" y="638275"/>
                            </a:cubicBezTo>
                            <a:cubicBezTo>
                              <a:pt x="-3675" y="711300"/>
                              <a:pt x="7438" y="808138"/>
                              <a:pt x="29663" y="866875"/>
                            </a:cubicBezTo>
                            <a:cubicBezTo>
                              <a:pt x="51888" y="925612"/>
                              <a:pt x="89988" y="957363"/>
                              <a:pt x="134438" y="990700"/>
                            </a:cubicBezTo>
                            <a:cubicBezTo>
                              <a:pt x="178888" y="1024037"/>
                              <a:pt x="224925" y="1052613"/>
                              <a:pt x="296363" y="1066900"/>
                            </a:cubicBezTo>
                            <a:cubicBezTo>
                              <a:pt x="367800" y="1081188"/>
                              <a:pt x="464638" y="1071663"/>
                              <a:pt x="563063" y="1076425"/>
                            </a:cubicBezTo>
                            <a:cubicBezTo>
                              <a:pt x="661488" y="1081187"/>
                              <a:pt x="767851" y="1095475"/>
                              <a:pt x="886913" y="1095475"/>
                            </a:cubicBezTo>
                            <a:cubicBezTo>
                              <a:pt x="1005975" y="1095475"/>
                              <a:pt x="1164726" y="1082775"/>
                              <a:pt x="1277438" y="1076425"/>
                            </a:cubicBezTo>
                            <a:cubicBezTo>
                              <a:pt x="1390150" y="1070075"/>
                              <a:pt x="1469526" y="1068487"/>
                              <a:pt x="1563188" y="1057375"/>
                            </a:cubicBezTo>
                            <a:cubicBezTo>
                              <a:pt x="1656850" y="1046263"/>
                              <a:pt x="1752101" y="1028800"/>
                              <a:pt x="1839413" y="1009750"/>
                            </a:cubicBezTo>
                            <a:cubicBezTo>
                              <a:pt x="1926725" y="990700"/>
                              <a:pt x="2087063" y="943075"/>
                              <a:pt x="2087063" y="943075"/>
                            </a:cubicBezTo>
                            <a:cubicBezTo>
                              <a:pt x="2180725" y="917675"/>
                              <a:pt x="2301376" y="889100"/>
                              <a:pt x="2401388" y="857350"/>
                            </a:cubicBezTo>
                            <a:cubicBezTo>
                              <a:pt x="2501400" y="825600"/>
                              <a:pt x="2596651" y="787500"/>
                              <a:pt x="2687138" y="752575"/>
                            </a:cubicBezTo>
                            <a:cubicBezTo>
                              <a:pt x="2777625" y="717650"/>
                              <a:pt x="2880813" y="687487"/>
                              <a:pt x="2944313" y="647800"/>
                            </a:cubicBezTo>
                            <a:cubicBezTo>
                              <a:pt x="3007813" y="608113"/>
                              <a:pt x="3041150" y="558900"/>
                              <a:pt x="3068138" y="514450"/>
                            </a:cubicBezTo>
                            <a:cubicBezTo>
                              <a:pt x="3095126" y="470000"/>
                              <a:pt x="3099888" y="425550"/>
                              <a:pt x="3106238" y="381100"/>
                            </a:cubicBezTo>
                            <a:cubicBezTo>
                              <a:pt x="3112588" y="336650"/>
                              <a:pt x="3109413" y="289025"/>
                              <a:pt x="3106238" y="247750"/>
                            </a:cubicBezTo>
                            <a:cubicBezTo>
                              <a:pt x="3103063" y="206475"/>
                              <a:pt x="3104651" y="168375"/>
                              <a:pt x="3087188" y="133450"/>
                            </a:cubicBezTo>
                            <a:cubicBezTo>
                              <a:pt x="3069726" y="98525"/>
                              <a:pt x="3047500" y="60425"/>
                              <a:pt x="3001463" y="38200"/>
                            </a:cubicBezTo>
                            <a:cubicBezTo>
                              <a:pt x="2955426" y="15975"/>
                              <a:pt x="2863350" y="-1487"/>
                              <a:pt x="2810963" y="100"/>
                            </a:cubicBezTo>
                            <a:cubicBezTo>
                              <a:pt x="2758576" y="1687"/>
                              <a:pt x="2764925" y="25500"/>
                              <a:pt x="2687138" y="47725"/>
                            </a:cubicBezTo>
                            <a:cubicBezTo>
                              <a:pt x="2609351" y="69950"/>
                              <a:pt x="2433138" y="117575"/>
                              <a:pt x="2344238" y="133450"/>
                            </a:cubicBezTo>
                            <a:cubicBezTo>
                              <a:pt x="2255338" y="149325"/>
                              <a:pt x="2214063" y="138212"/>
                              <a:pt x="2153738" y="142975"/>
                            </a:cubicBezTo>
                            <a:cubicBezTo>
                              <a:pt x="2093413" y="147738"/>
                              <a:pt x="2048963" y="158850"/>
                              <a:pt x="1982288" y="162025"/>
                            </a:cubicBezTo>
                            <a:cubicBezTo>
                              <a:pt x="1915613" y="165200"/>
                              <a:pt x="1753688" y="162025"/>
                              <a:pt x="1753688" y="162025"/>
                            </a:cubicBezTo>
                            <a:cubicBezTo>
                              <a:pt x="1680663" y="162025"/>
                              <a:pt x="1609225" y="163612"/>
                              <a:pt x="1544138" y="162025"/>
                            </a:cubicBezTo>
                            <a:cubicBezTo>
                              <a:pt x="1479051" y="160438"/>
                              <a:pt x="1415550" y="154087"/>
                              <a:pt x="1363163" y="152500"/>
                            </a:cubicBezTo>
                            <a:cubicBezTo>
                              <a:pt x="1310776" y="150913"/>
                              <a:pt x="1229813" y="152500"/>
                              <a:pt x="1229813" y="152500"/>
                            </a:cubicBezTo>
                            <a:lnTo>
                              <a:pt x="658313" y="142975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7" name="组合 166">
                    <a:extLst>
                      <a:ext uri="{FF2B5EF4-FFF2-40B4-BE49-F238E27FC236}">
                        <a16:creationId xmlns:a16="http://schemas.microsoft.com/office/drawing/2014/main" id="{1E27D7EF-2799-4A27-AAB4-73929B1E8023}"/>
                      </a:ext>
                    </a:extLst>
                  </p:cNvPr>
                  <p:cNvGrpSpPr/>
                  <p:nvPr/>
                </p:nvGrpSpPr>
                <p:grpSpPr>
                  <a:xfrm>
                    <a:off x="10493335" y="606961"/>
                    <a:ext cx="819320" cy="905399"/>
                    <a:chOff x="9747117" y="265350"/>
                    <a:chExt cx="1064944" cy="1176829"/>
                  </a:xfrm>
                </p:grpSpPr>
                <p:grpSp>
                  <p:nvGrpSpPr>
                    <p:cNvPr id="168" name="组合 167">
                      <a:extLst>
                        <a:ext uri="{FF2B5EF4-FFF2-40B4-BE49-F238E27FC236}">
                          <a16:creationId xmlns:a16="http://schemas.microsoft.com/office/drawing/2014/main" id="{2620ED03-A969-467B-9425-61F68A880C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2912" y="265350"/>
                      <a:ext cx="363903" cy="327014"/>
                      <a:chOff x="2650649" y="1171576"/>
                      <a:chExt cx="878211" cy="789186"/>
                    </a:xfrm>
                  </p:grpSpPr>
                  <p:sp>
                    <p:nvSpPr>
                      <p:cNvPr id="178" name="任意多边形: 形状 177">
                        <a:extLst>
                          <a:ext uri="{FF2B5EF4-FFF2-40B4-BE49-F238E27FC236}">
                            <a16:creationId xmlns:a16="http://schemas.microsoft.com/office/drawing/2014/main" id="{38114543-5C88-4404-9190-6CBF25F2DF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0649" y="1171576"/>
                        <a:ext cx="878211" cy="579225"/>
                      </a:xfrm>
                      <a:custGeom>
                        <a:avLst/>
                        <a:gdLst>
                          <a:gd name="connsiteX0" fmla="*/ 1572474 w 3149832"/>
                          <a:gd name="connsiteY0" fmla="*/ 418332 h 2077475"/>
                          <a:gd name="connsiteX1" fmla="*/ 1458174 w 3149832"/>
                          <a:gd name="connsiteY1" fmla="*/ 665982 h 2077475"/>
                          <a:gd name="connsiteX2" fmla="*/ 1343874 w 3149832"/>
                          <a:gd name="connsiteY2" fmla="*/ 770757 h 2077475"/>
                          <a:gd name="connsiteX3" fmla="*/ 1067649 w 3149832"/>
                          <a:gd name="connsiteY3" fmla="*/ 866007 h 2077475"/>
                          <a:gd name="connsiteX4" fmla="*/ 867624 w 3149832"/>
                          <a:gd name="connsiteY4" fmla="*/ 961257 h 2077475"/>
                          <a:gd name="connsiteX5" fmla="*/ 505674 w 3149832"/>
                          <a:gd name="connsiteY5" fmla="*/ 1018407 h 2077475"/>
                          <a:gd name="connsiteX6" fmla="*/ 134199 w 3149832"/>
                          <a:gd name="connsiteY6" fmla="*/ 1170807 h 2077475"/>
                          <a:gd name="connsiteX7" fmla="*/ 849 w 3149832"/>
                          <a:gd name="connsiteY7" fmla="*/ 1408932 h 2077475"/>
                          <a:gd name="connsiteX8" fmla="*/ 105624 w 3149832"/>
                          <a:gd name="connsiteY8" fmla="*/ 1761357 h 2077475"/>
                          <a:gd name="connsiteX9" fmla="*/ 581874 w 3149832"/>
                          <a:gd name="connsiteY9" fmla="*/ 1970907 h 2077475"/>
                          <a:gd name="connsiteX10" fmla="*/ 1058124 w 3149832"/>
                          <a:gd name="connsiteY10" fmla="*/ 2066157 h 2077475"/>
                          <a:gd name="connsiteX11" fmla="*/ 1753449 w 3149832"/>
                          <a:gd name="connsiteY11" fmla="*/ 2066157 h 2077475"/>
                          <a:gd name="connsiteX12" fmla="*/ 2353524 w 3149832"/>
                          <a:gd name="connsiteY12" fmla="*/ 1980432 h 2077475"/>
                          <a:gd name="connsiteX13" fmla="*/ 2753574 w 3149832"/>
                          <a:gd name="connsiteY13" fmla="*/ 1847082 h 2077475"/>
                          <a:gd name="connsiteX14" fmla="*/ 3048849 w 3149832"/>
                          <a:gd name="connsiteY14" fmla="*/ 1408932 h 2077475"/>
                          <a:gd name="connsiteX15" fmla="*/ 3144099 w 3149832"/>
                          <a:gd name="connsiteY15" fmla="*/ 818382 h 2077475"/>
                          <a:gd name="connsiteX16" fmla="*/ 2905974 w 3149832"/>
                          <a:gd name="connsiteY16" fmla="*/ 323082 h 2077475"/>
                          <a:gd name="connsiteX17" fmla="*/ 2486874 w 3149832"/>
                          <a:gd name="connsiteY17" fmla="*/ 18282 h 2077475"/>
                          <a:gd name="connsiteX18" fmla="*/ 2048724 w 3149832"/>
                          <a:gd name="connsiteY18" fmla="*/ 56382 h 2077475"/>
                          <a:gd name="connsiteX19" fmla="*/ 1724874 w 3149832"/>
                          <a:gd name="connsiteY19" fmla="*/ 237357 h 2077475"/>
                          <a:gd name="connsiteX20" fmla="*/ 1572474 w 3149832"/>
                          <a:gd name="connsiteY20" fmla="*/ 418332 h 2077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49832" h="2077475">
                            <a:moveTo>
                              <a:pt x="1572474" y="418332"/>
                            </a:moveTo>
                            <a:cubicBezTo>
                              <a:pt x="1528024" y="489769"/>
                              <a:pt x="1496274" y="607244"/>
                              <a:pt x="1458174" y="665982"/>
                            </a:cubicBezTo>
                            <a:cubicBezTo>
                              <a:pt x="1420074" y="724720"/>
                              <a:pt x="1408962" y="737419"/>
                              <a:pt x="1343874" y="770757"/>
                            </a:cubicBezTo>
                            <a:cubicBezTo>
                              <a:pt x="1278786" y="804095"/>
                              <a:pt x="1147024" y="834257"/>
                              <a:pt x="1067649" y="866007"/>
                            </a:cubicBezTo>
                            <a:cubicBezTo>
                              <a:pt x="988274" y="897757"/>
                              <a:pt x="961286" y="935857"/>
                              <a:pt x="867624" y="961257"/>
                            </a:cubicBezTo>
                            <a:cubicBezTo>
                              <a:pt x="773962" y="986657"/>
                              <a:pt x="627911" y="983482"/>
                              <a:pt x="505674" y="1018407"/>
                            </a:cubicBezTo>
                            <a:cubicBezTo>
                              <a:pt x="383436" y="1053332"/>
                              <a:pt x="218336" y="1105720"/>
                              <a:pt x="134199" y="1170807"/>
                            </a:cubicBezTo>
                            <a:cubicBezTo>
                              <a:pt x="50061" y="1235895"/>
                              <a:pt x="5611" y="1310507"/>
                              <a:pt x="849" y="1408932"/>
                            </a:cubicBezTo>
                            <a:cubicBezTo>
                              <a:pt x="-3913" y="1507357"/>
                              <a:pt x="8787" y="1667695"/>
                              <a:pt x="105624" y="1761357"/>
                            </a:cubicBezTo>
                            <a:cubicBezTo>
                              <a:pt x="202461" y="1855019"/>
                              <a:pt x="423124" y="1920107"/>
                              <a:pt x="581874" y="1970907"/>
                            </a:cubicBezTo>
                            <a:cubicBezTo>
                              <a:pt x="740624" y="2021707"/>
                              <a:pt x="862862" y="2050282"/>
                              <a:pt x="1058124" y="2066157"/>
                            </a:cubicBezTo>
                            <a:cubicBezTo>
                              <a:pt x="1253386" y="2082032"/>
                              <a:pt x="1537549" y="2080445"/>
                              <a:pt x="1753449" y="2066157"/>
                            </a:cubicBezTo>
                            <a:cubicBezTo>
                              <a:pt x="1969349" y="2051869"/>
                              <a:pt x="2186836" y="2016945"/>
                              <a:pt x="2353524" y="1980432"/>
                            </a:cubicBezTo>
                            <a:cubicBezTo>
                              <a:pt x="2520212" y="1943919"/>
                              <a:pt x="2637687" y="1942332"/>
                              <a:pt x="2753574" y="1847082"/>
                            </a:cubicBezTo>
                            <a:cubicBezTo>
                              <a:pt x="2869461" y="1751832"/>
                              <a:pt x="2983762" y="1580382"/>
                              <a:pt x="3048849" y="1408932"/>
                            </a:cubicBezTo>
                            <a:cubicBezTo>
                              <a:pt x="3113936" y="1237482"/>
                              <a:pt x="3167912" y="999357"/>
                              <a:pt x="3144099" y="818382"/>
                            </a:cubicBezTo>
                            <a:cubicBezTo>
                              <a:pt x="3120287" y="637407"/>
                              <a:pt x="3015511" y="456432"/>
                              <a:pt x="2905974" y="323082"/>
                            </a:cubicBezTo>
                            <a:cubicBezTo>
                              <a:pt x="2796437" y="189732"/>
                              <a:pt x="2629749" y="62732"/>
                              <a:pt x="2486874" y="18282"/>
                            </a:cubicBezTo>
                            <a:cubicBezTo>
                              <a:pt x="2343999" y="-26168"/>
                              <a:pt x="2175724" y="19869"/>
                              <a:pt x="2048724" y="56382"/>
                            </a:cubicBezTo>
                            <a:cubicBezTo>
                              <a:pt x="1921724" y="92894"/>
                              <a:pt x="1807424" y="177032"/>
                              <a:pt x="1724874" y="237357"/>
                            </a:cubicBezTo>
                            <a:cubicBezTo>
                              <a:pt x="1642324" y="297682"/>
                              <a:pt x="1616924" y="346895"/>
                              <a:pt x="1572474" y="41833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>
                              <ask:type>
                                <ask:lineSketchNone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79" name="任意多边形: 形状 178">
                        <a:extLst>
                          <a:ext uri="{FF2B5EF4-FFF2-40B4-BE49-F238E27FC236}">
                            <a16:creationId xmlns:a16="http://schemas.microsoft.com/office/drawing/2014/main" id="{6E5038ED-110A-4C64-AC43-B242D71D9E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26290" y="1700368"/>
                        <a:ext cx="739222" cy="260394"/>
                      </a:xfrm>
                      <a:custGeom>
                        <a:avLst/>
                        <a:gdLst>
                          <a:gd name="connsiteX0" fmla="*/ 658313 w 3109904"/>
                          <a:gd name="connsiteY0" fmla="*/ 142975 h 1095475"/>
                          <a:gd name="connsiteX1" fmla="*/ 372563 w 3109904"/>
                          <a:gd name="connsiteY1" fmla="*/ 162025 h 1095475"/>
                          <a:gd name="connsiteX2" fmla="*/ 229688 w 3109904"/>
                          <a:gd name="connsiteY2" fmla="*/ 247750 h 1095475"/>
                          <a:gd name="connsiteX3" fmla="*/ 58238 w 3109904"/>
                          <a:gd name="connsiteY3" fmla="*/ 428725 h 1095475"/>
                          <a:gd name="connsiteX4" fmla="*/ 1088 w 3109904"/>
                          <a:gd name="connsiteY4" fmla="*/ 638275 h 1095475"/>
                          <a:gd name="connsiteX5" fmla="*/ 29663 w 3109904"/>
                          <a:gd name="connsiteY5" fmla="*/ 866875 h 1095475"/>
                          <a:gd name="connsiteX6" fmla="*/ 134438 w 3109904"/>
                          <a:gd name="connsiteY6" fmla="*/ 990700 h 1095475"/>
                          <a:gd name="connsiteX7" fmla="*/ 296363 w 3109904"/>
                          <a:gd name="connsiteY7" fmla="*/ 1066900 h 1095475"/>
                          <a:gd name="connsiteX8" fmla="*/ 563063 w 3109904"/>
                          <a:gd name="connsiteY8" fmla="*/ 1076425 h 1095475"/>
                          <a:gd name="connsiteX9" fmla="*/ 886913 w 3109904"/>
                          <a:gd name="connsiteY9" fmla="*/ 1095475 h 1095475"/>
                          <a:gd name="connsiteX10" fmla="*/ 1277438 w 3109904"/>
                          <a:gd name="connsiteY10" fmla="*/ 1076425 h 1095475"/>
                          <a:gd name="connsiteX11" fmla="*/ 1563188 w 3109904"/>
                          <a:gd name="connsiteY11" fmla="*/ 1057375 h 1095475"/>
                          <a:gd name="connsiteX12" fmla="*/ 1839413 w 3109904"/>
                          <a:gd name="connsiteY12" fmla="*/ 1009750 h 1095475"/>
                          <a:gd name="connsiteX13" fmla="*/ 2087063 w 3109904"/>
                          <a:gd name="connsiteY13" fmla="*/ 943075 h 1095475"/>
                          <a:gd name="connsiteX14" fmla="*/ 2401388 w 3109904"/>
                          <a:gd name="connsiteY14" fmla="*/ 857350 h 1095475"/>
                          <a:gd name="connsiteX15" fmla="*/ 2687138 w 3109904"/>
                          <a:gd name="connsiteY15" fmla="*/ 752575 h 1095475"/>
                          <a:gd name="connsiteX16" fmla="*/ 2944313 w 3109904"/>
                          <a:gd name="connsiteY16" fmla="*/ 647800 h 1095475"/>
                          <a:gd name="connsiteX17" fmla="*/ 3068138 w 3109904"/>
                          <a:gd name="connsiteY17" fmla="*/ 514450 h 1095475"/>
                          <a:gd name="connsiteX18" fmla="*/ 3106238 w 3109904"/>
                          <a:gd name="connsiteY18" fmla="*/ 381100 h 1095475"/>
                          <a:gd name="connsiteX19" fmla="*/ 3106238 w 3109904"/>
                          <a:gd name="connsiteY19" fmla="*/ 247750 h 1095475"/>
                          <a:gd name="connsiteX20" fmla="*/ 3087188 w 3109904"/>
                          <a:gd name="connsiteY20" fmla="*/ 133450 h 1095475"/>
                          <a:gd name="connsiteX21" fmla="*/ 3001463 w 3109904"/>
                          <a:gd name="connsiteY21" fmla="*/ 38200 h 1095475"/>
                          <a:gd name="connsiteX22" fmla="*/ 2810963 w 3109904"/>
                          <a:gd name="connsiteY22" fmla="*/ 100 h 1095475"/>
                          <a:gd name="connsiteX23" fmla="*/ 2687138 w 3109904"/>
                          <a:gd name="connsiteY23" fmla="*/ 47725 h 1095475"/>
                          <a:gd name="connsiteX24" fmla="*/ 2344238 w 3109904"/>
                          <a:gd name="connsiteY24" fmla="*/ 133450 h 1095475"/>
                          <a:gd name="connsiteX25" fmla="*/ 2153738 w 3109904"/>
                          <a:gd name="connsiteY25" fmla="*/ 142975 h 1095475"/>
                          <a:gd name="connsiteX26" fmla="*/ 1982288 w 3109904"/>
                          <a:gd name="connsiteY26" fmla="*/ 162025 h 1095475"/>
                          <a:gd name="connsiteX27" fmla="*/ 1753688 w 3109904"/>
                          <a:gd name="connsiteY27" fmla="*/ 162025 h 1095475"/>
                          <a:gd name="connsiteX28" fmla="*/ 1544138 w 3109904"/>
                          <a:gd name="connsiteY28" fmla="*/ 162025 h 1095475"/>
                          <a:gd name="connsiteX29" fmla="*/ 1363163 w 3109904"/>
                          <a:gd name="connsiteY29" fmla="*/ 152500 h 1095475"/>
                          <a:gd name="connsiteX30" fmla="*/ 1229813 w 3109904"/>
                          <a:gd name="connsiteY30" fmla="*/ 152500 h 1095475"/>
                          <a:gd name="connsiteX31" fmla="*/ 658313 w 3109904"/>
                          <a:gd name="connsiteY31" fmla="*/ 142975 h 1095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3109904" h="1095475">
                            <a:moveTo>
                              <a:pt x="658313" y="142975"/>
                            </a:moveTo>
                            <a:cubicBezTo>
                              <a:pt x="551156" y="143769"/>
                              <a:pt x="444000" y="144563"/>
                              <a:pt x="372563" y="162025"/>
                            </a:cubicBezTo>
                            <a:cubicBezTo>
                              <a:pt x="301126" y="179487"/>
                              <a:pt x="282075" y="203300"/>
                              <a:pt x="229688" y="247750"/>
                            </a:cubicBezTo>
                            <a:cubicBezTo>
                              <a:pt x="177301" y="292200"/>
                              <a:pt x="96338" y="363638"/>
                              <a:pt x="58238" y="428725"/>
                            </a:cubicBezTo>
                            <a:cubicBezTo>
                              <a:pt x="20138" y="493812"/>
                              <a:pt x="5851" y="565250"/>
                              <a:pt x="1088" y="638275"/>
                            </a:cubicBezTo>
                            <a:cubicBezTo>
                              <a:pt x="-3675" y="711300"/>
                              <a:pt x="7438" y="808138"/>
                              <a:pt x="29663" y="866875"/>
                            </a:cubicBezTo>
                            <a:cubicBezTo>
                              <a:pt x="51888" y="925612"/>
                              <a:pt x="89988" y="957363"/>
                              <a:pt x="134438" y="990700"/>
                            </a:cubicBezTo>
                            <a:cubicBezTo>
                              <a:pt x="178888" y="1024037"/>
                              <a:pt x="224925" y="1052613"/>
                              <a:pt x="296363" y="1066900"/>
                            </a:cubicBezTo>
                            <a:cubicBezTo>
                              <a:pt x="367800" y="1081188"/>
                              <a:pt x="464638" y="1071663"/>
                              <a:pt x="563063" y="1076425"/>
                            </a:cubicBezTo>
                            <a:cubicBezTo>
                              <a:pt x="661488" y="1081187"/>
                              <a:pt x="767851" y="1095475"/>
                              <a:pt x="886913" y="1095475"/>
                            </a:cubicBezTo>
                            <a:cubicBezTo>
                              <a:pt x="1005975" y="1095475"/>
                              <a:pt x="1164726" y="1082775"/>
                              <a:pt x="1277438" y="1076425"/>
                            </a:cubicBezTo>
                            <a:cubicBezTo>
                              <a:pt x="1390150" y="1070075"/>
                              <a:pt x="1469526" y="1068487"/>
                              <a:pt x="1563188" y="1057375"/>
                            </a:cubicBezTo>
                            <a:cubicBezTo>
                              <a:pt x="1656850" y="1046263"/>
                              <a:pt x="1752101" y="1028800"/>
                              <a:pt x="1839413" y="1009750"/>
                            </a:cubicBezTo>
                            <a:cubicBezTo>
                              <a:pt x="1926725" y="990700"/>
                              <a:pt x="2087063" y="943075"/>
                              <a:pt x="2087063" y="943075"/>
                            </a:cubicBezTo>
                            <a:cubicBezTo>
                              <a:pt x="2180725" y="917675"/>
                              <a:pt x="2301376" y="889100"/>
                              <a:pt x="2401388" y="857350"/>
                            </a:cubicBezTo>
                            <a:cubicBezTo>
                              <a:pt x="2501400" y="825600"/>
                              <a:pt x="2596651" y="787500"/>
                              <a:pt x="2687138" y="752575"/>
                            </a:cubicBezTo>
                            <a:cubicBezTo>
                              <a:pt x="2777625" y="717650"/>
                              <a:pt x="2880813" y="687487"/>
                              <a:pt x="2944313" y="647800"/>
                            </a:cubicBezTo>
                            <a:cubicBezTo>
                              <a:pt x="3007813" y="608113"/>
                              <a:pt x="3041150" y="558900"/>
                              <a:pt x="3068138" y="514450"/>
                            </a:cubicBezTo>
                            <a:cubicBezTo>
                              <a:pt x="3095126" y="470000"/>
                              <a:pt x="3099888" y="425550"/>
                              <a:pt x="3106238" y="381100"/>
                            </a:cubicBezTo>
                            <a:cubicBezTo>
                              <a:pt x="3112588" y="336650"/>
                              <a:pt x="3109413" y="289025"/>
                              <a:pt x="3106238" y="247750"/>
                            </a:cubicBezTo>
                            <a:cubicBezTo>
                              <a:pt x="3103063" y="206475"/>
                              <a:pt x="3104651" y="168375"/>
                              <a:pt x="3087188" y="133450"/>
                            </a:cubicBezTo>
                            <a:cubicBezTo>
                              <a:pt x="3069726" y="98525"/>
                              <a:pt x="3047500" y="60425"/>
                              <a:pt x="3001463" y="38200"/>
                            </a:cubicBezTo>
                            <a:cubicBezTo>
                              <a:pt x="2955426" y="15975"/>
                              <a:pt x="2863350" y="-1487"/>
                              <a:pt x="2810963" y="100"/>
                            </a:cubicBezTo>
                            <a:cubicBezTo>
                              <a:pt x="2758576" y="1687"/>
                              <a:pt x="2764925" y="25500"/>
                              <a:pt x="2687138" y="47725"/>
                            </a:cubicBezTo>
                            <a:cubicBezTo>
                              <a:pt x="2609351" y="69950"/>
                              <a:pt x="2433138" y="117575"/>
                              <a:pt x="2344238" y="133450"/>
                            </a:cubicBezTo>
                            <a:cubicBezTo>
                              <a:pt x="2255338" y="149325"/>
                              <a:pt x="2214063" y="138212"/>
                              <a:pt x="2153738" y="142975"/>
                            </a:cubicBezTo>
                            <a:cubicBezTo>
                              <a:pt x="2093413" y="147738"/>
                              <a:pt x="2048963" y="158850"/>
                              <a:pt x="1982288" y="162025"/>
                            </a:cubicBezTo>
                            <a:cubicBezTo>
                              <a:pt x="1915613" y="165200"/>
                              <a:pt x="1753688" y="162025"/>
                              <a:pt x="1753688" y="162025"/>
                            </a:cubicBezTo>
                            <a:cubicBezTo>
                              <a:pt x="1680663" y="162025"/>
                              <a:pt x="1609225" y="163612"/>
                              <a:pt x="1544138" y="162025"/>
                            </a:cubicBezTo>
                            <a:cubicBezTo>
                              <a:pt x="1479051" y="160438"/>
                              <a:pt x="1415550" y="154087"/>
                              <a:pt x="1363163" y="152500"/>
                            </a:cubicBezTo>
                            <a:cubicBezTo>
                              <a:pt x="1310776" y="150913"/>
                              <a:pt x="1229813" y="152500"/>
                              <a:pt x="1229813" y="152500"/>
                            </a:cubicBezTo>
                            <a:lnTo>
                              <a:pt x="658313" y="142975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9" name="组合 168">
                      <a:extLst>
                        <a:ext uri="{FF2B5EF4-FFF2-40B4-BE49-F238E27FC236}">
                          <a16:creationId xmlns:a16="http://schemas.microsoft.com/office/drawing/2014/main" id="{1C14673D-3574-4986-8C2D-20A5D705F0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20158" y="733758"/>
                      <a:ext cx="363903" cy="327014"/>
                      <a:chOff x="2650649" y="1171576"/>
                      <a:chExt cx="878211" cy="789186"/>
                    </a:xfrm>
                  </p:grpSpPr>
                  <p:sp>
                    <p:nvSpPr>
                      <p:cNvPr id="176" name="任意多边形: 形状 175">
                        <a:extLst>
                          <a:ext uri="{FF2B5EF4-FFF2-40B4-BE49-F238E27FC236}">
                            <a16:creationId xmlns:a16="http://schemas.microsoft.com/office/drawing/2014/main" id="{1147E0F3-F6FD-4FE4-90A3-010AFF4C7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0649" y="1171576"/>
                        <a:ext cx="878211" cy="579225"/>
                      </a:xfrm>
                      <a:custGeom>
                        <a:avLst/>
                        <a:gdLst>
                          <a:gd name="connsiteX0" fmla="*/ 1572474 w 3149832"/>
                          <a:gd name="connsiteY0" fmla="*/ 418332 h 2077475"/>
                          <a:gd name="connsiteX1" fmla="*/ 1458174 w 3149832"/>
                          <a:gd name="connsiteY1" fmla="*/ 665982 h 2077475"/>
                          <a:gd name="connsiteX2" fmla="*/ 1343874 w 3149832"/>
                          <a:gd name="connsiteY2" fmla="*/ 770757 h 2077475"/>
                          <a:gd name="connsiteX3" fmla="*/ 1067649 w 3149832"/>
                          <a:gd name="connsiteY3" fmla="*/ 866007 h 2077475"/>
                          <a:gd name="connsiteX4" fmla="*/ 867624 w 3149832"/>
                          <a:gd name="connsiteY4" fmla="*/ 961257 h 2077475"/>
                          <a:gd name="connsiteX5" fmla="*/ 505674 w 3149832"/>
                          <a:gd name="connsiteY5" fmla="*/ 1018407 h 2077475"/>
                          <a:gd name="connsiteX6" fmla="*/ 134199 w 3149832"/>
                          <a:gd name="connsiteY6" fmla="*/ 1170807 h 2077475"/>
                          <a:gd name="connsiteX7" fmla="*/ 849 w 3149832"/>
                          <a:gd name="connsiteY7" fmla="*/ 1408932 h 2077475"/>
                          <a:gd name="connsiteX8" fmla="*/ 105624 w 3149832"/>
                          <a:gd name="connsiteY8" fmla="*/ 1761357 h 2077475"/>
                          <a:gd name="connsiteX9" fmla="*/ 581874 w 3149832"/>
                          <a:gd name="connsiteY9" fmla="*/ 1970907 h 2077475"/>
                          <a:gd name="connsiteX10" fmla="*/ 1058124 w 3149832"/>
                          <a:gd name="connsiteY10" fmla="*/ 2066157 h 2077475"/>
                          <a:gd name="connsiteX11" fmla="*/ 1753449 w 3149832"/>
                          <a:gd name="connsiteY11" fmla="*/ 2066157 h 2077475"/>
                          <a:gd name="connsiteX12" fmla="*/ 2353524 w 3149832"/>
                          <a:gd name="connsiteY12" fmla="*/ 1980432 h 2077475"/>
                          <a:gd name="connsiteX13" fmla="*/ 2753574 w 3149832"/>
                          <a:gd name="connsiteY13" fmla="*/ 1847082 h 2077475"/>
                          <a:gd name="connsiteX14" fmla="*/ 3048849 w 3149832"/>
                          <a:gd name="connsiteY14" fmla="*/ 1408932 h 2077475"/>
                          <a:gd name="connsiteX15" fmla="*/ 3144099 w 3149832"/>
                          <a:gd name="connsiteY15" fmla="*/ 818382 h 2077475"/>
                          <a:gd name="connsiteX16" fmla="*/ 2905974 w 3149832"/>
                          <a:gd name="connsiteY16" fmla="*/ 323082 h 2077475"/>
                          <a:gd name="connsiteX17" fmla="*/ 2486874 w 3149832"/>
                          <a:gd name="connsiteY17" fmla="*/ 18282 h 2077475"/>
                          <a:gd name="connsiteX18" fmla="*/ 2048724 w 3149832"/>
                          <a:gd name="connsiteY18" fmla="*/ 56382 h 2077475"/>
                          <a:gd name="connsiteX19" fmla="*/ 1724874 w 3149832"/>
                          <a:gd name="connsiteY19" fmla="*/ 237357 h 2077475"/>
                          <a:gd name="connsiteX20" fmla="*/ 1572474 w 3149832"/>
                          <a:gd name="connsiteY20" fmla="*/ 418332 h 2077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49832" h="2077475">
                            <a:moveTo>
                              <a:pt x="1572474" y="418332"/>
                            </a:moveTo>
                            <a:cubicBezTo>
                              <a:pt x="1528024" y="489769"/>
                              <a:pt x="1496274" y="607244"/>
                              <a:pt x="1458174" y="665982"/>
                            </a:cubicBezTo>
                            <a:cubicBezTo>
                              <a:pt x="1420074" y="724720"/>
                              <a:pt x="1408962" y="737419"/>
                              <a:pt x="1343874" y="770757"/>
                            </a:cubicBezTo>
                            <a:cubicBezTo>
                              <a:pt x="1278786" y="804095"/>
                              <a:pt x="1147024" y="834257"/>
                              <a:pt x="1067649" y="866007"/>
                            </a:cubicBezTo>
                            <a:cubicBezTo>
                              <a:pt x="988274" y="897757"/>
                              <a:pt x="961286" y="935857"/>
                              <a:pt x="867624" y="961257"/>
                            </a:cubicBezTo>
                            <a:cubicBezTo>
                              <a:pt x="773962" y="986657"/>
                              <a:pt x="627911" y="983482"/>
                              <a:pt x="505674" y="1018407"/>
                            </a:cubicBezTo>
                            <a:cubicBezTo>
                              <a:pt x="383436" y="1053332"/>
                              <a:pt x="218336" y="1105720"/>
                              <a:pt x="134199" y="1170807"/>
                            </a:cubicBezTo>
                            <a:cubicBezTo>
                              <a:pt x="50061" y="1235895"/>
                              <a:pt x="5611" y="1310507"/>
                              <a:pt x="849" y="1408932"/>
                            </a:cubicBezTo>
                            <a:cubicBezTo>
                              <a:pt x="-3913" y="1507357"/>
                              <a:pt x="8787" y="1667695"/>
                              <a:pt x="105624" y="1761357"/>
                            </a:cubicBezTo>
                            <a:cubicBezTo>
                              <a:pt x="202461" y="1855019"/>
                              <a:pt x="423124" y="1920107"/>
                              <a:pt x="581874" y="1970907"/>
                            </a:cubicBezTo>
                            <a:cubicBezTo>
                              <a:pt x="740624" y="2021707"/>
                              <a:pt x="862862" y="2050282"/>
                              <a:pt x="1058124" y="2066157"/>
                            </a:cubicBezTo>
                            <a:cubicBezTo>
                              <a:pt x="1253386" y="2082032"/>
                              <a:pt x="1537549" y="2080445"/>
                              <a:pt x="1753449" y="2066157"/>
                            </a:cubicBezTo>
                            <a:cubicBezTo>
                              <a:pt x="1969349" y="2051869"/>
                              <a:pt x="2186836" y="2016945"/>
                              <a:pt x="2353524" y="1980432"/>
                            </a:cubicBezTo>
                            <a:cubicBezTo>
                              <a:pt x="2520212" y="1943919"/>
                              <a:pt x="2637687" y="1942332"/>
                              <a:pt x="2753574" y="1847082"/>
                            </a:cubicBezTo>
                            <a:cubicBezTo>
                              <a:pt x="2869461" y="1751832"/>
                              <a:pt x="2983762" y="1580382"/>
                              <a:pt x="3048849" y="1408932"/>
                            </a:cubicBezTo>
                            <a:cubicBezTo>
                              <a:pt x="3113936" y="1237482"/>
                              <a:pt x="3167912" y="999357"/>
                              <a:pt x="3144099" y="818382"/>
                            </a:cubicBezTo>
                            <a:cubicBezTo>
                              <a:pt x="3120287" y="637407"/>
                              <a:pt x="3015511" y="456432"/>
                              <a:pt x="2905974" y="323082"/>
                            </a:cubicBezTo>
                            <a:cubicBezTo>
                              <a:pt x="2796437" y="189732"/>
                              <a:pt x="2629749" y="62732"/>
                              <a:pt x="2486874" y="18282"/>
                            </a:cubicBezTo>
                            <a:cubicBezTo>
                              <a:pt x="2343999" y="-26168"/>
                              <a:pt x="2175724" y="19869"/>
                              <a:pt x="2048724" y="56382"/>
                            </a:cubicBezTo>
                            <a:cubicBezTo>
                              <a:pt x="1921724" y="92894"/>
                              <a:pt x="1807424" y="177032"/>
                              <a:pt x="1724874" y="237357"/>
                            </a:cubicBezTo>
                            <a:cubicBezTo>
                              <a:pt x="1642324" y="297682"/>
                              <a:pt x="1616924" y="346895"/>
                              <a:pt x="1572474" y="41833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>
                              <ask:type>
                                <ask:lineSketchNone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77" name="任意多边形: 形状 176">
                        <a:extLst>
                          <a:ext uri="{FF2B5EF4-FFF2-40B4-BE49-F238E27FC236}">
                            <a16:creationId xmlns:a16="http://schemas.microsoft.com/office/drawing/2014/main" id="{06EDB53A-62E2-4180-83A9-4BE78D39FD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26290" y="1700368"/>
                        <a:ext cx="739222" cy="260394"/>
                      </a:xfrm>
                      <a:custGeom>
                        <a:avLst/>
                        <a:gdLst>
                          <a:gd name="connsiteX0" fmla="*/ 658313 w 3109904"/>
                          <a:gd name="connsiteY0" fmla="*/ 142975 h 1095475"/>
                          <a:gd name="connsiteX1" fmla="*/ 372563 w 3109904"/>
                          <a:gd name="connsiteY1" fmla="*/ 162025 h 1095475"/>
                          <a:gd name="connsiteX2" fmla="*/ 229688 w 3109904"/>
                          <a:gd name="connsiteY2" fmla="*/ 247750 h 1095475"/>
                          <a:gd name="connsiteX3" fmla="*/ 58238 w 3109904"/>
                          <a:gd name="connsiteY3" fmla="*/ 428725 h 1095475"/>
                          <a:gd name="connsiteX4" fmla="*/ 1088 w 3109904"/>
                          <a:gd name="connsiteY4" fmla="*/ 638275 h 1095475"/>
                          <a:gd name="connsiteX5" fmla="*/ 29663 w 3109904"/>
                          <a:gd name="connsiteY5" fmla="*/ 866875 h 1095475"/>
                          <a:gd name="connsiteX6" fmla="*/ 134438 w 3109904"/>
                          <a:gd name="connsiteY6" fmla="*/ 990700 h 1095475"/>
                          <a:gd name="connsiteX7" fmla="*/ 296363 w 3109904"/>
                          <a:gd name="connsiteY7" fmla="*/ 1066900 h 1095475"/>
                          <a:gd name="connsiteX8" fmla="*/ 563063 w 3109904"/>
                          <a:gd name="connsiteY8" fmla="*/ 1076425 h 1095475"/>
                          <a:gd name="connsiteX9" fmla="*/ 886913 w 3109904"/>
                          <a:gd name="connsiteY9" fmla="*/ 1095475 h 1095475"/>
                          <a:gd name="connsiteX10" fmla="*/ 1277438 w 3109904"/>
                          <a:gd name="connsiteY10" fmla="*/ 1076425 h 1095475"/>
                          <a:gd name="connsiteX11" fmla="*/ 1563188 w 3109904"/>
                          <a:gd name="connsiteY11" fmla="*/ 1057375 h 1095475"/>
                          <a:gd name="connsiteX12" fmla="*/ 1839413 w 3109904"/>
                          <a:gd name="connsiteY12" fmla="*/ 1009750 h 1095475"/>
                          <a:gd name="connsiteX13" fmla="*/ 2087063 w 3109904"/>
                          <a:gd name="connsiteY13" fmla="*/ 943075 h 1095475"/>
                          <a:gd name="connsiteX14" fmla="*/ 2401388 w 3109904"/>
                          <a:gd name="connsiteY14" fmla="*/ 857350 h 1095475"/>
                          <a:gd name="connsiteX15" fmla="*/ 2687138 w 3109904"/>
                          <a:gd name="connsiteY15" fmla="*/ 752575 h 1095475"/>
                          <a:gd name="connsiteX16" fmla="*/ 2944313 w 3109904"/>
                          <a:gd name="connsiteY16" fmla="*/ 647800 h 1095475"/>
                          <a:gd name="connsiteX17" fmla="*/ 3068138 w 3109904"/>
                          <a:gd name="connsiteY17" fmla="*/ 514450 h 1095475"/>
                          <a:gd name="connsiteX18" fmla="*/ 3106238 w 3109904"/>
                          <a:gd name="connsiteY18" fmla="*/ 381100 h 1095475"/>
                          <a:gd name="connsiteX19" fmla="*/ 3106238 w 3109904"/>
                          <a:gd name="connsiteY19" fmla="*/ 247750 h 1095475"/>
                          <a:gd name="connsiteX20" fmla="*/ 3087188 w 3109904"/>
                          <a:gd name="connsiteY20" fmla="*/ 133450 h 1095475"/>
                          <a:gd name="connsiteX21" fmla="*/ 3001463 w 3109904"/>
                          <a:gd name="connsiteY21" fmla="*/ 38200 h 1095475"/>
                          <a:gd name="connsiteX22" fmla="*/ 2810963 w 3109904"/>
                          <a:gd name="connsiteY22" fmla="*/ 100 h 1095475"/>
                          <a:gd name="connsiteX23" fmla="*/ 2687138 w 3109904"/>
                          <a:gd name="connsiteY23" fmla="*/ 47725 h 1095475"/>
                          <a:gd name="connsiteX24" fmla="*/ 2344238 w 3109904"/>
                          <a:gd name="connsiteY24" fmla="*/ 133450 h 1095475"/>
                          <a:gd name="connsiteX25" fmla="*/ 2153738 w 3109904"/>
                          <a:gd name="connsiteY25" fmla="*/ 142975 h 1095475"/>
                          <a:gd name="connsiteX26" fmla="*/ 1982288 w 3109904"/>
                          <a:gd name="connsiteY26" fmla="*/ 162025 h 1095475"/>
                          <a:gd name="connsiteX27" fmla="*/ 1753688 w 3109904"/>
                          <a:gd name="connsiteY27" fmla="*/ 162025 h 1095475"/>
                          <a:gd name="connsiteX28" fmla="*/ 1544138 w 3109904"/>
                          <a:gd name="connsiteY28" fmla="*/ 162025 h 1095475"/>
                          <a:gd name="connsiteX29" fmla="*/ 1363163 w 3109904"/>
                          <a:gd name="connsiteY29" fmla="*/ 152500 h 1095475"/>
                          <a:gd name="connsiteX30" fmla="*/ 1229813 w 3109904"/>
                          <a:gd name="connsiteY30" fmla="*/ 152500 h 1095475"/>
                          <a:gd name="connsiteX31" fmla="*/ 658313 w 3109904"/>
                          <a:gd name="connsiteY31" fmla="*/ 142975 h 1095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3109904" h="1095475">
                            <a:moveTo>
                              <a:pt x="658313" y="142975"/>
                            </a:moveTo>
                            <a:cubicBezTo>
                              <a:pt x="551156" y="143769"/>
                              <a:pt x="444000" y="144563"/>
                              <a:pt x="372563" y="162025"/>
                            </a:cubicBezTo>
                            <a:cubicBezTo>
                              <a:pt x="301126" y="179487"/>
                              <a:pt x="282075" y="203300"/>
                              <a:pt x="229688" y="247750"/>
                            </a:cubicBezTo>
                            <a:cubicBezTo>
                              <a:pt x="177301" y="292200"/>
                              <a:pt x="96338" y="363638"/>
                              <a:pt x="58238" y="428725"/>
                            </a:cubicBezTo>
                            <a:cubicBezTo>
                              <a:pt x="20138" y="493812"/>
                              <a:pt x="5851" y="565250"/>
                              <a:pt x="1088" y="638275"/>
                            </a:cubicBezTo>
                            <a:cubicBezTo>
                              <a:pt x="-3675" y="711300"/>
                              <a:pt x="7438" y="808138"/>
                              <a:pt x="29663" y="866875"/>
                            </a:cubicBezTo>
                            <a:cubicBezTo>
                              <a:pt x="51888" y="925612"/>
                              <a:pt x="89988" y="957363"/>
                              <a:pt x="134438" y="990700"/>
                            </a:cubicBezTo>
                            <a:cubicBezTo>
                              <a:pt x="178888" y="1024037"/>
                              <a:pt x="224925" y="1052613"/>
                              <a:pt x="296363" y="1066900"/>
                            </a:cubicBezTo>
                            <a:cubicBezTo>
                              <a:pt x="367800" y="1081188"/>
                              <a:pt x="464638" y="1071663"/>
                              <a:pt x="563063" y="1076425"/>
                            </a:cubicBezTo>
                            <a:cubicBezTo>
                              <a:pt x="661488" y="1081187"/>
                              <a:pt x="767851" y="1095475"/>
                              <a:pt x="886913" y="1095475"/>
                            </a:cubicBezTo>
                            <a:cubicBezTo>
                              <a:pt x="1005975" y="1095475"/>
                              <a:pt x="1164726" y="1082775"/>
                              <a:pt x="1277438" y="1076425"/>
                            </a:cubicBezTo>
                            <a:cubicBezTo>
                              <a:pt x="1390150" y="1070075"/>
                              <a:pt x="1469526" y="1068487"/>
                              <a:pt x="1563188" y="1057375"/>
                            </a:cubicBezTo>
                            <a:cubicBezTo>
                              <a:pt x="1656850" y="1046263"/>
                              <a:pt x="1752101" y="1028800"/>
                              <a:pt x="1839413" y="1009750"/>
                            </a:cubicBezTo>
                            <a:cubicBezTo>
                              <a:pt x="1926725" y="990700"/>
                              <a:pt x="2087063" y="943075"/>
                              <a:pt x="2087063" y="943075"/>
                            </a:cubicBezTo>
                            <a:cubicBezTo>
                              <a:pt x="2180725" y="917675"/>
                              <a:pt x="2301376" y="889100"/>
                              <a:pt x="2401388" y="857350"/>
                            </a:cubicBezTo>
                            <a:cubicBezTo>
                              <a:pt x="2501400" y="825600"/>
                              <a:pt x="2596651" y="787500"/>
                              <a:pt x="2687138" y="752575"/>
                            </a:cubicBezTo>
                            <a:cubicBezTo>
                              <a:pt x="2777625" y="717650"/>
                              <a:pt x="2880813" y="687487"/>
                              <a:pt x="2944313" y="647800"/>
                            </a:cubicBezTo>
                            <a:cubicBezTo>
                              <a:pt x="3007813" y="608113"/>
                              <a:pt x="3041150" y="558900"/>
                              <a:pt x="3068138" y="514450"/>
                            </a:cubicBezTo>
                            <a:cubicBezTo>
                              <a:pt x="3095126" y="470000"/>
                              <a:pt x="3099888" y="425550"/>
                              <a:pt x="3106238" y="381100"/>
                            </a:cubicBezTo>
                            <a:cubicBezTo>
                              <a:pt x="3112588" y="336650"/>
                              <a:pt x="3109413" y="289025"/>
                              <a:pt x="3106238" y="247750"/>
                            </a:cubicBezTo>
                            <a:cubicBezTo>
                              <a:pt x="3103063" y="206475"/>
                              <a:pt x="3104651" y="168375"/>
                              <a:pt x="3087188" y="133450"/>
                            </a:cubicBezTo>
                            <a:cubicBezTo>
                              <a:pt x="3069726" y="98525"/>
                              <a:pt x="3047500" y="60425"/>
                              <a:pt x="3001463" y="38200"/>
                            </a:cubicBezTo>
                            <a:cubicBezTo>
                              <a:pt x="2955426" y="15975"/>
                              <a:pt x="2863350" y="-1487"/>
                              <a:pt x="2810963" y="100"/>
                            </a:cubicBezTo>
                            <a:cubicBezTo>
                              <a:pt x="2758576" y="1687"/>
                              <a:pt x="2764925" y="25500"/>
                              <a:pt x="2687138" y="47725"/>
                            </a:cubicBezTo>
                            <a:cubicBezTo>
                              <a:pt x="2609351" y="69950"/>
                              <a:pt x="2433138" y="117575"/>
                              <a:pt x="2344238" y="133450"/>
                            </a:cubicBezTo>
                            <a:cubicBezTo>
                              <a:pt x="2255338" y="149325"/>
                              <a:pt x="2214063" y="138212"/>
                              <a:pt x="2153738" y="142975"/>
                            </a:cubicBezTo>
                            <a:cubicBezTo>
                              <a:pt x="2093413" y="147738"/>
                              <a:pt x="2048963" y="158850"/>
                              <a:pt x="1982288" y="162025"/>
                            </a:cubicBezTo>
                            <a:cubicBezTo>
                              <a:pt x="1915613" y="165200"/>
                              <a:pt x="1753688" y="162025"/>
                              <a:pt x="1753688" y="162025"/>
                            </a:cubicBezTo>
                            <a:cubicBezTo>
                              <a:pt x="1680663" y="162025"/>
                              <a:pt x="1609225" y="163612"/>
                              <a:pt x="1544138" y="162025"/>
                            </a:cubicBezTo>
                            <a:cubicBezTo>
                              <a:pt x="1479051" y="160438"/>
                              <a:pt x="1415550" y="154087"/>
                              <a:pt x="1363163" y="152500"/>
                            </a:cubicBezTo>
                            <a:cubicBezTo>
                              <a:pt x="1310776" y="150913"/>
                              <a:pt x="1229813" y="152500"/>
                              <a:pt x="1229813" y="152500"/>
                            </a:cubicBezTo>
                            <a:lnTo>
                              <a:pt x="658313" y="142975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0" name="组合 169">
                      <a:extLst>
                        <a:ext uri="{FF2B5EF4-FFF2-40B4-BE49-F238E27FC236}">
                          <a16:creationId xmlns:a16="http://schemas.microsoft.com/office/drawing/2014/main" id="{BA64E656-D127-4225-96C1-07ED415C59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48158" y="811606"/>
                      <a:ext cx="363903" cy="327014"/>
                      <a:chOff x="2650649" y="1171576"/>
                      <a:chExt cx="878211" cy="789186"/>
                    </a:xfrm>
                  </p:grpSpPr>
                  <p:sp>
                    <p:nvSpPr>
                      <p:cNvPr id="174" name="任意多边形: 形状 173">
                        <a:extLst>
                          <a:ext uri="{FF2B5EF4-FFF2-40B4-BE49-F238E27FC236}">
                            <a16:creationId xmlns:a16="http://schemas.microsoft.com/office/drawing/2014/main" id="{07E9A663-3485-4062-BC0F-1D06ECCCEE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0649" y="1171576"/>
                        <a:ext cx="878211" cy="579225"/>
                      </a:xfrm>
                      <a:custGeom>
                        <a:avLst/>
                        <a:gdLst>
                          <a:gd name="connsiteX0" fmla="*/ 1572474 w 3149832"/>
                          <a:gd name="connsiteY0" fmla="*/ 418332 h 2077475"/>
                          <a:gd name="connsiteX1" fmla="*/ 1458174 w 3149832"/>
                          <a:gd name="connsiteY1" fmla="*/ 665982 h 2077475"/>
                          <a:gd name="connsiteX2" fmla="*/ 1343874 w 3149832"/>
                          <a:gd name="connsiteY2" fmla="*/ 770757 h 2077475"/>
                          <a:gd name="connsiteX3" fmla="*/ 1067649 w 3149832"/>
                          <a:gd name="connsiteY3" fmla="*/ 866007 h 2077475"/>
                          <a:gd name="connsiteX4" fmla="*/ 867624 w 3149832"/>
                          <a:gd name="connsiteY4" fmla="*/ 961257 h 2077475"/>
                          <a:gd name="connsiteX5" fmla="*/ 505674 w 3149832"/>
                          <a:gd name="connsiteY5" fmla="*/ 1018407 h 2077475"/>
                          <a:gd name="connsiteX6" fmla="*/ 134199 w 3149832"/>
                          <a:gd name="connsiteY6" fmla="*/ 1170807 h 2077475"/>
                          <a:gd name="connsiteX7" fmla="*/ 849 w 3149832"/>
                          <a:gd name="connsiteY7" fmla="*/ 1408932 h 2077475"/>
                          <a:gd name="connsiteX8" fmla="*/ 105624 w 3149832"/>
                          <a:gd name="connsiteY8" fmla="*/ 1761357 h 2077475"/>
                          <a:gd name="connsiteX9" fmla="*/ 581874 w 3149832"/>
                          <a:gd name="connsiteY9" fmla="*/ 1970907 h 2077475"/>
                          <a:gd name="connsiteX10" fmla="*/ 1058124 w 3149832"/>
                          <a:gd name="connsiteY10" fmla="*/ 2066157 h 2077475"/>
                          <a:gd name="connsiteX11" fmla="*/ 1753449 w 3149832"/>
                          <a:gd name="connsiteY11" fmla="*/ 2066157 h 2077475"/>
                          <a:gd name="connsiteX12" fmla="*/ 2353524 w 3149832"/>
                          <a:gd name="connsiteY12" fmla="*/ 1980432 h 2077475"/>
                          <a:gd name="connsiteX13" fmla="*/ 2753574 w 3149832"/>
                          <a:gd name="connsiteY13" fmla="*/ 1847082 h 2077475"/>
                          <a:gd name="connsiteX14" fmla="*/ 3048849 w 3149832"/>
                          <a:gd name="connsiteY14" fmla="*/ 1408932 h 2077475"/>
                          <a:gd name="connsiteX15" fmla="*/ 3144099 w 3149832"/>
                          <a:gd name="connsiteY15" fmla="*/ 818382 h 2077475"/>
                          <a:gd name="connsiteX16" fmla="*/ 2905974 w 3149832"/>
                          <a:gd name="connsiteY16" fmla="*/ 323082 h 2077475"/>
                          <a:gd name="connsiteX17" fmla="*/ 2486874 w 3149832"/>
                          <a:gd name="connsiteY17" fmla="*/ 18282 h 2077475"/>
                          <a:gd name="connsiteX18" fmla="*/ 2048724 w 3149832"/>
                          <a:gd name="connsiteY18" fmla="*/ 56382 h 2077475"/>
                          <a:gd name="connsiteX19" fmla="*/ 1724874 w 3149832"/>
                          <a:gd name="connsiteY19" fmla="*/ 237357 h 2077475"/>
                          <a:gd name="connsiteX20" fmla="*/ 1572474 w 3149832"/>
                          <a:gd name="connsiteY20" fmla="*/ 418332 h 2077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49832" h="2077475">
                            <a:moveTo>
                              <a:pt x="1572474" y="418332"/>
                            </a:moveTo>
                            <a:cubicBezTo>
                              <a:pt x="1528024" y="489769"/>
                              <a:pt x="1496274" y="607244"/>
                              <a:pt x="1458174" y="665982"/>
                            </a:cubicBezTo>
                            <a:cubicBezTo>
                              <a:pt x="1420074" y="724720"/>
                              <a:pt x="1408962" y="737419"/>
                              <a:pt x="1343874" y="770757"/>
                            </a:cubicBezTo>
                            <a:cubicBezTo>
                              <a:pt x="1278786" y="804095"/>
                              <a:pt x="1147024" y="834257"/>
                              <a:pt x="1067649" y="866007"/>
                            </a:cubicBezTo>
                            <a:cubicBezTo>
                              <a:pt x="988274" y="897757"/>
                              <a:pt x="961286" y="935857"/>
                              <a:pt x="867624" y="961257"/>
                            </a:cubicBezTo>
                            <a:cubicBezTo>
                              <a:pt x="773962" y="986657"/>
                              <a:pt x="627911" y="983482"/>
                              <a:pt x="505674" y="1018407"/>
                            </a:cubicBezTo>
                            <a:cubicBezTo>
                              <a:pt x="383436" y="1053332"/>
                              <a:pt x="218336" y="1105720"/>
                              <a:pt x="134199" y="1170807"/>
                            </a:cubicBezTo>
                            <a:cubicBezTo>
                              <a:pt x="50061" y="1235895"/>
                              <a:pt x="5611" y="1310507"/>
                              <a:pt x="849" y="1408932"/>
                            </a:cubicBezTo>
                            <a:cubicBezTo>
                              <a:pt x="-3913" y="1507357"/>
                              <a:pt x="8787" y="1667695"/>
                              <a:pt x="105624" y="1761357"/>
                            </a:cubicBezTo>
                            <a:cubicBezTo>
                              <a:pt x="202461" y="1855019"/>
                              <a:pt x="423124" y="1920107"/>
                              <a:pt x="581874" y="1970907"/>
                            </a:cubicBezTo>
                            <a:cubicBezTo>
                              <a:pt x="740624" y="2021707"/>
                              <a:pt x="862862" y="2050282"/>
                              <a:pt x="1058124" y="2066157"/>
                            </a:cubicBezTo>
                            <a:cubicBezTo>
                              <a:pt x="1253386" y="2082032"/>
                              <a:pt x="1537549" y="2080445"/>
                              <a:pt x="1753449" y="2066157"/>
                            </a:cubicBezTo>
                            <a:cubicBezTo>
                              <a:pt x="1969349" y="2051869"/>
                              <a:pt x="2186836" y="2016945"/>
                              <a:pt x="2353524" y="1980432"/>
                            </a:cubicBezTo>
                            <a:cubicBezTo>
                              <a:pt x="2520212" y="1943919"/>
                              <a:pt x="2637687" y="1942332"/>
                              <a:pt x="2753574" y="1847082"/>
                            </a:cubicBezTo>
                            <a:cubicBezTo>
                              <a:pt x="2869461" y="1751832"/>
                              <a:pt x="2983762" y="1580382"/>
                              <a:pt x="3048849" y="1408932"/>
                            </a:cubicBezTo>
                            <a:cubicBezTo>
                              <a:pt x="3113936" y="1237482"/>
                              <a:pt x="3167912" y="999357"/>
                              <a:pt x="3144099" y="818382"/>
                            </a:cubicBezTo>
                            <a:cubicBezTo>
                              <a:pt x="3120287" y="637407"/>
                              <a:pt x="3015511" y="456432"/>
                              <a:pt x="2905974" y="323082"/>
                            </a:cubicBezTo>
                            <a:cubicBezTo>
                              <a:pt x="2796437" y="189732"/>
                              <a:pt x="2629749" y="62732"/>
                              <a:pt x="2486874" y="18282"/>
                            </a:cubicBezTo>
                            <a:cubicBezTo>
                              <a:pt x="2343999" y="-26168"/>
                              <a:pt x="2175724" y="19869"/>
                              <a:pt x="2048724" y="56382"/>
                            </a:cubicBezTo>
                            <a:cubicBezTo>
                              <a:pt x="1921724" y="92894"/>
                              <a:pt x="1807424" y="177032"/>
                              <a:pt x="1724874" y="237357"/>
                            </a:cubicBezTo>
                            <a:cubicBezTo>
                              <a:pt x="1642324" y="297682"/>
                              <a:pt x="1616924" y="346895"/>
                              <a:pt x="1572474" y="41833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>
                              <ask:type>
                                <ask:lineSketchNone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75" name="任意多边形: 形状 174">
                        <a:extLst>
                          <a:ext uri="{FF2B5EF4-FFF2-40B4-BE49-F238E27FC236}">
                            <a16:creationId xmlns:a16="http://schemas.microsoft.com/office/drawing/2014/main" id="{A49E0AD2-F241-4ECF-9C0D-63696E605F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26290" y="1700368"/>
                        <a:ext cx="739222" cy="260394"/>
                      </a:xfrm>
                      <a:custGeom>
                        <a:avLst/>
                        <a:gdLst>
                          <a:gd name="connsiteX0" fmla="*/ 658313 w 3109904"/>
                          <a:gd name="connsiteY0" fmla="*/ 142975 h 1095475"/>
                          <a:gd name="connsiteX1" fmla="*/ 372563 w 3109904"/>
                          <a:gd name="connsiteY1" fmla="*/ 162025 h 1095475"/>
                          <a:gd name="connsiteX2" fmla="*/ 229688 w 3109904"/>
                          <a:gd name="connsiteY2" fmla="*/ 247750 h 1095475"/>
                          <a:gd name="connsiteX3" fmla="*/ 58238 w 3109904"/>
                          <a:gd name="connsiteY3" fmla="*/ 428725 h 1095475"/>
                          <a:gd name="connsiteX4" fmla="*/ 1088 w 3109904"/>
                          <a:gd name="connsiteY4" fmla="*/ 638275 h 1095475"/>
                          <a:gd name="connsiteX5" fmla="*/ 29663 w 3109904"/>
                          <a:gd name="connsiteY5" fmla="*/ 866875 h 1095475"/>
                          <a:gd name="connsiteX6" fmla="*/ 134438 w 3109904"/>
                          <a:gd name="connsiteY6" fmla="*/ 990700 h 1095475"/>
                          <a:gd name="connsiteX7" fmla="*/ 296363 w 3109904"/>
                          <a:gd name="connsiteY7" fmla="*/ 1066900 h 1095475"/>
                          <a:gd name="connsiteX8" fmla="*/ 563063 w 3109904"/>
                          <a:gd name="connsiteY8" fmla="*/ 1076425 h 1095475"/>
                          <a:gd name="connsiteX9" fmla="*/ 886913 w 3109904"/>
                          <a:gd name="connsiteY9" fmla="*/ 1095475 h 1095475"/>
                          <a:gd name="connsiteX10" fmla="*/ 1277438 w 3109904"/>
                          <a:gd name="connsiteY10" fmla="*/ 1076425 h 1095475"/>
                          <a:gd name="connsiteX11" fmla="*/ 1563188 w 3109904"/>
                          <a:gd name="connsiteY11" fmla="*/ 1057375 h 1095475"/>
                          <a:gd name="connsiteX12" fmla="*/ 1839413 w 3109904"/>
                          <a:gd name="connsiteY12" fmla="*/ 1009750 h 1095475"/>
                          <a:gd name="connsiteX13" fmla="*/ 2087063 w 3109904"/>
                          <a:gd name="connsiteY13" fmla="*/ 943075 h 1095475"/>
                          <a:gd name="connsiteX14" fmla="*/ 2401388 w 3109904"/>
                          <a:gd name="connsiteY14" fmla="*/ 857350 h 1095475"/>
                          <a:gd name="connsiteX15" fmla="*/ 2687138 w 3109904"/>
                          <a:gd name="connsiteY15" fmla="*/ 752575 h 1095475"/>
                          <a:gd name="connsiteX16" fmla="*/ 2944313 w 3109904"/>
                          <a:gd name="connsiteY16" fmla="*/ 647800 h 1095475"/>
                          <a:gd name="connsiteX17" fmla="*/ 3068138 w 3109904"/>
                          <a:gd name="connsiteY17" fmla="*/ 514450 h 1095475"/>
                          <a:gd name="connsiteX18" fmla="*/ 3106238 w 3109904"/>
                          <a:gd name="connsiteY18" fmla="*/ 381100 h 1095475"/>
                          <a:gd name="connsiteX19" fmla="*/ 3106238 w 3109904"/>
                          <a:gd name="connsiteY19" fmla="*/ 247750 h 1095475"/>
                          <a:gd name="connsiteX20" fmla="*/ 3087188 w 3109904"/>
                          <a:gd name="connsiteY20" fmla="*/ 133450 h 1095475"/>
                          <a:gd name="connsiteX21" fmla="*/ 3001463 w 3109904"/>
                          <a:gd name="connsiteY21" fmla="*/ 38200 h 1095475"/>
                          <a:gd name="connsiteX22" fmla="*/ 2810963 w 3109904"/>
                          <a:gd name="connsiteY22" fmla="*/ 100 h 1095475"/>
                          <a:gd name="connsiteX23" fmla="*/ 2687138 w 3109904"/>
                          <a:gd name="connsiteY23" fmla="*/ 47725 h 1095475"/>
                          <a:gd name="connsiteX24" fmla="*/ 2344238 w 3109904"/>
                          <a:gd name="connsiteY24" fmla="*/ 133450 h 1095475"/>
                          <a:gd name="connsiteX25" fmla="*/ 2153738 w 3109904"/>
                          <a:gd name="connsiteY25" fmla="*/ 142975 h 1095475"/>
                          <a:gd name="connsiteX26" fmla="*/ 1982288 w 3109904"/>
                          <a:gd name="connsiteY26" fmla="*/ 162025 h 1095475"/>
                          <a:gd name="connsiteX27" fmla="*/ 1753688 w 3109904"/>
                          <a:gd name="connsiteY27" fmla="*/ 162025 h 1095475"/>
                          <a:gd name="connsiteX28" fmla="*/ 1544138 w 3109904"/>
                          <a:gd name="connsiteY28" fmla="*/ 162025 h 1095475"/>
                          <a:gd name="connsiteX29" fmla="*/ 1363163 w 3109904"/>
                          <a:gd name="connsiteY29" fmla="*/ 152500 h 1095475"/>
                          <a:gd name="connsiteX30" fmla="*/ 1229813 w 3109904"/>
                          <a:gd name="connsiteY30" fmla="*/ 152500 h 1095475"/>
                          <a:gd name="connsiteX31" fmla="*/ 658313 w 3109904"/>
                          <a:gd name="connsiteY31" fmla="*/ 142975 h 1095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3109904" h="1095475">
                            <a:moveTo>
                              <a:pt x="658313" y="142975"/>
                            </a:moveTo>
                            <a:cubicBezTo>
                              <a:pt x="551156" y="143769"/>
                              <a:pt x="444000" y="144563"/>
                              <a:pt x="372563" y="162025"/>
                            </a:cubicBezTo>
                            <a:cubicBezTo>
                              <a:pt x="301126" y="179487"/>
                              <a:pt x="282075" y="203300"/>
                              <a:pt x="229688" y="247750"/>
                            </a:cubicBezTo>
                            <a:cubicBezTo>
                              <a:pt x="177301" y="292200"/>
                              <a:pt x="96338" y="363638"/>
                              <a:pt x="58238" y="428725"/>
                            </a:cubicBezTo>
                            <a:cubicBezTo>
                              <a:pt x="20138" y="493812"/>
                              <a:pt x="5851" y="565250"/>
                              <a:pt x="1088" y="638275"/>
                            </a:cubicBezTo>
                            <a:cubicBezTo>
                              <a:pt x="-3675" y="711300"/>
                              <a:pt x="7438" y="808138"/>
                              <a:pt x="29663" y="866875"/>
                            </a:cubicBezTo>
                            <a:cubicBezTo>
                              <a:pt x="51888" y="925612"/>
                              <a:pt x="89988" y="957363"/>
                              <a:pt x="134438" y="990700"/>
                            </a:cubicBezTo>
                            <a:cubicBezTo>
                              <a:pt x="178888" y="1024037"/>
                              <a:pt x="224925" y="1052613"/>
                              <a:pt x="296363" y="1066900"/>
                            </a:cubicBezTo>
                            <a:cubicBezTo>
                              <a:pt x="367800" y="1081188"/>
                              <a:pt x="464638" y="1071663"/>
                              <a:pt x="563063" y="1076425"/>
                            </a:cubicBezTo>
                            <a:cubicBezTo>
                              <a:pt x="661488" y="1081187"/>
                              <a:pt x="767851" y="1095475"/>
                              <a:pt x="886913" y="1095475"/>
                            </a:cubicBezTo>
                            <a:cubicBezTo>
                              <a:pt x="1005975" y="1095475"/>
                              <a:pt x="1164726" y="1082775"/>
                              <a:pt x="1277438" y="1076425"/>
                            </a:cubicBezTo>
                            <a:cubicBezTo>
                              <a:pt x="1390150" y="1070075"/>
                              <a:pt x="1469526" y="1068487"/>
                              <a:pt x="1563188" y="1057375"/>
                            </a:cubicBezTo>
                            <a:cubicBezTo>
                              <a:pt x="1656850" y="1046263"/>
                              <a:pt x="1752101" y="1028800"/>
                              <a:pt x="1839413" y="1009750"/>
                            </a:cubicBezTo>
                            <a:cubicBezTo>
                              <a:pt x="1926725" y="990700"/>
                              <a:pt x="2087063" y="943075"/>
                              <a:pt x="2087063" y="943075"/>
                            </a:cubicBezTo>
                            <a:cubicBezTo>
                              <a:pt x="2180725" y="917675"/>
                              <a:pt x="2301376" y="889100"/>
                              <a:pt x="2401388" y="857350"/>
                            </a:cubicBezTo>
                            <a:cubicBezTo>
                              <a:pt x="2501400" y="825600"/>
                              <a:pt x="2596651" y="787500"/>
                              <a:pt x="2687138" y="752575"/>
                            </a:cubicBezTo>
                            <a:cubicBezTo>
                              <a:pt x="2777625" y="717650"/>
                              <a:pt x="2880813" y="687487"/>
                              <a:pt x="2944313" y="647800"/>
                            </a:cubicBezTo>
                            <a:cubicBezTo>
                              <a:pt x="3007813" y="608113"/>
                              <a:pt x="3041150" y="558900"/>
                              <a:pt x="3068138" y="514450"/>
                            </a:cubicBezTo>
                            <a:cubicBezTo>
                              <a:pt x="3095126" y="470000"/>
                              <a:pt x="3099888" y="425550"/>
                              <a:pt x="3106238" y="381100"/>
                            </a:cubicBezTo>
                            <a:cubicBezTo>
                              <a:pt x="3112588" y="336650"/>
                              <a:pt x="3109413" y="289025"/>
                              <a:pt x="3106238" y="247750"/>
                            </a:cubicBezTo>
                            <a:cubicBezTo>
                              <a:pt x="3103063" y="206475"/>
                              <a:pt x="3104651" y="168375"/>
                              <a:pt x="3087188" y="133450"/>
                            </a:cubicBezTo>
                            <a:cubicBezTo>
                              <a:pt x="3069726" y="98525"/>
                              <a:pt x="3047500" y="60425"/>
                              <a:pt x="3001463" y="38200"/>
                            </a:cubicBezTo>
                            <a:cubicBezTo>
                              <a:pt x="2955426" y="15975"/>
                              <a:pt x="2863350" y="-1487"/>
                              <a:pt x="2810963" y="100"/>
                            </a:cubicBezTo>
                            <a:cubicBezTo>
                              <a:pt x="2758576" y="1687"/>
                              <a:pt x="2764925" y="25500"/>
                              <a:pt x="2687138" y="47725"/>
                            </a:cubicBezTo>
                            <a:cubicBezTo>
                              <a:pt x="2609351" y="69950"/>
                              <a:pt x="2433138" y="117575"/>
                              <a:pt x="2344238" y="133450"/>
                            </a:cubicBezTo>
                            <a:cubicBezTo>
                              <a:pt x="2255338" y="149325"/>
                              <a:pt x="2214063" y="138212"/>
                              <a:pt x="2153738" y="142975"/>
                            </a:cubicBezTo>
                            <a:cubicBezTo>
                              <a:pt x="2093413" y="147738"/>
                              <a:pt x="2048963" y="158850"/>
                              <a:pt x="1982288" y="162025"/>
                            </a:cubicBezTo>
                            <a:cubicBezTo>
                              <a:pt x="1915613" y="165200"/>
                              <a:pt x="1753688" y="162025"/>
                              <a:pt x="1753688" y="162025"/>
                            </a:cubicBezTo>
                            <a:cubicBezTo>
                              <a:pt x="1680663" y="162025"/>
                              <a:pt x="1609225" y="163612"/>
                              <a:pt x="1544138" y="162025"/>
                            </a:cubicBezTo>
                            <a:cubicBezTo>
                              <a:pt x="1479051" y="160438"/>
                              <a:pt x="1415550" y="154087"/>
                              <a:pt x="1363163" y="152500"/>
                            </a:cubicBezTo>
                            <a:cubicBezTo>
                              <a:pt x="1310776" y="150913"/>
                              <a:pt x="1229813" y="152500"/>
                              <a:pt x="1229813" y="152500"/>
                            </a:cubicBezTo>
                            <a:lnTo>
                              <a:pt x="658313" y="142975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1" name="组合 170">
                      <a:extLst>
                        <a:ext uri="{FF2B5EF4-FFF2-40B4-BE49-F238E27FC236}">
                          <a16:creationId xmlns:a16="http://schemas.microsoft.com/office/drawing/2014/main" id="{22A11541-16E8-48A7-9735-EBB3C25D2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47117" y="1115165"/>
                      <a:ext cx="363903" cy="327014"/>
                      <a:chOff x="2650649" y="1171576"/>
                      <a:chExt cx="878211" cy="789186"/>
                    </a:xfrm>
                  </p:grpSpPr>
                  <p:sp>
                    <p:nvSpPr>
                      <p:cNvPr id="172" name="任意多边形: 形状 171">
                        <a:extLst>
                          <a:ext uri="{FF2B5EF4-FFF2-40B4-BE49-F238E27FC236}">
                            <a16:creationId xmlns:a16="http://schemas.microsoft.com/office/drawing/2014/main" id="{CD169A38-4066-485B-A357-AAFE051BB2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0649" y="1171576"/>
                        <a:ext cx="878211" cy="579225"/>
                      </a:xfrm>
                      <a:custGeom>
                        <a:avLst/>
                        <a:gdLst>
                          <a:gd name="connsiteX0" fmla="*/ 1572474 w 3149832"/>
                          <a:gd name="connsiteY0" fmla="*/ 418332 h 2077475"/>
                          <a:gd name="connsiteX1" fmla="*/ 1458174 w 3149832"/>
                          <a:gd name="connsiteY1" fmla="*/ 665982 h 2077475"/>
                          <a:gd name="connsiteX2" fmla="*/ 1343874 w 3149832"/>
                          <a:gd name="connsiteY2" fmla="*/ 770757 h 2077475"/>
                          <a:gd name="connsiteX3" fmla="*/ 1067649 w 3149832"/>
                          <a:gd name="connsiteY3" fmla="*/ 866007 h 2077475"/>
                          <a:gd name="connsiteX4" fmla="*/ 867624 w 3149832"/>
                          <a:gd name="connsiteY4" fmla="*/ 961257 h 2077475"/>
                          <a:gd name="connsiteX5" fmla="*/ 505674 w 3149832"/>
                          <a:gd name="connsiteY5" fmla="*/ 1018407 h 2077475"/>
                          <a:gd name="connsiteX6" fmla="*/ 134199 w 3149832"/>
                          <a:gd name="connsiteY6" fmla="*/ 1170807 h 2077475"/>
                          <a:gd name="connsiteX7" fmla="*/ 849 w 3149832"/>
                          <a:gd name="connsiteY7" fmla="*/ 1408932 h 2077475"/>
                          <a:gd name="connsiteX8" fmla="*/ 105624 w 3149832"/>
                          <a:gd name="connsiteY8" fmla="*/ 1761357 h 2077475"/>
                          <a:gd name="connsiteX9" fmla="*/ 581874 w 3149832"/>
                          <a:gd name="connsiteY9" fmla="*/ 1970907 h 2077475"/>
                          <a:gd name="connsiteX10" fmla="*/ 1058124 w 3149832"/>
                          <a:gd name="connsiteY10" fmla="*/ 2066157 h 2077475"/>
                          <a:gd name="connsiteX11" fmla="*/ 1753449 w 3149832"/>
                          <a:gd name="connsiteY11" fmla="*/ 2066157 h 2077475"/>
                          <a:gd name="connsiteX12" fmla="*/ 2353524 w 3149832"/>
                          <a:gd name="connsiteY12" fmla="*/ 1980432 h 2077475"/>
                          <a:gd name="connsiteX13" fmla="*/ 2753574 w 3149832"/>
                          <a:gd name="connsiteY13" fmla="*/ 1847082 h 2077475"/>
                          <a:gd name="connsiteX14" fmla="*/ 3048849 w 3149832"/>
                          <a:gd name="connsiteY14" fmla="*/ 1408932 h 2077475"/>
                          <a:gd name="connsiteX15" fmla="*/ 3144099 w 3149832"/>
                          <a:gd name="connsiteY15" fmla="*/ 818382 h 2077475"/>
                          <a:gd name="connsiteX16" fmla="*/ 2905974 w 3149832"/>
                          <a:gd name="connsiteY16" fmla="*/ 323082 h 2077475"/>
                          <a:gd name="connsiteX17" fmla="*/ 2486874 w 3149832"/>
                          <a:gd name="connsiteY17" fmla="*/ 18282 h 2077475"/>
                          <a:gd name="connsiteX18" fmla="*/ 2048724 w 3149832"/>
                          <a:gd name="connsiteY18" fmla="*/ 56382 h 2077475"/>
                          <a:gd name="connsiteX19" fmla="*/ 1724874 w 3149832"/>
                          <a:gd name="connsiteY19" fmla="*/ 237357 h 2077475"/>
                          <a:gd name="connsiteX20" fmla="*/ 1572474 w 3149832"/>
                          <a:gd name="connsiteY20" fmla="*/ 418332 h 2077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49832" h="2077475">
                            <a:moveTo>
                              <a:pt x="1572474" y="418332"/>
                            </a:moveTo>
                            <a:cubicBezTo>
                              <a:pt x="1528024" y="489769"/>
                              <a:pt x="1496274" y="607244"/>
                              <a:pt x="1458174" y="665982"/>
                            </a:cubicBezTo>
                            <a:cubicBezTo>
                              <a:pt x="1420074" y="724720"/>
                              <a:pt x="1408962" y="737419"/>
                              <a:pt x="1343874" y="770757"/>
                            </a:cubicBezTo>
                            <a:cubicBezTo>
                              <a:pt x="1278786" y="804095"/>
                              <a:pt x="1147024" y="834257"/>
                              <a:pt x="1067649" y="866007"/>
                            </a:cubicBezTo>
                            <a:cubicBezTo>
                              <a:pt x="988274" y="897757"/>
                              <a:pt x="961286" y="935857"/>
                              <a:pt x="867624" y="961257"/>
                            </a:cubicBezTo>
                            <a:cubicBezTo>
                              <a:pt x="773962" y="986657"/>
                              <a:pt x="627911" y="983482"/>
                              <a:pt x="505674" y="1018407"/>
                            </a:cubicBezTo>
                            <a:cubicBezTo>
                              <a:pt x="383436" y="1053332"/>
                              <a:pt x="218336" y="1105720"/>
                              <a:pt x="134199" y="1170807"/>
                            </a:cubicBezTo>
                            <a:cubicBezTo>
                              <a:pt x="50061" y="1235895"/>
                              <a:pt x="5611" y="1310507"/>
                              <a:pt x="849" y="1408932"/>
                            </a:cubicBezTo>
                            <a:cubicBezTo>
                              <a:pt x="-3913" y="1507357"/>
                              <a:pt x="8787" y="1667695"/>
                              <a:pt x="105624" y="1761357"/>
                            </a:cubicBezTo>
                            <a:cubicBezTo>
                              <a:pt x="202461" y="1855019"/>
                              <a:pt x="423124" y="1920107"/>
                              <a:pt x="581874" y="1970907"/>
                            </a:cubicBezTo>
                            <a:cubicBezTo>
                              <a:pt x="740624" y="2021707"/>
                              <a:pt x="862862" y="2050282"/>
                              <a:pt x="1058124" y="2066157"/>
                            </a:cubicBezTo>
                            <a:cubicBezTo>
                              <a:pt x="1253386" y="2082032"/>
                              <a:pt x="1537549" y="2080445"/>
                              <a:pt x="1753449" y="2066157"/>
                            </a:cubicBezTo>
                            <a:cubicBezTo>
                              <a:pt x="1969349" y="2051869"/>
                              <a:pt x="2186836" y="2016945"/>
                              <a:pt x="2353524" y="1980432"/>
                            </a:cubicBezTo>
                            <a:cubicBezTo>
                              <a:pt x="2520212" y="1943919"/>
                              <a:pt x="2637687" y="1942332"/>
                              <a:pt x="2753574" y="1847082"/>
                            </a:cubicBezTo>
                            <a:cubicBezTo>
                              <a:pt x="2869461" y="1751832"/>
                              <a:pt x="2983762" y="1580382"/>
                              <a:pt x="3048849" y="1408932"/>
                            </a:cubicBezTo>
                            <a:cubicBezTo>
                              <a:pt x="3113936" y="1237482"/>
                              <a:pt x="3167912" y="999357"/>
                              <a:pt x="3144099" y="818382"/>
                            </a:cubicBezTo>
                            <a:cubicBezTo>
                              <a:pt x="3120287" y="637407"/>
                              <a:pt x="3015511" y="456432"/>
                              <a:pt x="2905974" y="323082"/>
                            </a:cubicBezTo>
                            <a:cubicBezTo>
                              <a:pt x="2796437" y="189732"/>
                              <a:pt x="2629749" y="62732"/>
                              <a:pt x="2486874" y="18282"/>
                            </a:cubicBezTo>
                            <a:cubicBezTo>
                              <a:pt x="2343999" y="-26168"/>
                              <a:pt x="2175724" y="19869"/>
                              <a:pt x="2048724" y="56382"/>
                            </a:cubicBezTo>
                            <a:cubicBezTo>
                              <a:pt x="1921724" y="92894"/>
                              <a:pt x="1807424" y="177032"/>
                              <a:pt x="1724874" y="237357"/>
                            </a:cubicBezTo>
                            <a:cubicBezTo>
                              <a:pt x="1642324" y="297682"/>
                              <a:pt x="1616924" y="346895"/>
                              <a:pt x="1572474" y="41833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>
                              <ask:type>
                                <ask:lineSketchNone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73" name="任意多边形: 形状 172">
                        <a:extLst>
                          <a:ext uri="{FF2B5EF4-FFF2-40B4-BE49-F238E27FC236}">
                            <a16:creationId xmlns:a16="http://schemas.microsoft.com/office/drawing/2014/main" id="{275485C3-5260-4215-8982-9C3BD0582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26290" y="1700368"/>
                        <a:ext cx="739222" cy="260394"/>
                      </a:xfrm>
                      <a:custGeom>
                        <a:avLst/>
                        <a:gdLst>
                          <a:gd name="connsiteX0" fmla="*/ 658313 w 3109904"/>
                          <a:gd name="connsiteY0" fmla="*/ 142975 h 1095475"/>
                          <a:gd name="connsiteX1" fmla="*/ 372563 w 3109904"/>
                          <a:gd name="connsiteY1" fmla="*/ 162025 h 1095475"/>
                          <a:gd name="connsiteX2" fmla="*/ 229688 w 3109904"/>
                          <a:gd name="connsiteY2" fmla="*/ 247750 h 1095475"/>
                          <a:gd name="connsiteX3" fmla="*/ 58238 w 3109904"/>
                          <a:gd name="connsiteY3" fmla="*/ 428725 h 1095475"/>
                          <a:gd name="connsiteX4" fmla="*/ 1088 w 3109904"/>
                          <a:gd name="connsiteY4" fmla="*/ 638275 h 1095475"/>
                          <a:gd name="connsiteX5" fmla="*/ 29663 w 3109904"/>
                          <a:gd name="connsiteY5" fmla="*/ 866875 h 1095475"/>
                          <a:gd name="connsiteX6" fmla="*/ 134438 w 3109904"/>
                          <a:gd name="connsiteY6" fmla="*/ 990700 h 1095475"/>
                          <a:gd name="connsiteX7" fmla="*/ 296363 w 3109904"/>
                          <a:gd name="connsiteY7" fmla="*/ 1066900 h 1095475"/>
                          <a:gd name="connsiteX8" fmla="*/ 563063 w 3109904"/>
                          <a:gd name="connsiteY8" fmla="*/ 1076425 h 1095475"/>
                          <a:gd name="connsiteX9" fmla="*/ 886913 w 3109904"/>
                          <a:gd name="connsiteY9" fmla="*/ 1095475 h 1095475"/>
                          <a:gd name="connsiteX10" fmla="*/ 1277438 w 3109904"/>
                          <a:gd name="connsiteY10" fmla="*/ 1076425 h 1095475"/>
                          <a:gd name="connsiteX11" fmla="*/ 1563188 w 3109904"/>
                          <a:gd name="connsiteY11" fmla="*/ 1057375 h 1095475"/>
                          <a:gd name="connsiteX12" fmla="*/ 1839413 w 3109904"/>
                          <a:gd name="connsiteY12" fmla="*/ 1009750 h 1095475"/>
                          <a:gd name="connsiteX13" fmla="*/ 2087063 w 3109904"/>
                          <a:gd name="connsiteY13" fmla="*/ 943075 h 1095475"/>
                          <a:gd name="connsiteX14" fmla="*/ 2401388 w 3109904"/>
                          <a:gd name="connsiteY14" fmla="*/ 857350 h 1095475"/>
                          <a:gd name="connsiteX15" fmla="*/ 2687138 w 3109904"/>
                          <a:gd name="connsiteY15" fmla="*/ 752575 h 1095475"/>
                          <a:gd name="connsiteX16" fmla="*/ 2944313 w 3109904"/>
                          <a:gd name="connsiteY16" fmla="*/ 647800 h 1095475"/>
                          <a:gd name="connsiteX17" fmla="*/ 3068138 w 3109904"/>
                          <a:gd name="connsiteY17" fmla="*/ 514450 h 1095475"/>
                          <a:gd name="connsiteX18" fmla="*/ 3106238 w 3109904"/>
                          <a:gd name="connsiteY18" fmla="*/ 381100 h 1095475"/>
                          <a:gd name="connsiteX19" fmla="*/ 3106238 w 3109904"/>
                          <a:gd name="connsiteY19" fmla="*/ 247750 h 1095475"/>
                          <a:gd name="connsiteX20" fmla="*/ 3087188 w 3109904"/>
                          <a:gd name="connsiteY20" fmla="*/ 133450 h 1095475"/>
                          <a:gd name="connsiteX21" fmla="*/ 3001463 w 3109904"/>
                          <a:gd name="connsiteY21" fmla="*/ 38200 h 1095475"/>
                          <a:gd name="connsiteX22" fmla="*/ 2810963 w 3109904"/>
                          <a:gd name="connsiteY22" fmla="*/ 100 h 1095475"/>
                          <a:gd name="connsiteX23" fmla="*/ 2687138 w 3109904"/>
                          <a:gd name="connsiteY23" fmla="*/ 47725 h 1095475"/>
                          <a:gd name="connsiteX24" fmla="*/ 2344238 w 3109904"/>
                          <a:gd name="connsiteY24" fmla="*/ 133450 h 1095475"/>
                          <a:gd name="connsiteX25" fmla="*/ 2153738 w 3109904"/>
                          <a:gd name="connsiteY25" fmla="*/ 142975 h 1095475"/>
                          <a:gd name="connsiteX26" fmla="*/ 1982288 w 3109904"/>
                          <a:gd name="connsiteY26" fmla="*/ 162025 h 1095475"/>
                          <a:gd name="connsiteX27" fmla="*/ 1753688 w 3109904"/>
                          <a:gd name="connsiteY27" fmla="*/ 162025 h 1095475"/>
                          <a:gd name="connsiteX28" fmla="*/ 1544138 w 3109904"/>
                          <a:gd name="connsiteY28" fmla="*/ 162025 h 1095475"/>
                          <a:gd name="connsiteX29" fmla="*/ 1363163 w 3109904"/>
                          <a:gd name="connsiteY29" fmla="*/ 152500 h 1095475"/>
                          <a:gd name="connsiteX30" fmla="*/ 1229813 w 3109904"/>
                          <a:gd name="connsiteY30" fmla="*/ 152500 h 1095475"/>
                          <a:gd name="connsiteX31" fmla="*/ 658313 w 3109904"/>
                          <a:gd name="connsiteY31" fmla="*/ 142975 h 1095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3109904" h="1095475">
                            <a:moveTo>
                              <a:pt x="658313" y="142975"/>
                            </a:moveTo>
                            <a:cubicBezTo>
                              <a:pt x="551156" y="143769"/>
                              <a:pt x="444000" y="144563"/>
                              <a:pt x="372563" y="162025"/>
                            </a:cubicBezTo>
                            <a:cubicBezTo>
                              <a:pt x="301126" y="179487"/>
                              <a:pt x="282075" y="203300"/>
                              <a:pt x="229688" y="247750"/>
                            </a:cubicBezTo>
                            <a:cubicBezTo>
                              <a:pt x="177301" y="292200"/>
                              <a:pt x="96338" y="363638"/>
                              <a:pt x="58238" y="428725"/>
                            </a:cubicBezTo>
                            <a:cubicBezTo>
                              <a:pt x="20138" y="493812"/>
                              <a:pt x="5851" y="565250"/>
                              <a:pt x="1088" y="638275"/>
                            </a:cubicBezTo>
                            <a:cubicBezTo>
                              <a:pt x="-3675" y="711300"/>
                              <a:pt x="7438" y="808138"/>
                              <a:pt x="29663" y="866875"/>
                            </a:cubicBezTo>
                            <a:cubicBezTo>
                              <a:pt x="51888" y="925612"/>
                              <a:pt x="89988" y="957363"/>
                              <a:pt x="134438" y="990700"/>
                            </a:cubicBezTo>
                            <a:cubicBezTo>
                              <a:pt x="178888" y="1024037"/>
                              <a:pt x="224925" y="1052613"/>
                              <a:pt x="296363" y="1066900"/>
                            </a:cubicBezTo>
                            <a:cubicBezTo>
                              <a:pt x="367800" y="1081188"/>
                              <a:pt x="464638" y="1071663"/>
                              <a:pt x="563063" y="1076425"/>
                            </a:cubicBezTo>
                            <a:cubicBezTo>
                              <a:pt x="661488" y="1081187"/>
                              <a:pt x="767851" y="1095475"/>
                              <a:pt x="886913" y="1095475"/>
                            </a:cubicBezTo>
                            <a:cubicBezTo>
                              <a:pt x="1005975" y="1095475"/>
                              <a:pt x="1164726" y="1082775"/>
                              <a:pt x="1277438" y="1076425"/>
                            </a:cubicBezTo>
                            <a:cubicBezTo>
                              <a:pt x="1390150" y="1070075"/>
                              <a:pt x="1469526" y="1068487"/>
                              <a:pt x="1563188" y="1057375"/>
                            </a:cubicBezTo>
                            <a:cubicBezTo>
                              <a:pt x="1656850" y="1046263"/>
                              <a:pt x="1752101" y="1028800"/>
                              <a:pt x="1839413" y="1009750"/>
                            </a:cubicBezTo>
                            <a:cubicBezTo>
                              <a:pt x="1926725" y="990700"/>
                              <a:pt x="2087063" y="943075"/>
                              <a:pt x="2087063" y="943075"/>
                            </a:cubicBezTo>
                            <a:cubicBezTo>
                              <a:pt x="2180725" y="917675"/>
                              <a:pt x="2301376" y="889100"/>
                              <a:pt x="2401388" y="857350"/>
                            </a:cubicBezTo>
                            <a:cubicBezTo>
                              <a:pt x="2501400" y="825600"/>
                              <a:pt x="2596651" y="787500"/>
                              <a:pt x="2687138" y="752575"/>
                            </a:cubicBezTo>
                            <a:cubicBezTo>
                              <a:pt x="2777625" y="717650"/>
                              <a:pt x="2880813" y="687487"/>
                              <a:pt x="2944313" y="647800"/>
                            </a:cubicBezTo>
                            <a:cubicBezTo>
                              <a:pt x="3007813" y="608113"/>
                              <a:pt x="3041150" y="558900"/>
                              <a:pt x="3068138" y="514450"/>
                            </a:cubicBezTo>
                            <a:cubicBezTo>
                              <a:pt x="3095126" y="470000"/>
                              <a:pt x="3099888" y="425550"/>
                              <a:pt x="3106238" y="381100"/>
                            </a:cubicBezTo>
                            <a:cubicBezTo>
                              <a:pt x="3112588" y="336650"/>
                              <a:pt x="3109413" y="289025"/>
                              <a:pt x="3106238" y="247750"/>
                            </a:cubicBezTo>
                            <a:cubicBezTo>
                              <a:pt x="3103063" y="206475"/>
                              <a:pt x="3104651" y="168375"/>
                              <a:pt x="3087188" y="133450"/>
                            </a:cubicBezTo>
                            <a:cubicBezTo>
                              <a:pt x="3069726" y="98525"/>
                              <a:pt x="3047500" y="60425"/>
                              <a:pt x="3001463" y="38200"/>
                            </a:cubicBezTo>
                            <a:cubicBezTo>
                              <a:pt x="2955426" y="15975"/>
                              <a:pt x="2863350" y="-1487"/>
                              <a:pt x="2810963" y="100"/>
                            </a:cubicBezTo>
                            <a:cubicBezTo>
                              <a:pt x="2758576" y="1687"/>
                              <a:pt x="2764925" y="25500"/>
                              <a:pt x="2687138" y="47725"/>
                            </a:cubicBezTo>
                            <a:cubicBezTo>
                              <a:pt x="2609351" y="69950"/>
                              <a:pt x="2433138" y="117575"/>
                              <a:pt x="2344238" y="133450"/>
                            </a:cubicBezTo>
                            <a:cubicBezTo>
                              <a:pt x="2255338" y="149325"/>
                              <a:pt x="2214063" y="138212"/>
                              <a:pt x="2153738" y="142975"/>
                            </a:cubicBezTo>
                            <a:cubicBezTo>
                              <a:pt x="2093413" y="147738"/>
                              <a:pt x="2048963" y="158850"/>
                              <a:pt x="1982288" y="162025"/>
                            </a:cubicBezTo>
                            <a:cubicBezTo>
                              <a:pt x="1915613" y="165200"/>
                              <a:pt x="1753688" y="162025"/>
                              <a:pt x="1753688" y="162025"/>
                            </a:cubicBezTo>
                            <a:cubicBezTo>
                              <a:pt x="1680663" y="162025"/>
                              <a:pt x="1609225" y="163612"/>
                              <a:pt x="1544138" y="162025"/>
                            </a:cubicBezTo>
                            <a:cubicBezTo>
                              <a:pt x="1479051" y="160438"/>
                              <a:pt x="1415550" y="154087"/>
                              <a:pt x="1363163" y="152500"/>
                            </a:cubicBezTo>
                            <a:cubicBezTo>
                              <a:pt x="1310776" y="150913"/>
                              <a:pt x="1229813" y="152500"/>
                              <a:pt x="1229813" y="152500"/>
                            </a:cubicBezTo>
                            <a:lnTo>
                              <a:pt x="658313" y="142975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C296E63D-D125-4746-8D39-D777D1C36260}"/>
                  </a:ext>
                </a:extLst>
              </p:cNvPr>
              <p:cNvSpPr txBox="1"/>
              <p:nvPr/>
            </p:nvSpPr>
            <p:spPr>
              <a:xfrm>
                <a:off x="7506232" y="2340513"/>
                <a:ext cx="448701" cy="31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73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M1</a:t>
                </a:r>
                <a:endParaRPr lang="zh-CN" altLang="en-US" sz="1173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14797F1B-10BF-4924-B2CF-BE94F8947352}"/>
                  </a:ext>
                </a:extLst>
              </p:cNvPr>
              <p:cNvSpPr txBox="1"/>
              <p:nvPr/>
            </p:nvSpPr>
            <p:spPr>
              <a:xfrm>
                <a:off x="9102624" y="2329853"/>
                <a:ext cx="448701" cy="31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73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M2</a:t>
                </a:r>
                <a:endParaRPr lang="zh-CN" altLang="en-US" sz="1173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1E8DAA56-1D62-4057-84DD-A35962BD4BAF}"/>
                  </a:ext>
                </a:extLst>
              </p:cNvPr>
              <p:cNvSpPr txBox="1"/>
              <p:nvPr/>
            </p:nvSpPr>
            <p:spPr>
              <a:xfrm>
                <a:off x="8702786" y="1462635"/>
                <a:ext cx="1265317" cy="31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7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o-ribosome</a:t>
                </a:r>
                <a:endParaRPr lang="zh-CN" altLang="en-US" sz="117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DA4FDEA-FDB5-4C26-AEEF-AF392FBEA723}"/>
                  </a:ext>
                </a:extLst>
              </p:cNvPr>
              <p:cNvSpPr txBox="1"/>
              <p:nvPr/>
            </p:nvSpPr>
            <p:spPr>
              <a:xfrm>
                <a:off x="10840644" y="249235"/>
                <a:ext cx="448701" cy="31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73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M3</a:t>
                </a:r>
                <a:endParaRPr lang="zh-CN" altLang="en-US" sz="1173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29" name="连接符: 肘形 328">
              <a:extLst>
                <a:ext uri="{FF2B5EF4-FFF2-40B4-BE49-F238E27FC236}">
                  <a16:creationId xmlns:a16="http://schemas.microsoft.com/office/drawing/2014/main" id="{533B9E40-C2FA-4D92-A979-84B5E9335A6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97320" y="4169169"/>
              <a:ext cx="135752" cy="13698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0" name="文本框 329">
            <a:extLst>
              <a:ext uri="{FF2B5EF4-FFF2-40B4-BE49-F238E27FC236}">
                <a16:creationId xmlns:a16="http://schemas.microsoft.com/office/drawing/2014/main" id="{34F3EBBF-906B-4B61-B0F4-C946F338E654}"/>
              </a:ext>
            </a:extLst>
          </p:cNvPr>
          <p:cNvSpPr txBox="1"/>
          <p:nvPr/>
        </p:nvSpPr>
        <p:spPr>
          <a:xfrm>
            <a:off x="6983030" y="1047829"/>
            <a:ext cx="994183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63" dirty="0">
                <a:latin typeface="宋体" panose="02010600030101010101" pitchFamily="2" charset="-122"/>
                <a:ea typeface="宋体" panose="02010600030101010101" pitchFamily="2" charset="-122"/>
              </a:rPr>
              <a:t>拷贝数变化</a:t>
            </a: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694529EE-C1F4-4C2F-86D5-18B13EDB50CC}"/>
              </a:ext>
            </a:extLst>
          </p:cNvPr>
          <p:cNvSpPr txBox="1"/>
          <p:nvPr/>
        </p:nvSpPr>
        <p:spPr>
          <a:xfrm>
            <a:off x="-2477722" y="944846"/>
            <a:ext cx="266420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26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1FB53918-CF6C-40B8-A6B4-E6F4C2D5EC83}"/>
              </a:ext>
            </a:extLst>
          </p:cNvPr>
          <p:cNvSpPr txBox="1"/>
          <p:nvPr/>
        </p:nvSpPr>
        <p:spPr>
          <a:xfrm>
            <a:off x="-2477968" y="2215234"/>
            <a:ext cx="274434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26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文本框 332">
            <a:extLst>
              <a:ext uri="{FF2B5EF4-FFF2-40B4-BE49-F238E27FC236}">
                <a16:creationId xmlns:a16="http://schemas.microsoft.com/office/drawing/2014/main" id="{63514A1C-CC5F-4AED-8834-890D89B843B4}"/>
              </a:ext>
            </a:extLst>
          </p:cNvPr>
          <p:cNvSpPr txBox="1"/>
          <p:nvPr/>
        </p:nvSpPr>
        <p:spPr>
          <a:xfrm>
            <a:off x="1079568" y="945876"/>
            <a:ext cx="256802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26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A5A92768-8E41-4CC5-8157-FC349A1EDE48}"/>
              </a:ext>
            </a:extLst>
          </p:cNvPr>
          <p:cNvSpPr txBox="1"/>
          <p:nvPr/>
        </p:nvSpPr>
        <p:spPr>
          <a:xfrm>
            <a:off x="6266994" y="945876"/>
            <a:ext cx="276868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6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26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7ACC29E1-D3AD-4373-AF90-1B1408C9D6EC}"/>
              </a:ext>
            </a:extLst>
          </p:cNvPr>
          <p:cNvSpPr/>
          <p:nvPr/>
        </p:nvSpPr>
        <p:spPr>
          <a:xfrm>
            <a:off x="-2480369" y="4502636"/>
            <a:ext cx="256802" cy="286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6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126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CF839EBB-47B3-4737-8722-039AB2D73D57}"/>
              </a:ext>
            </a:extLst>
          </p:cNvPr>
          <p:cNvSpPr/>
          <p:nvPr/>
        </p:nvSpPr>
        <p:spPr>
          <a:xfrm>
            <a:off x="1080110" y="4502636"/>
            <a:ext cx="239168" cy="286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6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26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8A2FE761-E5DB-46D8-9C7D-38DB0020592B}"/>
              </a:ext>
            </a:extLst>
          </p:cNvPr>
          <p:cNvSpPr/>
          <p:nvPr/>
        </p:nvSpPr>
        <p:spPr>
          <a:xfrm>
            <a:off x="6267767" y="4502636"/>
            <a:ext cx="266420" cy="286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6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126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6471419C-CE57-4941-983F-DDD2BE167EAD}"/>
              </a:ext>
            </a:extLst>
          </p:cNvPr>
          <p:cNvSpPr txBox="1"/>
          <p:nvPr/>
        </p:nvSpPr>
        <p:spPr>
          <a:xfrm>
            <a:off x="178999" y="2925614"/>
            <a:ext cx="545342" cy="26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sRNA</a:t>
            </a:r>
            <a:endParaRPr lang="zh-CN" altLang="en-US" sz="11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014714D1-50AD-4759-9C35-DC7F8AD12DCF}"/>
              </a:ext>
            </a:extLst>
          </p:cNvPr>
          <p:cNvSpPr/>
          <p:nvPr/>
        </p:nvSpPr>
        <p:spPr>
          <a:xfrm>
            <a:off x="4445802" y="7078568"/>
            <a:ext cx="870751" cy="27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h-ribosome</a:t>
            </a:r>
            <a:endParaRPr lang="zh-CN" altLang="en-US" sz="117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F0E2980D-0CD1-4769-82EE-168D93AB46A6}"/>
              </a:ext>
            </a:extLst>
          </p:cNvPr>
          <p:cNvSpPr/>
          <p:nvPr/>
        </p:nvSpPr>
        <p:spPr>
          <a:xfrm>
            <a:off x="1701256" y="1462708"/>
            <a:ext cx="593432" cy="256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66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控制器</a:t>
            </a:r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82C869C7-24DD-4C85-8BA8-88D0BFD0B48E}"/>
              </a:ext>
            </a:extLst>
          </p:cNvPr>
          <p:cNvSpPr/>
          <p:nvPr/>
        </p:nvSpPr>
        <p:spPr>
          <a:xfrm>
            <a:off x="-246861" y="2300873"/>
            <a:ext cx="593432" cy="256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66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控制器</a:t>
            </a:r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id="{4F7F1710-8AF6-4E90-8D66-31FECBD7972D}"/>
              </a:ext>
            </a:extLst>
          </p:cNvPr>
          <p:cNvSpPr/>
          <p:nvPr/>
        </p:nvSpPr>
        <p:spPr>
          <a:xfrm>
            <a:off x="-2091780" y="4769317"/>
            <a:ext cx="593432" cy="256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66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控制器</a:t>
            </a:r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80F3EDF7-2539-40A0-902F-9ACC8DA9E143}"/>
              </a:ext>
            </a:extLst>
          </p:cNvPr>
          <p:cNvSpPr/>
          <p:nvPr/>
        </p:nvSpPr>
        <p:spPr>
          <a:xfrm>
            <a:off x="1519912" y="4716736"/>
            <a:ext cx="593432" cy="256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66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控制器</a:t>
            </a:r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01E0260D-D277-44A5-BA0D-2616935B3C74}"/>
              </a:ext>
            </a:extLst>
          </p:cNvPr>
          <p:cNvSpPr/>
          <p:nvPr/>
        </p:nvSpPr>
        <p:spPr>
          <a:xfrm>
            <a:off x="6688002" y="1962663"/>
            <a:ext cx="593432" cy="256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66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控制器</a:t>
            </a:r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37EC0073-9EBF-4FE1-A706-00DB8D70EDD6}"/>
              </a:ext>
            </a:extLst>
          </p:cNvPr>
          <p:cNvSpPr/>
          <p:nvPr/>
        </p:nvSpPr>
        <p:spPr>
          <a:xfrm>
            <a:off x="8389770" y="5659404"/>
            <a:ext cx="593432" cy="256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66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控制器</a:t>
            </a:r>
          </a:p>
        </p:txBody>
      </p: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9DB032F7-DCA2-451B-8A39-05D8DA2AB181}"/>
              </a:ext>
            </a:extLst>
          </p:cNvPr>
          <p:cNvGrpSpPr/>
          <p:nvPr/>
        </p:nvGrpSpPr>
        <p:grpSpPr>
          <a:xfrm>
            <a:off x="6687999" y="4866290"/>
            <a:ext cx="2614648" cy="2579838"/>
            <a:chOff x="9153815" y="3941206"/>
            <a:chExt cx="2453244" cy="2420583"/>
          </a:xfrm>
        </p:grpSpPr>
        <p:grpSp>
          <p:nvGrpSpPr>
            <p:cNvPr id="296" name="组合 295">
              <a:extLst>
                <a:ext uri="{FF2B5EF4-FFF2-40B4-BE49-F238E27FC236}">
                  <a16:creationId xmlns:a16="http://schemas.microsoft.com/office/drawing/2014/main" id="{F99AA4E2-DB99-45BB-82E9-32D0820B42A9}"/>
                </a:ext>
              </a:extLst>
            </p:cNvPr>
            <p:cNvGrpSpPr/>
            <p:nvPr/>
          </p:nvGrpSpPr>
          <p:grpSpPr>
            <a:xfrm>
              <a:off x="9153815" y="3941206"/>
              <a:ext cx="2453244" cy="2420583"/>
              <a:chOff x="9162360" y="3970881"/>
              <a:chExt cx="1974850" cy="1948557"/>
            </a:xfrm>
          </p:grpSpPr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FD8EF26B-9ED0-480F-84BA-5BF44953B7D4}"/>
                  </a:ext>
                </a:extLst>
              </p:cNvPr>
              <p:cNvSpPr txBox="1"/>
              <p:nvPr/>
            </p:nvSpPr>
            <p:spPr>
              <a:xfrm>
                <a:off x="9196299" y="4348345"/>
                <a:ext cx="442167" cy="24302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l-GR" altLang="zh-CN" sz="149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zh-CN" altLang="en-US" sz="149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∝</a:t>
                </a:r>
                <a:r>
                  <a:rPr lang="en-US" altLang="zh-CN" sz="149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149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0" name="直接箭头连接符 269">
                <a:extLst>
                  <a:ext uri="{FF2B5EF4-FFF2-40B4-BE49-F238E27FC236}">
                    <a16:creationId xmlns:a16="http://schemas.microsoft.com/office/drawing/2014/main" id="{8A7F917F-5920-4D1A-8A7F-28BF7B2801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89892" y="5487896"/>
                <a:ext cx="3242" cy="1745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连接符 270">
                <a:extLst>
                  <a:ext uri="{FF2B5EF4-FFF2-40B4-BE49-F238E27FC236}">
                    <a16:creationId xmlns:a16="http://schemas.microsoft.com/office/drawing/2014/main" id="{9BE9AACB-438D-4B18-9C89-BC9C46095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8262" y="5800971"/>
                <a:ext cx="139444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连接符: 肘形 271">
                <a:extLst>
                  <a:ext uri="{FF2B5EF4-FFF2-40B4-BE49-F238E27FC236}">
                    <a16:creationId xmlns:a16="http://schemas.microsoft.com/office/drawing/2014/main" id="{03C1362B-4C10-468A-8DAA-9D51CFCB5E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9380652" y="5547626"/>
                <a:ext cx="291940" cy="189500"/>
              </a:xfrm>
              <a:prstGeom prst="bentConnector3">
                <a:avLst>
                  <a:gd name="adj1" fmla="val 99998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5A67EBED-807B-4AAA-88CA-855EAE04726B}"/>
                  </a:ext>
                </a:extLst>
              </p:cNvPr>
              <p:cNvSpPr/>
              <p:nvPr/>
            </p:nvSpPr>
            <p:spPr>
              <a:xfrm>
                <a:off x="9617904" y="5686593"/>
                <a:ext cx="947218" cy="947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1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4" name="直接连接符 273">
                <a:extLst>
                  <a:ext uri="{FF2B5EF4-FFF2-40B4-BE49-F238E27FC236}">
                    <a16:creationId xmlns:a16="http://schemas.microsoft.com/office/drawing/2014/main" id="{81270905-6F6C-4E92-AF81-46857A77B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7903" y="4944203"/>
                <a:ext cx="11089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连接符: 肘形 274">
                <a:extLst>
                  <a:ext uri="{FF2B5EF4-FFF2-40B4-BE49-F238E27FC236}">
                    <a16:creationId xmlns:a16="http://schemas.microsoft.com/office/drawing/2014/main" id="{CDC6950E-2D63-4CC6-A088-EE3A1768296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0040293" y="4690858"/>
                <a:ext cx="291940" cy="189500"/>
              </a:xfrm>
              <a:prstGeom prst="bentConnector3">
                <a:avLst>
                  <a:gd name="adj1" fmla="val 99998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DB74AEB5-7EE3-4382-B727-84CC4B718E44}"/>
                  </a:ext>
                </a:extLst>
              </p:cNvPr>
              <p:cNvSpPr/>
              <p:nvPr/>
            </p:nvSpPr>
            <p:spPr>
              <a:xfrm>
                <a:off x="10299033" y="4826040"/>
                <a:ext cx="633254" cy="94720"/>
              </a:xfrm>
              <a:prstGeom prst="rect">
                <a:avLst/>
              </a:prstGeom>
              <a:solidFill>
                <a:srgbClr val="CC99FF"/>
              </a:solidFill>
              <a:ln w="28575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1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7" name="组合 276">
                <a:extLst>
                  <a:ext uri="{FF2B5EF4-FFF2-40B4-BE49-F238E27FC236}">
                    <a16:creationId xmlns:a16="http://schemas.microsoft.com/office/drawing/2014/main" id="{EE4E02D9-750C-4E6B-AD9A-A7B7B563F869}"/>
                  </a:ext>
                </a:extLst>
              </p:cNvPr>
              <p:cNvGrpSpPr/>
              <p:nvPr/>
            </p:nvGrpSpPr>
            <p:grpSpPr>
              <a:xfrm>
                <a:off x="10096376" y="5329784"/>
                <a:ext cx="122830" cy="132337"/>
                <a:chOff x="4357214" y="4941228"/>
                <a:chExt cx="310894" cy="334955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278" name="椭圆 277">
                  <a:extLst>
                    <a:ext uri="{FF2B5EF4-FFF2-40B4-BE49-F238E27FC236}">
                      <a16:creationId xmlns:a16="http://schemas.microsoft.com/office/drawing/2014/main" id="{49B382B6-5447-4D07-A4A6-99A414A3E59F}"/>
                    </a:ext>
                  </a:extLst>
                </p:cNvPr>
                <p:cNvSpPr/>
                <p:nvPr/>
              </p:nvSpPr>
              <p:spPr>
                <a:xfrm>
                  <a:off x="4357214" y="4980558"/>
                  <a:ext cx="165374" cy="138415"/>
                </a:xfrm>
                <a:prstGeom prst="ellipse">
                  <a:avLst/>
                </a:prstGeom>
                <a:grpFill/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9" name="椭圆 278">
                  <a:extLst>
                    <a:ext uri="{FF2B5EF4-FFF2-40B4-BE49-F238E27FC236}">
                      <a16:creationId xmlns:a16="http://schemas.microsoft.com/office/drawing/2014/main" id="{BD8DB02C-0D46-48B2-B5C4-6CAA523CE2E9}"/>
                    </a:ext>
                  </a:extLst>
                </p:cNvPr>
                <p:cNvSpPr/>
                <p:nvPr/>
              </p:nvSpPr>
              <p:spPr>
                <a:xfrm>
                  <a:off x="4502734" y="4941228"/>
                  <a:ext cx="165374" cy="138415"/>
                </a:xfrm>
                <a:prstGeom prst="ellipse">
                  <a:avLst/>
                </a:prstGeom>
                <a:grpFill/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 dirty="0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0" name="椭圆 279">
                  <a:extLst>
                    <a:ext uri="{FF2B5EF4-FFF2-40B4-BE49-F238E27FC236}">
                      <a16:creationId xmlns:a16="http://schemas.microsoft.com/office/drawing/2014/main" id="{12183A01-C1B8-4D5E-8ACA-659423E45509}"/>
                    </a:ext>
                  </a:extLst>
                </p:cNvPr>
                <p:cNvSpPr/>
                <p:nvPr/>
              </p:nvSpPr>
              <p:spPr>
                <a:xfrm>
                  <a:off x="4452661" y="5137769"/>
                  <a:ext cx="165375" cy="138414"/>
                </a:xfrm>
                <a:prstGeom prst="ellipse">
                  <a:avLst/>
                </a:prstGeom>
                <a:grpFill/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1" name="组合 280">
                <a:extLst>
                  <a:ext uri="{FF2B5EF4-FFF2-40B4-BE49-F238E27FC236}">
                    <a16:creationId xmlns:a16="http://schemas.microsoft.com/office/drawing/2014/main" id="{19103DC2-D3E4-41C4-B061-20A2145CD46B}"/>
                  </a:ext>
                </a:extLst>
              </p:cNvPr>
              <p:cNvGrpSpPr/>
              <p:nvPr/>
            </p:nvGrpSpPr>
            <p:grpSpPr>
              <a:xfrm>
                <a:off x="9935988" y="5364189"/>
                <a:ext cx="122831" cy="134756"/>
                <a:chOff x="4357216" y="4777898"/>
                <a:chExt cx="310898" cy="341083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282" name="椭圆 281">
                  <a:extLst>
                    <a:ext uri="{FF2B5EF4-FFF2-40B4-BE49-F238E27FC236}">
                      <a16:creationId xmlns:a16="http://schemas.microsoft.com/office/drawing/2014/main" id="{8AB6E3A4-DDD6-4E39-AFFF-4A15BF6F8F7E}"/>
                    </a:ext>
                  </a:extLst>
                </p:cNvPr>
                <p:cNvSpPr/>
                <p:nvPr/>
              </p:nvSpPr>
              <p:spPr>
                <a:xfrm>
                  <a:off x="4357216" y="4980567"/>
                  <a:ext cx="165374" cy="138414"/>
                </a:xfrm>
                <a:prstGeom prst="ellipse">
                  <a:avLst/>
                </a:prstGeom>
                <a:grpFill/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3" name="椭圆 282">
                  <a:extLst>
                    <a:ext uri="{FF2B5EF4-FFF2-40B4-BE49-F238E27FC236}">
                      <a16:creationId xmlns:a16="http://schemas.microsoft.com/office/drawing/2014/main" id="{9A0EE3B4-D86F-4049-A0C1-013809CF887C}"/>
                    </a:ext>
                  </a:extLst>
                </p:cNvPr>
                <p:cNvSpPr/>
                <p:nvPr/>
              </p:nvSpPr>
              <p:spPr>
                <a:xfrm>
                  <a:off x="4502740" y="4941229"/>
                  <a:ext cx="165374" cy="138415"/>
                </a:xfrm>
                <a:prstGeom prst="ellipse">
                  <a:avLst/>
                </a:prstGeom>
                <a:grpFill/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 dirty="0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4" name="椭圆 283">
                  <a:extLst>
                    <a:ext uri="{FF2B5EF4-FFF2-40B4-BE49-F238E27FC236}">
                      <a16:creationId xmlns:a16="http://schemas.microsoft.com/office/drawing/2014/main" id="{3593DA35-A22C-4A15-ABA9-2F797F58C017}"/>
                    </a:ext>
                  </a:extLst>
                </p:cNvPr>
                <p:cNvSpPr/>
                <p:nvPr/>
              </p:nvSpPr>
              <p:spPr>
                <a:xfrm>
                  <a:off x="4448530" y="4777898"/>
                  <a:ext cx="165374" cy="138414"/>
                </a:xfrm>
                <a:prstGeom prst="ellipse">
                  <a:avLst/>
                </a:prstGeom>
                <a:grpFill/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85" name="直接箭头连接符 284">
                <a:extLst>
                  <a:ext uri="{FF2B5EF4-FFF2-40B4-BE49-F238E27FC236}">
                    <a16:creationId xmlns:a16="http://schemas.microsoft.com/office/drawing/2014/main" id="{5D39304D-4269-439E-AA24-0A6B99646A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96516" y="5077268"/>
                <a:ext cx="1" cy="1387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6" name="组合 285">
                <a:extLst>
                  <a:ext uri="{FF2B5EF4-FFF2-40B4-BE49-F238E27FC236}">
                    <a16:creationId xmlns:a16="http://schemas.microsoft.com/office/drawing/2014/main" id="{461DB3CF-E5DB-4070-AAD7-B4724632595B}"/>
                  </a:ext>
                </a:extLst>
              </p:cNvPr>
              <p:cNvGrpSpPr/>
              <p:nvPr/>
            </p:nvGrpSpPr>
            <p:grpSpPr>
              <a:xfrm rot="10800000">
                <a:off x="10603924" y="4974215"/>
                <a:ext cx="276824" cy="487736"/>
                <a:chOff x="4530344" y="4951481"/>
                <a:chExt cx="276824" cy="487736"/>
              </a:xfrm>
            </p:grpSpPr>
            <p:cxnSp>
              <p:nvCxnSpPr>
                <p:cNvPr id="287" name="直接箭头连接符 286">
                  <a:extLst>
                    <a:ext uri="{FF2B5EF4-FFF2-40B4-BE49-F238E27FC236}">
                      <a16:creationId xmlns:a16="http://schemas.microsoft.com/office/drawing/2014/main" id="{67ADD27B-711C-492C-BE27-BC6EDE4BC7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34696" y="5264700"/>
                  <a:ext cx="3242" cy="1745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椭圆 287">
                  <a:extLst>
                    <a:ext uri="{FF2B5EF4-FFF2-40B4-BE49-F238E27FC236}">
                      <a16:creationId xmlns:a16="http://schemas.microsoft.com/office/drawing/2014/main" id="{3621F4F1-D6D7-4191-877F-780DE7E5933E}"/>
                    </a:ext>
                  </a:extLst>
                </p:cNvPr>
                <p:cNvSpPr/>
                <p:nvPr/>
              </p:nvSpPr>
              <p:spPr>
                <a:xfrm>
                  <a:off x="4530344" y="5100665"/>
                  <a:ext cx="165374" cy="138414"/>
                </a:xfrm>
                <a:prstGeom prst="ellipse">
                  <a:avLst/>
                </a:prstGeom>
                <a:solidFill>
                  <a:srgbClr val="CC99FF"/>
                </a:solidFill>
                <a:ln w="28575">
                  <a:solidFill>
                    <a:srgbClr val="993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" name="椭圆 288">
                  <a:extLst>
                    <a:ext uri="{FF2B5EF4-FFF2-40B4-BE49-F238E27FC236}">
                      <a16:creationId xmlns:a16="http://schemas.microsoft.com/office/drawing/2014/main" id="{C9EA66B9-8D78-4CAF-B870-C8CF48373776}"/>
                    </a:ext>
                  </a:extLst>
                </p:cNvPr>
                <p:cNvSpPr/>
                <p:nvPr/>
              </p:nvSpPr>
              <p:spPr>
                <a:xfrm>
                  <a:off x="4641794" y="5110151"/>
                  <a:ext cx="165374" cy="138414"/>
                </a:xfrm>
                <a:prstGeom prst="ellipse">
                  <a:avLst/>
                </a:prstGeom>
                <a:solidFill>
                  <a:srgbClr val="CC99FF"/>
                </a:solidFill>
                <a:ln w="28575">
                  <a:solidFill>
                    <a:srgbClr val="993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 dirty="0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" name="椭圆 289">
                  <a:extLst>
                    <a:ext uri="{FF2B5EF4-FFF2-40B4-BE49-F238E27FC236}">
                      <a16:creationId xmlns:a16="http://schemas.microsoft.com/office/drawing/2014/main" id="{143A76B6-A192-4D39-920B-4708267F259A}"/>
                    </a:ext>
                  </a:extLst>
                </p:cNvPr>
                <p:cNvSpPr/>
                <p:nvPr/>
              </p:nvSpPr>
              <p:spPr>
                <a:xfrm>
                  <a:off x="4549079" y="4951481"/>
                  <a:ext cx="165374" cy="138414"/>
                </a:xfrm>
                <a:prstGeom prst="ellipse">
                  <a:avLst/>
                </a:prstGeom>
                <a:solidFill>
                  <a:srgbClr val="CC99FF"/>
                </a:solidFill>
                <a:ln w="28575">
                  <a:solidFill>
                    <a:srgbClr val="993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00787B6B-F3CD-473A-AC8F-7F28284E6D89}"/>
                  </a:ext>
                </a:extLst>
              </p:cNvPr>
              <p:cNvSpPr txBox="1"/>
              <p:nvPr/>
            </p:nvSpPr>
            <p:spPr>
              <a:xfrm>
                <a:off x="10840287" y="5089099"/>
                <a:ext cx="227864" cy="243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9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149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任意多边形: 形状 291">
                <a:extLst>
                  <a:ext uri="{FF2B5EF4-FFF2-40B4-BE49-F238E27FC236}">
                    <a16:creationId xmlns:a16="http://schemas.microsoft.com/office/drawing/2014/main" id="{4564A3DA-60F9-4E8A-A3B8-A02D7D7F4394}"/>
                  </a:ext>
                </a:extLst>
              </p:cNvPr>
              <p:cNvSpPr/>
              <p:nvPr/>
            </p:nvSpPr>
            <p:spPr>
              <a:xfrm>
                <a:off x="9162360" y="4401788"/>
                <a:ext cx="1974850" cy="1517650"/>
              </a:xfrm>
              <a:custGeom>
                <a:avLst/>
                <a:gdLst>
                  <a:gd name="connsiteX0" fmla="*/ 6350 w 1974850"/>
                  <a:gd name="connsiteY0" fmla="*/ 742950 h 1517650"/>
                  <a:gd name="connsiteX1" fmla="*/ 622300 w 1974850"/>
                  <a:gd name="connsiteY1" fmla="*/ 742950 h 1517650"/>
                  <a:gd name="connsiteX2" fmla="*/ 622300 w 1974850"/>
                  <a:gd name="connsiteY2" fmla="*/ 0 h 1517650"/>
                  <a:gd name="connsiteX3" fmla="*/ 1974850 w 1974850"/>
                  <a:gd name="connsiteY3" fmla="*/ 0 h 1517650"/>
                  <a:gd name="connsiteX4" fmla="*/ 1974850 w 1974850"/>
                  <a:gd name="connsiteY4" fmla="*/ 1517650 h 1517650"/>
                  <a:gd name="connsiteX5" fmla="*/ 0 w 1974850"/>
                  <a:gd name="connsiteY5" fmla="*/ 1517650 h 1517650"/>
                  <a:gd name="connsiteX6" fmla="*/ 6350 w 1974850"/>
                  <a:gd name="connsiteY6" fmla="*/ 742950 h 151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4850" h="1517650">
                    <a:moveTo>
                      <a:pt x="6350" y="742950"/>
                    </a:moveTo>
                    <a:lnTo>
                      <a:pt x="622300" y="742950"/>
                    </a:lnTo>
                    <a:lnTo>
                      <a:pt x="622300" y="0"/>
                    </a:lnTo>
                    <a:lnTo>
                      <a:pt x="1974850" y="0"/>
                    </a:lnTo>
                    <a:lnTo>
                      <a:pt x="1974850" y="1517650"/>
                    </a:lnTo>
                    <a:lnTo>
                      <a:pt x="0" y="1517650"/>
                    </a:lnTo>
                    <a:cubicBezTo>
                      <a:pt x="2117" y="1259417"/>
                      <a:pt x="4233" y="1001183"/>
                      <a:pt x="6350" y="74295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1"/>
              </a:p>
            </p:txBody>
          </p:sp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F11CD113-09AA-4777-9016-A9ED831C6EBE}"/>
                  </a:ext>
                </a:extLst>
              </p:cNvPr>
              <p:cNvGrpSpPr/>
              <p:nvPr/>
            </p:nvGrpSpPr>
            <p:grpSpPr>
              <a:xfrm flipH="1">
                <a:off x="9183602" y="3970881"/>
                <a:ext cx="1094189" cy="1094189"/>
                <a:chOff x="9789100" y="4072154"/>
                <a:chExt cx="1033462" cy="1033462"/>
              </a:xfrm>
            </p:grpSpPr>
            <p:sp>
              <p:nvSpPr>
                <p:cNvPr id="294" name="弧形 293">
                  <a:extLst>
                    <a:ext uri="{FF2B5EF4-FFF2-40B4-BE49-F238E27FC236}">
                      <a16:creationId xmlns:a16="http://schemas.microsoft.com/office/drawing/2014/main" id="{3F061C98-C5C6-4454-8C80-79F6C8686358}"/>
                    </a:ext>
                  </a:extLst>
                </p:cNvPr>
                <p:cNvSpPr/>
                <p:nvPr/>
              </p:nvSpPr>
              <p:spPr>
                <a:xfrm>
                  <a:off x="9789100" y="4072154"/>
                  <a:ext cx="1033462" cy="1033462"/>
                </a:xfrm>
                <a:prstGeom prst="arc">
                  <a:avLst>
                    <a:gd name="adj1" fmla="val 12129680"/>
                    <a:gd name="adj2" fmla="val 5469424"/>
                  </a:avLst>
                </a:prstGeom>
                <a:ln w="28575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95" name="直接箭头连接符 294">
                  <a:extLst>
                    <a:ext uri="{FF2B5EF4-FFF2-40B4-BE49-F238E27FC236}">
                      <a16:creationId xmlns:a16="http://schemas.microsoft.com/office/drawing/2014/main" id="{A0359A7B-EABA-4B90-A98C-E96576743225}"/>
                    </a:ext>
                  </a:extLst>
                </p:cNvPr>
                <p:cNvCxnSpPr/>
                <p:nvPr/>
              </p:nvCxnSpPr>
              <p:spPr>
                <a:xfrm flipH="1">
                  <a:off x="9789100" y="4397319"/>
                  <a:ext cx="29774" cy="62700"/>
                </a:xfrm>
                <a:prstGeom prst="straightConnector1">
                  <a:avLst/>
                </a:prstGeom>
                <a:ln w="28575">
                  <a:prstDash val="dash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8" name="任意多边形: 形状 347">
              <a:extLst>
                <a:ext uri="{FF2B5EF4-FFF2-40B4-BE49-F238E27FC236}">
                  <a16:creationId xmlns:a16="http://schemas.microsoft.com/office/drawing/2014/main" id="{3DB6BBFC-7434-4563-8268-AF19CE54E2C0}"/>
                </a:ext>
              </a:extLst>
            </p:cNvPr>
            <p:cNvSpPr/>
            <p:nvPr/>
          </p:nvSpPr>
          <p:spPr>
            <a:xfrm>
              <a:off x="10058400" y="4629150"/>
              <a:ext cx="1473200" cy="1289050"/>
            </a:xfrm>
            <a:custGeom>
              <a:avLst/>
              <a:gdLst>
                <a:gd name="connsiteX0" fmla="*/ 0 w 1473200"/>
                <a:gd name="connsiteY0" fmla="*/ 0 h 1289050"/>
                <a:gd name="connsiteX1" fmla="*/ 0 w 1473200"/>
                <a:gd name="connsiteY1" fmla="*/ 660400 h 1289050"/>
                <a:gd name="connsiteX2" fmla="*/ 812800 w 1473200"/>
                <a:gd name="connsiteY2" fmla="*/ 660400 h 1289050"/>
                <a:gd name="connsiteX3" fmla="*/ 812800 w 1473200"/>
                <a:gd name="connsiteY3" fmla="*/ 1289050 h 1289050"/>
                <a:gd name="connsiteX4" fmla="*/ 1473200 w 1473200"/>
                <a:gd name="connsiteY4" fmla="*/ 1289050 h 1289050"/>
                <a:gd name="connsiteX5" fmla="*/ 1473200 w 1473200"/>
                <a:gd name="connsiteY5" fmla="*/ 6350 h 1289050"/>
                <a:gd name="connsiteX6" fmla="*/ 0 w 1473200"/>
                <a:gd name="connsiteY6" fmla="*/ 0 h 128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200" h="1289050">
                  <a:moveTo>
                    <a:pt x="0" y="0"/>
                  </a:moveTo>
                  <a:lnTo>
                    <a:pt x="0" y="660400"/>
                  </a:lnTo>
                  <a:lnTo>
                    <a:pt x="812800" y="660400"/>
                  </a:lnTo>
                  <a:lnTo>
                    <a:pt x="812800" y="1289050"/>
                  </a:lnTo>
                  <a:lnTo>
                    <a:pt x="1473200" y="1289050"/>
                  </a:lnTo>
                  <a:lnTo>
                    <a:pt x="1473200" y="635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FFD9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</p:grpSp>
      <p:sp>
        <p:nvSpPr>
          <p:cNvPr id="350" name="矩形 349">
            <a:extLst>
              <a:ext uri="{FF2B5EF4-FFF2-40B4-BE49-F238E27FC236}">
                <a16:creationId xmlns:a16="http://schemas.microsoft.com/office/drawing/2014/main" id="{0FCC476B-BDAF-431F-917E-EB3B0E850340}"/>
              </a:ext>
            </a:extLst>
          </p:cNvPr>
          <p:cNvSpPr/>
          <p:nvPr/>
        </p:nvSpPr>
        <p:spPr>
          <a:xfrm>
            <a:off x="-2078027" y="6593016"/>
            <a:ext cx="327334" cy="27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17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78B07B24-16AB-435E-A010-9B036A7448FF}"/>
              </a:ext>
            </a:extLst>
          </p:cNvPr>
          <p:cNvSpPr/>
          <p:nvPr/>
        </p:nvSpPr>
        <p:spPr>
          <a:xfrm>
            <a:off x="-1653768" y="2272224"/>
            <a:ext cx="327334" cy="27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17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D46E4D7A-64EF-48B3-8854-7701053315D6}"/>
              </a:ext>
            </a:extLst>
          </p:cNvPr>
          <p:cNvSpPr/>
          <p:nvPr/>
        </p:nvSpPr>
        <p:spPr>
          <a:xfrm>
            <a:off x="1797455" y="3627424"/>
            <a:ext cx="327334" cy="27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17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19AA6A23-363A-401F-BB9B-B313883C7257}"/>
              </a:ext>
            </a:extLst>
          </p:cNvPr>
          <p:cNvSpPr/>
          <p:nvPr/>
        </p:nvSpPr>
        <p:spPr>
          <a:xfrm>
            <a:off x="6854595" y="3793487"/>
            <a:ext cx="327334" cy="27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17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54E8A81B-87EB-4CE7-85F0-8FF4B9C02BF9}"/>
              </a:ext>
            </a:extLst>
          </p:cNvPr>
          <p:cNvSpPr/>
          <p:nvPr/>
        </p:nvSpPr>
        <p:spPr>
          <a:xfrm>
            <a:off x="6764289" y="6567749"/>
            <a:ext cx="327334" cy="27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17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任意多边形: 形状 355">
            <a:extLst>
              <a:ext uri="{FF2B5EF4-FFF2-40B4-BE49-F238E27FC236}">
                <a16:creationId xmlns:a16="http://schemas.microsoft.com/office/drawing/2014/main" id="{D5B57910-02C1-45E4-BD03-BF47DFD18482}"/>
              </a:ext>
            </a:extLst>
          </p:cNvPr>
          <p:cNvSpPr/>
          <p:nvPr/>
        </p:nvSpPr>
        <p:spPr>
          <a:xfrm>
            <a:off x="6775325" y="6562173"/>
            <a:ext cx="2386301" cy="810167"/>
          </a:xfrm>
          <a:custGeom>
            <a:avLst/>
            <a:gdLst>
              <a:gd name="connsiteX0" fmla="*/ 0 w 2273300"/>
              <a:gd name="connsiteY0" fmla="*/ 22225 h 749300"/>
              <a:gd name="connsiteX1" fmla="*/ 0 w 2273300"/>
              <a:gd name="connsiteY1" fmla="*/ 749300 h 749300"/>
              <a:gd name="connsiteX2" fmla="*/ 2273300 w 2273300"/>
              <a:gd name="connsiteY2" fmla="*/ 749300 h 749300"/>
              <a:gd name="connsiteX3" fmla="*/ 2273300 w 2273300"/>
              <a:gd name="connsiteY3" fmla="*/ 450850 h 749300"/>
              <a:gd name="connsiteX4" fmla="*/ 1454150 w 2273300"/>
              <a:gd name="connsiteY4" fmla="*/ 450850 h 749300"/>
              <a:gd name="connsiteX5" fmla="*/ 1454150 w 2273300"/>
              <a:gd name="connsiteY5" fmla="*/ 0 h 749300"/>
              <a:gd name="connsiteX6" fmla="*/ 0 w 2273300"/>
              <a:gd name="connsiteY6" fmla="*/ 22225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300" h="749300">
                <a:moveTo>
                  <a:pt x="0" y="22225"/>
                </a:moveTo>
                <a:lnTo>
                  <a:pt x="0" y="749300"/>
                </a:lnTo>
                <a:lnTo>
                  <a:pt x="2273300" y="749300"/>
                </a:lnTo>
                <a:lnTo>
                  <a:pt x="2273300" y="450850"/>
                </a:lnTo>
                <a:lnTo>
                  <a:pt x="1454150" y="450850"/>
                </a:lnTo>
                <a:lnTo>
                  <a:pt x="1454150" y="0"/>
                </a:lnTo>
                <a:lnTo>
                  <a:pt x="0" y="22225"/>
                </a:ln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3"/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BE2D05AB-E6DB-4244-B0B2-6B1933B948F4}"/>
              </a:ext>
            </a:extLst>
          </p:cNvPr>
          <p:cNvSpPr/>
          <p:nvPr/>
        </p:nvSpPr>
        <p:spPr>
          <a:xfrm>
            <a:off x="4590973" y="4795273"/>
            <a:ext cx="1233720" cy="752478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45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E2DC538-1873-4F8D-AF17-B9CF90541A24}"/>
              </a:ext>
            </a:extLst>
          </p:cNvPr>
          <p:cNvGrpSpPr/>
          <p:nvPr/>
        </p:nvGrpSpPr>
        <p:grpSpPr>
          <a:xfrm>
            <a:off x="805933" y="813973"/>
            <a:ext cx="1614281" cy="307777"/>
            <a:chOff x="2690723" y="1961745"/>
            <a:chExt cx="3075753" cy="706523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BA186FE-1F90-47F6-9A70-9350ED0161A9}"/>
                </a:ext>
              </a:extLst>
            </p:cNvPr>
            <p:cNvCxnSpPr>
              <a:cxnSpLocks/>
            </p:cNvCxnSpPr>
            <p:nvPr/>
          </p:nvCxnSpPr>
          <p:spPr>
            <a:xfrm>
              <a:off x="2690723" y="2363306"/>
              <a:ext cx="35802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B6BA766-5169-4C86-B9DD-AD1BCBEBFDB2}"/>
                </a:ext>
              </a:extLst>
            </p:cNvPr>
            <p:cNvSpPr txBox="1"/>
            <p:nvPr/>
          </p:nvSpPr>
          <p:spPr>
            <a:xfrm>
              <a:off x="3048744" y="1961745"/>
              <a:ext cx="1571166" cy="70652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DD70843-5A19-4EAE-B177-9C6960AD58CB}"/>
                </a:ext>
              </a:extLst>
            </p:cNvPr>
            <p:cNvCxnSpPr>
              <a:cxnSpLocks/>
            </p:cNvCxnSpPr>
            <p:nvPr/>
          </p:nvCxnSpPr>
          <p:spPr>
            <a:xfrm>
              <a:off x="4619908" y="2357789"/>
              <a:ext cx="1146568" cy="110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17ED7B3-F497-4D21-AE4A-DC28A0F379BE}"/>
              </a:ext>
            </a:extLst>
          </p:cNvPr>
          <p:cNvSpPr txBox="1"/>
          <p:nvPr/>
        </p:nvSpPr>
        <p:spPr>
          <a:xfrm>
            <a:off x="1728134" y="273529"/>
            <a:ext cx="824611" cy="3077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6D147E2-2B09-4720-A9D8-ADAED0BF2687}"/>
              </a:ext>
            </a:extLst>
          </p:cNvPr>
          <p:cNvCxnSpPr>
            <a:cxnSpLocks/>
          </p:cNvCxnSpPr>
          <p:nvPr/>
        </p:nvCxnSpPr>
        <p:spPr>
          <a:xfrm flipV="1">
            <a:off x="1899444" y="667195"/>
            <a:ext cx="279082" cy="234943"/>
          </a:xfrm>
          <a:prstGeom prst="bentConnector2">
            <a:avLst/>
          </a:prstGeom>
          <a:ln w="19050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0421E29-95C4-4B16-82E4-FC94969E94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67000" y="442395"/>
            <a:ext cx="262594" cy="257988"/>
          </a:xfrm>
          <a:prstGeom prst="bentConnector2">
            <a:avLst/>
          </a:prstGeom>
          <a:ln w="1905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55FCED-E035-4C5D-B266-D6E50944CB87}"/>
              </a:ext>
            </a:extLst>
          </p:cNvPr>
          <p:cNvCxnSpPr/>
          <p:nvPr/>
        </p:nvCxnSpPr>
        <p:spPr>
          <a:xfrm>
            <a:off x="1321383" y="700382"/>
            <a:ext cx="91234" cy="0"/>
          </a:xfrm>
          <a:prstGeom prst="line">
            <a:avLst/>
          </a:prstGeom>
          <a:ln w="1905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5EEBCB4-408F-44FE-B2C4-609168635511}"/>
              </a:ext>
            </a:extLst>
          </p:cNvPr>
          <p:cNvSpPr txBox="1"/>
          <p:nvPr/>
        </p:nvSpPr>
        <p:spPr>
          <a:xfrm>
            <a:off x="1045263" y="792778"/>
            <a:ext cx="75373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odule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E20EE4-861E-45B5-8807-736ACB26EAB1}"/>
              </a:ext>
            </a:extLst>
          </p:cNvPr>
          <p:cNvSpPr txBox="1"/>
          <p:nvPr/>
        </p:nvSpPr>
        <p:spPr>
          <a:xfrm>
            <a:off x="1699580" y="240057"/>
            <a:ext cx="922047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B91651A-4675-4C1F-997B-CE4C9415C47B}"/>
              </a:ext>
            </a:extLst>
          </p:cNvPr>
          <p:cNvCxnSpPr>
            <a:cxnSpLocks/>
          </p:cNvCxnSpPr>
          <p:nvPr/>
        </p:nvCxnSpPr>
        <p:spPr>
          <a:xfrm flipV="1">
            <a:off x="5873840" y="1720510"/>
            <a:ext cx="0" cy="125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71B0737-2BDE-401C-BE73-CEF502F13E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3814" y="2047808"/>
            <a:ext cx="0" cy="125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文本框 266">
            <a:extLst>
              <a:ext uri="{FF2B5EF4-FFF2-40B4-BE49-F238E27FC236}">
                <a16:creationId xmlns:a16="http://schemas.microsoft.com/office/drawing/2014/main" id="{A48654A4-7C5F-47CC-8E83-87B5D570DB9D}"/>
              </a:ext>
            </a:extLst>
          </p:cNvPr>
          <p:cNvSpPr txBox="1"/>
          <p:nvPr/>
        </p:nvSpPr>
        <p:spPr>
          <a:xfrm>
            <a:off x="-58260" y="21797"/>
            <a:ext cx="235934" cy="38747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91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91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D3B77A5F-432B-4B26-9D3C-A3290CF9D713}"/>
              </a:ext>
            </a:extLst>
          </p:cNvPr>
          <p:cNvSpPr txBox="1"/>
          <p:nvPr/>
        </p:nvSpPr>
        <p:spPr>
          <a:xfrm>
            <a:off x="-47567" y="1235761"/>
            <a:ext cx="244662" cy="38747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91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91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83FAB743-1758-4066-9AEA-4EBFEB837D88}"/>
              </a:ext>
            </a:extLst>
          </p:cNvPr>
          <p:cNvSpPr txBox="1"/>
          <p:nvPr/>
        </p:nvSpPr>
        <p:spPr>
          <a:xfrm>
            <a:off x="3131658" y="-3061"/>
            <a:ext cx="228660" cy="38747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91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91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20CF79CC-E8E1-428E-8201-91105BDA9C9E}"/>
              </a:ext>
            </a:extLst>
          </p:cNvPr>
          <p:cNvSpPr/>
          <p:nvPr/>
        </p:nvSpPr>
        <p:spPr>
          <a:xfrm>
            <a:off x="-56624" y="2813881"/>
            <a:ext cx="228660" cy="387478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191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91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78B46FF7-8727-49F9-AB8C-F0602B118484}"/>
              </a:ext>
            </a:extLst>
          </p:cNvPr>
          <p:cNvSpPr/>
          <p:nvPr/>
        </p:nvSpPr>
        <p:spPr>
          <a:xfrm>
            <a:off x="3175399" y="2806507"/>
            <a:ext cx="190271" cy="387478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191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191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D5862A3-CDCF-4A92-8406-ED5493D8128F}"/>
              </a:ext>
            </a:extLst>
          </p:cNvPr>
          <p:cNvGrpSpPr/>
          <p:nvPr/>
        </p:nvGrpSpPr>
        <p:grpSpPr>
          <a:xfrm>
            <a:off x="341117" y="1586876"/>
            <a:ext cx="2760675" cy="1224826"/>
            <a:chOff x="168394" y="1197509"/>
            <a:chExt cx="2943604" cy="1368239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43E4114-F7D7-446B-9105-BAA24F2DA018}"/>
                </a:ext>
              </a:extLst>
            </p:cNvPr>
            <p:cNvSpPr/>
            <p:nvPr/>
          </p:nvSpPr>
          <p:spPr>
            <a:xfrm>
              <a:off x="1117532" y="1514888"/>
              <a:ext cx="120719" cy="91696"/>
            </a:xfrm>
            <a:prstGeom prst="ellipse">
              <a:avLst/>
            </a:prstGeom>
            <a:solidFill>
              <a:srgbClr val="33CC33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70B45D-EEF0-4652-8F6B-FE335070FA26}"/>
                </a:ext>
              </a:extLst>
            </p:cNvPr>
            <p:cNvSpPr/>
            <p:nvPr/>
          </p:nvSpPr>
          <p:spPr>
            <a:xfrm>
              <a:off x="1037961" y="1568383"/>
              <a:ext cx="120719" cy="91696"/>
            </a:xfrm>
            <a:prstGeom prst="ellipse">
              <a:avLst/>
            </a:prstGeom>
            <a:solidFill>
              <a:srgbClr val="33CC33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BFC60378-489A-4D63-A505-C1C56F8691DA}"/>
                </a:ext>
              </a:extLst>
            </p:cNvPr>
            <p:cNvGrpSpPr/>
            <p:nvPr/>
          </p:nvGrpSpPr>
          <p:grpSpPr>
            <a:xfrm>
              <a:off x="168394" y="1197509"/>
              <a:ext cx="2943604" cy="1368239"/>
              <a:chOff x="191188" y="1197962"/>
              <a:chExt cx="2943604" cy="1368239"/>
            </a:xfrm>
          </p:grpSpPr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98F12BD3-8B51-4EA0-9B82-936AC87AF515}"/>
                  </a:ext>
                </a:extLst>
              </p:cNvPr>
              <p:cNvSpPr txBox="1"/>
              <p:nvPr/>
            </p:nvSpPr>
            <p:spPr>
              <a:xfrm>
                <a:off x="2435354" y="2088686"/>
                <a:ext cx="632347" cy="26456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1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sRNA</a:t>
                </a:r>
                <a:endParaRPr lang="zh-CN" altLang="en-US" sz="111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5751FDCA-A23F-4FD2-92D8-121C2919AC2D}"/>
                  </a:ext>
                </a:extLst>
              </p:cNvPr>
              <p:cNvGrpSpPr/>
              <p:nvPr/>
            </p:nvGrpSpPr>
            <p:grpSpPr>
              <a:xfrm>
                <a:off x="191188" y="1197962"/>
                <a:ext cx="2943604" cy="1368239"/>
                <a:chOff x="197228" y="1263163"/>
                <a:chExt cx="2943604" cy="1368239"/>
              </a:xfrm>
            </p:grpSpPr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163ADA08-6A94-403F-A8FC-81A8591B6B29}"/>
                    </a:ext>
                  </a:extLst>
                </p:cNvPr>
                <p:cNvGrpSpPr/>
                <p:nvPr/>
              </p:nvGrpSpPr>
              <p:grpSpPr>
                <a:xfrm rot="5400000">
                  <a:off x="1745087" y="1909031"/>
                  <a:ext cx="200699" cy="212960"/>
                  <a:chOff x="5766476" y="4416996"/>
                  <a:chExt cx="173831" cy="289727"/>
                </a:xfrm>
              </p:grpSpPr>
              <p:cxnSp>
                <p:nvCxnSpPr>
                  <p:cNvPr id="21" name="直接连接符 20">
                    <a:extLst>
                      <a:ext uri="{FF2B5EF4-FFF2-40B4-BE49-F238E27FC236}">
                        <a16:creationId xmlns:a16="http://schemas.microsoft.com/office/drawing/2014/main" id="{8B59FF72-27A8-48EF-8004-582641C2C479}"/>
                      </a:ext>
                    </a:extLst>
                  </p:cNvPr>
                  <p:cNvCxnSpPr/>
                  <p:nvPr/>
                </p:nvCxnSpPr>
                <p:spPr>
                  <a:xfrm>
                    <a:off x="5766476" y="4706723"/>
                    <a:ext cx="173831" cy="0"/>
                  </a:xfrm>
                  <a:prstGeom prst="line">
                    <a:avLst/>
                  </a:prstGeom>
                  <a:ln w="19050">
                    <a:solidFill>
                      <a:srgbClr val="FF6699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>
                    <a:extLst>
                      <a:ext uri="{FF2B5EF4-FFF2-40B4-BE49-F238E27FC236}">
                        <a16:creationId xmlns:a16="http://schemas.microsoft.com/office/drawing/2014/main" id="{6EDB47A4-5D70-4A02-ADDB-E53A068AEA1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853113" y="4416996"/>
                    <a:ext cx="0" cy="281540"/>
                  </a:xfrm>
                  <a:prstGeom prst="line">
                    <a:avLst/>
                  </a:prstGeom>
                  <a:ln w="19050">
                    <a:solidFill>
                      <a:srgbClr val="FF6699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4A5E086E-349D-4635-AE6E-68AEAF331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6971" y="2337882"/>
                  <a:ext cx="262951" cy="0"/>
                </a:xfrm>
                <a:prstGeom prst="straightConnector1">
                  <a:avLst/>
                </a:prstGeom>
                <a:ln w="19050">
                  <a:solidFill>
                    <a:srgbClr val="FF6699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AF509B53-CC2D-4339-B25C-BDBDBE28430B}"/>
                    </a:ext>
                  </a:extLst>
                </p:cNvPr>
                <p:cNvGrpSpPr/>
                <p:nvPr/>
              </p:nvGrpSpPr>
              <p:grpSpPr>
                <a:xfrm>
                  <a:off x="197228" y="1263163"/>
                  <a:ext cx="2943604" cy="1368239"/>
                  <a:chOff x="188084" y="1267735"/>
                  <a:chExt cx="2943604" cy="1368239"/>
                </a:xfrm>
              </p:grpSpPr>
              <p:grpSp>
                <p:nvGrpSpPr>
                  <p:cNvPr id="14" name="组合 13">
                    <a:extLst>
                      <a:ext uri="{FF2B5EF4-FFF2-40B4-BE49-F238E27FC236}">
                        <a16:creationId xmlns:a16="http://schemas.microsoft.com/office/drawing/2014/main" id="{6F92FB6D-7408-4D32-B2A6-342E51EB3875}"/>
                      </a:ext>
                    </a:extLst>
                  </p:cNvPr>
                  <p:cNvGrpSpPr/>
                  <p:nvPr/>
                </p:nvGrpSpPr>
                <p:grpSpPr>
                  <a:xfrm>
                    <a:off x="188084" y="1274640"/>
                    <a:ext cx="2940501" cy="1361334"/>
                    <a:chOff x="1455420" y="1380176"/>
                    <a:chExt cx="4300495" cy="2234919"/>
                  </a:xfrm>
                </p:grpSpPr>
                <p:cxnSp>
                  <p:nvCxnSpPr>
                    <p:cNvPr id="23" name="直接连接符 22">
                      <a:extLst>
                        <a:ext uri="{FF2B5EF4-FFF2-40B4-BE49-F238E27FC236}">
                          <a16:creationId xmlns:a16="http://schemas.microsoft.com/office/drawing/2014/main" id="{57676C54-7C79-4A20-8209-33ED22260A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55420" y="3441553"/>
                      <a:ext cx="430049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" name="任意多边形: 形状 23">
                      <a:extLst>
                        <a:ext uri="{FF2B5EF4-FFF2-40B4-BE49-F238E27FC236}">
                          <a16:creationId xmlns:a16="http://schemas.microsoft.com/office/drawing/2014/main" id="{0823CA32-BD86-493E-99E2-4E0E2F90F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5748" y="2708157"/>
                      <a:ext cx="550018" cy="45719"/>
                    </a:xfrm>
                    <a:custGeom>
                      <a:avLst/>
                      <a:gdLst>
                        <a:gd name="connsiteX0" fmla="*/ 0 w 2038350"/>
                        <a:gd name="connsiteY0" fmla="*/ 0 h 333480"/>
                        <a:gd name="connsiteX1" fmla="*/ 647700 w 2038350"/>
                        <a:gd name="connsiteY1" fmla="*/ 333375 h 333480"/>
                        <a:gd name="connsiteX2" fmla="*/ 1409700 w 2038350"/>
                        <a:gd name="connsiteY2" fmla="*/ 38100 h 333480"/>
                        <a:gd name="connsiteX3" fmla="*/ 2038350 w 2038350"/>
                        <a:gd name="connsiteY3" fmla="*/ 219075 h 333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8350" h="333480">
                          <a:moveTo>
                            <a:pt x="0" y="0"/>
                          </a:moveTo>
                          <a:cubicBezTo>
                            <a:pt x="206375" y="163512"/>
                            <a:pt x="412750" y="327025"/>
                            <a:pt x="647700" y="333375"/>
                          </a:cubicBezTo>
                          <a:cubicBezTo>
                            <a:pt x="882650" y="339725"/>
                            <a:pt x="1177925" y="57150"/>
                            <a:pt x="1409700" y="38100"/>
                          </a:cubicBezTo>
                          <a:cubicBezTo>
                            <a:pt x="1641475" y="19050"/>
                            <a:pt x="1839912" y="119062"/>
                            <a:pt x="2038350" y="219075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5" name="组合 24">
                      <a:extLst>
                        <a:ext uri="{FF2B5EF4-FFF2-40B4-BE49-F238E27FC236}">
                          <a16:creationId xmlns:a16="http://schemas.microsoft.com/office/drawing/2014/main" id="{51AAB6F3-1C6B-4531-9D9B-D231E05ACD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98423" y="2546774"/>
                      <a:ext cx="985971" cy="303671"/>
                      <a:chOff x="2292929" y="1896765"/>
                      <a:chExt cx="1143000" cy="303671"/>
                    </a:xfrm>
                  </p:grpSpPr>
                  <p:sp>
                    <p:nvSpPr>
                      <p:cNvPr id="36" name="任意多边形: 形状 35">
                        <a:extLst>
                          <a:ext uri="{FF2B5EF4-FFF2-40B4-BE49-F238E27FC236}">
                            <a16:creationId xmlns:a16="http://schemas.microsoft.com/office/drawing/2014/main" id="{AB43EE48-59BA-4DD4-A7D5-0356D18E090E}"/>
                          </a:ext>
                        </a:extLst>
                      </p:cNvPr>
                      <p:cNvSpPr/>
                      <p:nvPr/>
                    </p:nvSpPr>
                    <p:spPr>
                      <a:xfrm rot="19732831">
                        <a:off x="2541058" y="1896765"/>
                        <a:ext cx="363903" cy="240013"/>
                      </a:xfrm>
                      <a:custGeom>
                        <a:avLst/>
                        <a:gdLst>
                          <a:gd name="connsiteX0" fmla="*/ 1572474 w 3149832"/>
                          <a:gd name="connsiteY0" fmla="*/ 418332 h 2077475"/>
                          <a:gd name="connsiteX1" fmla="*/ 1458174 w 3149832"/>
                          <a:gd name="connsiteY1" fmla="*/ 665982 h 2077475"/>
                          <a:gd name="connsiteX2" fmla="*/ 1343874 w 3149832"/>
                          <a:gd name="connsiteY2" fmla="*/ 770757 h 2077475"/>
                          <a:gd name="connsiteX3" fmla="*/ 1067649 w 3149832"/>
                          <a:gd name="connsiteY3" fmla="*/ 866007 h 2077475"/>
                          <a:gd name="connsiteX4" fmla="*/ 867624 w 3149832"/>
                          <a:gd name="connsiteY4" fmla="*/ 961257 h 2077475"/>
                          <a:gd name="connsiteX5" fmla="*/ 505674 w 3149832"/>
                          <a:gd name="connsiteY5" fmla="*/ 1018407 h 2077475"/>
                          <a:gd name="connsiteX6" fmla="*/ 134199 w 3149832"/>
                          <a:gd name="connsiteY6" fmla="*/ 1170807 h 2077475"/>
                          <a:gd name="connsiteX7" fmla="*/ 849 w 3149832"/>
                          <a:gd name="connsiteY7" fmla="*/ 1408932 h 2077475"/>
                          <a:gd name="connsiteX8" fmla="*/ 105624 w 3149832"/>
                          <a:gd name="connsiteY8" fmla="*/ 1761357 h 2077475"/>
                          <a:gd name="connsiteX9" fmla="*/ 581874 w 3149832"/>
                          <a:gd name="connsiteY9" fmla="*/ 1970907 h 2077475"/>
                          <a:gd name="connsiteX10" fmla="*/ 1058124 w 3149832"/>
                          <a:gd name="connsiteY10" fmla="*/ 2066157 h 2077475"/>
                          <a:gd name="connsiteX11" fmla="*/ 1753449 w 3149832"/>
                          <a:gd name="connsiteY11" fmla="*/ 2066157 h 2077475"/>
                          <a:gd name="connsiteX12" fmla="*/ 2353524 w 3149832"/>
                          <a:gd name="connsiteY12" fmla="*/ 1980432 h 2077475"/>
                          <a:gd name="connsiteX13" fmla="*/ 2753574 w 3149832"/>
                          <a:gd name="connsiteY13" fmla="*/ 1847082 h 2077475"/>
                          <a:gd name="connsiteX14" fmla="*/ 3048849 w 3149832"/>
                          <a:gd name="connsiteY14" fmla="*/ 1408932 h 2077475"/>
                          <a:gd name="connsiteX15" fmla="*/ 3144099 w 3149832"/>
                          <a:gd name="connsiteY15" fmla="*/ 818382 h 2077475"/>
                          <a:gd name="connsiteX16" fmla="*/ 2905974 w 3149832"/>
                          <a:gd name="connsiteY16" fmla="*/ 323082 h 2077475"/>
                          <a:gd name="connsiteX17" fmla="*/ 2486874 w 3149832"/>
                          <a:gd name="connsiteY17" fmla="*/ 18282 h 2077475"/>
                          <a:gd name="connsiteX18" fmla="*/ 2048724 w 3149832"/>
                          <a:gd name="connsiteY18" fmla="*/ 56382 h 2077475"/>
                          <a:gd name="connsiteX19" fmla="*/ 1724874 w 3149832"/>
                          <a:gd name="connsiteY19" fmla="*/ 237357 h 2077475"/>
                          <a:gd name="connsiteX20" fmla="*/ 1572474 w 3149832"/>
                          <a:gd name="connsiteY20" fmla="*/ 418332 h 2077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49832" h="2077475">
                            <a:moveTo>
                              <a:pt x="1572474" y="418332"/>
                            </a:moveTo>
                            <a:cubicBezTo>
                              <a:pt x="1528024" y="489769"/>
                              <a:pt x="1496274" y="607244"/>
                              <a:pt x="1458174" y="665982"/>
                            </a:cubicBezTo>
                            <a:cubicBezTo>
                              <a:pt x="1420074" y="724720"/>
                              <a:pt x="1408962" y="737419"/>
                              <a:pt x="1343874" y="770757"/>
                            </a:cubicBezTo>
                            <a:cubicBezTo>
                              <a:pt x="1278786" y="804095"/>
                              <a:pt x="1147024" y="834257"/>
                              <a:pt x="1067649" y="866007"/>
                            </a:cubicBezTo>
                            <a:cubicBezTo>
                              <a:pt x="988274" y="897757"/>
                              <a:pt x="961286" y="935857"/>
                              <a:pt x="867624" y="961257"/>
                            </a:cubicBezTo>
                            <a:cubicBezTo>
                              <a:pt x="773962" y="986657"/>
                              <a:pt x="627911" y="983482"/>
                              <a:pt x="505674" y="1018407"/>
                            </a:cubicBezTo>
                            <a:cubicBezTo>
                              <a:pt x="383436" y="1053332"/>
                              <a:pt x="218336" y="1105720"/>
                              <a:pt x="134199" y="1170807"/>
                            </a:cubicBezTo>
                            <a:cubicBezTo>
                              <a:pt x="50061" y="1235895"/>
                              <a:pt x="5611" y="1310507"/>
                              <a:pt x="849" y="1408932"/>
                            </a:cubicBezTo>
                            <a:cubicBezTo>
                              <a:pt x="-3913" y="1507357"/>
                              <a:pt x="8787" y="1667695"/>
                              <a:pt x="105624" y="1761357"/>
                            </a:cubicBezTo>
                            <a:cubicBezTo>
                              <a:pt x="202461" y="1855019"/>
                              <a:pt x="423124" y="1920107"/>
                              <a:pt x="581874" y="1970907"/>
                            </a:cubicBezTo>
                            <a:cubicBezTo>
                              <a:pt x="740624" y="2021707"/>
                              <a:pt x="862862" y="2050282"/>
                              <a:pt x="1058124" y="2066157"/>
                            </a:cubicBezTo>
                            <a:cubicBezTo>
                              <a:pt x="1253386" y="2082032"/>
                              <a:pt x="1537549" y="2080445"/>
                              <a:pt x="1753449" y="2066157"/>
                            </a:cubicBezTo>
                            <a:cubicBezTo>
                              <a:pt x="1969349" y="2051869"/>
                              <a:pt x="2186836" y="2016945"/>
                              <a:pt x="2353524" y="1980432"/>
                            </a:cubicBezTo>
                            <a:cubicBezTo>
                              <a:pt x="2520212" y="1943919"/>
                              <a:pt x="2637687" y="1942332"/>
                              <a:pt x="2753574" y="1847082"/>
                            </a:cubicBezTo>
                            <a:cubicBezTo>
                              <a:pt x="2869461" y="1751832"/>
                              <a:pt x="2983762" y="1580382"/>
                              <a:pt x="3048849" y="1408932"/>
                            </a:cubicBezTo>
                            <a:cubicBezTo>
                              <a:pt x="3113936" y="1237482"/>
                              <a:pt x="3167912" y="999357"/>
                              <a:pt x="3144099" y="818382"/>
                            </a:cubicBezTo>
                            <a:cubicBezTo>
                              <a:pt x="3120287" y="637407"/>
                              <a:pt x="3015511" y="456432"/>
                              <a:pt x="2905974" y="323082"/>
                            </a:cubicBezTo>
                            <a:cubicBezTo>
                              <a:pt x="2796437" y="189732"/>
                              <a:pt x="2629749" y="62732"/>
                              <a:pt x="2486874" y="18282"/>
                            </a:cubicBezTo>
                            <a:cubicBezTo>
                              <a:pt x="2343999" y="-26168"/>
                              <a:pt x="2175724" y="19869"/>
                              <a:pt x="2048724" y="56382"/>
                            </a:cubicBezTo>
                            <a:cubicBezTo>
                              <a:pt x="1921724" y="92894"/>
                              <a:pt x="1807424" y="177032"/>
                              <a:pt x="1724874" y="237357"/>
                            </a:cubicBezTo>
                            <a:cubicBezTo>
                              <a:pt x="1642324" y="297682"/>
                              <a:pt x="1616924" y="346895"/>
                              <a:pt x="1572474" y="41833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1905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>
                              <ask:type>
                                <ask:lineSketchNone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7" name="任意多边形: 形状 36">
                        <a:extLst>
                          <a:ext uri="{FF2B5EF4-FFF2-40B4-BE49-F238E27FC236}">
                            <a16:creationId xmlns:a16="http://schemas.microsoft.com/office/drawing/2014/main" id="{C487BE48-A73E-4DA8-95CA-062B0A2425B1}"/>
                          </a:ext>
                        </a:extLst>
                      </p:cNvPr>
                      <p:cNvSpPr/>
                      <p:nvPr/>
                    </p:nvSpPr>
                    <p:spPr>
                      <a:xfrm rot="20700132">
                        <a:off x="2292929" y="2017781"/>
                        <a:ext cx="1143000" cy="107991"/>
                      </a:xfrm>
                      <a:custGeom>
                        <a:avLst/>
                        <a:gdLst>
                          <a:gd name="connsiteX0" fmla="*/ 0 w 2038350"/>
                          <a:gd name="connsiteY0" fmla="*/ 0 h 333480"/>
                          <a:gd name="connsiteX1" fmla="*/ 647700 w 2038350"/>
                          <a:gd name="connsiteY1" fmla="*/ 333375 h 333480"/>
                          <a:gd name="connsiteX2" fmla="*/ 1409700 w 2038350"/>
                          <a:gd name="connsiteY2" fmla="*/ 38100 h 333480"/>
                          <a:gd name="connsiteX3" fmla="*/ 2038350 w 2038350"/>
                          <a:gd name="connsiteY3" fmla="*/ 219075 h 3334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038350" h="333480">
                            <a:moveTo>
                              <a:pt x="0" y="0"/>
                            </a:moveTo>
                            <a:cubicBezTo>
                              <a:pt x="206375" y="163512"/>
                              <a:pt x="412750" y="327025"/>
                              <a:pt x="647700" y="333375"/>
                            </a:cubicBezTo>
                            <a:cubicBezTo>
                              <a:pt x="882650" y="339725"/>
                              <a:pt x="1177925" y="57150"/>
                              <a:pt x="1409700" y="38100"/>
                            </a:cubicBezTo>
                            <a:cubicBezTo>
                              <a:pt x="1641475" y="19050"/>
                              <a:pt x="1839912" y="119062"/>
                              <a:pt x="2038350" y="219075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8" name="任意多边形: 形状 37">
                        <a:extLst>
                          <a:ext uri="{FF2B5EF4-FFF2-40B4-BE49-F238E27FC236}">
                            <a16:creationId xmlns:a16="http://schemas.microsoft.com/office/drawing/2014/main" id="{AF2B0DA5-F3F5-495A-BE8C-C395D484DC20}"/>
                          </a:ext>
                        </a:extLst>
                      </p:cNvPr>
                      <p:cNvSpPr/>
                      <p:nvPr/>
                    </p:nvSpPr>
                    <p:spPr>
                      <a:xfrm rot="19732831">
                        <a:off x="2651139" y="2092537"/>
                        <a:ext cx="306310" cy="107899"/>
                      </a:xfrm>
                      <a:custGeom>
                        <a:avLst/>
                        <a:gdLst>
                          <a:gd name="connsiteX0" fmla="*/ 658313 w 3109904"/>
                          <a:gd name="connsiteY0" fmla="*/ 142975 h 1095475"/>
                          <a:gd name="connsiteX1" fmla="*/ 372563 w 3109904"/>
                          <a:gd name="connsiteY1" fmla="*/ 162025 h 1095475"/>
                          <a:gd name="connsiteX2" fmla="*/ 229688 w 3109904"/>
                          <a:gd name="connsiteY2" fmla="*/ 247750 h 1095475"/>
                          <a:gd name="connsiteX3" fmla="*/ 58238 w 3109904"/>
                          <a:gd name="connsiteY3" fmla="*/ 428725 h 1095475"/>
                          <a:gd name="connsiteX4" fmla="*/ 1088 w 3109904"/>
                          <a:gd name="connsiteY4" fmla="*/ 638275 h 1095475"/>
                          <a:gd name="connsiteX5" fmla="*/ 29663 w 3109904"/>
                          <a:gd name="connsiteY5" fmla="*/ 866875 h 1095475"/>
                          <a:gd name="connsiteX6" fmla="*/ 134438 w 3109904"/>
                          <a:gd name="connsiteY6" fmla="*/ 990700 h 1095475"/>
                          <a:gd name="connsiteX7" fmla="*/ 296363 w 3109904"/>
                          <a:gd name="connsiteY7" fmla="*/ 1066900 h 1095475"/>
                          <a:gd name="connsiteX8" fmla="*/ 563063 w 3109904"/>
                          <a:gd name="connsiteY8" fmla="*/ 1076425 h 1095475"/>
                          <a:gd name="connsiteX9" fmla="*/ 886913 w 3109904"/>
                          <a:gd name="connsiteY9" fmla="*/ 1095475 h 1095475"/>
                          <a:gd name="connsiteX10" fmla="*/ 1277438 w 3109904"/>
                          <a:gd name="connsiteY10" fmla="*/ 1076425 h 1095475"/>
                          <a:gd name="connsiteX11" fmla="*/ 1563188 w 3109904"/>
                          <a:gd name="connsiteY11" fmla="*/ 1057375 h 1095475"/>
                          <a:gd name="connsiteX12" fmla="*/ 1839413 w 3109904"/>
                          <a:gd name="connsiteY12" fmla="*/ 1009750 h 1095475"/>
                          <a:gd name="connsiteX13" fmla="*/ 2087063 w 3109904"/>
                          <a:gd name="connsiteY13" fmla="*/ 943075 h 1095475"/>
                          <a:gd name="connsiteX14" fmla="*/ 2401388 w 3109904"/>
                          <a:gd name="connsiteY14" fmla="*/ 857350 h 1095475"/>
                          <a:gd name="connsiteX15" fmla="*/ 2687138 w 3109904"/>
                          <a:gd name="connsiteY15" fmla="*/ 752575 h 1095475"/>
                          <a:gd name="connsiteX16" fmla="*/ 2944313 w 3109904"/>
                          <a:gd name="connsiteY16" fmla="*/ 647800 h 1095475"/>
                          <a:gd name="connsiteX17" fmla="*/ 3068138 w 3109904"/>
                          <a:gd name="connsiteY17" fmla="*/ 514450 h 1095475"/>
                          <a:gd name="connsiteX18" fmla="*/ 3106238 w 3109904"/>
                          <a:gd name="connsiteY18" fmla="*/ 381100 h 1095475"/>
                          <a:gd name="connsiteX19" fmla="*/ 3106238 w 3109904"/>
                          <a:gd name="connsiteY19" fmla="*/ 247750 h 1095475"/>
                          <a:gd name="connsiteX20" fmla="*/ 3087188 w 3109904"/>
                          <a:gd name="connsiteY20" fmla="*/ 133450 h 1095475"/>
                          <a:gd name="connsiteX21" fmla="*/ 3001463 w 3109904"/>
                          <a:gd name="connsiteY21" fmla="*/ 38200 h 1095475"/>
                          <a:gd name="connsiteX22" fmla="*/ 2810963 w 3109904"/>
                          <a:gd name="connsiteY22" fmla="*/ 100 h 1095475"/>
                          <a:gd name="connsiteX23" fmla="*/ 2687138 w 3109904"/>
                          <a:gd name="connsiteY23" fmla="*/ 47725 h 1095475"/>
                          <a:gd name="connsiteX24" fmla="*/ 2344238 w 3109904"/>
                          <a:gd name="connsiteY24" fmla="*/ 133450 h 1095475"/>
                          <a:gd name="connsiteX25" fmla="*/ 2153738 w 3109904"/>
                          <a:gd name="connsiteY25" fmla="*/ 142975 h 1095475"/>
                          <a:gd name="connsiteX26" fmla="*/ 1982288 w 3109904"/>
                          <a:gd name="connsiteY26" fmla="*/ 162025 h 1095475"/>
                          <a:gd name="connsiteX27" fmla="*/ 1753688 w 3109904"/>
                          <a:gd name="connsiteY27" fmla="*/ 162025 h 1095475"/>
                          <a:gd name="connsiteX28" fmla="*/ 1544138 w 3109904"/>
                          <a:gd name="connsiteY28" fmla="*/ 162025 h 1095475"/>
                          <a:gd name="connsiteX29" fmla="*/ 1363163 w 3109904"/>
                          <a:gd name="connsiteY29" fmla="*/ 152500 h 1095475"/>
                          <a:gd name="connsiteX30" fmla="*/ 1229813 w 3109904"/>
                          <a:gd name="connsiteY30" fmla="*/ 152500 h 1095475"/>
                          <a:gd name="connsiteX31" fmla="*/ 658313 w 3109904"/>
                          <a:gd name="connsiteY31" fmla="*/ 142975 h 1095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3109904" h="1095475">
                            <a:moveTo>
                              <a:pt x="658313" y="142975"/>
                            </a:moveTo>
                            <a:cubicBezTo>
                              <a:pt x="551156" y="143769"/>
                              <a:pt x="444000" y="144563"/>
                              <a:pt x="372563" y="162025"/>
                            </a:cubicBezTo>
                            <a:cubicBezTo>
                              <a:pt x="301126" y="179487"/>
                              <a:pt x="282075" y="203300"/>
                              <a:pt x="229688" y="247750"/>
                            </a:cubicBezTo>
                            <a:cubicBezTo>
                              <a:pt x="177301" y="292200"/>
                              <a:pt x="96338" y="363638"/>
                              <a:pt x="58238" y="428725"/>
                            </a:cubicBezTo>
                            <a:cubicBezTo>
                              <a:pt x="20138" y="493812"/>
                              <a:pt x="5851" y="565250"/>
                              <a:pt x="1088" y="638275"/>
                            </a:cubicBezTo>
                            <a:cubicBezTo>
                              <a:pt x="-3675" y="711300"/>
                              <a:pt x="7438" y="808138"/>
                              <a:pt x="29663" y="866875"/>
                            </a:cubicBezTo>
                            <a:cubicBezTo>
                              <a:pt x="51888" y="925612"/>
                              <a:pt x="89988" y="957363"/>
                              <a:pt x="134438" y="990700"/>
                            </a:cubicBezTo>
                            <a:cubicBezTo>
                              <a:pt x="178888" y="1024037"/>
                              <a:pt x="224925" y="1052613"/>
                              <a:pt x="296363" y="1066900"/>
                            </a:cubicBezTo>
                            <a:cubicBezTo>
                              <a:pt x="367800" y="1081188"/>
                              <a:pt x="464638" y="1071663"/>
                              <a:pt x="563063" y="1076425"/>
                            </a:cubicBezTo>
                            <a:cubicBezTo>
                              <a:pt x="661488" y="1081187"/>
                              <a:pt x="767851" y="1095475"/>
                              <a:pt x="886913" y="1095475"/>
                            </a:cubicBezTo>
                            <a:cubicBezTo>
                              <a:pt x="1005975" y="1095475"/>
                              <a:pt x="1164726" y="1082775"/>
                              <a:pt x="1277438" y="1076425"/>
                            </a:cubicBezTo>
                            <a:cubicBezTo>
                              <a:pt x="1390150" y="1070075"/>
                              <a:pt x="1469526" y="1068487"/>
                              <a:pt x="1563188" y="1057375"/>
                            </a:cubicBezTo>
                            <a:cubicBezTo>
                              <a:pt x="1656850" y="1046263"/>
                              <a:pt x="1752101" y="1028800"/>
                              <a:pt x="1839413" y="1009750"/>
                            </a:cubicBezTo>
                            <a:cubicBezTo>
                              <a:pt x="1926725" y="990700"/>
                              <a:pt x="2087063" y="943075"/>
                              <a:pt x="2087063" y="943075"/>
                            </a:cubicBezTo>
                            <a:cubicBezTo>
                              <a:pt x="2180725" y="917675"/>
                              <a:pt x="2301376" y="889100"/>
                              <a:pt x="2401388" y="857350"/>
                            </a:cubicBezTo>
                            <a:cubicBezTo>
                              <a:pt x="2501400" y="825600"/>
                              <a:pt x="2596651" y="787500"/>
                              <a:pt x="2687138" y="752575"/>
                            </a:cubicBezTo>
                            <a:cubicBezTo>
                              <a:pt x="2777625" y="717650"/>
                              <a:pt x="2880813" y="687487"/>
                              <a:pt x="2944313" y="647800"/>
                            </a:cubicBezTo>
                            <a:cubicBezTo>
                              <a:pt x="3007813" y="608113"/>
                              <a:pt x="3041150" y="558900"/>
                              <a:pt x="3068138" y="514450"/>
                            </a:cubicBezTo>
                            <a:cubicBezTo>
                              <a:pt x="3095126" y="470000"/>
                              <a:pt x="3099888" y="425550"/>
                              <a:pt x="3106238" y="381100"/>
                            </a:cubicBezTo>
                            <a:cubicBezTo>
                              <a:pt x="3112588" y="336650"/>
                              <a:pt x="3109413" y="289025"/>
                              <a:pt x="3106238" y="247750"/>
                            </a:cubicBezTo>
                            <a:cubicBezTo>
                              <a:pt x="3103063" y="206475"/>
                              <a:pt x="3104651" y="168375"/>
                              <a:pt x="3087188" y="133450"/>
                            </a:cubicBezTo>
                            <a:cubicBezTo>
                              <a:pt x="3069726" y="98525"/>
                              <a:pt x="3047500" y="60425"/>
                              <a:pt x="3001463" y="38200"/>
                            </a:cubicBezTo>
                            <a:cubicBezTo>
                              <a:pt x="2955426" y="15975"/>
                              <a:pt x="2863350" y="-1487"/>
                              <a:pt x="2810963" y="100"/>
                            </a:cubicBezTo>
                            <a:cubicBezTo>
                              <a:pt x="2758576" y="1687"/>
                              <a:pt x="2764925" y="25500"/>
                              <a:pt x="2687138" y="47725"/>
                            </a:cubicBezTo>
                            <a:cubicBezTo>
                              <a:pt x="2609351" y="69950"/>
                              <a:pt x="2433138" y="117575"/>
                              <a:pt x="2344238" y="133450"/>
                            </a:cubicBezTo>
                            <a:cubicBezTo>
                              <a:pt x="2255338" y="149325"/>
                              <a:pt x="2214063" y="138212"/>
                              <a:pt x="2153738" y="142975"/>
                            </a:cubicBezTo>
                            <a:cubicBezTo>
                              <a:pt x="2093413" y="147738"/>
                              <a:pt x="2048963" y="158850"/>
                              <a:pt x="1982288" y="162025"/>
                            </a:cubicBezTo>
                            <a:cubicBezTo>
                              <a:pt x="1915613" y="165200"/>
                              <a:pt x="1753688" y="162025"/>
                              <a:pt x="1753688" y="162025"/>
                            </a:cubicBezTo>
                            <a:cubicBezTo>
                              <a:pt x="1680663" y="162025"/>
                              <a:pt x="1609225" y="163612"/>
                              <a:pt x="1544138" y="162025"/>
                            </a:cubicBezTo>
                            <a:cubicBezTo>
                              <a:pt x="1479051" y="160438"/>
                              <a:pt x="1415550" y="154087"/>
                              <a:pt x="1363163" y="152500"/>
                            </a:cubicBezTo>
                            <a:cubicBezTo>
                              <a:pt x="1310776" y="150913"/>
                              <a:pt x="1229813" y="152500"/>
                              <a:pt x="1229813" y="152500"/>
                            </a:cubicBezTo>
                            <a:lnTo>
                              <a:pt x="658313" y="142975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1905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26" name="连接符: 肘形 25">
                      <a:extLst>
                        <a:ext uri="{FF2B5EF4-FFF2-40B4-BE49-F238E27FC236}">
                          <a16:creationId xmlns:a16="http://schemas.microsoft.com/office/drawing/2014/main" id="{7ACD773C-505F-4285-8549-2B212DF047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1808394" y="3133321"/>
                      <a:ext cx="317513" cy="273845"/>
                    </a:xfrm>
                    <a:prstGeom prst="bentConnector3">
                      <a:avLst>
                        <a:gd name="adj1" fmla="val 100248"/>
                      </a:avLst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7" name="组合 26">
                      <a:extLst>
                        <a:ext uri="{FF2B5EF4-FFF2-40B4-BE49-F238E27FC236}">
                          <a16:creationId xmlns:a16="http://schemas.microsoft.com/office/drawing/2014/main" id="{2D8167E7-9D5F-4AE6-9A75-43A3684FF5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0943" y="2008574"/>
                      <a:ext cx="1080001" cy="444036"/>
                      <a:chOff x="3522819" y="1752553"/>
                      <a:chExt cx="1080001" cy="444036"/>
                    </a:xfrm>
                  </p:grpSpPr>
                  <p:sp>
                    <p:nvSpPr>
                      <p:cNvPr id="34" name="左大括号 33">
                        <a:extLst>
                          <a:ext uri="{FF2B5EF4-FFF2-40B4-BE49-F238E27FC236}">
                            <a16:creationId xmlns:a16="http://schemas.microsoft.com/office/drawing/2014/main" id="{0EB5C458-E3E7-4054-B3BE-363FD9997C3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920635" y="1514403"/>
                        <a:ext cx="284370" cy="1080001"/>
                      </a:xfrm>
                      <a:prstGeom prst="leftBrace">
                        <a:avLst>
                          <a:gd name="adj1" fmla="val 28494"/>
                          <a:gd name="adj2" fmla="val 49970"/>
                        </a:avLst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35" name="直接箭头连接符 34">
                        <a:extLst>
                          <a:ext uri="{FF2B5EF4-FFF2-40B4-BE49-F238E27FC236}">
                            <a16:creationId xmlns:a16="http://schemas.microsoft.com/office/drawing/2014/main" id="{933EFC32-5FF1-47D6-97C8-24943CDDAFE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064793" y="1752553"/>
                        <a:ext cx="0" cy="4767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A371959B-F586-4694-A256-A0A1133684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5354" y="1567669"/>
                      <a:ext cx="364202" cy="470650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63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sz="1263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9" name="直接箭头连接符 28">
                      <a:extLst>
                        <a:ext uri="{FF2B5EF4-FFF2-40B4-BE49-F238E27FC236}">
                          <a16:creationId xmlns:a16="http://schemas.microsoft.com/office/drawing/2014/main" id="{B25E7099-1617-4D27-9746-BA8A0F73C6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661" y="2901569"/>
                      <a:ext cx="0" cy="338854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箭头连接符 29">
                      <a:extLst>
                        <a:ext uri="{FF2B5EF4-FFF2-40B4-BE49-F238E27FC236}">
                          <a16:creationId xmlns:a16="http://schemas.microsoft.com/office/drawing/2014/main" id="{0BCC6FBD-92C6-470B-A5C1-8A2BA3CE0C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712944" y="2901569"/>
                      <a:ext cx="0" cy="338854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直接箭头连接符 30">
                      <a:extLst>
                        <a:ext uri="{FF2B5EF4-FFF2-40B4-BE49-F238E27FC236}">
                          <a16:creationId xmlns:a16="http://schemas.microsoft.com/office/drawing/2014/main" id="{BF5C44AF-B4EC-43A7-96C5-E6E3122C2A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661" y="2173418"/>
                      <a:ext cx="0" cy="338854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矩形 31">
                      <a:extLst>
                        <a:ext uri="{FF2B5EF4-FFF2-40B4-BE49-F238E27FC236}">
                          <a16:creationId xmlns:a16="http://schemas.microsoft.com/office/drawing/2014/main" id="{DD9ACF58-6F25-4243-B1FD-DD13306CD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28914" y="1380176"/>
                      <a:ext cx="1414637" cy="223219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C000"/>
                      </a:solidFill>
                      <a:prstDash val="dash"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3" name="矩形 32">
                      <a:extLst>
                        <a:ext uri="{FF2B5EF4-FFF2-40B4-BE49-F238E27FC236}">
                          <a16:creationId xmlns:a16="http://schemas.microsoft.com/office/drawing/2014/main" id="{A6DC81B2-35B0-426B-A9BC-68AD0BAEA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1104" y="1380178"/>
                      <a:ext cx="1414637" cy="223491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B0F0"/>
                      </a:solidFill>
                      <a:prstDash val="dash"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ECE14ED3-BFBE-47B3-BED0-ACAC2BEF4599}"/>
                      </a:ext>
                    </a:extLst>
                  </p:cNvPr>
                  <p:cNvSpPr/>
                  <p:nvPr/>
                </p:nvSpPr>
                <p:spPr>
                  <a:xfrm>
                    <a:off x="820914" y="2447572"/>
                    <a:ext cx="704404" cy="62751"/>
                  </a:xfrm>
                  <a:prstGeom prst="rect">
                    <a:avLst/>
                  </a:prstGeom>
                  <a:solidFill>
                    <a:srgbClr val="33CC33"/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F96D74A2-A3ED-427C-BABF-907AA22FAE26}"/>
                      </a:ext>
                    </a:extLst>
                  </p:cNvPr>
                  <p:cNvSpPr/>
                  <p:nvPr/>
                </p:nvSpPr>
                <p:spPr>
                  <a:xfrm>
                    <a:off x="2182526" y="2447571"/>
                    <a:ext cx="704404" cy="62751"/>
                  </a:xfrm>
                  <a:prstGeom prst="rect">
                    <a:avLst/>
                  </a:prstGeom>
                  <a:solidFill>
                    <a:srgbClr val="CC99FF"/>
                  </a:solidFill>
                  <a:ln w="19050">
                    <a:solidFill>
                      <a:srgbClr val="9933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5" name="矩形 274">
                    <a:extLst>
                      <a:ext uri="{FF2B5EF4-FFF2-40B4-BE49-F238E27FC236}">
                        <a16:creationId xmlns:a16="http://schemas.microsoft.com/office/drawing/2014/main" id="{94F806DD-0BE1-4E7C-A5DB-D7B70B2732C4}"/>
                      </a:ext>
                    </a:extLst>
                  </p:cNvPr>
                  <p:cNvSpPr/>
                  <p:nvPr/>
                </p:nvSpPr>
                <p:spPr>
                  <a:xfrm>
                    <a:off x="2268516" y="1322469"/>
                    <a:ext cx="863172" cy="425629"/>
                  </a:xfrm>
                  <a:prstGeom prst="rect">
                    <a:avLst/>
                  </a:prstGeom>
                  <a:ln w="19050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1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Controller</a:t>
                    </a:r>
                    <a:endParaRPr lang="zh-CN" altLang="en-US" sz="1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endParaRPr lang="zh-CN" altLang="en-US" sz="1066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9" name="矩形 278">
                    <a:extLst>
                      <a:ext uri="{FF2B5EF4-FFF2-40B4-BE49-F238E27FC236}">
                        <a16:creationId xmlns:a16="http://schemas.microsoft.com/office/drawing/2014/main" id="{563FD0B6-E955-4CA6-A4DE-63133E8902EB}"/>
                      </a:ext>
                    </a:extLst>
                  </p:cNvPr>
                  <p:cNvSpPr/>
                  <p:nvPr/>
                </p:nvSpPr>
                <p:spPr>
                  <a:xfrm>
                    <a:off x="657307" y="1267735"/>
                    <a:ext cx="1020843" cy="276999"/>
                  </a:xfrm>
                  <a:prstGeom prst="rect">
                    <a:avLst/>
                  </a:prstGeom>
                  <a:ln w="19050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12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Module</a:t>
                    </a:r>
                    <a:endParaRPr lang="zh-CN" altLang="en-US" sz="12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288AB59E-AF24-4AA6-9E25-39C45009B342}"/>
              </a:ext>
            </a:extLst>
          </p:cNvPr>
          <p:cNvGrpSpPr/>
          <p:nvPr/>
        </p:nvGrpSpPr>
        <p:grpSpPr>
          <a:xfrm>
            <a:off x="3561201" y="426053"/>
            <a:ext cx="3182339" cy="2392501"/>
            <a:chOff x="3561201" y="266033"/>
            <a:chExt cx="3182339" cy="2392501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4195418-EE00-4FBE-91D4-BEA2FFFDFFD2}"/>
                </a:ext>
              </a:extLst>
            </p:cNvPr>
            <p:cNvCxnSpPr>
              <a:cxnSpLocks/>
            </p:cNvCxnSpPr>
            <p:nvPr/>
          </p:nvCxnSpPr>
          <p:spPr>
            <a:xfrm>
              <a:off x="4965613" y="2121959"/>
              <a:ext cx="221744" cy="0"/>
            </a:xfrm>
            <a:prstGeom prst="straightConnector1">
              <a:avLst/>
            </a:prstGeom>
            <a:ln w="19050">
              <a:solidFill>
                <a:srgbClr val="FF66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F8E6F837-4395-47F6-91BF-55208F51BFAB}"/>
                </a:ext>
              </a:extLst>
            </p:cNvPr>
            <p:cNvGrpSpPr/>
            <p:nvPr/>
          </p:nvGrpSpPr>
          <p:grpSpPr>
            <a:xfrm>
              <a:off x="4372745" y="1475015"/>
              <a:ext cx="127302" cy="120334"/>
              <a:chOff x="5766476" y="4416996"/>
              <a:chExt cx="173831" cy="289727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648CD9F-628E-4078-991D-A2392453EF20}"/>
                  </a:ext>
                </a:extLst>
              </p:cNvPr>
              <p:cNvCxnSpPr/>
              <p:nvPr/>
            </p:nvCxnSpPr>
            <p:spPr>
              <a:xfrm>
                <a:off x="5766476" y="4706723"/>
                <a:ext cx="173831" cy="0"/>
              </a:xfrm>
              <a:prstGeom prst="line">
                <a:avLst/>
              </a:prstGeom>
              <a:ln w="19050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CEC9C4D8-E1FF-4FE6-9379-3E0095E98558}"/>
                  </a:ext>
                </a:extLst>
              </p:cNvPr>
              <p:cNvCxnSpPr/>
              <p:nvPr/>
            </p:nvCxnSpPr>
            <p:spPr>
              <a:xfrm flipV="1">
                <a:off x="5853113" y="4416996"/>
                <a:ext cx="0" cy="281540"/>
              </a:xfrm>
              <a:prstGeom prst="line">
                <a:avLst/>
              </a:prstGeom>
              <a:ln w="19050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44718B05-D7B0-4AF3-BD56-BC662B78DF21}"/>
                </a:ext>
              </a:extLst>
            </p:cNvPr>
            <p:cNvGrpSpPr/>
            <p:nvPr/>
          </p:nvGrpSpPr>
          <p:grpSpPr>
            <a:xfrm>
              <a:off x="3561201" y="266033"/>
              <a:ext cx="3182339" cy="2392501"/>
              <a:chOff x="3561201" y="275177"/>
              <a:chExt cx="3182339" cy="2392501"/>
            </a:xfrm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A04041E2-6172-4A27-8E5D-AE38CB22E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2360" y="1977533"/>
                <a:ext cx="30041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55857BFD-1BD9-493E-A305-7FF1417D0DE4}"/>
                  </a:ext>
                </a:extLst>
              </p:cNvPr>
              <p:cNvGrpSpPr/>
              <p:nvPr/>
            </p:nvGrpSpPr>
            <p:grpSpPr>
              <a:xfrm>
                <a:off x="3561201" y="275177"/>
                <a:ext cx="3182339" cy="2392501"/>
                <a:chOff x="3561201" y="275177"/>
                <a:chExt cx="3182339" cy="2392501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22F4449-9B5E-4BA8-9E4F-A8F68C9403C7}"/>
                    </a:ext>
                  </a:extLst>
                </p:cNvPr>
                <p:cNvSpPr/>
                <p:nvPr/>
              </p:nvSpPr>
              <p:spPr>
                <a:xfrm>
                  <a:off x="4054376" y="1885368"/>
                  <a:ext cx="754444" cy="75444"/>
                </a:xfrm>
                <a:prstGeom prst="rect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4523FBFA-1C09-46C0-9881-1E98A6DBFBB8}"/>
                    </a:ext>
                  </a:extLst>
                </p:cNvPr>
                <p:cNvSpPr/>
                <p:nvPr/>
              </p:nvSpPr>
              <p:spPr>
                <a:xfrm>
                  <a:off x="5501522" y="1881291"/>
                  <a:ext cx="754444" cy="75444"/>
                </a:xfrm>
                <a:prstGeom prst="rect">
                  <a:avLst/>
                </a:prstGeom>
                <a:solidFill>
                  <a:srgbClr val="CC99FF"/>
                </a:solidFill>
                <a:ln w="19050">
                  <a:solidFill>
                    <a:srgbClr val="993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3" name="连接符: 肘形 42">
                  <a:extLst>
                    <a:ext uri="{FF2B5EF4-FFF2-40B4-BE49-F238E27FC236}">
                      <a16:creationId xmlns:a16="http://schemas.microsoft.com/office/drawing/2014/main" id="{D36A4D3A-0CE1-4D43-B206-8983F44197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848933" y="1762214"/>
                  <a:ext cx="221801" cy="191297"/>
                </a:xfrm>
                <a:prstGeom prst="bentConnector3">
                  <a:avLst>
                    <a:gd name="adj1" fmla="val 100248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70D2E779-AA3A-43FF-B187-2677AFF05EA8}"/>
                    </a:ext>
                  </a:extLst>
                </p:cNvPr>
                <p:cNvGrpSpPr/>
                <p:nvPr/>
              </p:nvGrpSpPr>
              <p:grpSpPr>
                <a:xfrm flipH="1">
                  <a:off x="5400513" y="1161966"/>
                  <a:ext cx="1154346" cy="93806"/>
                  <a:chOff x="9443927" y="2573872"/>
                  <a:chExt cx="2195623" cy="134285"/>
                </a:xfrm>
              </p:grpSpPr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D23938E4-C618-4AA6-89E4-FA713DEEBA53}"/>
                      </a:ext>
                    </a:extLst>
                  </p:cNvPr>
                  <p:cNvSpPr/>
                  <p:nvPr/>
                </p:nvSpPr>
                <p:spPr>
                  <a:xfrm>
                    <a:off x="10286931" y="2573872"/>
                    <a:ext cx="1080000" cy="1080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90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76" name="直接连接符 75">
                    <a:extLst>
                      <a:ext uri="{FF2B5EF4-FFF2-40B4-BE49-F238E27FC236}">
                        <a16:creationId xmlns:a16="http://schemas.microsoft.com/office/drawing/2014/main" id="{45CAB003-CAF3-42FA-8F63-F531098733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43927" y="2706978"/>
                    <a:ext cx="2195623" cy="117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3A520BFB-20E4-4337-9C10-4574E2C6A3C5}"/>
                    </a:ext>
                  </a:extLst>
                </p:cNvPr>
                <p:cNvSpPr/>
                <p:nvPr/>
              </p:nvSpPr>
              <p:spPr>
                <a:xfrm>
                  <a:off x="5382156" y="850409"/>
                  <a:ext cx="158619" cy="16597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51AF1267-AF98-4CAF-9712-1B95D8A4977A}"/>
                    </a:ext>
                  </a:extLst>
                </p:cNvPr>
                <p:cNvGrpSpPr/>
                <p:nvPr/>
              </p:nvGrpSpPr>
              <p:grpSpPr>
                <a:xfrm>
                  <a:off x="3618145" y="1160214"/>
                  <a:ext cx="1154346" cy="93806"/>
                  <a:chOff x="9443927" y="2573872"/>
                  <a:chExt cx="2195623" cy="134285"/>
                </a:xfrm>
                <a:solidFill>
                  <a:srgbClr val="33CC33"/>
                </a:solidFill>
              </p:grpSpPr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57C972E6-B08C-4CEA-92FF-465DA0A8570E}"/>
                      </a:ext>
                    </a:extLst>
                  </p:cNvPr>
                  <p:cNvSpPr/>
                  <p:nvPr/>
                </p:nvSpPr>
                <p:spPr>
                  <a:xfrm>
                    <a:off x="10286931" y="2573872"/>
                    <a:ext cx="1080000" cy="108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182C651A-0655-4B85-B872-1E1C2ABCDB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43927" y="2706978"/>
                    <a:ext cx="2195623" cy="117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2C91DBED-F32A-4593-A408-40E47DA40278}"/>
                    </a:ext>
                  </a:extLst>
                </p:cNvPr>
                <p:cNvSpPr/>
                <p:nvPr/>
              </p:nvSpPr>
              <p:spPr>
                <a:xfrm>
                  <a:off x="4883865" y="857521"/>
                  <a:ext cx="158614" cy="14485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9" name="组合 48">
                  <a:extLst>
                    <a:ext uri="{FF2B5EF4-FFF2-40B4-BE49-F238E27FC236}">
                      <a16:creationId xmlns:a16="http://schemas.microsoft.com/office/drawing/2014/main" id="{CBBAA0E0-73C1-4DE1-B616-281FF6061C34}"/>
                    </a:ext>
                  </a:extLst>
                </p:cNvPr>
                <p:cNvGrpSpPr/>
                <p:nvPr/>
              </p:nvGrpSpPr>
              <p:grpSpPr>
                <a:xfrm>
                  <a:off x="5770000" y="1512435"/>
                  <a:ext cx="207686" cy="183826"/>
                  <a:chOff x="9832633" y="561588"/>
                  <a:chExt cx="390657" cy="345776"/>
                </a:xfrm>
              </p:grpSpPr>
              <p:sp>
                <p:nvSpPr>
                  <p:cNvPr id="71" name="椭圆 70">
                    <a:extLst>
                      <a:ext uri="{FF2B5EF4-FFF2-40B4-BE49-F238E27FC236}">
                        <a16:creationId xmlns:a16="http://schemas.microsoft.com/office/drawing/2014/main" id="{0C349F66-8AFC-4D64-BEFC-1CADBEA29A15}"/>
                      </a:ext>
                    </a:extLst>
                  </p:cNvPr>
                  <p:cNvSpPr/>
                  <p:nvPr/>
                </p:nvSpPr>
                <p:spPr>
                  <a:xfrm>
                    <a:off x="9980086" y="561588"/>
                    <a:ext cx="243204" cy="207371"/>
                  </a:xfrm>
                  <a:prstGeom prst="ellipse">
                    <a:avLst/>
                  </a:prstGeom>
                  <a:solidFill>
                    <a:srgbClr val="CC99FF"/>
                  </a:solidFill>
                  <a:ln w="19050">
                    <a:solidFill>
                      <a:srgbClr val="9933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719A15CC-78B1-4DEE-8533-E2E64C0440BE}"/>
                      </a:ext>
                    </a:extLst>
                  </p:cNvPr>
                  <p:cNvSpPr/>
                  <p:nvPr/>
                </p:nvSpPr>
                <p:spPr>
                  <a:xfrm>
                    <a:off x="9832633" y="699993"/>
                    <a:ext cx="243204" cy="207371"/>
                  </a:xfrm>
                  <a:prstGeom prst="ellipse">
                    <a:avLst/>
                  </a:prstGeom>
                  <a:solidFill>
                    <a:srgbClr val="CC99FF"/>
                  </a:solidFill>
                  <a:ln w="19050">
                    <a:solidFill>
                      <a:srgbClr val="9933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50" name="连接符: 肘形 49">
                  <a:extLst>
                    <a:ext uri="{FF2B5EF4-FFF2-40B4-BE49-F238E27FC236}">
                      <a16:creationId xmlns:a16="http://schemas.microsoft.com/office/drawing/2014/main" id="{6B59D788-1549-4DC4-9383-8349841344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30731" y="1328674"/>
                  <a:ext cx="348670" cy="307528"/>
                </a:xfrm>
                <a:prstGeom prst="bentConnector3">
                  <a:avLst>
                    <a:gd name="adj1" fmla="val 99964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85FCFD30-D841-46AB-A575-76B0D39282F8}"/>
                    </a:ext>
                  </a:extLst>
                </p:cNvPr>
                <p:cNvGrpSpPr/>
                <p:nvPr/>
              </p:nvGrpSpPr>
              <p:grpSpPr>
                <a:xfrm>
                  <a:off x="4944731" y="275177"/>
                  <a:ext cx="548842" cy="539234"/>
                  <a:chOff x="8489236" y="637662"/>
                  <a:chExt cx="1080001" cy="1061094"/>
                </a:xfrm>
              </p:grpSpPr>
              <p:grpSp>
                <p:nvGrpSpPr>
                  <p:cNvPr id="67" name="组合 66">
                    <a:extLst>
                      <a:ext uri="{FF2B5EF4-FFF2-40B4-BE49-F238E27FC236}">
                        <a16:creationId xmlns:a16="http://schemas.microsoft.com/office/drawing/2014/main" id="{EE8576C5-FF6F-49B5-82A7-68063C4C1E10}"/>
                      </a:ext>
                    </a:extLst>
                  </p:cNvPr>
                  <p:cNvGrpSpPr/>
                  <p:nvPr/>
                </p:nvGrpSpPr>
                <p:grpSpPr>
                  <a:xfrm>
                    <a:off x="8489236" y="1254720"/>
                    <a:ext cx="1080001" cy="444036"/>
                    <a:chOff x="3522819" y="1752553"/>
                    <a:chExt cx="1080001" cy="444036"/>
                  </a:xfrm>
                </p:grpSpPr>
                <p:sp>
                  <p:nvSpPr>
                    <p:cNvPr id="69" name="左大括号 68">
                      <a:extLst>
                        <a:ext uri="{FF2B5EF4-FFF2-40B4-BE49-F238E27FC236}">
                          <a16:creationId xmlns:a16="http://schemas.microsoft.com/office/drawing/2014/main" id="{CB1593DF-E8DD-4A93-B1FA-AA6CA118F7D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920635" y="1514403"/>
                      <a:ext cx="284370" cy="1080001"/>
                    </a:xfrm>
                    <a:prstGeom prst="leftBrace">
                      <a:avLst>
                        <a:gd name="adj1" fmla="val 28494"/>
                        <a:gd name="adj2" fmla="val 49970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70" name="直接箭头连接符 69">
                      <a:extLst>
                        <a:ext uri="{FF2B5EF4-FFF2-40B4-BE49-F238E27FC236}">
                          <a16:creationId xmlns:a16="http://schemas.microsoft.com/office/drawing/2014/main" id="{AF8680D7-EA31-4EDF-87CA-0E6A873F8F8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064793" y="1752553"/>
                      <a:ext cx="0" cy="4767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132F0B3B-B35C-4928-9A91-1E305CFA87B2}"/>
                      </a:ext>
                    </a:extLst>
                  </p:cNvPr>
                  <p:cNvSpPr txBox="1"/>
                  <p:nvPr/>
                </p:nvSpPr>
                <p:spPr>
                  <a:xfrm>
                    <a:off x="8748501" y="637662"/>
                    <a:ext cx="593652" cy="56412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63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Ø</a:t>
                    </a:r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52" name="连接符: 肘形 51">
                  <a:extLst>
                    <a:ext uri="{FF2B5EF4-FFF2-40B4-BE49-F238E27FC236}">
                      <a16:creationId xmlns:a16="http://schemas.microsoft.com/office/drawing/2014/main" id="{5134A305-EA77-494E-8862-EE7AF1433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111694" y="830874"/>
                  <a:ext cx="654285" cy="105355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连接符: 肘形 52">
                  <a:extLst>
                    <a:ext uri="{FF2B5EF4-FFF2-40B4-BE49-F238E27FC236}">
                      <a16:creationId xmlns:a16="http://schemas.microsoft.com/office/drawing/2014/main" id="{CD80F470-3F9F-43FF-8E63-617891F984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520663" y="806092"/>
                  <a:ext cx="161025" cy="427234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FD745D0D-65ED-4CC9-A61D-30A31CF59265}"/>
                    </a:ext>
                  </a:extLst>
                </p:cNvPr>
                <p:cNvGrpSpPr/>
                <p:nvPr/>
              </p:nvGrpSpPr>
              <p:grpSpPr>
                <a:xfrm>
                  <a:off x="4244516" y="2198868"/>
                  <a:ext cx="207690" cy="183824"/>
                  <a:chOff x="9418606" y="545192"/>
                  <a:chExt cx="390664" cy="345772"/>
                </a:xfrm>
              </p:grpSpPr>
              <p:sp>
                <p:nvSpPr>
                  <p:cNvPr id="65" name="椭圆 64">
                    <a:extLst>
                      <a:ext uri="{FF2B5EF4-FFF2-40B4-BE49-F238E27FC236}">
                        <a16:creationId xmlns:a16="http://schemas.microsoft.com/office/drawing/2014/main" id="{36000D6E-8680-440F-8BDB-E60BD6DC5721}"/>
                      </a:ext>
                    </a:extLst>
                  </p:cNvPr>
                  <p:cNvSpPr/>
                  <p:nvPr/>
                </p:nvSpPr>
                <p:spPr>
                  <a:xfrm>
                    <a:off x="9566065" y="545192"/>
                    <a:ext cx="243205" cy="207371"/>
                  </a:xfrm>
                  <a:prstGeom prst="ellipse">
                    <a:avLst/>
                  </a:prstGeom>
                  <a:solidFill>
                    <a:srgbClr val="33CC33"/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" name="椭圆 65">
                    <a:extLst>
                      <a:ext uri="{FF2B5EF4-FFF2-40B4-BE49-F238E27FC236}">
                        <a16:creationId xmlns:a16="http://schemas.microsoft.com/office/drawing/2014/main" id="{D9CBEE47-242A-4BDA-BBC1-EB01F8A2554D}"/>
                      </a:ext>
                    </a:extLst>
                  </p:cNvPr>
                  <p:cNvSpPr/>
                  <p:nvPr/>
                </p:nvSpPr>
                <p:spPr>
                  <a:xfrm>
                    <a:off x="9418606" y="683594"/>
                    <a:ext cx="243204" cy="20737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56" name="连接符: 肘形 55">
                  <a:extLst>
                    <a:ext uri="{FF2B5EF4-FFF2-40B4-BE49-F238E27FC236}">
                      <a16:creationId xmlns:a16="http://schemas.microsoft.com/office/drawing/2014/main" id="{FBA7A364-BE70-4302-BC69-FFA3E55FA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5637395" y="865253"/>
                  <a:ext cx="164453" cy="318251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连接符: 肘形 56">
                  <a:extLst>
                    <a:ext uri="{FF2B5EF4-FFF2-40B4-BE49-F238E27FC236}">
                      <a16:creationId xmlns:a16="http://schemas.microsoft.com/office/drawing/2014/main" id="{9DFCC66C-F386-4991-B5B6-F82C02A25B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817298" y="1034958"/>
                  <a:ext cx="221801" cy="191297"/>
                </a:xfrm>
                <a:prstGeom prst="bentConnector3">
                  <a:avLst>
                    <a:gd name="adj1" fmla="val 100248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连接符: 肘形 57">
                  <a:extLst>
                    <a:ext uri="{FF2B5EF4-FFF2-40B4-BE49-F238E27FC236}">
                      <a16:creationId xmlns:a16="http://schemas.microsoft.com/office/drawing/2014/main" id="{7994D1FE-5C3D-49E3-8CFF-0F3FC67A9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6172854" y="1037347"/>
                  <a:ext cx="221801" cy="191297"/>
                </a:xfrm>
                <a:prstGeom prst="bentConnector3">
                  <a:avLst>
                    <a:gd name="adj1" fmla="val 100248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0944D6E5-864B-41E9-A956-2BDE44BB7043}"/>
                    </a:ext>
                  </a:extLst>
                </p:cNvPr>
                <p:cNvSpPr/>
                <p:nvPr/>
              </p:nvSpPr>
              <p:spPr>
                <a:xfrm>
                  <a:off x="3561201" y="319316"/>
                  <a:ext cx="3182339" cy="1903937"/>
                </a:xfrm>
                <a:custGeom>
                  <a:avLst/>
                  <a:gdLst>
                    <a:gd name="connsiteX0" fmla="*/ 3924300 w 3948112"/>
                    <a:gd name="connsiteY0" fmla="*/ 0 h 2862262"/>
                    <a:gd name="connsiteX1" fmla="*/ 0 w 3948112"/>
                    <a:gd name="connsiteY1" fmla="*/ 9525 h 2862262"/>
                    <a:gd name="connsiteX2" fmla="*/ 0 w 3948112"/>
                    <a:gd name="connsiteY2" fmla="*/ 1709737 h 2862262"/>
                    <a:gd name="connsiteX3" fmla="*/ 2043112 w 3948112"/>
                    <a:gd name="connsiteY3" fmla="*/ 1704975 h 2862262"/>
                    <a:gd name="connsiteX4" fmla="*/ 2062162 w 3948112"/>
                    <a:gd name="connsiteY4" fmla="*/ 2857500 h 2862262"/>
                    <a:gd name="connsiteX5" fmla="*/ 3948112 w 3948112"/>
                    <a:gd name="connsiteY5" fmla="*/ 2862262 h 2862262"/>
                    <a:gd name="connsiteX6" fmla="*/ 3924300 w 3948112"/>
                    <a:gd name="connsiteY6" fmla="*/ 0 h 2862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48112" h="2862262">
                      <a:moveTo>
                        <a:pt x="3924300" y="0"/>
                      </a:moveTo>
                      <a:lnTo>
                        <a:pt x="0" y="9525"/>
                      </a:lnTo>
                      <a:lnTo>
                        <a:pt x="0" y="1709737"/>
                      </a:lnTo>
                      <a:lnTo>
                        <a:pt x="2043112" y="1704975"/>
                      </a:lnTo>
                      <a:lnTo>
                        <a:pt x="2062162" y="2857500"/>
                      </a:lnTo>
                      <a:lnTo>
                        <a:pt x="3948112" y="2862262"/>
                      </a:lnTo>
                      <a:cubicBezTo>
                        <a:pt x="3943350" y="1912937"/>
                        <a:pt x="3938587" y="963612"/>
                        <a:pt x="392430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E6700FE5-4CF8-4CF4-A2D7-598C976E45FB}"/>
                    </a:ext>
                  </a:extLst>
                </p:cNvPr>
                <p:cNvSpPr/>
                <p:nvPr/>
              </p:nvSpPr>
              <p:spPr>
                <a:xfrm>
                  <a:off x="3686320" y="1684788"/>
                  <a:ext cx="1240144" cy="939101"/>
                </a:xfrm>
                <a:prstGeom prst="rect">
                  <a:avLst/>
                </a:prstGeom>
                <a:noFill/>
                <a:ln w="19050">
                  <a:solidFill>
                    <a:srgbClr val="00B0F0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矩形 273">
                  <a:extLst>
                    <a:ext uri="{FF2B5EF4-FFF2-40B4-BE49-F238E27FC236}">
                      <a16:creationId xmlns:a16="http://schemas.microsoft.com/office/drawing/2014/main" id="{E8C23B22-ABCB-4715-8EE2-8BFCEC786EE9}"/>
                    </a:ext>
                  </a:extLst>
                </p:cNvPr>
                <p:cNvSpPr/>
                <p:nvPr/>
              </p:nvSpPr>
              <p:spPr>
                <a:xfrm>
                  <a:off x="3613640" y="386774"/>
                  <a:ext cx="850799" cy="425629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Controller</a:t>
                  </a:r>
                  <a:endParaRPr lang="zh-CN" altLang="en-US" sz="1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endParaRPr lang="zh-CN" altLang="en-US" sz="1066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3A8C1C06-E7C7-40C2-B2DE-2EDE3FDBC13B}"/>
                    </a:ext>
                  </a:extLst>
                </p:cNvPr>
                <p:cNvSpPr/>
                <p:nvPr/>
              </p:nvSpPr>
              <p:spPr>
                <a:xfrm>
                  <a:off x="3659545" y="2390679"/>
                  <a:ext cx="752121" cy="276999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Module</a:t>
                  </a:r>
                  <a:endPara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26A455C2-A6D3-440C-9499-6A5C05DEEE5E}"/>
              </a:ext>
            </a:extLst>
          </p:cNvPr>
          <p:cNvGrpSpPr/>
          <p:nvPr/>
        </p:nvGrpSpPr>
        <p:grpSpPr>
          <a:xfrm>
            <a:off x="3504135" y="3235369"/>
            <a:ext cx="3243444" cy="2599143"/>
            <a:chOff x="3504135" y="2997400"/>
            <a:chExt cx="3327403" cy="2666424"/>
          </a:xfrm>
        </p:grpSpPr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5498ED42-65E7-43A9-86CA-5FE5D1A43D5D}"/>
                </a:ext>
              </a:extLst>
            </p:cNvPr>
            <p:cNvSpPr txBox="1"/>
            <p:nvPr/>
          </p:nvSpPr>
          <p:spPr>
            <a:xfrm>
              <a:off x="4634335" y="5206326"/>
              <a:ext cx="795686" cy="45749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Module 2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endParaRPr lang="zh-CN" altLang="en-US" sz="1173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52018EC0-0BA3-41D4-B86B-32DFD8111BFD}"/>
                </a:ext>
              </a:extLst>
            </p:cNvPr>
            <p:cNvGrpSpPr/>
            <p:nvPr/>
          </p:nvGrpSpPr>
          <p:grpSpPr>
            <a:xfrm>
              <a:off x="3504135" y="2997400"/>
              <a:ext cx="3327403" cy="2490185"/>
              <a:chOff x="3504135" y="2979112"/>
              <a:chExt cx="3327403" cy="2490185"/>
            </a:xfrm>
          </p:grpSpPr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3899E0F3-62CE-4EAB-A46A-2E4E02D67A28}"/>
                  </a:ext>
                </a:extLst>
              </p:cNvPr>
              <p:cNvGrpSpPr/>
              <p:nvPr/>
            </p:nvGrpSpPr>
            <p:grpSpPr>
              <a:xfrm>
                <a:off x="5875697" y="4488993"/>
                <a:ext cx="817680" cy="572238"/>
                <a:chOff x="9886380" y="413140"/>
                <a:chExt cx="1426275" cy="1099220"/>
              </a:xfrm>
            </p:grpSpPr>
            <p:grpSp>
              <p:nvGrpSpPr>
                <p:cNvPr id="241" name="组合 240">
                  <a:extLst>
                    <a:ext uri="{FF2B5EF4-FFF2-40B4-BE49-F238E27FC236}">
                      <a16:creationId xmlns:a16="http://schemas.microsoft.com/office/drawing/2014/main" id="{EA20D4C0-FEA9-40EB-9BD9-05F38723A4CA}"/>
                    </a:ext>
                  </a:extLst>
                </p:cNvPr>
                <p:cNvGrpSpPr/>
                <p:nvPr/>
              </p:nvGrpSpPr>
              <p:grpSpPr>
                <a:xfrm>
                  <a:off x="9886380" y="413140"/>
                  <a:ext cx="819320" cy="905399"/>
                  <a:chOff x="9747117" y="265350"/>
                  <a:chExt cx="1064944" cy="1176829"/>
                </a:xfrm>
              </p:grpSpPr>
              <p:grpSp>
                <p:nvGrpSpPr>
                  <p:cNvPr id="255" name="组合 254">
                    <a:extLst>
                      <a:ext uri="{FF2B5EF4-FFF2-40B4-BE49-F238E27FC236}">
                        <a16:creationId xmlns:a16="http://schemas.microsoft.com/office/drawing/2014/main" id="{C08CE8AA-6366-4979-AB0D-8387B6AFE137}"/>
                      </a:ext>
                    </a:extLst>
                  </p:cNvPr>
                  <p:cNvGrpSpPr/>
                  <p:nvPr/>
                </p:nvGrpSpPr>
                <p:grpSpPr>
                  <a:xfrm>
                    <a:off x="10052912" y="265350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65" name="任意多边形: 形状 264">
                      <a:extLst>
                        <a:ext uri="{FF2B5EF4-FFF2-40B4-BE49-F238E27FC236}">
                          <a16:creationId xmlns:a16="http://schemas.microsoft.com/office/drawing/2014/main" id="{79146760-5ACD-483C-B01C-601CF5BB81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6" name="任意多边形: 形状 265">
                      <a:extLst>
                        <a:ext uri="{FF2B5EF4-FFF2-40B4-BE49-F238E27FC236}">
                          <a16:creationId xmlns:a16="http://schemas.microsoft.com/office/drawing/2014/main" id="{F96A513C-E808-4580-B266-6BB8C42F73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56" name="组合 255">
                    <a:extLst>
                      <a:ext uri="{FF2B5EF4-FFF2-40B4-BE49-F238E27FC236}">
                        <a16:creationId xmlns:a16="http://schemas.microsoft.com/office/drawing/2014/main" id="{0E36D68F-E900-4E37-8B12-0EA6B9614B1E}"/>
                      </a:ext>
                    </a:extLst>
                  </p:cNvPr>
                  <p:cNvGrpSpPr/>
                  <p:nvPr/>
                </p:nvGrpSpPr>
                <p:grpSpPr>
                  <a:xfrm>
                    <a:off x="10020158" y="733758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63" name="任意多边形: 形状 262">
                      <a:extLst>
                        <a:ext uri="{FF2B5EF4-FFF2-40B4-BE49-F238E27FC236}">
                          <a16:creationId xmlns:a16="http://schemas.microsoft.com/office/drawing/2014/main" id="{131D92BF-63CD-4C58-8BBA-E255586E9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" name="任意多边形: 形状 263">
                      <a:extLst>
                        <a:ext uri="{FF2B5EF4-FFF2-40B4-BE49-F238E27FC236}">
                          <a16:creationId xmlns:a16="http://schemas.microsoft.com/office/drawing/2014/main" id="{A617CDAE-4B9A-4BF6-97BD-B82E4FF578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57" name="组合 256">
                    <a:extLst>
                      <a:ext uri="{FF2B5EF4-FFF2-40B4-BE49-F238E27FC236}">
                        <a16:creationId xmlns:a16="http://schemas.microsoft.com/office/drawing/2014/main" id="{EF4C6813-1987-43C3-AAEF-0464DACDD23E}"/>
                      </a:ext>
                    </a:extLst>
                  </p:cNvPr>
                  <p:cNvGrpSpPr/>
                  <p:nvPr/>
                </p:nvGrpSpPr>
                <p:grpSpPr>
                  <a:xfrm>
                    <a:off x="10448158" y="811606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61" name="任意多边形: 形状 260">
                      <a:extLst>
                        <a:ext uri="{FF2B5EF4-FFF2-40B4-BE49-F238E27FC236}">
                          <a16:creationId xmlns:a16="http://schemas.microsoft.com/office/drawing/2014/main" id="{18561085-17D5-42FF-AD28-AC2351451F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" name="任意多边形: 形状 261">
                      <a:extLst>
                        <a:ext uri="{FF2B5EF4-FFF2-40B4-BE49-F238E27FC236}">
                          <a16:creationId xmlns:a16="http://schemas.microsoft.com/office/drawing/2014/main" id="{766EE95A-113C-4C51-9A83-1FF2423346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58" name="组合 257">
                    <a:extLst>
                      <a:ext uri="{FF2B5EF4-FFF2-40B4-BE49-F238E27FC236}">
                        <a16:creationId xmlns:a16="http://schemas.microsoft.com/office/drawing/2014/main" id="{2D62FF2A-2761-480C-A6F9-D3849832E1AC}"/>
                      </a:ext>
                    </a:extLst>
                  </p:cNvPr>
                  <p:cNvGrpSpPr/>
                  <p:nvPr/>
                </p:nvGrpSpPr>
                <p:grpSpPr>
                  <a:xfrm>
                    <a:off x="9747117" y="1115165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59" name="任意多边形: 形状 258">
                      <a:extLst>
                        <a:ext uri="{FF2B5EF4-FFF2-40B4-BE49-F238E27FC236}">
                          <a16:creationId xmlns:a16="http://schemas.microsoft.com/office/drawing/2014/main" id="{1B91EB42-8884-4ADF-AB6F-17ABBD4171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0" name="任意多边形: 形状 259">
                      <a:extLst>
                        <a:ext uri="{FF2B5EF4-FFF2-40B4-BE49-F238E27FC236}">
                          <a16:creationId xmlns:a16="http://schemas.microsoft.com/office/drawing/2014/main" id="{34DA4D0E-9F37-4D29-95A0-9168806A3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2" name="组合 241">
                  <a:extLst>
                    <a:ext uri="{FF2B5EF4-FFF2-40B4-BE49-F238E27FC236}">
                      <a16:creationId xmlns:a16="http://schemas.microsoft.com/office/drawing/2014/main" id="{982D8525-BE95-48A3-8091-556E4D98CF6C}"/>
                    </a:ext>
                  </a:extLst>
                </p:cNvPr>
                <p:cNvGrpSpPr/>
                <p:nvPr/>
              </p:nvGrpSpPr>
              <p:grpSpPr>
                <a:xfrm>
                  <a:off x="10493335" y="606961"/>
                  <a:ext cx="819320" cy="905399"/>
                  <a:chOff x="9747117" y="265350"/>
                  <a:chExt cx="1064944" cy="1176829"/>
                </a:xfrm>
              </p:grpSpPr>
              <p:grpSp>
                <p:nvGrpSpPr>
                  <p:cNvPr id="243" name="组合 242">
                    <a:extLst>
                      <a:ext uri="{FF2B5EF4-FFF2-40B4-BE49-F238E27FC236}">
                        <a16:creationId xmlns:a16="http://schemas.microsoft.com/office/drawing/2014/main" id="{47006B37-7EBE-4AE9-8DED-1F8F058CE85E}"/>
                      </a:ext>
                    </a:extLst>
                  </p:cNvPr>
                  <p:cNvGrpSpPr/>
                  <p:nvPr/>
                </p:nvGrpSpPr>
                <p:grpSpPr>
                  <a:xfrm>
                    <a:off x="10052912" y="265350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53" name="任意多边形: 形状 252">
                      <a:extLst>
                        <a:ext uri="{FF2B5EF4-FFF2-40B4-BE49-F238E27FC236}">
                          <a16:creationId xmlns:a16="http://schemas.microsoft.com/office/drawing/2014/main" id="{406C2EA2-FBE3-4124-BB7B-E809F89F81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4" name="任意多边形: 形状 253">
                      <a:extLst>
                        <a:ext uri="{FF2B5EF4-FFF2-40B4-BE49-F238E27FC236}">
                          <a16:creationId xmlns:a16="http://schemas.microsoft.com/office/drawing/2014/main" id="{D958DBC7-E83B-4259-A20C-8E6D09139E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44" name="组合 243">
                    <a:extLst>
                      <a:ext uri="{FF2B5EF4-FFF2-40B4-BE49-F238E27FC236}">
                        <a16:creationId xmlns:a16="http://schemas.microsoft.com/office/drawing/2014/main" id="{C52AA0F3-3C23-4FBD-94D1-C81B5678B364}"/>
                      </a:ext>
                    </a:extLst>
                  </p:cNvPr>
                  <p:cNvGrpSpPr/>
                  <p:nvPr/>
                </p:nvGrpSpPr>
                <p:grpSpPr>
                  <a:xfrm>
                    <a:off x="10020158" y="733758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51" name="任意多边形: 形状 250">
                      <a:extLst>
                        <a:ext uri="{FF2B5EF4-FFF2-40B4-BE49-F238E27FC236}">
                          <a16:creationId xmlns:a16="http://schemas.microsoft.com/office/drawing/2014/main" id="{2FD6CA98-24F6-4BD6-B4DA-FB50110BD6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2" name="任意多边形: 形状 251">
                      <a:extLst>
                        <a:ext uri="{FF2B5EF4-FFF2-40B4-BE49-F238E27FC236}">
                          <a16:creationId xmlns:a16="http://schemas.microsoft.com/office/drawing/2014/main" id="{49CE533E-44ED-4CC2-A014-ADD91234AB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45" name="组合 244">
                    <a:extLst>
                      <a:ext uri="{FF2B5EF4-FFF2-40B4-BE49-F238E27FC236}">
                        <a16:creationId xmlns:a16="http://schemas.microsoft.com/office/drawing/2014/main" id="{75440132-13CF-4641-9A26-0AAB46A407BB}"/>
                      </a:ext>
                    </a:extLst>
                  </p:cNvPr>
                  <p:cNvGrpSpPr/>
                  <p:nvPr/>
                </p:nvGrpSpPr>
                <p:grpSpPr>
                  <a:xfrm>
                    <a:off x="10448158" y="811606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49" name="任意多边形: 形状 248">
                      <a:extLst>
                        <a:ext uri="{FF2B5EF4-FFF2-40B4-BE49-F238E27FC236}">
                          <a16:creationId xmlns:a16="http://schemas.microsoft.com/office/drawing/2014/main" id="{F35A0198-69B7-45CE-8313-3168BDA8A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0" name="任意多边形: 形状 249">
                      <a:extLst>
                        <a:ext uri="{FF2B5EF4-FFF2-40B4-BE49-F238E27FC236}">
                          <a16:creationId xmlns:a16="http://schemas.microsoft.com/office/drawing/2014/main" id="{8997EA23-2848-43FC-9580-37908A6CF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46" name="组合 245">
                    <a:extLst>
                      <a:ext uri="{FF2B5EF4-FFF2-40B4-BE49-F238E27FC236}">
                        <a16:creationId xmlns:a16="http://schemas.microsoft.com/office/drawing/2014/main" id="{99161868-ACCD-4EF2-B282-B3FF8C644571}"/>
                      </a:ext>
                    </a:extLst>
                  </p:cNvPr>
                  <p:cNvGrpSpPr/>
                  <p:nvPr/>
                </p:nvGrpSpPr>
                <p:grpSpPr>
                  <a:xfrm>
                    <a:off x="9747117" y="1115165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47" name="任意多边形: 形状 246">
                      <a:extLst>
                        <a:ext uri="{FF2B5EF4-FFF2-40B4-BE49-F238E27FC236}">
                          <a16:creationId xmlns:a16="http://schemas.microsoft.com/office/drawing/2014/main" id="{CCC63FBE-B19D-41BE-B1B8-87CB6D0B42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48" name="任意多边形: 形状 247">
                      <a:extLst>
                        <a:ext uri="{FF2B5EF4-FFF2-40B4-BE49-F238E27FC236}">
                          <a16:creationId xmlns:a16="http://schemas.microsoft.com/office/drawing/2014/main" id="{4648B675-569D-4981-85E2-ACB08A1D20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4CF51331-EE8E-46A3-8BAE-3B233A84C74F}"/>
                  </a:ext>
                </a:extLst>
              </p:cNvPr>
              <p:cNvGrpSpPr/>
              <p:nvPr/>
            </p:nvGrpSpPr>
            <p:grpSpPr>
              <a:xfrm>
                <a:off x="3761962" y="4153859"/>
                <a:ext cx="365732" cy="291723"/>
                <a:chOff x="9944550" y="733758"/>
                <a:chExt cx="867511" cy="731877"/>
              </a:xfrm>
              <a:solidFill>
                <a:schemeClr val="accent1">
                  <a:lumMod val="75000"/>
                </a:schemeClr>
              </a:solidFill>
            </p:grpSpPr>
            <p:grpSp>
              <p:nvGrpSpPr>
                <p:cNvPr id="232" name="组合 231">
                  <a:extLst>
                    <a:ext uri="{FF2B5EF4-FFF2-40B4-BE49-F238E27FC236}">
                      <a16:creationId xmlns:a16="http://schemas.microsoft.com/office/drawing/2014/main" id="{0EC6BDB8-9A98-45C2-802A-99545267EA32}"/>
                    </a:ext>
                  </a:extLst>
                </p:cNvPr>
                <p:cNvGrpSpPr/>
                <p:nvPr/>
              </p:nvGrpSpPr>
              <p:grpSpPr>
                <a:xfrm>
                  <a:off x="10020158" y="733758"/>
                  <a:ext cx="363903" cy="327014"/>
                  <a:chOff x="2650649" y="1171576"/>
                  <a:chExt cx="878211" cy="789186"/>
                </a:xfrm>
                <a:grpFill/>
              </p:grpSpPr>
              <p:sp>
                <p:nvSpPr>
                  <p:cNvPr id="239" name="任意多边形: 形状 238">
                    <a:extLst>
                      <a:ext uri="{FF2B5EF4-FFF2-40B4-BE49-F238E27FC236}">
                        <a16:creationId xmlns:a16="http://schemas.microsoft.com/office/drawing/2014/main" id="{7218BDE9-0F3A-4FD4-BA8D-30A283DB5DA5}"/>
                      </a:ext>
                    </a:extLst>
                  </p:cNvPr>
                  <p:cNvSpPr/>
                  <p:nvPr/>
                </p:nvSpPr>
                <p:spPr>
                  <a:xfrm>
                    <a:off x="2650649" y="1171576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" name="任意多边形: 形状 239">
                    <a:extLst>
                      <a:ext uri="{FF2B5EF4-FFF2-40B4-BE49-F238E27FC236}">
                        <a16:creationId xmlns:a16="http://schemas.microsoft.com/office/drawing/2014/main" id="{0A17ACFD-911C-4042-9AAD-175BA83E5895}"/>
                      </a:ext>
                    </a:extLst>
                  </p:cNvPr>
                  <p:cNvSpPr/>
                  <p:nvPr/>
                </p:nvSpPr>
                <p:spPr>
                  <a:xfrm>
                    <a:off x="2726290" y="1700368"/>
                    <a:ext cx="739222" cy="260394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" name="组合 232">
                  <a:extLst>
                    <a:ext uri="{FF2B5EF4-FFF2-40B4-BE49-F238E27FC236}">
                      <a16:creationId xmlns:a16="http://schemas.microsoft.com/office/drawing/2014/main" id="{04760CAF-9DE3-491E-881A-9FDB617206FE}"/>
                    </a:ext>
                  </a:extLst>
                </p:cNvPr>
                <p:cNvGrpSpPr/>
                <p:nvPr/>
              </p:nvGrpSpPr>
              <p:grpSpPr>
                <a:xfrm>
                  <a:off x="10448158" y="811606"/>
                  <a:ext cx="363903" cy="327014"/>
                  <a:chOff x="2650649" y="1171576"/>
                  <a:chExt cx="878211" cy="789186"/>
                </a:xfrm>
                <a:grpFill/>
              </p:grpSpPr>
              <p:sp>
                <p:nvSpPr>
                  <p:cNvPr id="237" name="任意多边形: 形状 236">
                    <a:extLst>
                      <a:ext uri="{FF2B5EF4-FFF2-40B4-BE49-F238E27FC236}">
                        <a16:creationId xmlns:a16="http://schemas.microsoft.com/office/drawing/2014/main" id="{BE22EDE9-EB38-4F34-95CA-D842151FA984}"/>
                      </a:ext>
                    </a:extLst>
                  </p:cNvPr>
                  <p:cNvSpPr/>
                  <p:nvPr/>
                </p:nvSpPr>
                <p:spPr>
                  <a:xfrm>
                    <a:off x="2650649" y="1171576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8" name="任意多边形: 形状 237">
                    <a:extLst>
                      <a:ext uri="{FF2B5EF4-FFF2-40B4-BE49-F238E27FC236}">
                        <a16:creationId xmlns:a16="http://schemas.microsoft.com/office/drawing/2014/main" id="{1506F3A4-D836-4353-AF6E-A1E853CC4653}"/>
                      </a:ext>
                    </a:extLst>
                  </p:cNvPr>
                  <p:cNvSpPr/>
                  <p:nvPr/>
                </p:nvSpPr>
                <p:spPr>
                  <a:xfrm>
                    <a:off x="2726290" y="1700368"/>
                    <a:ext cx="739222" cy="260394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4" name="组合 233">
                  <a:extLst>
                    <a:ext uri="{FF2B5EF4-FFF2-40B4-BE49-F238E27FC236}">
                      <a16:creationId xmlns:a16="http://schemas.microsoft.com/office/drawing/2014/main" id="{55A5F889-356F-41E9-85A2-0A6B52F41F11}"/>
                    </a:ext>
                  </a:extLst>
                </p:cNvPr>
                <p:cNvGrpSpPr/>
                <p:nvPr/>
              </p:nvGrpSpPr>
              <p:grpSpPr>
                <a:xfrm>
                  <a:off x="9944550" y="1138621"/>
                  <a:ext cx="363903" cy="327014"/>
                  <a:chOff x="3127115" y="1228183"/>
                  <a:chExt cx="878211" cy="789186"/>
                </a:xfrm>
                <a:grpFill/>
              </p:grpSpPr>
              <p:sp>
                <p:nvSpPr>
                  <p:cNvPr id="235" name="任意多边形: 形状 234">
                    <a:extLst>
                      <a:ext uri="{FF2B5EF4-FFF2-40B4-BE49-F238E27FC236}">
                        <a16:creationId xmlns:a16="http://schemas.microsoft.com/office/drawing/2014/main" id="{8B42B18C-6E0B-4428-8C95-F9DC437A7A03}"/>
                      </a:ext>
                    </a:extLst>
                  </p:cNvPr>
                  <p:cNvSpPr/>
                  <p:nvPr/>
                </p:nvSpPr>
                <p:spPr>
                  <a:xfrm>
                    <a:off x="3127115" y="1228183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" name="任意多边形: 形状 235">
                    <a:extLst>
                      <a:ext uri="{FF2B5EF4-FFF2-40B4-BE49-F238E27FC236}">
                        <a16:creationId xmlns:a16="http://schemas.microsoft.com/office/drawing/2014/main" id="{92400547-111A-48D4-87CA-81384E31133C}"/>
                      </a:ext>
                    </a:extLst>
                  </p:cNvPr>
                  <p:cNvSpPr/>
                  <p:nvPr/>
                </p:nvSpPr>
                <p:spPr>
                  <a:xfrm>
                    <a:off x="3202760" y="1756974"/>
                    <a:ext cx="739221" cy="260395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96409EA5-B5ED-4A4B-907A-1E5E22264877}"/>
                  </a:ext>
                </a:extLst>
              </p:cNvPr>
              <p:cNvGrpSpPr/>
              <p:nvPr/>
            </p:nvGrpSpPr>
            <p:grpSpPr>
              <a:xfrm>
                <a:off x="3760171" y="3482834"/>
                <a:ext cx="697543" cy="126364"/>
                <a:chOff x="7782341" y="990705"/>
                <a:chExt cx="1652466" cy="311907"/>
              </a:xfrm>
            </p:grpSpPr>
            <p:grpSp>
              <p:nvGrpSpPr>
                <p:cNvPr id="228" name="组合 227">
                  <a:extLst>
                    <a:ext uri="{FF2B5EF4-FFF2-40B4-BE49-F238E27FC236}">
                      <a16:creationId xmlns:a16="http://schemas.microsoft.com/office/drawing/2014/main" id="{4F302049-87D4-4E21-AFD7-BC3CB45DD15A}"/>
                    </a:ext>
                  </a:extLst>
                </p:cNvPr>
                <p:cNvGrpSpPr/>
                <p:nvPr/>
              </p:nvGrpSpPr>
              <p:grpSpPr>
                <a:xfrm>
                  <a:off x="7782341" y="990705"/>
                  <a:ext cx="1652466" cy="311907"/>
                  <a:chOff x="9443927" y="2411877"/>
                  <a:chExt cx="2195623" cy="311907"/>
                </a:xfrm>
              </p:grpSpPr>
              <p:cxnSp>
                <p:nvCxnSpPr>
                  <p:cNvPr id="230" name="直接连接符 229">
                    <a:extLst>
                      <a:ext uri="{FF2B5EF4-FFF2-40B4-BE49-F238E27FC236}">
                        <a16:creationId xmlns:a16="http://schemas.microsoft.com/office/drawing/2014/main" id="{FB39D5B7-2233-49C6-8764-7842DB994F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43927" y="2722605"/>
                    <a:ext cx="2195623" cy="117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连接符: 肘形 230">
                    <a:extLst>
                      <a:ext uri="{FF2B5EF4-FFF2-40B4-BE49-F238E27FC236}">
                        <a16:creationId xmlns:a16="http://schemas.microsoft.com/office/drawing/2014/main" id="{3B40CAF1-3F05-4749-B5C1-F0BF33E522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9858717" y="2375550"/>
                    <a:ext cx="270195" cy="342850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0AC88547-8CD0-4A37-BAA0-9BC563DE7A16}"/>
                    </a:ext>
                  </a:extLst>
                </p:cNvPr>
                <p:cNvSpPr/>
                <p:nvPr/>
              </p:nvSpPr>
              <p:spPr>
                <a:xfrm>
                  <a:off x="8295527" y="1152840"/>
                  <a:ext cx="1030194" cy="103019"/>
                </a:xfrm>
                <a:prstGeom prst="rect">
                  <a:avLst/>
                </a:prstGeom>
                <a:solidFill>
                  <a:srgbClr val="CC99FF"/>
                </a:solidFill>
                <a:ln w="19050">
                  <a:solidFill>
                    <a:srgbClr val="993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C7AEE270-F2A1-47FF-A855-63289C8A0BD4}"/>
                  </a:ext>
                </a:extLst>
              </p:cNvPr>
              <p:cNvGrpSpPr/>
              <p:nvPr/>
            </p:nvGrpSpPr>
            <p:grpSpPr>
              <a:xfrm>
                <a:off x="3586559" y="4923397"/>
                <a:ext cx="671532" cy="198466"/>
                <a:chOff x="6700829" y="2674911"/>
                <a:chExt cx="1075677" cy="331244"/>
              </a:xfrm>
            </p:grpSpPr>
            <p:grpSp>
              <p:nvGrpSpPr>
                <p:cNvPr id="224" name="组合 223">
                  <a:extLst>
                    <a:ext uri="{FF2B5EF4-FFF2-40B4-BE49-F238E27FC236}">
                      <a16:creationId xmlns:a16="http://schemas.microsoft.com/office/drawing/2014/main" id="{FB058D10-5110-4DFD-9624-7CA20BE99378}"/>
                    </a:ext>
                  </a:extLst>
                </p:cNvPr>
                <p:cNvGrpSpPr/>
                <p:nvPr/>
              </p:nvGrpSpPr>
              <p:grpSpPr>
                <a:xfrm>
                  <a:off x="6700829" y="2674911"/>
                  <a:ext cx="1075677" cy="331244"/>
                  <a:chOff x="9624454" y="2376913"/>
                  <a:chExt cx="1429247" cy="331244"/>
                </a:xfrm>
              </p:grpSpPr>
              <p:cxnSp>
                <p:nvCxnSpPr>
                  <p:cNvPr id="226" name="直接连接符 225">
                    <a:extLst>
                      <a:ext uri="{FF2B5EF4-FFF2-40B4-BE49-F238E27FC236}">
                        <a16:creationId xmlns:a16="http://schemas.microsoft.com/office/drawing/2014/main" id="{AEC706C9-5227-4EE4-8E74-0B920F9ABE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24454" y="2708157"/>
                    <a:ext cx="14292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连接符: 肘形 226">
                    <a:extLst>
                      <a:ext uri="{FF2B5EF4-FFF2-40B4-BE49-F238E27FC236}">
                        <a16:creationId xmlns:a16="http://schemas.microsoft.com/office/drawing/2014/main" id="{9B83DF2A-ECF7-4171-A7CF-AAA76B3DD2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9810148" y="2398747"/>
                    <a:ext cx="317514" cy="273845"/>
                  </a:xfrm>
                  <a:prstGeom prst="bentConnector3">
                    <a:avLst>
                      <a:gd name="adj1" fmla="val 99998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8B152331-C887-43E2-A999-8B31A5148BAB}"/>
                    </a:ext>
                  </a:extLst>
                </p:cNvPr>
                <p:cNvSpPr/>
                <p:nvPr/>
              </p:nvSpPr>
              <p:spPr>
                <a:xfrm>
                  <a:off x="7059494" y="2848716"/>
                  <a:ext cx="587303" cy="122641"/>
                </a:xfrm>
                <a:prstGeom prst="rect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1B01E82B-92D8-47F0-BD0F-6FA384537FB2}"/>
                  </a:ext>
                </a:extLst>
              </p:cNvPr>
              <p:cNvGrpSpPr/>
              <p:nvPr/>
            </p:nvGrpSpPr>
            <p:grpSpPr>
              <a:xfrm>
                <a:off x="5803864" y="3544231"/>
                <a:ext cx="870137" cy="191019"/>
                <a:chOff x="7712130" y="4492642"/>
                <a:chExt cx="1393808" cy="318813"/>
              </a:xfrm>
            </p:grpSpPr>
            <p:grpSp>
              <p:nvGrpSpPr>
                <p:cNvPr id="220" name="组合 219">
                  <a:extLst>
                    <a:ext uri="{FF2B5EF4-FFF2-40B4-BE49-F238E27FC236}">
                      <a16:creationId xmlns:a16="http://schemas.microsoft.com/office/drawing/2014/main" id="{64A7F2FC-C86E-45C6-856F-A78791EF0CD5}"/>
                    </a:ext>
                  </a:extLst>
                </p:cNvPr>
                <p:cNvGrpSpPr/>
                <p:nvPr/>
              </p:nvGrpSpPr>
              <p:grpSpPr>
                <a:xfrm>
                  <a:off x="7712130" y="4680172"/>
                  <a:ext cx="1393808" cy="131283"/>
                  <a:chOff x="9443927" y="2569346"/>
                  <a:chExt cx="1941481" cy="137631"/>
                </a:xfrm>
                <a:solidFill>
                  <a:srgbClr val="33CC33"/>
                </a:solidFill>
              </p:grpSpPr>
              <p:sp>
                <p:nvSpPr>
                  <p:cNvPr id="222" name="矩形 221">
                    <a:extLst>
                      <a:ext uri="{FF2B5EF4-FFF2-40B4-BE49-F238E27FC236}">
                        <a16:creationId xmlns:a16="http://schemas.microsoft.com/office/drawing/2014/main" id="{B2F0E5AC-9685-436F-A417-563209735FFD}"/>
                      </a:ext>
                    </a:extLst>
                  </p:cNvPr>
                  <p:cNvSpPr/>
                  <p:nvPr/>
                </p:nvSpPr>
                <p:spPr>
                  <a:xfrm>
                    <a:off x="10120511" y="2569346"/>
                    <a:ext cx="1080000" cy="10799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23" name="直接连接符 222">
                    <a:extLst>
                      <a:ext uri="{FF2B5EF4-FFF2-40B4-BE49-F238E27FC236}">
                        <a16:creationId xmlns:a16="http://schemas.microsoft.com/office/drawing/2014/main" id="{60EB56BF-6D5F-4DF4-9D47-4D682F325A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43927" y="2706977"/>
                    <a:ext cx="1941481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1" name="连接符: 肘形 220">
                  <a:extLst>
                    <a:ext uri="{FF2B5EF4-FFF2-40B4-BE49-F238E27FC236}">
                      <a16:creationId xmlns:a16="http://schemas.microsoft.com/office/drawing/2014/main" id="{DDABEB62-4A4C-46B6-9A36-B581729EE9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7984073" y="4513469"/>
                  <a:ext cx="302870" cy="261216"/>
                </a:xfrm>
                <a:prstGeom prst="bentConnector3">
                  <a:avLst>
                    <a:gd name="adj1" fmla="val 100248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956EEB52-A633-4707-9F3C-4B4C7268B3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80403" y="3655412"/>
                <a:ext cx="0" cy="4718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任意多边形: 形状 140">
                <a:extLst>
                  <a:ext uri="{FF2B5EF4-FFF2-40B4-BE49-F238E27FC236}">
                    <a16:creationId xmlns:a16="http://schemas.microsoft.com/office/drawing/2014/main" id="{5C8E13E5-948A-4E80-BA25-5E075E4DEBE0}"/>
                  </a:ext>
                </a:extLst>
              </p:cNvPr>
              <p:cNvSpPr/>
              <p:nvPr/>
            </p:nvSpPr>
            <p:spPr>
              <a:xfrm>
                <a:off x="4958828" y="3768941"/>
                <a:ext cx="259809" cy="48727"/>
              </a:xfrm>
              <a:custGeom>
                <a:avLst/>
                <a:gdLst>
                  <a:gd name="connsiteX0" fmla="*/ 0 w 2038350"/>
                  <a:gd name="connsiteY0" fmla="*/ 0 h 333480"/>
                  <a:gd name="connsiteX1" fmla="*/ 647700 w 2038350"/>
                  <a:gd name="connsiteY1" fmla="*/ 333375 h 333480"/>
                  <a:gd name="connsiteX2" fmla="*/ 1409700 w 2038350"/>
                  <a:gd name="connsiteY2" fmla="*/ 38100 h 333480"/>
                  <a:gd name="connsiteX3" fmla="*/ 2038350 w 2038350"/>
                  <a:gd name="connsiteY3" fmla="*/ 219075 h 33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8350" h="333480">
                    <a:moveTo>
                      <a:pt x="0" y="0"/>
                    </a:moveTo>
                    <a:cubicBezTo>
                      <a:pt x="206375" y="163512"/>
                      <a:pt x="412750" y="327025"/>
                      <a:pt x="647700" y="333375"/>
                    </a:cubicBezTo>
                    <a:cubicBezTo>
                      <a:pt x="882650" y="339725"/>
                      <a:pt x="1177925" y="57150"/>
                      <a:pt x="1409700" y="38100"/>
                    </a:cubicBezTo>
                    <a:cubicBezTo>
                      <a:pt x="1641475" y="19050"/>
                      <a:pt x="1839912" y="119062"/>
                      <a:pt x="2038350" y="219075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709C0AF3-B15C-4B13-AB26-69B996CA9EC4}"/>
                  </a:ext>
                </a:extLst>
              </p:cNvPr>
              <p:cNvGrpSpPr/>
              <p:nvPr/>
            </p:nvGrpSpPr>
            <p:grpSpPr>
              <a:xfrm>
                <a:off x="4560021" y="3543672"/>
                <a:ext cx="697543" cy="61549"/>
                <a:chOff x="7796550" y="1152840"/>
                <a:chExt cx="1652466" cy="151926"/>
              </a:xfrm>
            </p:grpSpPr>
            <p:cxnSp>
              <p:nvCxnSpPr>
                <p:cNvPr id="218" name="直接连接符 217">
                  <a:extLst>
                    <a:ext uri="{FF2B5EF4-FFF2-40B4-BE49-F238E27FC236}">
                      <a16:creationId xmlns:a16="http://schemas.microsoft.com/office/drawing/2014/main" id="{792DFB90-8345-440E-95A0-F7DD9AB30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96550" y="1303588"/>
                  <a:ext cx="1652466" cy="117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id="{2F2FA8FF-F424-44F7-BFC8-0F6246ABE3C4}"/>
                    </a:ext>
                  </a:extLst>
                </p:cNvPr>
                <p:cNvSpPr/>
                <p:nvPr/>
              </p:nvSpPr>
              <p:spPr>
                <a:xfrm>
                  <a:off x="8295527" y="1152840"/>
                  <a:ext cx="1030194" cy="10301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rgbClr val="2F52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DECF593A-EAB0-400E-A9AC-9030712A7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36108" y="4333498"/>
                <a:ext cx="1019658" cy="29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2264E57D-3D21-42E4-8E35-3CCC475A74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0239" y="3839029"/>
                <a:ext cx="2957" cy="4415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F7F83F4D-B419-4039-9439-EDC11D293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990" y="3635896"/>
                <a:ext cx="0" cy="1349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F789DB81-EF0A-4608-8F65-23BB11BAD6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3061" y="3425923"/>
                <a:ext cx="0" cy="1028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9D90B419-D559-40A9-B0EE-D482385A9BC9}"/>
                  </a:ext>
                </a:extLst>
              </p:cNvPr>
              <p:cNvSpPr/>
              <p:nvPr/>
            </p:nvSpPr>
            <p:spPr>
              <a:xfrm>
                <a:off x="4111947" y="3261355"/>
                <a:ext cx="110219" cy="90197"/>
              </a:xfrm>
              <a:prstGeom prst="ellipse">
                <a:avLst/>
              </a:prstGeom>
              <a:solidFill>
                <a:srgbClr val="CC99FF"/>
              </a:solidFill>
              <a:ln w="1905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7EC81E76-3817-45A2-B2D5-F5C213593C93}"/>
                  </a:ext>
                </a:extLst>
              </p:cNvPr>
              <p:cNvGrpSpPr/>
              <p:nvPr/>
            </p:nvGrpSpPr>
            <p:grpSpPr>
              <a:xfrm>
                <a:off x="4258091" y="3293177"/>
                <a:ext cx="486440" cy="101716"/>
                <a:chOff x="7586821" y="428210"/>
                <a:chExt cx="749046" cy="156941"/>
              </a:xfrm>
            </p:grpSpPr>
            <p:cxnSp>
              <p:nvCxnSpPr>
                <p:cNvPr id="216" name="直接连接符 215">
                  <a:extLst>
                    <a:ext uri="{FF2B5EF4-FFF2-40B4-BE49-F238E27FC236}">
                      <a16:creationId xmlns:a16="http://schemas.microsoft.com/office/drawing/2014/main" id="{8C64E145-D48F-479A-9F4E-5663B13F488A}"/>
                    </a:ext>
                  </a:extLst>
                </p:cNvPr>
                <p:cNvCxnSpPr/>
                <p:nvPr/>
              </p:nvCxnSpPr>
              <p:spPr>
                <a:xfrm>
                  <a:off x="8217430" y="585151"/>
                  <a:ext cx="1184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连接符: 肘形 216">
                  <a:extLst>
                    <a:ext uri="{FF2B5EF4-FFF2-40B4-BE49-F238E27FC236}">
                      <a16:creationId xmlns:a16="http://schemas.microsoft.com/office/drawing/2014/main" id="{4963179A-CFCF-4E5D-8B0B-2AAAA07D7F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6821" y="428210"/>
                  <a:ext cx="689828" cy="147314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FA97EE29-3346-44CD-B6FE-4CFEBCF830BB}"/>
                  </a:ext>
                </a:extLst>
              </p:cNvPr>
              <p:cNvSpPr/>
              <p:nvPr/>
            </p:nvSpPr>
            <p:spPr>
              <a:xfrm>
                <a:off x="3539051" y="2998647"/>
                <a:ext cx="1869655" cy="858226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EE866712-B454-4C2B-A180-B350A080616E}"/>
                  </a:ext>
                </a:extLst>
              </p:cNvPr>
              <p:cNvSpPr/>
              <p:nvPr/>
            </p:nvSpPr>
            <p:spPr>
              <a:xfrm>
                <a:off x="3544229" y="4638694"/>
                <a:ext cx="805739" cy="790491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1" name="直接箭头连接符 150">
                <a:extLst>
                  <a:ext uri="{FF2B5EF4-FFF2-40B4-BE49-F238E27FC236}">
                    <a16:creationId xmlns:a16="http://schemas.microsoft.com/office/drawing/2014/main" id="{6A6FE2FD-75DB-4EE6-8108-50EB2E1A40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7296" y="4524021"/>
                <a:ext cx="6521" cy="2859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18D3813D-C673-4FED-BEDF-2B508C51030E}"/>
                  </a:ext>
                </a:extLst>
              </p:cNvPr>
              <p:cNvSpPr/>
              <p:nvPr/>
            </p:nvSpPr>
            <p:spPr>
              <a:xfrm>
                <a:off x="5630933" y="3012252"/>
                <a:ext cx="1200605" cy="24324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EC382C93-540E-401E-80C8-AC108155D14D}"/>
                  </a:ext>
                </a:extLst>
              </p:cNvPr>
              <p:cNvGrpSpPr/>
              <p:nvPr/>
            </p:nvGrpSpPr>
            <p:grpSpPr>
              <a:xfrm>
                <a:off x="4682116" y="3892103"/>
                <a:ext cx="101953" cy="110977"/>
                <a:chOff x="5813786" y="4456220"/>
                <a:chExt cx="173831" cy="196075"/>
              </a:xfrm>
            </p:grpSpPr>
            <p:cxnSp>
              <p:nvCxnSpPr>
                <p:cNvPr id="214" name="直接连接符 213">
                  <a:extLst>
                    <a:ext uri="{FF2B5EF4-FFF2-40B4-BE49-F238E27FC236}">
                      <a16:creationId xmlns:a16="http://schemas.microsoft.com/office/drawing/2014/main" id="{95051416-5EC4-4752-A576-ED4146F26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3786" y="4652295"/>
                  <a:ext cx="173831" cy="0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接连接符 214">
                  <a:extLst>
                    <a:ext uri="{FF2B5EF4-FFF2-40B4-BE49-F238E27FC236}">
                      <a16:creationId xmlns:a16="http://schemas.microsoft.com/office/drawing/2014/main" id="{7F5ADFA2-D444-4E30-A008-8B89313EBD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90480" y="4456220"/>
                  <a:ext cx="0" cy="181673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3FECA349-3226-4DEA-8A18-E9548BEA47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7669" y="3884996"/>
                <a:ext cx="0" cy="133422"/>
              </a:xfrm>
              <a:prstGeom prst="straightConnector1">
                <a:avLst/>
              </a:prstGeom>
              <a:ln w="19050">
                <a:solidFill>
                  <a:srgbClr val="FF6699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2D0C1EDD-C3C4-44C6-A25C-D41CC0D30353}"/>
                  </a:ext>
                </a:extLst>
              </p:cNvPr>
              <p:cNvSpPr/>
              <p:nvPr/>
            </p:nvSpPr>
            <p:spPr>
              <a:xfrm>
                <a:off x="3539051" y="4041975"/>
                <a:ext cx="1866436" cy="4867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6" name="直接箭头连接符 155">
                <a:extLst>
                  <a:ext uri="{FF2B5EF4-FFF2-40B4-BE49-F238E27FC236}">
                    <a16:creationId xmlns:a16="http://schemas.microsoft.com/office/drawing/2014/main" id="{C0855C2B-C5A3-4474-949D-80C1C6024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95063" y="4881243"/>
                <a:ext cx="2201" cy="1137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2BC1AFD2-8995-4F7B-9F0E-F9E23F510233}"/>
                  </a:ext>
                </a:extLst>
              </p:cNvPr>
              <p:cNvGrpSpPr/>
              <p:nvPr/>
            </p:nvGrpSpPr>
            <p:grpSpPr>
              <a:xfrm>
                <a:off x="3904279" y="4727674"/>
                <a:ext cx="213237" cy="123261"/>
                <a:chOff x="9495424" y="584585"/>
                <a:chExt cx="461862" cy="283389"/>
              </a:xfrm>
            </p:grpSpPr>
            <p:sp>
              <p:nvSpPr>
                <p:cNvPr id="212" name="椭圆 211">
                  <a:extLst>
                    <a:ext uri="{FF2B5EF4-FFF2-40B4-BE49-F238E27FC236}">
                      <a16:creationId xmlns:a16="http://schemas.microsoft.com/office/drawing/2014/main" id="{D94610EE-77AD-4B2D-A234-0E1773AF3EF3}"/>
                    </a:ext>
                  </a:extLst>
                </p:cNvPr>
                <p:cNvSpPr/>
                <p:nvPr/>
              </p:nvSpPr>
              <p:spPr>
                <a:xfrm>
                  <a:off x="9714083" y="584585"/>
                  <a:ext cx="243203" cy="207372"/>
                </a:xfrm>
                <a:prstGeom prst="ellipse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椭圆 212">
                  <a:extLst>
                    <a:ext uri="{FF2B5EF4-FFF2-40B4-BE49-F238E27FC236}">
                      <a16:creationId xmlns:a16="http://schemas.microsoft.com/office/drawing/2014/main" id="{FC4753FC-11EE-4022-9544-F1048D05A486}"/>
                    </a:ext>
                  </a:extLst>
                </p:cNvPr>
                <p:cNvSpPr/>
                <p:nvPr/>
              </p:nvSpPr>
              <p:spPr>
                <a:xfrm>
                  <a:off x="9495424" y="660602"/>
                  <a:ext cx="243204" cy="207372"/>
                </a:xfrm>
                <a:prstGeom prst="ellipse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58" name="直接箭头连接符 157">
                <a:extLst>
                  <a:ext uri="{FF2B5EF4-FFF2-40B4-BE49-F238E27FC236}">
                    <a16:creationId xmlns:a16="http://schemas.microsoft.com/office/drawing/2014/main" id="{E097E50D-B42A-4439-9CDC-2F63B8B49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6750" y="3857162"/>
                <a:ext cx="25" cy="2015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EEB69DBC-C296-4049-BF8F-DFB2ED79E9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07171" y="3483152"/>
                <a:ext cx="2201" cy="1137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638BBECB-E8DF-410A-9B44-37926A1A58CE}"/>
                  </a:ext>
                </a:extLst>
              </p:cNvPr>
              <p:cNvGrpSpPr/>
              <p:nvPr/>
            </p:nvGrpSpPr>
            <p:grpSpPr>
              <a:xfrm>
                <a:off x="6239740" y="3302357"/>
                <a:ext cx="180362" cy="150396"/>
                <a:chOff x="9832633" y="561588"/>
                <a:chExt cx="390657" cy="345776"/>
              </a:xfrm>
              <a:solidFill>
                <a:schemeClr val="bg2">
                  <a:lumMod val="90000"/>
                </a:schemeClr>
              </a:solidFill>
            </p:grpSpPr>
            <p:sp>
              <p:nvSpPr>
                <p:cNvPr id="210" name="椭圆 209">
                  <a:extLst>
                    <a:ext uri="{FF2B5EF4-FFF2-40B4-BE49-F238E27FC236}">
                      <a16:creationId xmlns:a16="http://schemas.microsoft.com/office/drawing/2014/main" id="{68206A0C-D6AF-4767-89EF-29D9AF1B2686}"/>
                    </a:ext>
                  </a:extLst>
                </p:cNvPr>
                <p:cNvSpPr/>
                <p:nvPr/>
              </p:nvSpPr>
              <p:spPr>
                <a:xfrm>
                  <a:off x="9980086" y="561588"/>
                  <a:ext cx="243204" cy="207371"/>
                </a:xfrm>
                <a:prstGeom prst="ellipse">
                  <a:avLst/>
                </a:prstGeom>
                <a:grp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椭圆 210">
                  <a:extLst>
                    <a:ext uri="{FF2B5EF4-FFF2-40B4-BE49-F238E27FC236}">
                      <a16:creationId xmlns:a16="http://schemas.microsoft.com/office/drawing/2014/main" id="{72FD0C66-BB6B-49A7-AB32-C38173C2613E}"/>
                    </a:ext>
                  </a:extLst>
                </p:cNvPr>
                <p:cNvSpPr/>
                <p:nvPr/>
              </p:nvSpPr>
              <p:spPr>
                <a:xfrm>
                  <a:off x="9832633" y="699993"/>
                  <a:ext cx="243204" cy="207371"/>
                </a:xfrm>
                <a:prstGeom prst="ellipse">
                  <a:avLst/>
                </a:prstGeom>
                <a:grp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E6482B30-4371-4CE7-B566-A60C8FC85109}"/>
                  </a:ext>
                </a:extLst>
              </p:cNvPr>
              <p:cNvSpPr/>
              <p:nvPr/>
            </p:nvSpPr>
            <p:spPr>
              <a:xfrm>
                <a:off x="4646513" y="4642359"/>
                <a:ext cx="805739" cy="802329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12DD3170-1B24-41C1-808F-D9DED01B18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09905" y="4899773"/>
                <a:ext cx="2201" cy="1137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4D2B76A7-FC4A-478A-846A-AD0180881C05}"/>
                  </a:ext>
                </a:extLst>
              </p:cNvPr>
              <p:cNvGrpSpPr/>
              <p:nvPr/>
            </p:nvGrpSpPr>
            <p:grpSpPr>
              <a:xfrm>
                <a:off x="4688844" y="4715809"/>
                <a:ext cx="671449" cy="409718"/>
                <a:chOff x="8243205" y="2815114"/>
                <a:chExt cx="1075545" cy="683826"/>
              </a:xfrm>
            </p:grpSpPr>
            <p:grpSp>
              <p:nvGrpSpPr>
                <p:cNvPr id="202" name="组合 201">
                  <a:extLst>
                    <a:ext uri="{FF2B5EF4-FFF2-40B4-BE49-F238E27FC236}">
                      <a16:creationId xmlns:a16="http://schemas.microsoft.com/office/drawing/2014/main" id="{25CDACA3-EB30-4E84-B8DB-4DEE1BD3B818}"/>
                    </a:ext>
                  </a:extLst>
                </p:cNvPr>
                <p:cNvGrpSpPr/>
                <p:nvPr/>
              </p:nvGrpSpPr>
              <p:grpSpPr>
                <a:xfrm>
                  <a:off x="8243205" y="3167696"/>
                  <a:ext cx="1075545" cy="331244"/>
                  <a:chOff x="6700827" y="2674911"/>
                  <a:chExt cx="1075545" cy="331244"/>
                </a:xfrm>
              </p:grpSpPr>
              <p:grpSp>
                <p:nvGrpSpPr>
                  <p:cNvPr id="206" name="组合 205">
                    <a:extLst>
                      <a:ext uri="{FF2B5EF4-FFF2-40B4-BE49-F238E27FC236}">
                        <a16:creationId xmlns:a16="http://schemas.microsoft.com/office/drawing/2014/main" id="{D27D202F-D84F-47B8-A598-C39F1A08BBA4}"/>
                      </a:ext>
                    </a:extLst>
                  </p:cNvPr>
                  <p:cNvGrpSpPr/>
                  <p:nvPr/>
                </p:nvGrpSpPr>
                <p:grpSpPr>
                  <a:xfrm>
                    <a:off x="6700827" y="2674911"/>
                    <a:ext cx="1075545" cy="331244"/>
                    <a:chOff x="9624454" y="2376913"/>
                    <a:chExt cx="1429072" cy="331244"/>
                  </a:xfrm>
                </p:grpSpPr>
                <p:cxnSp>
                  <p:nvCxnSpPr>
                    <p:cNvPr id="208" name="直接连接符 207">
                      <a:extLst>
                        <a:ext uri="{FF2B5EF4-FFF2-40B4-BE49-F238E27FC236}">
                          <a16:creationId xmlns:a16="http://schemas.microsoft.com/office/drawing/2014/main" id="{5E7F5AAD-F6FF-421E-BD2F-0985FA1218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624454" y="2708157"/>
                      <a:ext cx="1429072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连接符: 肘形 208">
                      <a:extLst>
                        <a:ext uri="{FF2B5EF4-FFF2-40B4-BE49-F238E27FC236}">
                          <a16:creationId xmlns:a16="http://schemas.microsoft.com/office/drawing/2014/main" id="{1B7B4EF7-1C95-4CDE-B305-5ADDB1A970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9810148" y="2398747"/>
                      <a:ext cx="317514" cy="273845"/>
                    </a:xfrm>
                    <a:prstGeom prst="bentConnector3">
                      <a:avLst>
                        <a:gd name="adj1" fmla="val 99998"/>
                      </a:avLst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7" name="矩形 206">
                    <a:extLst>
                      <a:ext uri="{FF2B5EF4-FFF2-40B4-BE49-F238E27FC236}">
                        <a16:creationId xmlns:a16="http://schemas.microsoft.com/office/drawing/2014/main" id="{D1B34611-5406-4060-804C-65B11988CF75}"/>
                      </a:ext>
                    </a:extLst>
                  </p:cNvPr>
                  <p:cNvSpPr/>
                  <p:nvPr/>
                </p:nvSpPr>
                <p:spPr>
                  <a:xfrm>
                    <a:off x="7064911" y="2869771"/>
                    <a:ext cx="590013" cy="103019"/>
                  </a:xfrm>
                  <a:prstGeom prst="rect">
                    <a:avLst/>
                  </a:prstGeom>
                  <a:solidFill>
                    <a:srgbClr val="FF6699"/>
                  </a:solidFill>
                  <a:ln w="19050">
                    <a:solidFill>
                      <a:srgbClr val="9933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n>
                        <a:solidFill>
                          <a:srgbClr val="C00000"/>
                        </a:solidFill>
                      </a:ln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3" name="组合 202">
                  <a:extLst>
                    <a:ext uri="{FF2B5EF4-FFF2-40B4-BE49-F238E27FC236}">
                      <a16:creationId xmlns:a16="http://schemas.microsoft.com/office/drawing/2014/main" id="{12B64291-96C7-4CFC-BAD9-2851E9A67D85}"/>
                    </a:ext>
                  </a:extLst>
                </p:cNvPr>
                <p:cNvGrpSpPr/>
                <p:nvPr/>
              </p:nvGrpSpPr>
              <p:grpSpPr>
                <a:xfrm>
                  <a:off x="8765832" y="2815114"/>
                  <a:ext cx="288916" cy="251013"/>
                  <a:chOff x="9513943" y="548878"/>
                  <a:chExt cx="390666" cy="345774"/>
                </a:xfrm>
              </p:grpSpPr>
              <p:sp>
                <p:nvSpPr>
                  <p:cNvPr id="204" name="椭圆 203">
                    <a:extLst>
                      <a:ext uri="{FF2B5EF4-FFF2-40B4-BE49-F238E27FC236}">
                        <a16:creationId xmlns:a16="http://schemas.microsoft.com/office/drawing/2014/main" id="{02EC4A32-46D5-4427-A7A0-CE51A89C7813}"/>
                      </a:ext>
                    </a:extLst>
                  </p:cNvPr>
                  <p:cNvSpPr/>
                  <p:nvPr/>
                </p:nvSpPr>
                <p:spPr>
                  <a:xfrm>
                    <a:off x="9661405" y="548878"/>
                    <a:ext cx="243204" cy="207372"/>
                  </a:xfrm>
                  <a:prstGeom prst="ellipse">
                    <a:avLst/>
                  </a:prstGeom>
                  <a:solidFill>
                    <a:srgbClr val="FF6699"/>
                  </a:solidFill>
                  <a:ln w="19050">
                    <a:solidFill>
                      <a:srgbClr val="9933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n>
                        <a:solidFill>
                          <a:srgbClr val="C00000"/>
                        </a:solidFill>
                      </a:ln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5" name="椭圆 204">
                    <a:extLst>
                      <a:ext uri="{FF2B5EF4-FFF2-40B4-BE49-F238E27FC236}">
                        <a16:creationId xmlns:a16="http://schemas.microsoft.com/office/drawing/2014/main" id="{56F6014D-6938-4AEF-BF2E-35FF49EC6F64}"/>
                      </a:ext>
                    </a:extLst>
                  </p:cNvPr>
                  <p:cNvSpPr/>
                  <p:nvPr/>
                </p:nvSpPr>
                <p:spPr>
                  <a:xfrm>
                    <a:off x="9513943" y="687281"/>
                    <a:ext cx="243205" cy="207371"/>
                  </a:xfrm>
                  <a:prstGeom prst="ellipse">
                    <a:avLst/>
                  </a:prstGeom>
                  <a:solidFill>
                    <a:srgbClr val="FF6699"/>
                  </a:solidFill>
                  <a:ln w="19050">
                    <a:solidFill>
                      <a:srgbClr val="9933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n>
                        <a:solidFill>
                          <a:srgbClr val="C00000"/>
                        </a:solidFill>
                      </a:ln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64" name="直接箭头连接符 163">
                <a:extLst>
                  <a:ext uri="{FF2B5EF4-FFF2-40B4-BE49-F238E27FC236}">
                    <a16:creationId xmlns:a16="http://schemas.microsoft.com/office/drawing/2014/main" id="{738899B3-E762-44E4-9508-ADDA2C17E5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29587" y="4524021"/>
                <a:ext cx="6521" cy="2859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id="{C2EEE074-678E-497F-9207-A7A69B9DBAD4}"/>
                  </a:ext>
                </a:extLst>
              </p:cNvPr>
              <p:cNvGrpSpPr/>
              <p:nvPr/>
            </p:nvGrpSpPr>
            <p:grpSpPr>
              <a:xfrm>
                <a:off x="4148664" y="4132355"/>
                <a:ext cx="365732" cy="291723"/>
                <a:chOff x="9944550" y="733758"/>
                <a:chExt cx="867511" cy="731877"/>
              </a:xfrm>
              <a:solidFill>
                <a:schemeClr val="accent1">
                  <a:lumMod val="75000"/>
                </a:schemeClr>
              </a:solidFill>
            </p:grpSpPr>
            <p:grpSp>
              <p:nvGrpSpPr>
                <p:cNvPr id="193" name="组合 192">
                  <a:extLst>
                    <a:ext uri="{FF2B5EF4-FFF2-40B4-BE49-F238E27FC236}">
                      <a16:creationId xmlns:a16="http://schemas.microsoft.com/office/drawing/2014/main" id="{D78ADCC1-A3E6-4369-A7AD-51B89B1EB060}"/>
                    </a:ext>
                  </a:extLst>
                </p:cNvPr>
                <p:cNvGrpSpPr/>
                <p:nvPr/>
              </p:nvGrpSpPr>
              <p:grpSpPr>
                <a:xfrm>
                  <a:off x="10020158" y="733758"/>
                  <a:ext cx="363903" cy="327014"/>
                  <a:chOff x="2650649" y="1171576"/>
                  <a:chExt cx="878211" cy="789186"/>
                </a:xfrm>
                <a:grpFill/>
              </p:grpSpPr>
              <p:sp>
                <p:nvSpPr>
                  <p:cNvPr id="200" name="任意多边形: 形状 199">
                    <a:extLst>
                      <a:ext uri="{FF2B5EF4-FFF2-40B4-BE49-F238E27FC236}">
                        <a16:creationId xmlns:a16="http://schemas.microsoft.com/office/drawing/2014/main" id="{BF3CAD94-F21F-4A65-8F93-85FE190E12D4}"/>
                      </a:ext>
                    </a:extLst>
                  </p:cNvPr>
                  <p:cNvSpPr/>
                  <p:nvPr/>
                </p:nvSpPr>
                <p:spPr>
                  <a:xfrm>
                    <a:off x="2650649" y="1171576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1" name="任意多边形: 形状 200">
                    <a:extLst>
                      <a:ext uri="{FF2B5EF4-FFF2-40B4-BE49-F238E27FC236}">
                        <a16:creationId xmlns:a16="http://schemas.microsoft.com/office/drawing/2014/main" id="{F71E421F-1E8A-47AD-8987-E7BCB0BDDE33}"/>
                      </a:ext>
                    </a:extLst>
                  </p:cNvPr>
                  <p:cNvSpPr/>
                  <p:nvPr/>
                </p:nvSpPr>
                <p:spPr>
                  <a:xfrm>
                    <a:off x="2726290" y="1700368"/>
                    <a:ext cx="739222" cy="260394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4" name="组合 193">
                  <a:extLst>
                    <a:ext uri="{FF2B5EF4-FFF2-40B4-BE49-F238E27FC236}">
                      <a16:creationId xmlns:a16="http://schemas.microsoft.com/office/drawing/2014/main" id="{4CAEA873-8E4E-437A-A4F6-214AEB0A8ECD}"/>
                    </a:ext>
                  </a:extLst>
                </p:cNvPr>
                <p:cNvGrpSpPr/>
                <p:nvPr/>
              </p:nvGrpSpPr>
              <p:grpSpPr>
                <a:xfrm>
                  <a:off x="10448158" y="811606"/>
                  <a:ext cx="363903" cy="327014"/>
                  <a:chOff x="2650649" y="1171576"/>
                  <a:chExt cx="878211" cy="789186"/>
                </a:xfrm>
                <a:grpFill/>
              </p:grpSpPr>
              <p:sp>
                <p:nvSpPr>
                  <p:cNvPr id="198" name="任意多边形: 形状 197">
                    <a:extLst>
                      <a:ext uri="{FF2B5EF4-FFF2-40B4-BE49-F238E27FC236}">
                        <a16:creationId xmlns:a16="http://schemas.microsoft.com/office/drawing/2014/main" id="{FE35659C-4B35-4346-BBF8-3F6414D2B33E}"/>
                      </a:ext>
                    </a:extLst>
                  </p:cNvPr>
                  <p:cNvSpPr/>
                  <p:nvPr/>
                </p:nvSpPr>
                <p:spPr>
                  <a:xfrm>
                    <a:off x="2650649" y="1171576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任意多边形: 形状 198">
                    <a:extLst>
                      <a:ext uri="{FF2B5EF4-FFF2-40B4-BE49-F238E27FC236}">
                        <a16:creationId xmlns:a16="http://schemas.microsoft.com/office/drawing/2014/main" id="{7350C592-25AE-4C41-A913-438B6EDB48B5}"/>
                      </a:ext>
                    </a:extLst>
                  </p:cNvPr>
                  <p:cNvSpPr/>
                  <p:nvPr/>
                </p:nvSpPr>
                <p:spPr>
                  <a:xfrm>
                    <a:off x="2726290" y="1700368"/>
                    <a:ext cx="739222" cy="260394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5" name="组合 194">
                  <a:extLst>
                    <a:ext uri="{FF2B5EF4-FFF2-40B4-BE49-F238E27FC236}">
                      <a16:creationId xmlns:a16="http://schemas.microsoft.com/office/drawing/2014/main" id="{9D070258-E23D-4CD0-A8E0-933FC606D397}"/>
                    </a:ext>
                  </a:extLst>
                </p:cNvPr>
                <p:cNvGrpSpPr/>
                <p:nvPr/>
              </p:nvGrpSpPr>
              <p:grpSpPr>
                <a:xfrm>
                  <a:off x="9944550" y="1138621"/>
                  <a:ext cx="363903" cy="327014"/>
                  <a:chOff x="3127115" y="1228183"/>
                  <a:chExt cx="878211" cy="789186"/>
                </a:xfrm>
                <a:grpFill/>
              </p:grpSpPr>
              <p:sp>
                <p:nvSpPr>
                  <p:cNvPr id="196" name="任意多边形: 形状 195">
                    <a:extLst>
                      <a:ext uri="{FF2B5EF4-FFF2-40B4-BE49-F238E27FC236}">
                        <a16:creationId xmlns:a16="http://schemas.microsoft.com/office/drawing/2014/main" id="{967B4FB8-8296-4846-BACC-5D678B87D4C2}"/>
                      </a:ext>
                    </a:extLst>
                  </p:cNvPr>
                  <p:cNvSpPr/>
                  <p:nvPr/>
                </p:nvSpPr>
                <p:spPr>
                  <a:xfrm>
                    <a:off x="3127115" y="1228183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7" name="任意多边形: 形状 196">
                    <a:extLst>
                      <a:ext uri="{FF2B5EF4-FFF2-40B4-BE49-F238E27FC236}">
                        <a16:creationId xmlns:a16="http://schemas.microsoft.com/office/drawing/2014/main" id="{AA61FB42-D4DE-4368-9172-49884411B6BD}"/>
                      </a:ext>
                    </a:extLst>
                  </p:cNvPr>
                  <p:cNvSpPr/>
                  <p:nvPr/>
                </p:nvSpPr>
                <p:spPr>
                  <a:xfrm>
                    <a:off x="3202760" y="1756974"/>
                    <a:ext cx="739221" cy="260395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5C955A87-6D8E-447A-ABC4-C86C6B436168}"/>
                  </a:ext>
                </a:extLst>
              </p:cNvPr>
              <p:cNvGrpSpPr/>
              <p:nvPr/>
            </p:nvGrpSpPr>
            <p:grpSpPr>
              <a:xfrm>
                <a:off x="5856318" y="4080759"/>
                <a:ext cx="817680" cy="572238"/>
                <a:chOff x="9886380" y="413140"/>
                <a:chExt cx="1426275" cy="1099220"/>
              </a:xfrm>
            </p:grpSpPr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9631187A-B097-47CE-A0EA-3DB0CEC9B707}"/>
                    </a:ext>
                  </a:extLst>
                </p:cNvPr>
                <p:cNvGrpSpPr/>
                <p:nvPr/>
              </p:nvGrpSpPr>
              <p:grpSpPr>
                <a:xfrm>
                  <a:off x="9886380" y="413140"/>
                  <a:ext cx="819320" cy="905399"/>
                  <a:chOff x="9747117" y="265350"/>
                  <a:chExt cx="1064944" cy="1176829"/>
                </a:xfrm>
              </p:grpSpPr>
              <p:grpSp>
                <p:nvGrpSpPr>
                  <p:cNvPr id="181" name="组合 180">
                    <a:extLst>
                      <a:ext uri="{FF2B5EF4-FFF2-40B4-BE49-F238E27FC236}">
                        <a16:creationId xmlns:a16="http://schemas.microsoft.com/office/drawing/2014/main" id="{233E8282-D78B-4E6C-B530-EBE149B96436}"/>
                      </a:ext>
                    </a:extLst>
                  </p:cNvPr>
                  <p:cNvGrpSpPr/>
                  <p:nvPr/>
                </p:nvGrpSpPr>
                <p:grpSpPr>
                  <a:xfrm>
                    <a:off x="10052912" y="265350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191" name="任意多边形: 形状 190">
                      <a:extLst>
                        <a:ext uri="{FF2B5EF4-FFF2-40B4-BE49-F238E27FC236}">
                          <a16:creationId xmlns:a16="http://schemas.microsoft.com/office/drawing/2014/main" id="{42D0ECE0-FBCA-4EB8-907E-268A9006E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2" name="任意多边形: 形状 191">
                      <a:extLst>
                        <a:ext uri="{FF2B5EF4-FFF2-40B4-BE49-F238E27FC236}">
                          <a16:creationId xmlns:a16="http://schemas.microsoft.com/office/drawing/2014/main" id="{B9B94E3E-08B7-4035-98FC-0A551327A1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82" name="组合 181">
                    <a:extLst>
                      <a:ext uri="{FF2B5EF4-FFF2-40B4-BE49-F238E27FC236}">
                        <a16:creationId xmlns:a16="http://schemas.microsoft.com/office/drawing/2014/main" id="{F57978CF-6D29-4A59-A847-0E5CF7D6D55D}"/>
                      </a:ext>
                    </a:extLst>
                  </p:cNvPr>
                  <p:cNvGrpSpPr/>
                  <p:nvPr/>
                </p:nvGrpSpPr>
                <p:grpSpPr>
                  <a:xfrm>
                    <a:off x="10020158" y="733758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189" name="任意多边形: 形状 188">
                      <a:extLst>
                        <a:ext uri="{FF2B5EF4-FFF2-40B4-BE49-F238E27FC236}">
                          <a16:creationId xmlns:a16="http://schemas.microsoft.com/office/drawing/2014/main" id="{90CE77B0-7FE0-4AFF-8A24-E2ED30AD54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0" name="任意多边形: 形状 189">
                      <a:extLst>
                        <a:ext uri="{FF2B5EF4-FFF2-40B4-BE49-F238E27FC236}">
                          <a16:creationId xmlns:a16="http://schemas.microsoft.com/office/drawing/2014/main" id="{95C75651-E61D-4FAC-872F-42BFD8F3C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83" name="组合 182">
                    <a:extLst>
                      <a:ext uri="{FF2B5EF4-FFF2-40B4-BE49-F238E27FC236}">
                        <a16:creationId xmlns:a16="http://schemas.microsoft.com/office/drawing/2014/main" id="{CC83F1D3-0D62-4F00-AADE-371E8C7B80B1}"/>
                      </a:ext>
                    </a:extLst>
                  </p:cNvPr>
                  <p:cNvGrpSpPr/>
                  <p:nvPr/>
                </p:nvGrpSpPr>
                <p:grpSpPr>
                  <a:xfrm>
                    <a:off x="10448158" y="811606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187" name="任意多边形: 形状 186">
                      <a:extLst>
                        <a:ext uri="{FF2B5EF4-FFF2-40B4-BE49-F238E27FC236}">
                          <a16:creationId xmlns:a16="http://schemas.microsoft.com/office/drawing/2014/main" id="{DAA0DA4B-DEC3-4E82-9B63-66BB4F636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8" name="任意多边形: 形状 187">
                      <a:extLst>
                        <a:ext uri="{FF2B5EF4-FFF2-40B4-BE49-F238E27FC236}">
                          <a16:creationId xmlns:a16="http://schemas.microsoft.com/office/drawing/2014/main" id="{0BF4A272-8EE6-47D3-8547-BD0978146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84" name="组合 183">
                    <a:extLst>
                      <a:ext uri="{FF2B5EF4-FFF2-40B4-BE49-F238E27FC236}">
                        <a16:creationId xmlns:a16="http://schemas.microsoft.com/office/drawing/2014/main" id="{40EC0B49-E1CB-4505-9D3C-B4240E0DA4BC}"/>
                      </a:ext>
                    </a:extLst>
                  </p:cNvPr>
                  <p:cNvGrpSpPr/>
                  <p:nvPr/>
                </p:nvGrpSpPr>
                <p:grpSpPr>
                  <a:xfrm>
                    <a:off x="9747117" y="1115165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185" name="任意多边形: 形状 184">
                      <a:extLst>
                        <a:ext uri="{FF2B5EF4-FFF2-40B4-BE49-F238E27FC236}">
                          <a16:creationId xmlns:a16="http://schemas.microsoft.com/office/drawing/2014/main" id="{0BB2FA61-0057-4534-A955-F13C88718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6" name="任意多边形: 形状 185">
                      <a:extLst>
                        <a:ext uri="{FF2B5EF4-FFF2-40B4-BE49-F238E27FC236}">
                          <a16:creationId xmlns:a16="http://schemas.microsoft.com/office/drawing/2014/main" id="{71FBCA95-6142-4918-9A00-8A9EA6D798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8" name="组合 167">
                  <a:extLst>
                    <a:ext uri="{FF2B5EF4-FFF2-40B4-BE49-F238E27FC236}">
                      <a16:creationId xmlns:a16="http://schemas.microsoft.com/office/drawing/2014/main" id="{9E7969AC-7C87-4AAE-BA15-77A7E4EBB6CD}"/>
                    </a:ext>
                  </a:extLst>
                </p:cNvPr>
                <p:cNvGrpSpPr/>
                <p:nvPr/>
              </p:nvGrpSpPr>
              <p:grpSpPr>
                <a:xfrm>
                  <a:off x="10493335" y="606961"/>
                  <a:ext cx="819320" cy="905399"/>
                  <a:chOff x="9747117" y="265350"/>
                  <a:chExt cx="1064944" cy="1176829"/>
                </a:xfrm>
              </p:grpSpPr>
              <p:grpSp>
                <p:nvGrpSpPr>
                  <p:cNvPr id="169" name="组合 168">
                    <a:extLst>
                      <a:ext uri="{FF2B5EF4-FFF2-40B4-BE49-F238E27FC236}">
                        <a16:creationId xmlns:a16="http://schemas.microsoft.com/office/drawing/2014/main" id="{0FBFC131-7791-48C7-A034-E31EACEF2599}"/>
                      </a:ext>
                    </a:extLst>
                  </p:cNvPr>
                  <p:cNvGrpSpPr/>
                  <p:nvPr/>
                </p:nvGrpSpPr>
                <p:grpSpPr>
                  <a:xfrm>
                    <a:off x="10052912" y="265350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179" name="任意多边形: 形状 178">
                      <a:extLst>
                        <a:ext uri="{FF2B5EF4-FFF2-40B4-BE49-F238E27FC236}">
                          <a16:creationId xmlns:a16="http://schemas.microsoft.com/office/drawing/2014/main" id="{00C46C4A-69C4-4BB5-ACA6-CC642D2DDC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0" name="任意多边形: 形状 179">
                      <a:extLst>
                        <a:ext uri="{FF2B5EF4-FFF2-40B4-BE49-F238E27FC236}">
                          <a16:creationId xmlns:a16="http://schemas.microsoft.com/office/drawing/2014/main" id="{79BC1C2E-5A4A-454B-8575-1F52ADC88A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70" name="组合 169">
                    <a:extLst>
                      <a:ext uri="{FF2B5EF4-FFF2-40B4-BE49-F238E27FC236}">
                        <a16:creationId xmlns:a16="http://schemas.microsoft.com/office/drawing/2014/main" id="{D5F9C739-4486-47F2-931A-878DE3B14F77}"/>
                      </a:ext>
                    </a:extLst>
                  </p:cNvPr>
                  <p:cNvGrpSpPr/>
                  <p:nvPr/>
                </p:nvGrpSpPr>
                <p:grpSpPr>
                  <a:xfrm>
                    <a:off x="10020158" y="733758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177" name="任意多边形: 形状 176">
                      <a:extLst>
                        <a:ext uri="{FF2B5EF4-FFF2-40B4-BE49-F238E27FC236}">
                          <a16:creationId xmlns:a16="http://schemas.microsoft.com/office/drawing/2014/main" id="{917F2432-2DAB-4AB0-855D-ADF41C092E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8" name="任意多边形: 形状 177">
                      <a:extLst>
                        <a:ext uri="{FF2B5EF4-FFF2-40B4-BE49-F238E27FC236}">
                          <a16:creationId xmlns:a16="http://schemas.microsoft.com/office/drawing/2014/main" id="{9C1CFEBD-7B1E-4110-8DF8-E131C57DCB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71" name="组合 170">
                    <a:extLst>
                      <a:ext uri="{FF2B5EF4-FFF2-40B4-BE49-F238E27FC236}">
                        <a16:creationId xmlns:a16="http://schemas.microsoft.com/office/drawing/2014/main" id="{7694936D-9A51-41EE-9E0F-E4ADE549E658}"/>
                      </a:ext>
                    </a:extLst>
                  </p:cNvPr>
                  <p:cNvGrpSpPr/>
                  <p:nvPr/>
                </p:nvGrpSpPr>
                <p:grpSpPr>
                  <a:xfrm>
                    <a:off x="10448158" y="811606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175" name="任意多边形: 形状 174">
                      <a:extLst>
                        <a:ext uri="{FF2B5EF4-FFF2-40B4-BE49-F238E27FC236}">
                          <a16:creationId xmlns:a16="http://schemas.microsoft.com/office/drawing/2014/main" id="{9ACEBDA8-B001-44F2-A128-B11397FFB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6" name="任意多边形: 形状 175">
                      <a:extLst>
                        <a:ext uri="{FF2B5EF4-FFF2-40B4-BE49-F238E27FC236}">
                          <a16:creationId xmlns:a16="http://schemas.microsoft.com/office/drawing/2014/main" id="{F94487D1-D001-4ED1-9B4B-F73CD78B2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72" name="组合 171">
                    <a:extLst>
                      <a:ext uri="{FF2B5EF4-FFF2-40B4-BE49-F238E27FC236}">
                        <a16:creationId xmlns:a16="http://schemas.microsoft.com/office/drawing/2014/main" id="{66844713-74C9-4787-9B4B-413EEED6D830}"/>
                      </a:ext>
                    </a:extLst>
                  </p:cNvPr>
                  <p:cNvGrpSpPr/>
                  <p:nvPr/>
                </p:nvGrpSpPr>
                <p:grpSpPr>
                  <a:xfrm>
                    <a:off x="9747117" y="1115165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173" name="任意多边形: 形状 172">
                      <a:extLst>
                        <a:ext uri="{FF2B5EF4-FFF2-40B4-BE49-F238E27FC236}">
                          <a16:creationId xmlns:a16="http://schemas.microsoft.com/office/drawing/2014/main" id="{226F5E80-FB1E-432C-851C-AA3DDAC9B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4" name="任意多边形: 形状 173">
                      <a:extLst>
                        <a:ext uri="{FF2B5EF4-FFF2-40B4-BE49-F238E27FC236}">
                          <a16:creationId xmlns:a16="http://schemas.microsoft.com/office/drawing/2014/main" id="{726E62B4-232C-4BD4-8A90-43E7FE76D3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578348D0-A2A4-4837-9C5E-9999FE5BE1EB}"/>
                  </a:ext>
                </a:extLst>
              </p:cNvPr>
              <p:cNvSpPr txBox="1"/>
              <p:nvPr/>
            </p:nvSpPr>
            <p:spPr>
              <a:xfrm>
                <a:off x="3504135" y="5192298"/>
                <a:ext cx="779381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Module 1</a:t>
                </a:r>
                <a:endPara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550F92A-7E86-4305-8570-FE04484C4B8F}"/>
                  </a:ext>
                </a:extLst>
              </p:cNvPr>
              <p:cNvSpPr txBox="1"/>
              <p:nvPr/>
            </p:nvSpPr>
            <p:spPr>
              <a:xfrm>
                <a:off x="4267096" y="4294537"/>
                <a:ext cx="984354" cy="272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7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o-ribosome</a:t>
                </a:r>
                <a:endParaRPr lang="zh-CN" altLang="en-US" sz="117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EFE3165F-5519-47BD-9F49-3D4BB6AC3B7D}"/>
                  </a:ext>
                </a:extLst>
              </p:cNvPr>
              <p:cNvSpPr txBox="1"/>
              <p:nvPr/>
            </p:nvSpPr>
            <p:spPr>
              <a:xfrm>
                <a:off x="5775115" y="3059046"/>
                <a:ext cx="779381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Module 3</a:t>
                </a:r>
                <a:endPara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9" name="连接符: 肘形 128">
                <a:extLst>
                  <a:ext uri="{FF2B5EF4-FFF2-40B4-BE49-F238E27FC236}">
                    <a16:creationId xmlns:a16="http://schemas.microsoft.com/office/drawing/2014/main" id="{7CA03B37-4046-4A6E-9985-4C170D317A7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673961" y="3479796"/>
                <a:ext cx="109465" cy="108923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EE97B76A-B105-455C-A48F-546F38E627FB}"/>
                  </a:ext>
                </a:extLst>
              </p:cNvPr>
              <p:cNvSpPr/>
              <p:nvPr/>
            </p:nvSpPr>
            <p:spPr>
              <a:xfrm>
                <a:off x="5700761" y="5135420"/>
                <a:ext cx="1110409" cy="2728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17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h-ribosome</a:t>
                </a:r>
                <a:endParaRPr lang="zh-CN" altLang="en-US" sz="117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99D5B19F-6875-4C2A-B7B2-F3E1FA35A87E}"/>
                  </a:ext>
                </a:extLst>
              </p:cNvPr>
              <p:cNvSpPr/>
              <p:nvPr/>
            </p:nvSpPr>
            <p:spPr>
              <a:xfrm>
                <a:off x="4647789" y="2979112"/>
                <a:ext cx="789779" cy="425629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Controller</a:t>
                </a:r>
                <a:endParaRPr lang="zh-CN" altLang="en-US" sz="1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sz="1066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55C7D5C2-2548-4AC2-9846-B0675F369E7D}"/>
                  </a:ext>
                </a:extLst>
              </p:cNvPr>
              <p:cNvSpPr/>
              <p:nvPr/>
            </p:nvSpPr>
            <p:spPr>
              <a:xfrm>
                <a:off x="5755380" y="3102405"/>
                <a:ext cx="1015092" cy="704544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06" name="文本框 305">
            <a:extLst>
              <a:ext uri="{FF2B5EF4-FFF2-40B4-BE49-F238E27FC236}">
                <a16:creationId xmlns:a16="http://schemas.microsoft.com/office/drawing/2014/main" id="{77B2F620-27FE-4965-B45C-ED997B29E09A}"/>
              </a:ext>
            </a:extLst>
          </p:cNvPr>
          <p:cNvSpPr txBox="1"/>
          <p:nvPr/>
        </p:nvSpPr>
        <p:spPr>
          <a:xfrm>
            <a:off x="3162772" y="5525562"/>
            <a:ext cx="276868" cy="38747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91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191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774157BB-AF7E-4667-9CF1-EEC671F93588}"/>
              </a:ext>
            </a:extLst>
          </p:cNvPr>
          <p:cNvSpPr/>
          <p:nvPr/>
        </p:nvSpPr>
        <p:spPr>
          <a:xfrm>
            <a:off x="-2613" y="5550638"/>
            <a:ext cx="244662" cy="387478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191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91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8DF8C664-04A1-46B7-A102-B2FB3280B4BA}"/>
              </a:ext>
            </a:extLst>
          </p:cNvPr>
          <p:cNvGrpSpPr/>
          <p:nvPr/>
        </p:nvGrpSpPr>
        <p:grpSpPr>
          <a:xfrm>
            <a:off x="490098" y="6017365"/>
            <a:ext cx="2472600" cy="2405876"/>
            <a:chOff x="490097" y="5911870"/>
            <a:chExt cx="2581021" cy="2511371"/>
          </a:xfrm>
        </p:grpSpPr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D3B07711-FB53-47AC-836B-1A0686C26794}"/>
                </a:ext>
              </a:extLst>
            </p:cNvPr>
            <p:cNvSpPr/>
            <p:nvPr/>
          </p:nvSpPr>
          <p:spPr>
            <a:xfrm>
              <a:off x="2149071" y="6553078"/>
              <a:ext cx="922047" cy="307777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Controller</a:t>
              </a:r>
              <a:endParaRPr lang="zh-CN" altLang="en-US" sz="127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11" name="组合 310">
              <a:extLst>
                <a:ext uri="{FF2B5EF4-FFF2-40B4-BE49-F238E27FC236}">
                  <a16:creationId xmlns:a16="http://schemas.microsoft.com/office/drawing/2014/main" id="{FF4A64F1-E8E6-4163-9B39-A6AB0B8FBF43}"/>
                </a:ext>
              </a:extLst>
            </p:cNvPr>
            <p:cNvGrpSpPr/>
            <p:nvPr/>
          </p:nvGrpSpPr>
          <p:grpSpPr>
            <a:xfrm>
              <a:off x="490097" y="5911870"/>
              <a:ext cx="2545258" cy="2511371"/>
              <a:chOff x="9162360" y="3970881"/>
              <a:chExt cx="1974850" cy="1948557"/>
            </a:xfrm>
          </p:grpSpPr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DFC39221-ED6F-457D-943C-7AEBD42736C2}"/>
                  </a:ext>
                </a:extLst>
              </p:cNvPr>
              <p:cNvSpPr txBox="1"/>
              <p:nvPr/>
            </p:nvSpPr>
            <p:spPr>
              <a:xfrm>
                <a:off x="9196299" y="4348345"/>
                <a:ext cx="442167" cy="2430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l-GR" altLang="zh-CN" sz="149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zh-CN" altLang="en-US" sz="149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∝</a:t>
                </a:r>
                <a:r>
                  <a:rPr lang="en-US" altLang="zh-CN" sz="149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149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4" name="直接箭头连接符 313">
                <a:extLst>
                  <a:ext uri="{FF2B5EF4-FFF2-40B4-BE49-F238E27FC236}">
                    <a16:creationId xmlns:a16="http://schemas.microsoft.com/office/drawing/2014/main" id="{DCF0C51C-7F95-420E-95A7-BBE08CC7D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89892" y="5487896"/>
                <a:ext cx="3242" cy="1745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 314">
                <a:extLst>
                  <a:ext uri="{FF2B5EF4-FFF2-40B4-BE49-F238E27FC236}">
                    <a16:creationId xmlns:a16="http://schemas.microsoft.com/office/drawing/2014/main" id="{E179A515-7764-4FCE-92AB-F4EE0F214D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8262" y="5800971"/>
                <a:ext cx="13944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连接符: 肘形 315">
                <a:extLst>
                  <a:ext uri="{FF2B5EF4-FFF2-40B4-BE49-F238E27FC236}">
                    <a16:creationId xmlns:a16="http://schemas.microsoft.com/office/drawing/2014/main" id="{6DCD3C86-71AA-49EA-A04D-1CC50B16AD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9380652" y="5547626"/>
                <a:ext cx="291940" cy="189500"/>
              </a:xfrm>
              <a:prstGeom prst="bentConnector3">
                <a:avLst>
                  <a:gd name="adj1" fmla="val 9999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92969D1B-9378-4986-8AFB-9BA2EDDA0DDF}"/>
                  </a:ext>
                </a:extLst>
              </p:cNvPr>
              <p:cNvSpPr/>
              <p:nvPr/>
            </p:nvSpPr>
            <p:spPr>
              <a:xfrm>
                <a:off x="9617904" y="5695157"/>
                <a:ext cx="947218" cy="947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1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8" name="直接连接符 317">
                <a:extLst>
                  <a:ext uri="{FF2B5EF4-FFF2-40B4-BE49-F238E27FC236}">
                    <a16:creationId xmlns:a16="http://schemas.microsoft.com/office/drawing/2014/main" id="{90712CF9-9490-40F8-B495-711C6C291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7903" y="4944203"/>
                <a:ext cx="110890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连接符: 肘形 318">
                <a:extLst>
                  <a:ext uri="{FF2B5EF4-FFF2-40B4-BE49-F238E27FC236}">
                    <a16:creationId xmlns:a16="http://schemas.microsoft.com/office/drawing/2014/main" id="{272A4814-0846-4DDF-AF5A-FAB43316F7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0040293" y="4690858"/>
                <a:ext cx="291940" cy="189500"/>
              </a:xfrm>
              <a:prstGeom prst="bentConnector3">
                <a:avLst>
                  <a:gd name="adj1" fmla="val 9999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6471C6A2-5311-47A9-B1F1-A2172B89FAE1}"/>
                  </a:ext>
                </a:extLst>
              </p:cNvPr>
              <p:cNvSpPr/>
              <p:nvPr/>
            </p:nvSpPr>
            <p:spPr>
              <a:xfrm>
                <a:off x="10299033" y="4866760"/>
                <a:ext cx="633254" cy="65503"/>
              </a:xfrm>
              <a:prstGeom prst="rect">
                <a:avLst/>
              </a:prstGeom>
              <a:solidFill>
                <a:srgbClr val="CC99FF"/>
              </a:solidFill>
              <a:ln w="1905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1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21" name="组合 320">
                <a:extLst>
                  <a:ext uri="{FF2B5EF4-FFF2-40B4-BE49-F238E27FC236}">
                    <a16:creationId xmlns:a16="http://schemas.microsoft.com/office/drawing/2014/main" id="{EACA7EF4-DC71-4621-AC6C-6F5003902219}"/>
                  </a:ext>
                </a:extLst>
              </p:cNvPr>
              <p:cNvGrpSpPr/>
              <p:nvPr/>
            </p:nvGrpSpPr>
            <p:grpSpPr>
              <a:xfrm>
                <a:off x="10096376" y="5329784"/>
                <a:ext cx="122830" cy="132337"/>
                <a:chOff x="4357214" y="4941228"/>
                <a:chExt cx="310894" cy="334955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37" name="椭圆 336">
                  <a:extLst>
                    <a:ext uri="{FF2B5EF4-FFF2-40B4-BE49-F238E27FC236}">
                      <a16:creationId xmlns:a16="http://schemas.microsoft.com/office/drawing/2014/main" id="{91BC8BD4-1C2E-48D6-96A9-EFC403EC5A69}"/>
                    </a:ext>
                  </a:extLst>
                </p:cNvPr>
                <p:cNvSpPr/>
                <p:nvPr/>
              </p:nvSpPr>
              <p:spPr>
                <a:xfrm>
                  <a:off x="4357214" y="4980558"/>
                  <a:ext cx="165374" cy="138415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" name="椭圆 337">
                  <a:extLst>
                    <a:ext uri="{FF2B5EF4-FFF2-40B4-BE49-F238E27FC236}">
                      <a16:creationId xmlns:a16="http://schemas.microsoft.com/office/drawing/2014/main" id="{95AE35E1-99B6-498E-896A-86791CAD8C6A}"/>
                    </a:ext>
                  </a:extLst>
                </p:cNvPr>
                <p:cNvSpPr/>
                <p:nvPr/>
              </p:nvSpPr>
              <p:spPr>
                <a:xfrm>
                  <a:off x="4502734" y="4941228"/>
                  <a:ext cx="165374" cy="138415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 dirty="0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9" name="椭圆 338">
                  <a:extLst>
                    <a:ext uri="{FF2B5EF4-FFF2-40B4-BE49-F238E27FC236}">
                      <a16:creationId xmlns:a16="http://schemas.microsoft.com/office/drawing/2014/main" id="{E4CD61BE-5131-4856-BDAE-F09FAE38C7FC}"/>
                    </a:ext>
                  </a:extLst>
                </p:cNvPr>
                <p:cNvSpPr/>
                <p:nvPr/>
              </p:nvSpPr>
              <p:spPr>
                <a:xfrm>
                  <a:off x="4452661" y="5137769"/>
                  <a:ext cx="165375" cy="138414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2" name="组合 321">
                <a:extLst>
                  <a:ext uri="{FF2B5EF4-FFF2-40B4-BE49-F238E27FC236}">
                    <a16:creationId xmlns:a16="http://schemas.microsoft.com/office/drawing/2014/main" id="{D8BBE6D5-FD6D-467A-B50F-E7BE166B5E2E}"/>
                  </a:ext>
                </a:extLst>
              </p:cNvPr>
              <p:cNvGrpSpPr/>
              <p:nvPr/>
            </p:nvGrpSpPr>
            <p:grpSpPr>
              <a:xfrm>
                <a:off x="9935988" y="5364189"/>
                <a:ext cx="122831" cy="134756"/>
                <a:chOff x="4357216" y="4777898"/>
                <a:chExt cx="310898" cy="341083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34" name="椭圆 333">
                  <a:extLst>
                    <a:ext uri="{FF2B5EF4-FFF2-40B4-BE49-F238E27FC236}">
                      <a16:creationId xmlns:a16="http://schemas.microsoft.com/office/drawing/2014/main" id="{1A04EBB6-CE85-47F4-96F9-D8D38DCD036A}"/>
                    </a:ext>
                  </a:extLst>
                </p:cNvPr>
                <p:cNvSpPr/>
                <p:nvPr/>
              </p:nvSpPr>
              <p:spPr>
                <a:xfrm>
                  <a:off x="4357216" y="4980567"/>
                  <a:ext cx="165374" cy="138414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5" name="椭圆 334">
                  <a:extLst>
                    <a:ext uri="{FF2B5EF4-FFF2-40B4-BE49-F238E27FC236}">
                      <a16:creationId xmlns:a16="http://schemas.microsoft.com/office/drawing/2014/main" id="{67511C36-1ADE-4EE9-AF79-B382006D319D}"/>
                    </a:ext>
                  </a:extLst>
                </p:cNvPr>
                <p:cNvSpPr/>
                <p:nvPr/>
              </p:nvSpPr>
              <p:spPr>
                <a:xfrm>
                  <a:off x="4502740" y="4941229"/>
                  <a:ext cx="165374" cy="138415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 dirty="0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6" name="椭圆 335">
                  <a:extLst>
                    <a:ext uri="{FF2B5EF4-FFF2-40B4-BE49-F238E27FC236}">
                      <a16:creationId xmlns:a16="http://schemas.microsoft.com/office/drawing/2014/main" id="{E21EE59F-26E0-4D4F-B028-1FAC2DF4C28F}"/>
                    </a:ext>
                  </a:extLst>
                </p:cNvPr>
                <p:cNvSpPr/>
                <p:nvPr/>
              </p:nvSpPr>
              <p:spPr>
                <a:xfrm>
                  <a:off x="4448530" y="4777898"/>
                  <a:ext cx="165374" cy="138414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23" name="直接箭头连接符 322">
                <a:extLst>
                  <a:ext uri="{FF2B5EF4-FFF2-40B4-BE49-F238E27FC236}">
                    <a16:creationId xmlns:a16="http://schemas.microsoft.com/office/drawing/2014/main" id="{EE56097E-37D1-40E3-8D1F-73B3E53434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96516" y="5077268"/>
                <a:ext cx="1" cy="1387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4" name="组合 323">
                <a:extLst>
                  <a:ext uri="{FF2B5EF4-FFF2-40B4-BE49-F238E27FC236}">
                    <a16:creationId xmlns:a16="http://schemas.microsoft.com/office/drawing/2014/main" id="{28486AC3-F012-4A20-BC97-773C1E91C2AB}"/>
                  </a:ext>
                </a:extLst>
              </p:cNvPr>
              <p:cNvGrpSpPr/>
              <p:nvPr/>
            </p:nvGrpSpPr>
            <p:grpSpPr>
              <a:xfrm rot="10800000">
                <a:off x="10603924" y="4974215"/>
                <a:ext cx="276824" cy="487736"/>
                <a:chOff x="4530344" y="4951481"/>
                <a:chExt cx="276824" cy="487736"/>
              </a:xfrm>
            </p:grpSpPr>
            <p:cxnSp>
              <p:nvCxnSpPr>
                <p:cNvPr id="330" name="直接箭头连接符 329">
                  <a:extLst>
                    <a:ext uri="{FF2B5EF4-FFF2-40B4-BE49-F238E27FC236}">
                      <a16:creationId xmlns:a16="http://schemas.microsoft.com/office/drawing/2014/main" id="{64512D16-45CF-4813-B032-847E21024E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34696" y="5264700"/>
                  <a:ext cx="3242" cy="17451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1" name="椭圆 330">
                  <a:extLst>
                    <a:ext uri="{FF2B5EF4-FFF2-40B4-BE49-F238E27FC236}">
                      <a16:creationId xmlns:a16="http://schemas.microsoft.com/office/drawing/2014/main" id="{7928E6CF-F6D5-42D4-BE90-A5EB76144EC9}"/>
                    </a:ext>
                  </a:extLst>
                </p:cNvPr>
                <p:cNvSpPr/>
                <p:nvPr/>
              </p:nvSpPr>
              <p:spPr>
                <a:xfrm>
                  <a:off x="4530344" y="5100665"/>
                  <a:ext cx="165374" cy="138414"/>
                </a:xfrm>
                <a:prstGeom prst="ellipse">
                  <a:avLst/>
                </a:prstGeom>
                <a:solidFill>
                  <a:srgbClr val="CC99FF"/>
                </a:solidFill>
                <a:ln w="19050">
                  <a:solidFill>
                    <a:srgbClr val="993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2" name="椭圆 331">
                  <a:extLst>
                    <a:ext uri="{FF2B5EF4-FFF2-40B4-BE49-F238E27FC236}">
                      <a16:creationId xmlns:a16="http://schemas.microsoft.com/office/drawing/2014/main" id="{CF19D353-3EAB-4B9E-B866-87975E374D68}"/>
                    </a:ext>
                  </a:extLst>
                </p:cNvPr>
                <p:cNvSpPr/>
                <p:nvPr/>
              </p:nvSpPr>
              <p:spPr>
                <a:xfrm>
                  <a:off x="4641794" y="5110151"/>
                  <a:ext cx="165374" cy="138414"/>
                </a:xfrm>
                <a:prstGeom prst="ellipse">
                  <a:avLst/>
                </a:prstGeom>
                <a:solidFill>
                  <a:srgbClr val="CC99FF"/>
                </a:solidFill>
                <a:ln w="19050">
                  <a:solidFill>
                    <a:srgbClr val="993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 dirty="0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3" name="椭圆 332">
                  <a:extLst>
                    <a:ext uri="{FF2B5EF4-FFF2-40B4-BE49-F238E27FC236}">
                      <a16:creationId xmlns:a16="http://schemas.microsoft.com/office/drawing/2014/main" id="{F0FC6BBC-461B-449B-9E39-9D41504332F2}"/>
                    </a:ext>
                  </a:extLst>
                </p:cNvPr>
                <p:cNvSpPr/>
                <p:nvPr/>
              </p:nvSpPr>
              <p:spPr>
                <a:xfrm>
                  <a:off x="4549079" y="4951481"/>
                  <a:ext cx="165374" cy="138414"/>
                </a:xfrm>
                <a:prstGeom prst="ellipse">
                  <a:avLst/>
                </a:prstGeom>
                <a:solidFill>
                  <a:srgbClr val="CC99FF"/>
                </a:solidFill>
                <a:ln w="19050">
                  <a:solidFill>
                    <a:srgbClr val="993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4659F180-81B1-49A7-BB4E-029AE2F7CF8D}"/>
                  </a:ext>
                </a:extLst>
              </p:cNvPr>
              <p:cNvSpPr txBox="1"/>
              <p:nvPr/>
            </p:nvSpPr>
            <p:spPr>
              <a:xfrm>
                <a:off x="10840287" y="5089099"/>
                <a:ext cx="227864" cy="2430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9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149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6" name="任意多边形: 形状 325">
                <a:extLst>
                  <a:ext uri="{FF2B5EF4-FFF2-40B4-BE49-F238E27FC236}">
                    <a16:creationId xmlns:a16="http://schemas.microsoft.com/office/drawing/2014/main" id="{28E51501-F62E-4CD6-8BFE-15660F3D50CB}"/>
                  </a:ext>
                </a:extLst>
              </p:cNvPr>
              <p:cNvSpPr/>
              <p:nvPr/>
            </p:nvSpPr>
            <p:spPr>
              <a:xfrm>
                <a:off x="9162360" y="4401788"/>
                <a:ext cx="1974850" cy="1517650"/>
              </a:xfrm>
              <a:custGeom>
                <a:avLst/>
                <a:gdLst>
                  <a:gd name="connsiteX0" fmla="*/ 6350 w 1974850"/>
                  <a:gd name="connsiteY0" fmla="*/ 742950 h 1517650"/>
                  <a:gd name="connsiteX1" fmla="*/ 622300 w 1974850"/>
                  <a:gd name="connsiteY1" fmla="*/ 742950 h 1517650"/>
                  <a:gd name="connsiteX2" fmla="*/ 622300 w 1974850"/>
                  <a:gd name="connsiteY2" fmla="*/ 0 h 1517650"/>
                  <a:gd name="connsiteX3" fmla="*/ 1974850 w 1974850"/>
                  <a:gd name="connsiteY3" fmla="*/ 0 h 1517650"/>
                  <a:gd name="connsiteX4" fmla="*/ 1974850 w 1974850"/>
                  <a:gd name="connsiteY4" fmla="*/ 1517650 h 1517650"/>
                  <a:gd name="connsiteX5" fmla="*/ 0 w 1974850"/>
                  <a:gd name="connsiteY5" fmla="*/ 1517650 h 1517650"/>
                  <a:gd name="connsiteX6" fmla="*/ 6350 w 1974850"/>
                  <a:gd name="connsiteY6" fmla="*/ 742950 h 151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4850" h="1517650">
                    <a:moveTo>
                      <a:pt x="6350" y="742950"/>
                    </a:moveTo>
                    <a:lnTo>
                      <a:pt x="622300" y="742950"/>
                    </a:lnTo>
                    <a:lnTo>
                      <a:pt x="622300" y="0"/>
                    </a:lnTo>
                    <a:lnTo>
                      <a:pt x="1974850" y="0"/>
                    </a:lnTo>
                    <a:lnTo>
                      <a:pt x="1974850" y="1517650"/>
                    </a:lnTo>
                    <a:lnTo>
                      <a:pt x="0" y="1517650"/>
                    </a:lnTo>
                    <a:cubicBezTo>
                      <a:pt x="2117" y="1259417"/>
                      <a:pt x="4233" y="1001183"/>
                      <a:pt x="6350" y="74295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1"/>
              </a:p>
            </p:txBody>
          </p:sp>
          <p:grpSp>
            <p:nvGrpSpPr>
              <p:cNvPr id="327" name="组合 326">
                <a:extLst>
                  <a:ext uri="{FF2B5EF4-FFF2-40B4-BE49-F238E27FC236}">
                    <a16:creationId xmlns:a16="http://schemas.microsoft.com/office/drawing/2014/main" id="{5B8DE519-73E8-42E0-A7C8-25919889161E}"/>
                  </a:ext>
                </a:extLst>
              </p:cNvPr>
              <p:cNvGrpSpPr/>
              <p:nvPr/>
            </p:nvGrpSpPr>
            <p:grpSpPr>
              <a:xfrm flipH="1">
                <a:off x="9183602" y="3970881"/>
                <a:ext cx="1094189" cy="1094189"/>
                <a:chOff x="9789100" y="4072154"/>
                <a:chExt cx="1033462" cy="1033462"/>
              </a:xfrm>
            </p:grpSpPr>
            <p:sp>
              <p:nvSpPr>
                <p:cNvPr id="328" name="弧形 327">
                  <a:extLst>
                    <a:ext uri="{FF2B5EF4-FFF2-40B4-BE49-F238E27FC236}">
                      <a16:creationId xmlns:a16="http://schemas.microsoft.com/office/drawing/2014/main" id="{75494FF5-7567-4004-B9D6-3505DA723579}"/>
                    </a:ext>
                  </a:extLst>
                </p:cNvPr>
                <p:cNvSpPr/>
                <p:nvPr/>
              </p:nvSpPr>
              <p:spPr>
                <a:xfrm>
                  <a:off x="9789100" y="4072154"/>
                  <a:ext cx="1033462" cy="1033462"/>
                </a:xfrm>
                <a:prstGeom prst="arc">
                  <a:avLst>
                    <a:gd name="adj1" fmla="val 12129680"/>
                    <a:gd name="adj2" fmla="val 5469424"/>
                  </a:avLst>
                </a:prstGeom>
                <a:ln w="19050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29" name="直接箭头连接符 328">
                  <a:extLst>
                    <a:ext uri="{FF2B5EF4-FFF2-40B4-BE49-F238E27FC236}">
                      <a16:creationId xmlns:a16="http://schemas.microsoft.com/office/drawing/2014/main" id="{546E1C5C-DDB5-40BA-A415-752CB8098D19}"/>
                    </a:ext>
                  </a:extLst>
                </p:cNvPr>
                <p:cNvCxnSpPr/>
                <p:nvPr/>
              </p:nvCxnSpPr>
              <p:spPr>
                <a:xfrm flipH="1">
                  <a:off x="9789100" y="4397319"/>
                  <a:ext cx="29774" cy="62700"/>
                </a:xfrm>
                <a:prstGeom prst="straightConnector1">
                  <a:avLst/>
                </a:prstGeom>
                <a:ln w="19050">
                  <a:prstDash val="dash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2" name="任意多边形: 形状 311">
              <a:extLst>
                <a:ext uri="{FF2B5EF4-FFF2-40B4-BE49-F238E27FC236}">
                  <a16:creationId xmlns:a16="http://schemas.microsoft.com/office/drawing/2014/main" id="{BC2AE714-E9E4-4EE8-840C-3B066D9C15DA}"/>
                </a:ext>
              </a:extLst>
            </p:cNvPr>
            <p:cNvSpPr/>
            <p:nvPr/>
          </p:nvSpPr>
          <p:spPr>
            <a:xfrm>
              <a:off x="1454196" y="6576607"/>
              <a:ext cx="1570125" cy="1373859"/>
            </a:xfrm>
            <a:custGeom>
              <a:avLst/>
              <a:gdLst>
                <a:gd name="connsiteX0" fmla="*/ 0 w 1473200"/>
                <a:gd name="connsiteY0" fmla="*/ 0 h 1289050"/>
                <a:gd name="connsiteX1" fmla="*/ 0 w 1473200"/>
                <a:gd name="connsiteY1" fmla="*/ 660400 h 1289050"/>
                <a:gd name="connsiteX2" fmla="*/ 812800 w 1473200"/>
                <a:gd name="connsiteY2" fmla="*/ 660400 h 1289050"/>
                <a:gd name="connsiteX3" fmla="*/ 812800 w 1473200"/>
                <a:gd name="connsiteY3" fmla="*/ 1289050 h 1289050"/>
                <a:gd name="connsiteX4" fmla="*/ 1473200 w 1473200"/>
                <a:gd name="connsiteY4" fmla="*/ 1289050 h 1289050"/>
                <a:gd name="connsiteX5" fmla="*/ 1473200 w 1473200"/>
                <a:gd name="connsiteY5" fmla="*/ 6350 h 1289050"/>
                <a:gd name="connsiteX6" fmla="*/ 0 w 1473200"/>
                <a:gd name="connsiteY6" fmla="*/ 0 h 128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200" h="1289050">
                  <a:moveTo>
                    <a:pt x="0" y="0"/>
                  </a:moveTo>
                  <a:lnTo>
                    <a:pt x="0" y="660400"/>
                  </a:lnTo>
                  <a:lnTo>
                    <a:pt x="812800" y="660400"/>
                  </a:lnTo>
                  <a:lnTo>
                    <a:pt x="812800" y="1289050"/>
                  </a:lnTo>
                  <a:lnTo>
                    <a:pt x="1473200" y="1289050"/>
                  </a:lnTo>
                  <a:lnTo>
                    <a:pt x="1473200" y="635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FFD9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D27F8AA0-5FEA-4CD2-81FC-0ECDE7549FFD}"/>
                </a:ext>
              </a:extLst>
            </p:cNvPr>
            <p:cNvSpPr/>
            <p:nvPr/>
          </p:nvSpPr>
          <p:spPr>
            <a:xfrm>
              <a:off x="566386" y="7544863"/>
              <a:ext cx="663964" cy="276999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Module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2" name="任意多边形: 形状 341">
              <a:extLst>
                <a:ext uri="{FF2B5EF4-FFF2-40B4-BE49-F238E27FC236}">
                  <a16:creationId xmlns:a16="http://schemas.microsoft.com/office/drawing/2014/main" id="{61B54E8D-2047-47B9-B3C0-9B1C78C44FB4}"/>
                </a:ext>
              </a:extLst>
            </p:cNvPr>
            <p:cNvSpPr/>
            <p:nvPr/>
          </p:nvSpPr>
          <p:spPr>
            <a:xfrm>
              <a:off x="577423" y="7539287"/>
              <a:ext cx="2446895" cy="810167"/>
            </a:xfrm>
            <a:custGeom>
              <a:avLst/>
              <a:gdLst>
                <a:gd name="connsiteX0" fmla="*/ 0 w 2273300"/>
                <a:gd name="connsiteY0" fmla="*/ 22225 h 749300"/>
                <a:gd name="connsiteX1" fmla="*/ 0 w 2273300"/>
                <a:gd name="connsiteY1" fmla="*/ 749300 h 749300"/>
                <a:gd name="connsiteX2" fmla="*/ 2273300 w 2273300"/>
                <a:gd name="connsiteY2" fmla="*/ 749300 h 749300"/>
                <a:gd name="connsiteX3" fmla="*/ 2273300 w 2273300"/>
                <a:gd name="connsiteY3" fmla="*/ 450850 h 749300"/>
                <a:gd name="connsiteX4" fmla="*/ 1454150 w 2273300"/>
                <a:gd name="connsiteY4" fmla="*/ 450850 h 749300"/>
                <a:gd name="connsiteX5" fmla="*/ 1454150 w 2273300"/>
                <a:gd name="connsiteY5" fmla="*/ 0 h 749300"/>
                <a:gd name="connsiteX6" fmla="*/ 0 w 2273300"/>
                <a:gd name="connsiteY6" fmla="*/ 22225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3300" h="749300">
                  <a:moveTo>
                    <a:pt x="0" y="22225"/>
                  </a:moveTo>
                  <a:lnTo>
                    <a:pt x="0" y="749300"/>
                  </a:lnTo>
                  <a:lnTo>
                    <a:pt x="2273300" y="749300"/>
                  </a:lnTo>
                  <a:lnTo>
                    <a:pt x="2273300" y="450850"/>
                  </a:lnTo>
                  <a:lnTo>
                    <a:pt x="1454150" y="450850"/>
                  </a:lnTo>
                  <a:lnTo>
                    <a:pt x="1454150" y="0"/>
                  </a:lnTo>
                  <a:lnTo>
                    <a:pt x="0" y="22225"/>
                  </a:lnTo>
                  <a:close/>
                </a:path>
              </a:pathLst>
            </a:cu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</p:grp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033B698E-49B0-4912-87C3-B6067B8A774B}"/>
              </a:ext>
            </a:extLst>
          </p:cNvPr>
          <p:cNvGrpSpPr/>
          <p:nvPr/>
        </p:nvGrpSpPr>
        <p:grpSpPr>
          <a:xfrm>
            <a:off x="4392193" y="6050332"/>
            <a:ext cx="1650005" cy="2472088"/>
            <a:chOff x="4153859" y="5612718"/>
            <a:chExt cx="1991199" cy="2983275"/>
          </a:xfrm>
        </p:grpSpPr>
        <p:grpSp>
          <p:nvGrpSpPr>
            <p:cNvPr id="283" name="组合 282">
              <a:extLst>
                <a:ext uri="{FF2B5EF4-FFF2-40B4-BE49-F238E27FC236}">
                  <a16:creationId xmlns:a16="http://schemas.microsoft.com/office/drawing/2014/main" id="{E90E8C01-32D3-48FE-B34E-DF0834DE252A}"/>
                </a:ext>
              </a:extLst>
            </p:cNvPr>
            <p:cNvGrpSpPr/>
            <p:nvPr/>
          </p:nvGrpSpPr>
          <p:grpSpPr>
            <a:xfrm flipH="1">
              <a:off x="4294702" y="6790310"/>
              <a:ext cx="679267" cy="104765"/>
              <a:chOff x="6464836" y="2845677"/>
              <a:chExt cx="1098923" cy="141341"/>
            </a:xfrm>
          </p:grpSpPr>
          <p:cxnSp>
            <p:nvCxnSpPr>
              <p:cNvPr id="302" name="直接连接符 301">
                <a:extLst>
                  <a:ext uri="{FF2B5EF4-FFF2-40B4-BE49-F238E27FC236}">
                    <a16:creationId xmlns:a16="http://schemas.microsoft.com/office/drawing/2014/main" id="{66284264-BD25-4D43-87DE-9F6D707DC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4836" y="2987018"/>
                <a:ext cx="10989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连接符: 肘形 302">
                <a:extLst>
                  <a:ext uri="{FF2B5EF4-FFF2-40B4-BE49-F238E27FC236}">
                    <a16:creationId xmlns:a16="http://schemas.microsoft.com/office/drawing/2014/main" id="{8645DEC2-4F84-4A54-9438-0EC41759690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07569" y="2812083"/>
                <a:ext cx="134315" cy="20150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A55E63A5-C57C-4191-A851-2C085AEE9ACD}"/>
                  </a:ext>
                </a:extLst>
              </p:cNvPr>
              <p:cNvSpPr/>
              <p:nvPr/>
            </p:nvSpPr>
            <p:spPr>
              <a:xfrm>
                <a:off x="6812626" y="2871869"/>
                <a:ext cx="592693" cy="92217"/>
              </a:xfrm>
              <a:prstGeom prst="rect">
                <a:avLst/>
              </a:prstGeom>
              <a:solidFill>
                <a:srgbClr val="CC99FF"/>
              </a:solidFill>
              <a:ln w="1905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4C806BC5-1267-4089-BFE7-C61A6FFFDF2C}"/>
                </a:ext>
              </a:extLst>
            </p:cNvPr>
            <p:cNvGrpSpPr/>
            <p:nvPr/>
          </p:nvGrpSpPr>
          <p:grpSpPr>
            <a:xfrm flipV="1">
              <a:off x="4503330" y="6922509"/>
              <a:ext cx="135310" cy="283769"/>
              <a:chOff x="6881231" y="2170414"/>
              <a:chExt cx="165374" cy="346819"/>
            </a:xfrm>
          </p:grpSpPr>
          <p:sp>
            <p:nvSpPr>
              <p:cNvPr id="300" name="椭圆 299">
                <a:extLst>
                  <a:ext uri="{FF2B5EF4-FFF2-40B4-BE49-F238E27FC236}">
                    <a16:creationId xmlns:a16="http://schemas.microsoft.com/office/drawing/2014/main" id="{CA68E91A-4342-4738-A83B-35ED2D68182B}"/>
                  </a:ext>
                </a:extLst>
              </p:cNvPr>
              <p:cNvSpPr/>
              <p:nvPr/>
            </p:nvSpPr>
            <p:spPr>
              <a:xfrm>
                <a:off x="6881231" y="2170414"/>
                <a:ext cx="165374" cy="138414"/>
              </a:xfrm>
              <a:prstGeom prst="ellipse">
                <a:avLst/>
              </a:prstGeom>
              <a:solidFill>
                <a:srgbClr val="CC99FF"/>
              </a:solidFill>
              <a:ln w="1905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1" name="直接箭头连接符 300">
                <a:extLst>
                  <a:ext uri="{FF2B5EF4-FFF2-40B4-BE49-F238E27FC236}">
                    <a16:creationId xmlns:a16="http://schemas.microsoft.com/office/drawing/2014/main" id="{22C2AF40-3291-4468-8D61-068675C8D7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4508" y="2336405"/>
                <a:ext cx="0" cy="1808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组合 284">
              <a:extLst>
                <a:ext uri="{FF2B5EF4-FFF2-40B4-BE49-F238E27FC236}">
                  <a16:creationId xmlns:a16="http://schemas.microsoft.com/office/drawing/2014/main" id="{333E3F9C-2673-4DAC-89E0-A55F10747C27}"/>
                </a:ext>
              </a:extLst>
            </p:cNvPr>
            <p:cNvGrpSpPr/>
            <p:nvPr/>
          </p:nvGrpSpPr>
          <p:grpSpPr>
            <a:xfrm flipH="1">
              <a:off x="4535457" y="7870963"/>
              <a:ext cx="1140940" cy="657956"/>
              <a:chOff x="7668796" y="4101003"/>
              <a:chExt cx="1394444" cy="804146"/>
            </a:xfrm>
          </p:grpSpPr>
          <p:cxnSp>
            <p:nvCxnSpPr>
              <p:cNvPr id="293" name="直接连接符 292">
                <a:extLst>
                  <a:ext uri="{FF2B5EF4-FFF2-40B4-BE49-F238E27FC236}">
                    <a16:creationId xmlns:a16="http://schemas.microsoft.com/office/drawing/2014/main" id="{82B5DC02-E7D7-4B0C-BC60-DEF9837F4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8796" y="4405568"/>
                <a:ext cx="13944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连接符: 肘形 293">
                <a:extLst>
                  <a:ext uri="{FF2B5EF4-FFF2-40B4-BE49-F238E27FC236}">
                    <a16:creationId xmlns:a16="http://schemas.microsoft.com/office/drawing/2014/main" id="{DB75C06D-0E75-420D-AA36-2780568468B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761186" y="4152223"/>
                <a:ext cx="291940" cy="189500"/>
              </a:xfrm>
              <a:prstGeom prst="bentConnector3">
                <a:avLst>
                  <a:gd name="adj1" fmla="val 9999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AEBDDE4D-5587-4056-BC21-4633F3BAD54A}"/>
                  </a:ext>
                </a:extLst>
              </p:cNvPr>
              <p:cNvSpPr/>
              <p:nvPr/>
            </p:nvSpPr>
            <p:spPr>
              <a:xfrm>
                <a:off x="8003556" y="4286371"/>
                <a:ext cx="947217" cy="94721"/>
              </a:xfrm>
              <a:prstGeom prst="rect">
                <a:avLst/>
              </a:prstGeom>
              <a:solidFill>
                <a:srgbClr val="33CC33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" name="组合 295">
                <a:extLst>
                  <a:ext uri="{FF2B5EF4-FFF2-40B4-BE49-F238E27FC236}">
                    <a16:creationId xmlns:a16="http://schemas.microsoft.com/office/drawing/2014/main" id="{C8F8A9A2-57BE-4B54-9E1D-0C8D61306F92}"/>
                  </a:ext>
                </a:extLst>
              </p:cNvPr>
              <p:cNvGrpSpPr/>
              <p:nvPr/>
            </p:nvGrpSpPr>
            <p:grpSpPr>
              <a:xfrm flipV="1">
                <a:off x="8344344" y="4443291"/>
                <a:ext cx="265639" cy="461858"/>
                <a:chOff x="6834226" y="2116623"/>
                <a:chExt cx="265639" cy="461858"/>
              </a:xfrm>
            </p:grpSpPr>
            <p:sp>
              <p:nvSpPr>
                <p:cNvPr id="297" name="椭圆 296">
                  <a:extLst>
                    <a:ext uri="{FF2B5EF4-FFF2-40B4-BE49-F238E27FC236}">
                      <a16:creationId xmlns:a16="http://schemas.microsoft.com/office/drawing/2014/main" id="{D7C9202F-F88B-48CB-B67E-50A2B34DF5CB}"/>
                    </a:ext>
                  </a:extLst>
                </p:cNvPr>
                <p:cNvSpPr/>
                <p:nvPr/>
              </p:nvSpPr>
              <p:spPr>
                <a:xfrm>
                  <a:off x="6934491" y="2116623"/>
                  <a:ext cx="165374" cy="138414"/>
                </a:xfrm>
                <a:prstGeom prst="ellipse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" name="椭圆 297">
                  <a:extLst>
                    <a:ext uri="{FF2B5EF4-FFF2-40B4-BE49-F238E27FC236}">
                      <a16:creationId xmlns:a16="http://schemas.microsoft.com/office/drawing/2014/main" id="{1C0908D2-29A9-4DA0-B7F2-83A108025589}"/>
                    </a:ext>
                  </a:extLst>
                </p:cNvPr>
                <p:cNvSpPr/>
                <p:nvPr/>
              </p:nvSpPr>
              <p:spPr>
                <a:xfrm>
                  <a:off x="6834226" y="2209005"/>
                  <a:ext cx="165374" cy="138414"/>
                </a:xfrm>
                <a:prstGeom prst="ellipse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99" name="直接箭头连接符 298">
                  <a:extLst>
                    <a:ext uri="{FF2B5EF4-FFF2-40B4-BE49-F238E27FC236}">
                      <a16:creationId xmlns:a16="http://schemas.microsoft.com/office/drawing/2014/main" id="{5C7821AF-91A9-4CAA-8CC6-38BA42A66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76453" y="2397653"/>
                  <a:ext cx="0" cy="18082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780525F2-0903-428C-BD12-9FFAC058683F}"/>
                </a:ext>
              </a:extLst>
            </p:cNvPr>
            <p:cNvSpPr/>
            <p:nvPr/>
          </p:nvSpPr>
          <p:spPr>
            <a:xfrm>
              <a:off x="4153859" y="5612718"/>
              <a:ext cx="1991199" cy="4851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cxnSp>
          <p:nvCxnSpPr>
            <p:cNvPr id="287" name="直接箭头连接符 286">
              <a:extLst>
                <a:ext uri="{FF2B5EF4-FFF2-40B4-BE49-F238E27FC236}">
                  <a16:creationId xmlns:a16="http://schemas.microsoft.com/office/drawing/2014/main" id="{0B253F3F-EC48-4DB4-8FD8-CFA8BE2A1DFA}"/>
                </a:ext>
              </a:extLst>
            </p:cNvPr>
            <p:cNvCxnSpPr>
              <a:cxnSpLocks/>
            </p:cNvCxnSpPr>
            <p:nvPr/>
          </p:nvCxnSpPr>
          <p:spPr>
            <a:xfrm>
              <a:off x="4737215" y="6145451"/>
              <a:ext cx="0" cy="229304"/>
            </a:xfrm>
            <a:prstGeom prst="straightConnector1">
              <a:avLst/>
            </a:prstGeom>
            <a:ln w="19050">
              <a:solidFill>
                <a:srgbClr val="FF66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连接符: 肘形 288">
              <a:extLst>
                <a:ext uri="{FF2B5EF4-FFF2-40B4-BE49-F238E27FC236}">
                  <a16:creationId xmlns:a16="http://schemas.microsoft.com/office/drawing/2014/main" id="{555944CB-018E-463B-A136-EC2F18ADB20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40523" y="7046944"/>
              <a:ext cx="457059" cy="94591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66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CA58EB35-0813-4E35-9B3E-D8FD03FC4B19}"/>
                </a:ext>
              </a:extLst>
            </p:cNvPr>
            <p:cNvCxnSpPr/>
            <p:nvPr/>
          </p:nvCxnSpPr>
          <p:spPr>
            <a:xfrm>
              <a:off x="5334552" y="7748428"/>
              <a:ext cx="196567" cy="0"/>
            </a:xfrm>
            <a:prstGeom prst="line">
              <a:avLst/>
            </a:prstGeom>
            <a:ln w="19050">
              <a:solidFill>
                <a:srgbClr val="FF66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71C4FBAB-B676-4198-9F69-04CF1768E20E}"/>
                </a:ext>
              </a:extLst>
            </p:cNvPr>
            <p:cNvSpPr/>
            <p:nvPr/>
          </p:nvSpPr>
          <p:spPr>
            <a:xfrm>
              <a:off x="4156177" y="6462049"/>
              <a:ext cx="1034958" cy="797784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7A768EB7-A6FB-4500-91DA-BEAF46E36C8C}"/>
                </a:ext>
              </a:extLst>
            </p:cNvPr>
            <p:cNvSpPr/>
            <p:nvPr/>
          </p:nvSpPr>
          <p:spPr>
            <a:xfrm>
              <a:off x="4334434" y="7795776"/>
              <a:ext cx="1675678" cy="797784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211234BD-D8A7-413F-B4F6-9B03AC4DF88E}"/>
                </a:ext>
              </a:extLst>
            </p:cNvPr>
            <p:cNvSpPr txBox="1"/>
            <p:nvPr/>
          </p:nvSpPr>
          <p:spPr>
            <a:xfrm>
              <a:off x="4660580" y="5711030"/>
              <a:ext cx="1002197" cy="28918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79" dirty="0">
                  <a:latin typeface="宋体" panose="02010600030101010101" pitchFamily="2" charset="-122"/>
                  <a:ea typeface="宋体" panose="02010600030101010101" pitchFamily="2" charset="-122"/>
                </a:rPr>
                <a:t>拷贝数变化</a:t>
              </a:r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83F9D44C-3901-40BF-B7C5-6D189D5C5802}"/>
                </a:ext>
              </a:extLst>
            </p:cNvPr>
            <p:cNvSpPr/>
            <p:nvPr/>
          </p:nvSpPr>
          <p:spPr>
            <a:xfrm>
              <a:off x="4156177" y="6462052"/>
              <a:ext cx="922047" cy="307777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Controller</a:t>
              </a:r>
              <a:endParaRPr lang="zh-CN" altLang="en-US" sz="127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83F79BC6-38A6-4DE8-BE2E-59C4A41DC5CC}"/>
                </a:ext>
              </a:extLst>
            </p:cNvPr>
            <p:cNvSpPr/>
            <p:nvPr/>
          </p:nvSpPr>
          <p:spPr>
            <a:xfrm>
              <a:off x="5327613" y="8318994"/>
              <a:ext cx="663964" cy="276999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Module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48" name="直接箭头连接符 347">
              <a:extLst>
                <a:ext uri="{FF2B5EF4-FFF2-40B4-BE49-F238E27FC236}">
                  <a16:creationId xmlns:a16="http://schemas.microsoft.com/office/drawing/2014/main" id="{C42B4836-8144-4D23-A1B3-0ACDD070A9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5993" y="6145450"/>
              <a:ext cx="1" cy="1619466"/>
            </a:xfrm>
            <a:prstGeom prst="straightConnector1">
              <a:avLst/>
            </a:prstGeom>
            <a:ln w="19050">
              <a:solidFill>
                <a:srgbClr val="FF66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8388456F-BD87-40F0-B271-14E2A75A1B1D}"/>
              </a:ext>
            </a:extLst>
          </p:cNvPr>
          <p:cNvGrpSpPr/>
          <p:nvPr/>
        </p:nvGrpSpPr>
        <p:grpSpPr>
          <a:xfrm>
            <a:off x="415694" y="3273057"/>
            <a:ext cx="2464932" cy="2318870"/>
            <a:chOff x="312061" y="3012178"/>
            <a:chExt cx="2677445" cy="2518790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47E5052-24BA-40D9-AB25-B571F1E5B0DB}"/>
                </a:ext>
              </a:extLst>
            </p:cNvPr>
            <p:cNvGrpSpPr/>
            <p:nvPr/>
          </p:nvGrpSpPr>
          <p:grpSpPr>
            <a:xfrm>
              <a:off x="335607" y="3021499"/>
              <a:ext cx="2578925" cy="2501567"/>
              <a:chOff x="1218546" y="150834"/>
              <a:chExt cx="3396251" cy="3435559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AC98C562-1450-4484-A79A-610587802CC1}"/>
                  </a:ext>
                </a:extLst>
              </p:cNvPr>
              <p:cNvGrpSpPr/>
              <p:nvPr/>
            </p:nvGrpSpPr>
            <p:grpSpPr>
              <a:xfrm>
                <a:off x="1435634" y="2778149"/>
                <a:ext cx="1680949" cy="330065"/>
                <a:chOff x="9443927" y="2376913"/>
                <a:chExt cx="2192384" cy="330065"/>
              </a:xfrm>
            </p:grpSpPr>
            <p:cxnSp>
              <p:nvCxnSpPr>
                <p:cNvPr id="125" name="直接连接符 124">
                  <a:extLst>
                    <a:ext uri="{FF2B5EF4-FFF2-40B4-BE49-F238E27FC236}">
                      <a16:creationId xmlns:a16="http://schemas.microsoft.com/office/drawing/2014/main" id="{571D992F-CD27-46C3-B16E-6976710D7E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3927" y="2706978"/>
                  <a:ext cx="21923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连接符: 肘形 125">
                  <a:extLst>
                    <a:ext uri="{FF2B5EF4-FFF2-40B4-BE49-F238E27FC236}">
                      <a16:creationId xmlns:a16="http://schemas.microsoft.com/office/drawing/2014/main" id="{7BB34FCB-BF11-45CA-85EB-C5CF2496C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9810148" y="2398747"/>
                  <a:ext cx="317514" cy="273845"/>
                </a:xfrm>
                <a:prstGeom prst="bentConnector3">
                  <a:avLst>
                    <a:gd name="adj1" fmla="val 99998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5E0708CB-9178-4E49-9F51-BF9540CD2CBF}"/>
                  </a:ext>
                </a:extLst>
              </p:cNvPr>
              <p:cNvGrpSpPr/>
              <p:nvPr/>
            </p:nvGrpSpPr>
            <p:grpSpPr>
              <a:xfrm>
                <a:off x="1429884" y="853967"/>
                <a:ext cx="1652466" cy="331244"/>
                <a:chOff x="9443927" y="2376913"/>
                <a:chExt cx="2195623" cy="331244"/>
              </a:xfrm>
            </p:grpSpPr>
            <p:cxnSp>
              <p:nvCxnSpPr>
                <p:cNvPr id="123" name="直接连接符 122">
                  <a:extLst>
                    <a:ext uri="{FF2B5EF4-FFF2-40B4-BE49-F238E27FC236}">
                      <a16:creationId xmlns:a16="http://schemas.microsoft.com/office/drawing/2014/main" id="{29BF450D-A5D4-45B3-8951-4F70DB9346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3927" y="2706978"/>
                  <a:ext cx="2195623" cy="11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连接符: 肘形 123">
                  <a:extLst>
                    <a:ext uri="{FF2B5EF4-FFF2-40B4-BE49-F238E27FC236}">
                      <a16:creationId xmlns:a16="http://schemas.microsoft.com/office/drawing/2014/main" id="{26EC7B7E-0E70-4C1C-B041-F6F47E1DB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9810148" y="2398747"/>
                  <a:ext cx="317514" cy="273845"/>
                </a:xfrm>
                <a:prstGeom prst="bentConnector3">
                  <a:avLst>
                    <a:gd name="adj1" fmla="val 99998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EA6B7F26-5572-4717-B0BD-16CED7C777F3}"/>
                  </a:ext>
                </a:extLst>
              </p:cNvPr>
              <p:cNvGrpSpPr/>
              <p:nvPr/>
            </p:nvGrpSpPr>
            <p:grpSpPr>
              <a:xfrm rot="20571320">
                <a:off x="1274355" y="1453428"/>
                <a:ext cx="882267" cy="494283"/>
                <a:chOff x="1645327" y="536188"/>
                <a:chExt cx="2971277" cy="1664636"/>
              </a:xfrm>
            </p:grpSpPr>
            <p:grpSp>
              <p:nvGrpSpPr>
                <p:cNvPr id="115" name="组合 114">
                  <a:extLst>
                    <a:ext uri="{FF2B5EF4-FFF2-40B4-BE49-F238E27FC236}">
                      <a16:creationId xmlns:a16="http://schemas.microsoft.com/office/drawing/2014/main" id="{708D0505-AEC4-4AC4-AA13-9B76BB01C853}"/>
                    </a:ext>
                  </a:extLst>
                </p:cNvPr>
                <p:cNvGrpSpPr/>
                <p:nvPr/>
              </p:nvGrpSpPr>
              <p:grpSpPr>
                <a:xfrm>
                  <a:off x="1645327" y="536188"/>
                  <a:ext cx="2374108" cy="1664636"/>
                  <a:chOff x="1645327" y="536188"/>
                  <a:chExt cx="2374108" cy="1664636"/>
                </a:xfrm>
              </p:grpSpPr>
              <p:sp>
                <p:nvSpPr>
                  <p:cNvPr id="117" name="不完整圆 116">
                    <a:extLst>
                      <a:ext uri="{FF2B5EF4-FFF2-40B4-BE49-F238E27FC236}">
                        <a16:creationId xmlns:a16="http://schemas.microsoft.com/office/drawing/2014/main" id="{E5B5B318-D4A3-4808-A8EF-35FA913B5E8C}"/>
                      </a:ext>
                    </a:extLst>
                  </p:cNvPr>
                  <p:cNvSpPr/>
                  <p:nvPr/>
                </p:nvSpPr>
                <p:spPr>
                  <a:xfrm rot="18906739">
                    <a:off x="3336753" y="988562"/>
                    <a:ext cx="510553" cy="468352"/>
                  </a:xfrm>
                  <a:prstGeom prst="pie">
                    <a:avLst>
                      <a:gd name="adj1" fmla="val 0"/>
                      <a:gd name="adj2" fmla="val 6651701"/>
                    </a:avLst>
                  </a:prstGeom>
                  <a:solidFill>
                    <a:srgbClr val="1AA9CB"/>
                  </a:solidFill>
                  <a:ln w="19050">
                    <a:solidFill>
                      <a:srgbClr val="1AA9C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" name="不完整圆 117">
                    <a:extLst>
                      <a:ext uri="{FF2B5EF4-FFF2-40B4-BE49-F238E27FC236}">
                        <a16:creationId xmlns:a16="http://schemas.microsoft.com/office/drawing/2014/main" id="{1E5BCC1A-26DE-462E-8924-FE1D4AF54B0E}"/>
                      </a:ext>
                    </a:extLst>
                  </p:cNvPr>
                  <p:cNvSpPr/>
                  <p:nvPr/>
                </p:nvSpPr>
                <p:spPr>
                  <a:xfrm rot="19880708" flipV="1">
                    <a:off x="1645327" y="1170831"/>
                    <a:ext cx="2374108" cy="1029993"/>
                  </a:xfrm>
                  <a:prstGeom prst="pie">
                    <a:avLst>
                      <a:gd name="adj1" fmla="val 0"/>
                      <a:gd name="adj2" fmla="val 2232679"/>
                    </a:avLst>
                  </a:prstGeom>
                  <a:solidFill>
                    <a:srgbClr val="1AA9CB"/>
                  </a:solidFill>
                  <a:ln w="19050">
                    <a:solidFill>
                      <a:srgbClr val="1AA9C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19" name="组合 118">
                    <a:extLst>
                      <a:ext uri="{FF2B5EF4-FFF2-40B4-BE49-F238E27FC236}">
                        <a16:creationId xmlns:a16="http://schemas.microsoft.com/office/drawing/2014/main" id="{0BF7C8F0-DF06-4C51-95BF-D8380FFECC4E}"/>
                      </a:ext>
                    </a:extLst>
                  </p:cNvPr>
                  <p:cNvGrpSpPr/>
                  <p:nvPr/>
                </p:nvGrpSpPr>
                <p:grpSpPr>
                  <a:xfrm>
                    <a:off x="2510538" y="536188"/>
                    <a:ext cx="1474719" cy="1268289"/>
                    <a:chOff x="2821405" y="2001215"/>
                    <a:chExt cx="1474719" cy="1268289"/>
                  </a:xfrm>
                  <a:solidFill>
                    <a:srgbClr val="1AA9CB"/>
                  </a:solidFill>
                </p:grpSpPr>
                <p:sp>
                  <p:nvSpPr>
                    <p:cNvPr id="120" name="弧形 119">
                      <a:extLst>
                        <a:ext uri="{FF2B5EF4-FFF2-40B4-BE49-F238E27FC236}">
                          <a16:creationId xmlns:a16="http://schemas.microsoft.com/office/drawing/2014/main" id="{67D6F406-0F87-44EC-9133-3D3AF235964F}"/>
                        </a:ext>
                      </a:extLst>
                    </p:cNvPr>
                    <p:cNvSpPr/>
                    <p:nvPr/>
                  </p:nvSpPr>
                  <p:spPr>
                    <a:xfrm rot="4710871">
                      <a:off x="3049482" y="2329825"/>
                      <a:ext cx="711602" cy="1167755"/>
                    </a:xfrm>
                    <a:prstGeom prst="arc">
                      <a:avLst>
                        <a:gd name="adj1" fmla="val 15378871"/>
                        <a:gd name="adj2" fmla="val 13021294"/>
                      </a:avLst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1" name="弧形 120">
                      <a:extLst>
                        <a:ext uri="{FF2B5EF4-FFF2-40B4-BE49-F238E27FC236}">
                          <a16:creationId xmlns:a16="http://schemas.microsoft.com/office/drawing/2014/main" id="{62979A8E-3DAB-4E29-97C3-EF5C3CB538F8}"/>
                        </a:ext>
                      </a:extLst>
                    </p:cNvPr>
                    <p:cNvSpPr/>
                    <p:nvPr/>
                  </p:nvSpPr>
                  <p:spPr>
                    <a:xfrm rot="1329551">
                      <a:off x="3401027" y="2001215"/>
                      <a:ext cx="895097" cy="895097"/>
                    </a:xfrm>
                    <a:prstGeom prst="arc">
                      <a:avLst>
                        <a:gd name="adj1" fmla="val 8678339"/>
                        <a:gd name="adj2" fmla="val 481090"/>
                      </a:avLst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2" name="弧形 121">
                      <a:extLst>
                        <a:ext uri="{FF2B5EF4-FFF2-40B4-BE49-F238E27FC236}">
                          <a16:creationId xmlns:a16="http://schemas.microsoft.com/office/drawing/2014/main" id="{C3B13034-C61E-425E-8B8E-4F3BBEABD0EA}"/>
                        </a:ext>
                      </a:extLst>
                    </p:cNvPr>
                    <p:cNvSpPr/>
                    <p:nvPr/>
                  </p:nvSpPr>
                  <p:spPr>
                    <a:xfrm rot="8009340">
                      <a:off x="3915891" y="2604850"/>
                      <a:ext cx="363308" cy="354167"/>
                    </a:xfrm>
                    <a:prstGeom prst="arc">
                      <a:avLst>
                        <a:gd name="adj1" fmla="val 8760120"/>
                        <a:gd name="adj2" fmla="val 0"/>
                      </a:avLst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16" name="任意多边形: 形状 115">
                  <a:extLst>
                    <a:ext uri="{FF2B5EF4-FFF2-40B4-BE49-F238E27FC236}">
                      <a16:creationId xmlns:a16="http://schemas.microsoft.com/office/drawing/2014/main" id="{6BC64E13-BC90-4B66-A0BD-1311007903F4}"/>
                    </a:ext>
                  </a:extLst>
                </p:cNvPr>
                <p:cNvSpPr/>
                <p:nvPr/>
              </p:nvSpPr>
              <p:spPr>
                <a:xfrm>
                  <a:off x="3050456" y="1125853"/>
                  <a:ext cx="1566148" cy="487196"/>
                </a:xfrm>
                <a:custGeom>
                  <a:avLst/>
                  <a:gdLst>
                    <a:gd name="connsiteX0" fmla="*/ 21053 w 2545178"/>
                    <a:gd name="connsiteY0" fmla="*/ 116319 h 837525"/>
                    <a:gd name="connsiteX1" fmla="*/ 6765 w 2545178"/>
                    <a:gd name="connsiteY1" fmla="*/ 440169 h 837525"/>
                    <a:gd name="connsiteX2" fmla="*/ 116303 w 2545178"/>
                    <a:gd name="connsiteY2" fmla="*/ 497319 h 837525"/>
                    <a:gd name="connsiteX3" fmla="*/ 182978 w 2545178"/>
                    <a:gd name="connsiteY3" fmla="*/ 397306 h 837525"/>
                    <a:gd name="connsiteX4" fmla="*/ 206790 w 2545178"/>
                    <a:gd name="connsiteY4" fmla="*/ 121081 h 837525"/>
                    <a:gd name="connsiteX5" fmla="*/ 316328 w 2545178"/>
                    <a:gd name="connsiteY5" fmla="*/ 21069 h 837525"/>
                    <a:gd name="connsiteX6" fmla="*/ 378240 w 2545178"/>
                    <a:gd name="connsiteY6" fmla="*/ 130606 h 837525"/>
                    <a:gd name="connsiteX7" fmla="*/ 235365 w 2545178"/>
                    <a:gd name="connsiteY7" fmla="*/ 759256 h 837525"/>
                    <a:gd name="connsiteX8" fmla="*/ 316328 w 2545178"/>
                    <a:gd name="connsiteY8" fmla="*/ 821169 h 837525"/>
                    <a:gd name="connsiteX9" fmla="*/ 392528 w 2545178"/>
                    <a:gd name="connsiteY9" fmla="*/ 697344 h 837525"/>
                    <a:gd name="connsiteX10" fmla="*/ 478253 w 2545178"/>
                    <a:gd name="connsiteY10" fmla="*/ 459219 h 837525"/>
                    <a:gd name="connsiteX11" fmla="*/ 483015 w 2545178"/>
                    <a:gd name="connsiteY11" fmla="*/ 40119 h 837525"/>
                    <a:gd name="connsiteX12" fmla="*/ 702090 w 2545178"/>
                    <a:gd name="connsiteY12" fmla="*/ 16306 h 837525"/>
                    <a:gd name="connsiteX13" fmla="*/ 859253 w 2545178"/>
                    <a:gd name="connsiteY13" fmla="*/ 35356 h 837525"/>
                    <a:gd name="connsiteX14" fmla="*/ 1402178 w 2545178"/>
                    <a:gd name="connsiteY14" fmla="*/ 63931 h 837525"/>
                    <a:gd name="connsiteX15" fmla="*/ 2078453 w 2545178"/>
                    <a:gd name="connsiteY15" fmla="*/ 54406 h 837525"/>
                    <a:gd name="connsiteX16" fmla="*/ 2545178 w 2545178"/>
                    <a:gd name="connsiteY16" fmla="*/ 40119 h 837525"/>
                    <a:gd name="connsiteX17" fmla="*/ 2545178 w 2545178"/>
                    <a:gd name="connsiteY17" fmla="*/ 40119 h 837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545178" h="837525">
                      <a:moveTo>
                        <a:pt x="21053" y="116319"/>
                      </a:moveTo>
                      <a:cubicBezTo>
                        <a:pt x="5971" y="246494"/>
                        <a:pt x="-9110" y="376669"/>
                        <a:pt x="6765" y="440169"/>
                      </a:cubicBezTo>
                      <a:cubicBezTo>
                        <a:pt x="22640" y="503669"/>
                        <a:pt x="86934" y="504463"/>
                        <a:pt x="116303" y="497319"/>
                      </a:cubicBezTo>
                      <a:cubicBezTo>
                        <a:pt x="145672" y="490175"/>
                        <a:pt x="167897" y="460012"/>
                        <a:pt x="182978" y="397306"/>
                      </a:cubicBezTo>
                      <a:cubicBezTo>
                        <a:pt x="198059" y="334600"/>
                        <a:pt x="184565" y="183787"/>
                        <a:pt x="206790" y="121081"/>
                      </a:cubicBezTo>
                      <a:cubicBezTo>
                        <a:pt x="229015" y="58375"/>
                        <a:pt x="287753" y="19481"/>
                        <a:pt x="316328" y="21069"/>
                      </a:cubicBezTo>
                      <a:cubicBezTo>
                        <a:pt x="344903" y="22656"/>
                        <a:pt x="391734" y="7575"/>
                        <a:pt x="378240" y="130606"/>
                      </a:cubicBezTo>
                      <a:cubicBezTo>
                        <a:pt x="364746" y="253637"/>
                        <a:pt x="245684" y="644162"/>
                        <a:pt x="235365" y="759256"/>
                      </a:cubicBezTo>
                      <a:cubicBezTo>
                        <a:pt x="225046" y="874350"/>
                        <a:pt x="290134" y="831488"/>
                        <a:pt x="316328" y="821169"/>
                      </a:cubicBezTo>
                      <a:cubicBezTo>
                        <a:pt x="342522" y="810850"/>
                        <a:pt x="365541" y="757669"/>
                        <a:pt x="392528" y="697344"/>
                      </a:cubicBezTo>
                      <a:cubicBezTo>
                        <a:pt x="419515" y="637019"/>
                        <a:pt x="463172" y="568756"/>
                        <a:pt x="478253" y="459219"/>
                      </a:cubicBezTo>
                      <a:cubicBezTo>
                        <a:pt x="493334" y="349682"/>
                        <a:pt x="445709" y="113938"/>
                        <a:pt x="483015" y="40119"/>
                      </a:cubicBezTo>
                      <a:cubicBezTo>
                        <a:pt x="520321" y="-33700"/>
                        <a:pt x="639384" y="17100"/>
                        <a:pt x="702090" y="16306"/>
                      </a:cubicBezTo>
                      <a:cubicBezTo>
                        <a:pt x="764796" y="15512"/>
                        <a:pt x="742572" y="27418"/>
                        <a:pt x="859253" y="35356"/>
                      </a:cubicBezTo>
                      <a:cubicBezTo>
                        <a:pt x="975934" y="43294"/>
                        <a:pt x="1402178" y="63931"/>
                        <a:pt x="1402178" y="63931"/>
                      </a:cubicBezTo>
                      <a:lnTo>
                        <a:pt x="2078453" y="54406"/>
                      </a:lnTo>
                      <a:lnTo>
                        <a:pt x="2545178" y="40119"/>
                      </a:lnTo>
                      <a:lnTo>
                        <a:pt x="2545178" y="40119"/>
                      </a:lnTo>
                    </a:path>
                  </a:pathLst>
                </a:custGeom>
                <a:noFill/>
                <a:ln w="19050">
                  <a:solidFill>
                    <a:srgbClr val="803E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0C56E27B-0782-41EB-A9BA-0B4F0F7A6D7A}"/>
                  </a:ext>
                </a:extLst>
              </p:cNvPr>
              <p:cNvSpPr/>
              <p:nvPr/>
            </p:nvSpPr>
            <p:spPr>
              <a:xfrm rot="20475274">
                <a:off x="2185022" y="1540318"/>
                <a:ext cx="418478" cy="163909"/>
              </a:xfrm>
              <a:custGeom>
                <a:avLst/>
                <a:gdLst>
                  <a:gd name="connsiteX0" fmla="*/ 21053 w 2545178"/>
                  <a:gd name="connsiteY0" fmla="*/ 116319 h 837525"/>
                  <a:gd name="connsiteX1" fmla="*/ 6765 w 2545178"/>
                  <a:gd name="connsiteY1" fmla="*/ 440169 h 837525"/>
                  <a:gd name="connsiteX2" fmla="*/ 116303 w 2545178"/>
                  <a:gd name="connsiteY2" fmla="*/ 497319 h 837525"/>
                  <a:gd name="connsiteX3" fmla="*/ 182978 w 2545178"/>
                  <a:gd name="connsiteY3" fmla="*/ 397306 h 837525"/>
                  <a:gd name="connsiteX4" fmla="*/ 206790 w 2545178"/>
                  <a:gd name="connsiteY4" fmla="*/ 121081 h 837525"/>
                  <a:gd name="connsiteX5" fmla="*/ 316328 w 2545178"/>
                  <a:gd name="connsiteY5" fmla="*/ 21069 h 837525"/>
                  <a:gd name="connsiteX6" fmla="*/ 378240 w 2545178"/>
                  <a:gd name="connsiteY6" fmla="*/ 130606 h 837525"/>
                  <a:gd name="connsiteX7" fmla="*/ 235365 w 2545178"/>
                  <a:gd name="connsiteY7" fmla="*/ 759256 h 837525"/>
                  <a:gd name="connsiteX8" fmla="*/ 316328 w 2545178"/>
                  <a:gd name="connsiteY8" fmla="*/ 821169 h 837525"/>
                  <a:gd name="connsiteX9" fmla="*/ 392528 w 2545178"/>
                  <a:gd name="connsiteY9" fmla="*/ 697344 h 837525"/>
                  <a:gd name="connsiteX10" fmla="*/ 478253 w 2545178"/>
                  <a:gd name="connsiteY10" fmla="*/ 459219 h 837525"/>
                  <a:gd name="connsiteX11" fmla="*/ 483015 w 2545178"/>
                  <a:gd name="connsiteY11" fmla="*/ 40119 h 837525"/>
                  <a:gd name="connsiteX12" fmla="*/ 702090 w 2545178"/>
                  <a:gd name="connsiteY12" fmla="*/ 16306 h 837525"/>
                  <a:gd name="connsiteX13" fmla="*/ 859253 w 2545178"/>
                  <a:gd name="connsiteY13" fmla="*/ 35356 h 837525"/>
                  <a:gd name="connsiteX14" fmla="*/ 1402178 w 2545178"/>
                  <a:gd name="connsiteY14" fmla="*/ 63931 h 837525"/>
                  <a:gd name="connsiteX15" fmla="*/ 2078453 w 2545178"/>
                  <a:gd name="connsiteY15" fmla="*/ 54406 h 837525"/>
                  <a:gd name="connsiteX16" fmla="*/ 2545178 w 2545178"/>
                  <a:gd name="connsiteY16" fmla="*/ 40119 h 837525"/>
                  <a:gd name="connsiteX17" fmla="*/ 2545178 w 2545178"/>
                  <a:gd name="connsiteY17" fmla="*/ 40119 h 83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45178" h="837525">
                    <a:moveTo>
                      <a:pt x="21053" y="116319"/>
                    </a:moveTo>
                    <a:cubicBezTo>
                      <a:pt x="5971" y="246494"/>
                      <a:pt x="-9110" y="376669"/>
                      <a:pt x="6765" y="440169"/>
                    </a:cubicBezTo>
                    <a:cubicBezTo>
                      <a:pt x="22640" y="503669"/>
                      <a:pt x="86934" y="504463"/>
                      <a:pt x="116303" y="497319"/>
                    </a:cubicBezTo>
                    <a:cubicBezTo>
                      <a:pt x="145672" y="490175"/>
                      <a:pt x="167897" y="460012"/>
                      <a:pt x="182978" y="397306"/>
                    </a:cubicBezTo>
                    <a:cubicBezTo>
                      <a:pt x="198059" y="334600"/>
                      <a:pt x="184565" y="183787"/>
                      <a:pt x="206790" y="121081"/>
                    </a:cubicBezTo>
                    <a:cubicBezTo>
                      <a:pt x="229015" y="58375"/>
                      <a:pt x="287753" y="19481"/>
                      <a:pt x="316328" y="21069"/>
                    </a:cubicBezTo>
                    <a:cubicBezTo>
                      <a:pt x="344903" y="22656"/>
                      <a:pt x="391734" y="7575"/>
                      <a:pt x="378240" y="130606"/>
                    </a:cubicBezTo>
                    <a:cubicBezTo>
                      <a:pt x="364746" y="253637"/>
                      <a:pt x="245684" y="644162"/>
                      <a:pt x="235365" y="759256"/>
                    </a:cubicBezTo>
                    <a:cubicBezTo>
                      <a:pt x="225046" y="874350"/>
                      <a:pt x="290134" y="831488"/>
                      <a:pt x="316328" y="821169"/>
                    </a:cubicBezTo>
                    <a:cubicBezTo>
                      <a:pt x="342522" y="810850"/>
                      <a:pt x="365541" y="757669"/>
                      <a:pt x="392528" y="697344"/>
                    </a:cubicBezTo>
                    <a:cubicBezTo>
                      <a:pt x="419515" y="637019"/>
                      <a:pt x="463172" y="568756"/>
                      <a:pt x="478253" y="459219"/>
                    </a:cubicBezTo>
                    <a:cubicBezTo>
                      <a:pt x="493334" y="349682"/>
                      <a:pt x="445709" y="113938"/>
                      <a:pt x="483015" y="40119"/>
                    </a:cubicBezTo>
                    <a:cubicBezTo>
                      <a:pt x="520321" y="-33700"/>
                      <a:pt x="639384" y="17100"/>
                      <a:pt x="702090" y="16306"/>
                    </a:cubicBezTo>
                    <a:cubicBezTo>
                      <a:pt x="764796" y="15512"/>
                      <a:pt x="742572" y="27418"/>
                      <a:pt x="859253" y="35356"/>
                    </a:cubicBezTo>
                    <a:cubicBezTo>
                      <a:pt x="975934" y="43294"/>
                      <a:pt x="1402178" y="63931"/>
                      <a:pt x="1402178" y="63931"/>
                    </a:cubicBezTo>
                    <a:lnTo>
                      <a:pt x="2078453" y="54406"/>
                    </a:lnTo>
                    <a:lnTo>
                      <a:pt x="2545178" y="40119"/>
                    </a:lnTo>
                    <a:lnTo>
                      <a:pt x="2545178" y="40119"/>
                    </a:lnTo>
                  </a:path>
                </a:pathLst>
              </a:custGeom>
              <a:noFill/>
              <a:ln w="19050">
                <a:solidFill>
                  <a:srgbClr val="803E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0FC3B175-0939-4A82-8F64-21D0D532BA55}"/>
                  </a:ext>
                </a:extLst>
              </p:cNvPr>
              <p:cNvGrpSpPr/>
              <p:nvPr/>
            </p:nvGrpSpPr>
            <p:grpSpPr>
              <a:xfrm>
                <a:off x="1728486" y="1887568"/>
                <a:ext cx="147740" cy="654399"/>
                <a:chOff x="5766476" y="4416996"/>
                <a:chExt cx="173831" cy="289727"/>
              </a:xfrm>
            </p:grpSpPr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F4D0ED42-654C-4543-A3B2-3EA9CD157C4E}"/>
                    </a:ext>
                  </a:extLst>
                </p:cNvPr>
                <p:cNvCxnSpPr/>
                <p:nvPr/>
              </p:nvCxnSpPr>
              <p:spPr>
                <a:xfrm>
                  <a:off x="5766476" y="4706723"/>
                  <a:ext cx="1738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5E0A6622-6416-4643-9199-BA661472C4E3}"/>
                    </a:ext>
                  </a:extLst>
                </p:cNvPr>
                <p:cNvCxnSpPr/>
                <p:nvPr/>
              </p:nvCxnSpPr>
              <p:spPr>
                <a:xfrm flipV="1">
                  <a:off x="5853113" y="4416996"/>
                  <a:ext cx="0" cy="2815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7460C9B9-95FA-4CD7-8901-8430C17D9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2980" y="2761007"/>
                <a:ext cx="3526" cy="1898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8BBF027D-1AF0-4260-B1DA-1D9D66780944}"/>
                  </a:ext>
                </a:extLst>
              </p:cNvPr>
              <p:cNvGrpSpPr/>
              <p:nvPr/>
            </p:nvGrpSpPr>
            <p:grpSpPr>
              <a:xfrm>
                <a:off x="2364971" y="2459262"/>
                <a:ext cx="288909" cy="251014"/>
                <a:chOff x="9832633" y="561588"/>
                <a:chExt cx="390657" cy="345776"/>
              </a:xfrm>
            </p:grpSpPr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B38CBF4F-A2D8-43BA-BB38-D5F2A7F3B645}"/>
                    </a:ext>
                  </a:extLst>
                </p:cNvPr>
                <p:cNvSpPr/>
                <p:nvPr/>
              </p:nvSpPr>
              <p:spPr>
                <a:xfrm>
                  <a:off x="9980086" y="561588"/>
                  <a:ext cx="243204" cy="207371"/>
                </a:xfrm>
                <a:prstGeom prst="ellipse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椭圆 111">
                  <a:extLst>
                    <a:ext uri="{FF2B5EF4-FFF2-40B4-BE49-F238E27FC236}">
                      <a16:creationId xmlns:a16="http://schemas.microsoft.com/office/drawing/2014/main" id="{C912298E-CA9F-42D6-A104-BB8C79C2579C}"/>
                    </a:ext>
                  </a:extLst>
                </p:cNvPr>
                <p:cNvSpPr/>
                <p:nvPr/>
              </p:nvSpPr>
              <p:spPr>
                <a:xfrm>
                  <a:off x="9832633" y="699993"/>
                  <a:ext cx="243204" cy="207371"/>
                </a:xfrm>
                <a:prstGeom prst="ellipse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EA564F08-8D04-45F5-9E80-6557450A705E}"/>
                  </a:ext>
                </a:extLst>
              </p:cNvPr>
              <p:cNvGrpSpPr/>
              <p:nvPr/>
            </p:nvGrpSpPr>
            <p:grpSpPr>
              <a:xfrm rot="16200000" flipH="1">
                <a:off x="2735190" y="-293433"/>
                <a:ext cx="200865" cy="1943023"/>
                <a:chOff x="3505382" y="1240931"/>
                <a:chExt cx="314265" cy="1293515"/>
              </a:xfrm>
            </p:grpSpPr>
            <p:cxnSp>
              <p:nvCxnSpPr>
                <p:cNvPr id="109" name="连接符: 肘形 108">
                  <a:extLst>
                    <a:ext uri="{FF2B5EF4-FFF2-40B4-BE49-F238E27FC236}">
                      <a16:creationId xmlns:a16="http://schemas.microsoft.com/office/drawing/2014/main" id="{2D4789CD-90E9-4EBE-988B-8E24FCDB42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3505382" y="1288652"/>
                  <a:ext cx="310631" cy="1245794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23969F54-DF83-4EEC-A787-AA247FFB6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772572" y="1288006"/>
                  <a:ext cx="9415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DD9CAD13-501C-43EC-B9AA-1371D1C1BD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3098" y="1236302"/>
                <a:ext cx="3526" cy="1898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241E5846-3F61-4FFF-B7B4-4835EDD35F5E}"/>
                  </a:ext>
                </a:extLst>
              </p:cNvPr>
              <p:cNvSpPr/>
              <p:nvPr/>
            </p:nvSpPr>
            <p:spPr>
              <a:xfrm rot="19673091">
                <a:off x="2405037" y="1623552"/>
                <a:ext cx="459448" cy="142925"/>
              </a:xfrm>
              <a:custGeom>
                <a:avLst/>
                <a:gdLst>
                  <a:gd name="connsiteX0" fmla="*/ 21053 w 2545178"/>
                  <a:gd name="connsiteY0" fmla="*/ 116319 h 837525"/>
                  <a:gd name="connsiteX1" fmla="*/ 6765 w 2545178"/>
                  <a:gd name="connsiteY1" fmla="*/ 440169 h 837525"/>
                  <a:gd name="connsiteX2" fmla="*/ 116303 w 2545178"/>
                  <a:gd name="connsiteY2" fmla="*/ 497319 h 837525"/>
                  <a:gd name="connsiteX3" fmla="*/ 182978 w 2545178"/>
                  <a:gd name="connsiteY3" fmla="*/ 397306 h 837525"/>
                  <a:gd name="connsiteX4" fmla="*/ 206790 w 2545178"/>
                  <a:gd name="connsiteY4" fmla="*/ 121081 h 837525"/>
                  <a:gd name="connsiteX5" fmla="*/ 316328 w 2545178"/>
                  <a:gd name="connsiteY5" fmla="*/ 21069 h 837525"/>
                  <a:gd name="connsiteX6" fmla="*/ 378240 w 2545178"/>
                  <a:gd name="connsiteY6" fmla="*/ 130606 h 837525"/>
                  <a:gd name="connsiteX7" fmla="*/ 235365 w 2545178"/>
                  <a:gd name="connsiteY7" fmla="*/ 759256 h 837525"/>
                  <a:gd name="connsiteX8" fmla="*/ 316328 w 2545178"/>
                  <a:gd name="connsiteY8" fmla="*/ 821169 h 837525"/>
                  <a:gd name="connsiteX9" fmla="*/ 392528 w 2545178"/>
                  <a:gd name="connsiteY9" fmla="*/ 697344 h 837525"/>
                  <a:gd name="connsiteX10" fmla="*/ 478253 w 2545178"/>
                  <a:gd name="connsiteY10" fmla="*/ 459219 h 837525"/>
                  <a:gd name="connsiteX11" fmla="*/ 483015 w 2545178"/>
                  <a:gd name="connsiteY11" fmla="*/ 40119 h 837525"/>
                  <a:gd name="connsiteX12" fmla="*/ 702090 w 2545178"/>
                  <a:gd name="connsiteY12" fmla="*/ 16306 h 837525"/>
                  <a:gd name="connsiteX13" fmla="*/ 859253 w 2545178"/>
                  <a:gd name="connsiteY13" fmla="*/ 35356 h 837525"/>
                  <a:gd name="connsiteX14" fmla="*/ 1402178 w 2545178"/>
                  <a:gd name="connsiteY14" fmla="*/ 63931 h 837525"/>
                  <a:gd name="connsiteX15" fmla="*/ 2078453 w 2545178"/>
                  <a:gd name="connsiteY15" fmla="*/ 54406 h 837525"/>
                  <a:gd name="connsiteX16" fmla="*/ 2545178 w 2545178"/>
                  <a:gd name="connsiteY16" fmla="*/ 40119 h 837525"/>
                  <a:gd name="connsiteX17" fmla="*/ 2545178 w 2545178"/>
                  <a:gd name="connsiteY17" fmla="*/ 40119 h 83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45178" h="837525">
                    <a:moveTo>
                      <a:pt x="21053" y="116319"/>
                    </a:moveTo>
                    <a:cubicBezTo>
                      <a:pt x="5971" y="246494"/>
                      <a:pt x="-9110" y="376669"/>
                      <a:pt x="6765" y="440169"/>
                    </a:cubicBezTo>
                    <a:cubicBezTo>
                      <a:pt x="22640" y="503669"/>
                      <a:pt x="86934" y="504463"/>
                      <a:pt x="116303" y="497319"/>
                    </a:cubicBezTo>
                    <a:cubicBezTo>
                      <a:pt x="145672" y="490175"/>
                      <a:pt x="167897" y="460012"/>
                      <a:pt x="182978" y="397306"/>
                    </a:cubicBezTo>
                    <a:cubicBezTo>
                      <a:pt x="198059" y="334600"/>
                      <a:pt x="184565" y="183787"/>
                      <a:pt x="206790" y="121081"/>
                    </a:cubicBezTo>
                    <a:cubicBezTo>
                      <a:pt x="229015" y="58375"/>
                      <a:pt x="287753" y="19481"/>
                      <a:pt x="316328" y="21069"/>
                    </a:cubicBezTo>
                    <a:cubicBezTo>
                      <a:pt x="344903" y="22656"/>
                      <a:pt x="391734" y="7575"/>
                      <a:pt x="378240" y="130606"/>
                    </a:cubicBezTo>
                    <a:cubicBezTo>
                      <a:pt x="364746" y="253637"/>
                      <a:pt x="245684" y="644162"/>
                      <a:pt x="235365" y="759256"/>
                    </a:cubicBezTo>
                    <a:cubicBezTo>
                      <a:pt x="225046" y="874350"/>
                      <a:pt x="290134" y="831488"/>
                      <a:pt x="316328" y="821169"/>
                    </a:cubicBezTo>
                    <a:cubicBezTo>
                      <a:pt x="342522" y="810850"/>
                      <a:pt x="365541" y="757669"/>
                      <a:pt x="392528" y="697344"/>
                    </a:cubicBezTo>
                    <a:cubicBezTo>
                      <a:pt x="419515" y="637019"/>
                      <a:pt x="463172" y="568756"/>
                      <a:pt x="478253" y="459219"/>
                    </a:cubicBezTo>
                    <a:cubicBezTo>
                      <a:pt x="493334" y="349682"/>
                      <a:pt x="445709" y="113938"/>
                      <a:pt x="483015" y="40119"/>
                    </a:cubicBezTo>
                    <a:cubicBezTo>
                      <a:pt x="520321" y="-33700"/>
                      <a:pt x="639384" y="17100"/>
                      <a:pt x="702090" y="16306"/>
                    </a:cubicBezTo>
                    <a:cubicBezTo>
                      <a:pt x="764796" y="15512"/>
                      <a:pt x="742572" y="27418"/>
                      <a:pt x="859253" y="35356"/>
                    </a:cubicBezTo>
                    <a:cubicBezTo>
                      <a:pt x="975934" y="43294"/>
                      <a:pt x="1402178" y="63931"/>
                      <a:pt x="1402178" y="63931"/>
                    </a:cubicBezTo>
                    <a:lnTo>
                      <a:pt x="2078453" y="54406"/>
                    </a:lnTo>
                    <a:lnTo>
                      <a:pt x="2545178" y="40119"/>
                    </a:lnTo>
                    <a:lnTo>
                      <a:pt x="2545178" y="40119"/>
                    </a:lnTo>
                  </a:path>
                </a:pathLst>
              </a:custGeom>
              <a:noFill/>
              <a:ln w="19050">
                <a:solidFill>
                  <a:srgbClr val="803E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04B6B9D2-38A2-4985-B5DB-818ED578AEE1}"/>
                  </a:ext>
                </a:extLst>
              </p:cNvPr>
              <p:cNvSpPr txBox="1"/>
              <p:nvPr/>
            </p:nvSpPr>
            <p:spPr>
              <a:xfrm>
                <a:off x="4029674" y="678467"/>
                <a:ext cx="585123" cy="226840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706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底盘细胞资源</a:t>
                </a: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8C731874-1CE1-4425-8ED3-82907D48DF3D}"/>
                  </a:ext>
                </a:extLst>
              </p:cNvPr>
              <p:cNvSpPr/>
              <p:nvPr/>
            </p:nvSpPr>
            <p:spPr>
              <a:xfrm>
                <a:off x="1951475" y="1058329"/>
                <a:ext cx="1030194" cy="103018"/>
              </a:xfrm>
              <a:prstGeom prst="rect">
                <a:avLst/>
              </a:prstGeom>
              <a:solidFill>
                <a:srgbClr val="CC99FF"/>
              </a:solidFill>
              <a:ln w="1905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F537D90-656C-4E59-9591-EFE52F60C2FF}"/>
                  </a:ext>
                </a:extLst>
              </p:cNvPr>
              <p:cNvSpPr/>
              <p:nvPr/>
            </p:nvSpPr>
            <p:spPr>
              <a:xfrm>
                <a:off x="1935578" y="2979915"/>
                <a:ext cx="1049499" cy="103019"/>
              </a:xfrm>
              <a:prstGeom prst="rect">
                <a:avLst/>
              </a:prstGeom>
              <a:solidFill>
                <a:srgbClr val="33CC33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B2F94D63-5774-4147-AB75-6E28C1EF0747}"/>
                  </a:ext>
                </a:extLst>
              </p:cNvPr>
              <p:cNvSpPr/>
              <p:nvPr/>
            </p:nvSpPr>
            <p:spPr>
              <a:xfrm>
                <a:off x="1218546" y="2350317"/>
                <a:ext cx="2203852" cy="1236076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2939B5E4-C32D-41B4-A3E6-91BBBFA39797}"/>
                  </a:ext>
                </a:extLst>
              </p:cNvPr>
              <p:cNvSpPr/>
              <p:nvPr/>
            </p:nvSpPr>
            <p:spPr>
              <a:xfrm>
                <a:off x="1235394" y="150834"/>
                <a:ext cx="2192551" cy="1910714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06FB6A40-6567-4BCC-AB3A-23F68E045EF5}"/>
                  </a:ext>
                </a:extLst>
              </p:cNvPr>
              <p:cNvGrpSpPr/>
              <p:nvPr/>
            </p:nvGrpSpPr>
            <p:grpSpPr>
              <a:xfrm>
                <a:off x="2778262" y="2463447"/>
                <a:ext cx="1048200" cy="189339"/>
                <a:chOff x="8669141" y="4214824"/>
                <a:chExt cx="762000" cy="77313"/>
              </a:xfrm>
            </p:grpSpPr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4BA305F6-1648-4669-A014-B299D43AD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25738" y="4214824"/>
                  <a:ext cx="3" cy="77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568D36F7-B0E5-4231-8B4E-E1F219B9BF3A}"/>
                    </a:ext>
                  </a:extLst>
                </p:cNvPr>
                <p:cNvCxnSpPr/>
                <p:nvPr/>
              </p:nvCxnSpPr>
              <p:spPr>
                <a:xfrm>
                  <a:off x="8669141" y="4254142"/>
                  <a:ext cx="762000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31EADA67-66FF-4A1F-9E12-6F41275ACB64}"/>
                  </a:ext>
                </a:extLst>
              </p:cNvPr>
              <p:cNvGrpSpPr/>
              <p:nvPr/>
            </p:nvGrpSpPr>
            <p:grpSpPr>
              <a:xfrm rot="5400000">
                <a:off x="3567678" y="968789"/>
                <a:ext cx="223572" cy="311455"/>
                <a:chOff x="5766476" y="4416996"/>
                <a:chExt cx="173831" cy="289727"/>
              </a:xfrm>
            </p:grpSpPr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1A99DBAC-68D3-447E-B265-82E96530C0B1}"/>
                    </a:ext>
                  </a:extLst>
                </p:cNvPr>
                <p:cNvCxnSpPr/>
                <p:nvPr/>
              </p:nvCxnSpPr>
              <p:spPr>
                <a:xfrm>
                  <a:off x="5766476" y="4706723"/>
                  <a:ext cx="173831" cy="0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1740D49B-2DA6-4784-A5AA-68C4702D702C}"/>
                    </a:ext>
                  </a:extLst>
                </p:cNvPr>
                <p:cNvCxnSpPr/>
                <p:nvPr/>
              </p:nvCxnSpPr>
              <p:spPr>
                <a:xfrm flipV="1">
                  <a:off x="5853113" y="4416996"/>
                  <a:ext cx="0" cy="281540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63F23433-039F-4B1F-A4C0-6D9EBC3E76D6}"/>
                  </a:ext>
                </a:extLst>
              </p:cNvPr>
              <p:cNvGrpSpPr/>
              <p:nvPr/>
            </p:nvGrpSpPr>
            <p:grpSpPr>
              <a:xfrm rot="16200000">
                <a:off x="3519527" y="2708931"/>
                <a:ext cx="216251" cy="311455"/>
                <a:chOff x="5766476" y="4416996"/>
                <a:chExt cx="173831" cy="289727"/>
              </a:xfrm>
            </p:grpSpPr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DB6A704D-7FB6-4D6D-B7F3-F1D9BD83205A}"/>
                    </a:ext>
                  </a:extLst>
                </p:cNvPr>
                <p:cNvCxnSpPr/>
                <p:nvPr/>
              </p:nvCxnSpPr>
              <p:spPr>
                <a:xfrm>
                  <a:off x="5766476" y="4706723"/>
                  <a:ext cx="173831" cy="0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E11314B4-4A94-4983-8596-349FEFDFCDBD}"/>
                    </a:ext>
                  </a:extLst>
                </p:cNvPr>
                <p:cNvCxnSpPr/>
                <p:nvPr/>
              </p:nvCxnSpPr>
              <p:spPr>
                <a:xfrm flipV="1">
                  <a:off x="5853113" y="4416996"/>
                  <a:ext cx="0" cy="281540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C8B5C37B-75F3-441A-A7F3-110B9423BF87}"/>
                  </a:ext>
                </a:extLst>
              </p:cNvPr>
              <p:cNvGrpSpPr/>
              <p:nvPr/>
            </p:nvGrpSpPr>
            <p:grpSpPr>
              <a:xfrm>
                <a:off x="2404659" y="2102727"/>
                <a:ext cx="223572" cy="184693"/>
                <a:chOff x="5766476" y="4534914"/>
                <a:chExt cx="173831" cy="171809"/>
              </a:xfrm>
            </p:grpSpPr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D8F4A68E-98F0-4455-81CA-A7FF3BF85BA9}"/>
                    </a:ext>
                  </a:extLst>
                </p:cNvPr>
                <p:cNvCxnSpPr/>
                <p:nvPr/>
              </p:nvCxnSpPr>
              <p:spPr>
                <a:xfrm>
                  <a:off x="5766476" y="4706723"/>
                  <a:ext cx="173831" cy="0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87C44AB2-67C8-4757-877B-0B7A71CC5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53113" y="4534914"/>
                  <a:ext cx="0" cy="163622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ED955CF-36C1-43EC-B6DD-6B7CA7909798}"/>
                </a:ext>
              </a:extLst>
            </p:cNvPr>
            <p:cNvSpPr txBox="1"/>
            <p:nvPr/>
          </p:nvSpPr>
          <p:spPr>
            <a:xfrm>
              <a:off x="1055929" y="3421177"/>
              <a:ext cx="617477" cy="2645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1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sgRNA</a:t>
              </a:r>
              <a:endParaRPr lang="zh-CN" altLang="en-US" sz="111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EBBBB17-B9CB-4538-87D3-4C6286D3E5BD}"/>
                </a:ext>
              </a:extLst>
            </p:cNvPr>
            <p:cNvSpPr txBox="1"/>
            <p:nvPr/>
          </p:nvSpPr>
          <p:spPr>
            <a:xfrm>
              <a:off x="316041" y="3758320"/>
              <a:ext cx="545342" cy="2645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1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dCas9</a:t>
              </a:r>
              <a:endParaRPr lang="zh-CN" altLang="en-US" sz="111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1743BADC-12B5-4EAA-804D-D48FDB1C1D6A}"/>
                </a:ext>
              </a:extLst>
            </p:cNvPr>
            <p:cNvSpPr/>
            <p:nvPr/>
          </p:nvSpPr>
          <p:spPr>
            <a:xfrm>
              <a:off x="347616" y="3023643"/>
              <a:ext cx="933870" cy="473848"/>
            </a:xfrm>
            <a:prstGeom prst="rect">
              <a:avLst/>
            </a:prstGeom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Controller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endParaRPr lang="zh-CN" altLang="en-US" sz="127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5FCDFC07-2681-4842-8B15-C769BE84EC27}"/>
                </a:ext>
              </a:extLst>
            </p:cNvPr>
            <p:cNvSpPr/>
            <p:nvPr/>
          </p:nvSpPr>
          <p:spPr>
            <a:xfrm>
              <a:off x="312061" y="5253969"/>
              <a:ext cx="908400" cy="276999"/>
            </a:xfrm>
            <a:prstGeom prst="rect">
              <a:avLst/>
            </a:prstGeom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Module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F8D77729-B9B5-4E3B-B4B2-BA9183CD210A}"/>
                </a:ext>
              </a:extLst>
            </p:cNvPr>
            <p:cNvSpPr/>
            <p:nvPr/>
          </p:nvSpPr>
          <p:spPr>
            <a:xfrm>
              <a:off x="2384456" y="3012178"/>
              <a:ext cx="605050" cy="23838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4A97BF8-EBEF-43C6-A63D-0C7CB3D7AA2B}"/>
              </a:ext>
            </a:extLst>
          </p:cNvPr>
          <p:cNvSpPr txBox="1"/>
          <p:nvPr/>
        </p:nvSpPr>
        <p:spPr>
          <a:xfrm>
            <a:off x="283808" y="9126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负反馈控制示意图</a:t>
            </a:r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45C9E5FB-0E15-46B2-A2D5-5B1A75BAB566}"/>
              </a:ext>
            </a:extLst>
          </p:cNvPr>
          <p:cNvSpPr txBox="1"/>
          <p:nvPr/>
        </p:nvSpPr>
        <p:spPr>
          <a:xfrm>
            <a:off x="311946" y="1281112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局部负反馈的模块设计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转录后调控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BF1C174-E7EE-4DD3-85D7-2F12C22DA149}"/>
              </a:ext>
            </a:extLst>
          </p:cNvPr>
          <p:cNvSpPr/>
          <p:nvPr/>
        </p:nvSpPr>
        <p:spPr>
          <a:xfrm>
            <a:off x="3494959" y="105439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局部负反馈的模块设计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对偶积分反馈</a:t>
            </a:r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74901314-8BD3-4578-8450-76FD2226E819}"/>
              </a:ext>
            </a:extLst>
          </p:cNvPr>
          <p:cNvSpPr txBox="1"/>
          <p:nvPr/>
        </p:nvSpPr>
        <p:spPr>
          <a:xfrm>
            <a:off x="3485683" y="5646371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利用非协同前馈环的模块化设计</a:t>
            </a:r>
          </a:p>
        </p:txBody>
      </p:sp>
      <p:sp>
        <p:nvSpPr>
          <p:cNvPr id="347" name="文本框 346">
            <a:extLst>
              <a:ext uri="{FF2B5EF4-FFF2-40B4-BE49-F238E27FC236}">
                <a16:creationId xmlns:a16="http://schemas.microsoft.com/office/drawing/2014/main" id="{7DC4ACFA-FA45-4640-8824-D6A57F57D338}"/>
              </a:ext>
            </a:extLst>
          </p:cNvPr>
          <p:cNvSpPr txBox="1"/>
          <p:nvPr/>
        </p:nvSpPr>
        <p:spPr>
          <a:xfrm>
            <a:off x="337243" y="563416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正反馈环增强遗传稳定性</a:t>
            </a:r>
          </a:p>
        </p:txBody>
      </p:sp>
      <p:sp>
        <p:nvSpPr>
          <p:cNvPr id="351" name="文本框 350">
            <a:extLst>
              <a:ext uri="{FF2B5EF4-FFF2-40B4-BE49-F238E27FC236}">
                <a16:creationId xmlns:a16="http://schemas.microsoft.com/office/drawing/2014/main" id="{83A7113C-B8F5-4B79-BF6B-DE31CE3F62B5}"/>
              </a:ext>
            </a:extLst>
          </p:cNvPr>
          <p:cNvSpPr txBox="1"/>
          <p:nvPr/>
        </p:nvSpPr>
        <p:spPr>
          <a:xfrm>
            <a:off x="354761" y="2867335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全局负反馈的模块设计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dCas9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2" name="文本框 351">
            <a:extLst>
              <a:ext uri="{FF2B5EF4-FFF2-40B4-BE49-F238E27FC236}">
                <a16:creationId xmlns:a16="http://schemas.microsoft.com/office/drawing/2014/main" id="{C11FB145-D972-4B8F-9836-D3959CC06670}"/>
              </a:ext>
            </a:extLst>
          </p:cNvPr>
          <p:cNvSpPr txBox="1"/>
          <p:nvPr/>
        </p:nvSpPr>
        <p:spPr>
          <a:xfrm>
            <a:off x="3538170" y="2866700"/>
            <a:ext cx="2877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全局负反馈的模块设计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基于正交核糖体</a:t>
            </a:r>
          </a:p>
        </p:txBody>
      </p:sp>
    </p:spTree>
    <p:extLst>
      <p:ext uri="{BB962C8B-B14F-4D97-AF65-F5344CB8AC3E}">
        <p14:creationId xmlns:p14="http://schemas.microsoft.com/office/powerpoint/2010/main" val="214290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72">
            <a:extLst>
              <a:ext uri="{FF2B5EF4-FFF2-40B4-BE49-F238E27FC236}">
                <a16:creationId xmlns:a16="http://schemas.microsoft.com/office/drawing/2014/main" id="{4CD64573-9E00-42EC-B0BC-8D2475BFD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392" y="4783544"/>
            <a:ext cx="2069572" cy="3630355"/>
          </a:xfrm>
          <a:prstGeom prst="rect">
            <a:avLst/>
          </a:prstGeom>
        </p:spPr>
      </p:pic>
      <p:sp>
        <p:nvSpPr>
          <p:cNvPr id="59" name="箭头: 圆角右 57">
            <a:extLst>
              <a:ext uri="{FF2B5EF4-FFF2-40B4-BE49-F238E27FC236}">
                <a16:creationId xmlns:a16="http://schemas.microsoft.com/office/drawing/2014/main" id="{16D71E96-952D-4397-A2E5-740E0DA5DC5C}"/>
              </a:ext>
            </a:extLst>
          </p:cNvPr>
          <p:cNvSpPr/>
          <p:nvPr/>
        </p:nvSpPr>
        <p:spPr>
          <a:xfrm rot="10800000" flipH="1">
            <a:off x="3327992" y="2125873"/>
            <a:ext cx="988321" cy="900749"/>
          </a:xfrm>
          <a:prstGeom prst="bentArrow">
            <a:avLst>
              <a:gd name="adj1" fmla="val 15359"/>
              <a:gd name="adj2" fmla="val 15359"/>
              <a:gd name="adj3" fmla="val 25000"/>
              <a:gd name="adj4" fmla="val 8047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箭头: 圆角右 48">
            <a:extLst>
              <a:ext uri="{FF2B5EF4-FFF2-40B4-BE49-F238E27FC236}">
                <a16:creationId xmlns:a16="http://schemas.microsoft.com/office/drawing/2014/main" id="{314C20AC-A8B1-4F7B-80A1-4524BCF84DCB}"/>
              </a:ext>
            </a:extLst>
          </p:cNvPr>
          <p:cNvSpPr/>
          <p:nvPr/>
        </p:nvSpPr>
        <p:spPr>
          <a:xfrm rot="10800000">
            <a:off x="2460644" y="2058160"/>
            <a:ext cx="1011015" cy="1128915"/>
          </a:xfrm>
          <a:prstGeom prst="bentArrow">
            <a:avLst>
              <a:gd name="adj1" fmla="val 25000"/>
              <a:gd name="adj2" fmla="val 19712"/>
              <a:gd name="adj3" fmla="val 25000"/>
              <a:gd name="adj4" fmla="val 75875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A175B2-5451-4549-969C-71758E067C79}"/>
              </a:ext>
            </a:extLst>
          </p:cNvPr>
          <p:cNvSpPr txBox="1"/>
          <p:nvPr/>
        </p:nvSpPr>
        <p:spPr>
          <a:xfrm>
            <a:off x="2797673" y="1229306"/>
            <a:ext cx="611065" cy="276999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RNAP</a:t>
            </a:r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F934A2F-A186-490F-B899-15EE8F148ED5}"/>
              </a:ext>
            </a:extLst>
          </p:cNvPr>
          <p:cNvSpPr txBox="1"/>
          <p:nvPr/>
        </p:nvSpPr>
        <p:spPr>
          <a:xfrm>
            <a:off x="3038711" y="1614029"/>
            <a:ext cx="646331" cy="276999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核糖体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410A658-3318-42CA-B7AA-67A7809CC17C}"/>
              </a:ext>
            </a:extLst>
          </p:cNvPr>
          <p:cNvSpPr txBox="1"/>
          <p:nvPr/>
        </p:nvSpPr>
        <p:spPr>
          <a:xfrm>
            <a:off x="3560196" y="1038337"/>
            <a:ext cx="338554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酶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8B60315-B496-4437-845C-193495E78186}"/>
              </a:ext>
            </a:extLst>
          </p:cNvPr>
          <p:cNvSpPr txBox="1"/>
          <p:nvPr/>
        </p:nvSpPr>
        <p:spPr>
          <a:xfrm>
            <a:off x="3773968" y="1414901"/>
            <a:ext cx="481029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ATP</a:t>
            </a:r>
            <a:endParaRPr lang="zh-CN" altLang="en-US" sz="1200" b="1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8FAEB85-4EAF-4079-8AC9-C9C1E2B5F9BD}"/>
              </a:ext>
            </a:extLst>
          </p:cNvPr>
          <p:cNvSpPr txBox="1"/>
          <p:nvPr/>
        </p:nvSpPr>
        <p:spPr>
          <a:xfrm>
            <a:off x="2433050" y="922603"/>
            <a:ext cx="800219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细胞资源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B2BFCFA-63E9-4BB8-9B63-AEC988ACE28B}"/>
              </a:ext>
            </a:extLst>
          </p:cNvPr>
          <p:cNvSpPr/>
          <p:nvPr/>
        </p:nvSpPr>
        <p:spPr>
          <a:xfrm>
            <a:off x="1555325" y="1108122"/>
            <a:ext cx="437967" cy="420766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E7891C85-27E3-4398-9775-8A8CDA703666}"/>
              </a:ext>
            </a:extLst>
          </p:cNvPr>
          <p:cNvSpPr>
            <a:spLocks noChangeAspect="1"/>
          </p:cNvSpPr>
          <p:nvPr/>
        </p:nvSpPr>
        <p:spPr>
          <a:xfrm>
            <a:off x="1496202" y="1051116"/>
            <a:ext cx="552090" cy="530407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7133865-97A1-4A8F-B4BF-6D7DEEFC6DB0}"/>
              </a:ext>
            </a:extLst>
          </p:cNvPr>
          <p:cNvSpPr/>
          <p:nvPr/>
        </p:nvSpPr>
        <p:spPr>
          <a:xfrm rot="2571295">
            <a:off x="1499627" y="3205973"/>
            <a:ext cx="200084" cy="171382"/>
          </a:xfrm>
          <a:prstGeom prst="hexagon">
            <a:avLst/>
          </a:prstGeom>
          <a:solidFill>
            <a:srgbClr val="33996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任意多边形 129">
            <a:extLst>
              <a:ext uri="{FF2B5EF4-FFF2-40B4-BE49-F238E27FC236}">
                <a16:creationId xmlns:a16="http://schemas.microsoft.com/office/drawing/2014/main" id="{353EEE6E-4902-4052-A590-48D7BC554F90}"/>
              </a:ext>
            </a:extLst>
          </p:cNvPr>
          <p:cNvSpPr/>
          <p:nvPr/>
        </p:nvSpPr>
        <p:spPr>
          <a:xfrm>
            <a:off x="4853643" y="2269759"/>
            <a:ext cx="319903" cy="67976"/>
          </a:xfrm>
          <a:custGeom>
            <a:avLst/>
            <a:gdLst>
              <a:gd name="connsiteX0" fmla="*/ 6978 w 1224306"/>
              <a:gd name="connsiteY0" fmla="*/ 245660 h 300251"/>
              <a:gd name="connsiteX1" fmla="*/ 34273 w 1224306"/>
              <a:gd name="connsiteY1" fmla="*/ 150126 h 300251"/>
              <a:gd name="connsiteX2" fmla="*/ 47921 w 1224306"/>
              <a:gd name="connsiteY2" fmla="*/ 109183 h 300251"/>
              <a:gd name="connsiteX3" fmla="*/ 157103 w 1224306"/>
              <a:gd name="connsiteY3" fmla="*/ 54591 h 300251"/>
              <a:gd name="connsiteX4" fmla="*/ 238990 w 1224306"/>
              <a:gd name="connsiteY4" fmla="*/ 68239 h 300251"/>
              <a:gd name="connsiteX5" fmla="*/ 266285 w 1224306"/>
              <a:gd name="connsiteY5" fmla="*/ 136478 h 300251"/>
              <a:gd name="connsiteX6" fmla="*/ 293581 w 1224306"/>
              <a:gd name="connsiteY6" fmla="*/ 245660 h 300251"/>
              <a:gd name="connsiteX7" fmla="*/ 334524 w 1224306"/>
              <a:gd name="connsiteY7" fmla="*/ 272956 h 300251"/>
              <a:gd name="connsiteX8" fmla="*/ 430058 w 1224306"/>
              <a:gd name="connsiteY8" fmla="*/ 259308 h 300251"/>
              <a:gd name="connsiteX9" fmla="*/ 471002 w 1224306"/>
              <a:gd name="connsiteY9" fmla="*/ 218365 h 300251"/>
              <a:gd name="connsiteX10" fmla="*/ 525593 w 1224306"/>
              <a:gd name="connsiteY10" fmla="*/ 136478 h 300251"/>
              <a:gd name="connsiteX11" fmla="*/ 580184 w 1224306"/>
              <a:gd name="connsiteY11" fmla="*/ 54591 h 300251"/>
              <a:gd name="connsiteX12" fmla="*/ 607479 w 1224306"/>
              <a:gd name="connsiteY12" fmla="*/ 13648 h 300251"/>
              <a:gd name="connsiteX13" fmla="*/ 648423 w 1224306"/>
              <a:gd name="connsiteY13" fmla="*/ 0 h 300251"/>
              <a:gd name="connsiteX14" fmla="*/ 703014 w 1224306"/>
              <a:gd name="connsiteY14" fmla="*/ 13648 h 300251"/>
              <a:gd name="connsiteX15" fmla="*/ 798548 w 1224306"/>
              <a:gd name="connsiteY15" fmla="*/ 81887 h 300251"/>
              <a:gd name="connsiteX16" fmla="*/ 812196 w 1224306"/>
              <a:gd name="connsiteY16" fmla="*/ 122830 h 300251"/>
              <a:gd name="connsiteX17" fmla="*/ 880434 w 1224306"/>
              <a:gd name="connsiteY17" fmla="*/ 286603 h 300251"/>
              <a:gd name="connsiteX18" fmla="*/ 921378 w 1224306"/>
              <a:gd name="connsiteY18" fmla="*/ 300251 h 300251"/>
              <a:gd name="connsiteX19" fmla="*/ 962321 w 1224306"/>
              <a:gd name="connsiteY19" fmla="*/ 272956 h 300251"/>
              <a:gd name="connsiteX20" fmla="*/ 975969 w 1224306"/>
              <a:gd name="connsiteY20" fmla="*/ 232012 h 300251"/>
              <a:gd name="connsiteX21" fmla="*/ 1003264 w 1224306"/>
              <a:gd name="connsiteY21" fmla="*/ 191069 h 300251"/>
              <a:gd name="connsiteX22" fmla="*/ 1016912 w 1224306"/>
              <a:gd name="connsiteY22" fmla="*/ 136478 h 300251"/>
              <a:gd name="connsiteX23" fmla="*/ 1098799 w 1224306"/>
              <a:gd name="connsiteY23" fmla="*/ 81887 h 300251"/>
              <a:gd name="connsiteX24" fmla="*/ 1194333 w 1224306"/>
              <a:gd name="connsiteY24" fmla="*/ 95535 h 300251"/>
              <a:gd name="connsiteX25" fmla="*/ 1207981 w 1224306"/>
              <a:gd name="connsiteY25" fmla="*/ 136478 h 300251"/>
              <a:gd name="connsiteX26" fmla="*/ 1221629 w 1224306"/>
              <a:gd name="connsiteY26" fmla="*/ 245660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4306" h="300251">
                <a:moveTo>
                  <a:pt x="6978" y="245660"/>
                </a:moveTo>
                <a:cubicBezTo>
                  <a:pt x="39701" y="147493"/>
                  <a:pt x="0" y="270084"/>
                  <a:pt x="34273" y="150126"/>
                </a:cubicBezTo>
                <a:cubicBezTo>
                  <a:pt x="38225" y="136294"/>
                  <a:pt x="36565" y="118015"/>
                  <a:pt x="47921" y="109183"/>
                </a:cubicBezTo>
                <a:cubicBezTo>
                  <a:pt x="80040" y="84202"/>
                  <a:pt x="157103" y="54591"/>
                  <a:pt x="157103" y="54591"/>
                </a:cubicBezTo>
                <a:cubicBezTo>
                  <a:pt x="184399" y="59140"/>
                  <a:pt x="216852" y="51636"/>
                  <a:pt x="238990" y="68239"/>
                </a:cubicBezTo>
                <a:cubicBezTo>
                  <a:pt x="258589" y="82938"/>
                  <a:pt x="259245" y="113013"/>
                  <a:pt x="266285" y="136478"/>
                </a:cubicBezTo>
                <a:cubicBezTo>
                  <a:pt x="267509" y="140557"/>
                  <a:pt x="282052" y="231249"/>
                  <a:pt x="293581" y="245660"/>
                </a:cubicBezTo>
                <a:cubicBezTo>
                  <a:pt x="303828" y="258468"/>
                  <a:pt x="320876" y="263857"/>
                  <a:pt x="334524" y="272956"/>
                </a:cubicBezTo>
                <a:cubicBezTo>
                  <a:pt x="366369" y="268407"/>
                  <a:pt x="400191" y="271255"/>
                  <a:pt x="430058" y="259308"/>
                </a:cubicBezTo>
                <a:cubicBezTo>
                  <a:pt x="447978" y="252140"/>
                  <a:pt x="459152" y="233600"/>
                  <a:pt x="471002" y="218365"/>
                </a:cubicBezTo>
                <a:cubicBezTo>
                  <a:pt x="491143" y="192470"/>
                  <a:pt x="507396" y="163774"/>
                  <a:pt x="525593" y="136478"/>
                </a:cubicBezTo>
                <a:lnTo>
                  <a:pt x="580184" y="54591"/>
                </a:lnTo>
                <a:cubicBezTo>
                  <a:pt x="589282" y="40943"/>
                  <a:pt x="591918" y="18835"/>
                  <a:pt x="607479" y="13648"/>
                </a:cubicBezTo>
                <a:lnTo>
                  <a:pt x="648423" y="0"/>
                </a:lnTo>
                <a:cubicBezTo>
                  <a:pt x="666620" y="4549"/>
                  <a:pt x="687751" y="2746"/>
                  <a:pt x="703014" y="13648"/>
                </a:cubicBezTo>
                <a:cubicBezTo>
                  <a:pt x="824808" y="100644"/>
                  <a:pt x="664499" y="48374"/>
                  <a:pt x="798548" y="81887"/>
                </a:cubicBezTo>
                <a:cubicBezTo>
                  <a:pt x="803097" y="95535"/>
                  <a:pt x="808961" y="108812"/>
                  <a:pt x="812196" y="122830"/>
                </a:cubicBezTo>
                <a:cubicBezTo>
                  <a:pt x="838233" y="235657"/>
                  <a:pt x="802471" y="247622"/>
                  <a:pt x="880434" y="286603"/>
                </a:cubicBezTo>
                <a:cubicBezTo>
                  <a:pt x="893301" y="293037"/>
                  <a:pt x="907730" y="295702"/>
                  <a:pt x="921378" y="300251"/>
                </a:cubicBezTo>
                <a:cubicBezTo>
                  <a:pt x="935026" y="291153"/>
                  <a:pt x="952075" y="285764"/>
                  <a:pt x="962321" y="272956"/>
                </a:cubicBezTo>
                <a:cubicBezTo>
                  <a:pt x="971308" y="261722"/>
                  <a:pt x="969535" y="244879"/>
                  <a:pt x="975969" y="232012"/>
                </a:cubicBezTo>
                <a:cubicBezTo>
                  <a:pt x="983304" y="217341"/>
                  <a:pt x="994166" y="204717"/>
                  <a:pt x="1003264" y="191069"/>
                </a:cubicBezTo>
                <a:cubicBezTo>
                  <a:pt x="1007813" y="172872"/>
                  <a:pt x="1004560" y="150594"/>
                  <a:pt x="1016912" y="136478"/>
                </a:cubicBezTo>
                <a:cubicBezTo>
                  <a:pt x="1038515" y="111790"/>
                  <a:pt x="1098799" y="81887"/>
                  <a:pt x="1098799" y="81887"/>
                </a:cubicBezTo>
                <a:cubicBezTo>
                  <a:pt x="1130644" y="86436"/>
                  <a:pt x="1165561" y="81149"/>
                  <a:pt x="1194333" y="95535"/>
                </a:cubicBezTo>
                <a:cubicBezTo>
                  <a:pt x="1207200" y="101969"/>
                  <a:pt x="1204492" y="122522"/>
                  <a:pt x="1207981" y="136478"/>
                </a:cubicBezTo>
                <a:cubicBezTo>
                  <a:pt x="1224306" y="201775"/>
                  <a:pt x="1221629" y="191125"/>
                  <a:pt x="1221629" y="245660"/>
                </a:cubicBezTo>
              </a:path>
            </a:pathLst>
          </a:cu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任意多边形 130">
            <a:extLst>
              <a:ext uri="{FF2B5EF4-FFF2-40B4-BE49-F238E27FC236}">
                <a16:creationId xmlns:a16="http://schemas.microsoft.com/office/drawing/2014/main" id="{5A85C033-F113-46CA-8A48-5221D0216379}"/>
              </a:ext>
            </a:extLst>
          </p:cNvPr>
          <p:cNvSpPr/>
          <p:nvPr/>
        </p:nvSpPr>
        <p:spPr>
          <a:xfrm>
            <a:off x="5128374" y="2180212"/>
            <a:ext cx="365195" cy="87196"/>
          </a:xfrm>
          <a:custGeom>
            <a:avLst/>
            <a:gdLst>
              <a:gd name="connsiteX0" fmla="*/ 6978 w 1224306"/>
              <a:gd name="connsiteY0" fmla="*/ 245660 h 300251"/>
              <a:gd name="connsiteX1" fmla="*/ 34273 w 1224306"/>
              <a:gd name="connsiteY1" fmla="*/ 150126 h 300251"/>
              <a:gd name="connsiteX2" fmla="*/ 47921 w 1224306"/>
              <a:gd name="connsiteY2" fmla="*/ 109183 h 300251"/>
              <a:gd name="connsiteX3" fmla="*/ 157103 w 1224306"/>
              <a:gd name="connsiteY3" fmla="*/ 54591 h 300251"/>
              <a:gd name="connsiteX4" fmla="*/ 238990 w 1224306"/>
              <a:gd name="connsiteY4" fmla="*/ 68239 h 300251"/>
              <a:gd name="connsiteX5" fmla="*/ 266285 w 1224306"/>
              <a:gd name="connsiteY5" fmla="*/ 136478 h 300251"/>
              <a:gd name="connsiteX6" fmla="*/ 293581 w 1224306"/>
              <a:gd name="connsiteY6" fmla="*/ 245660 h 300251"/>
              <a:gd name="connsiteX7" fmla="*/ 334524 w 1224306"/>
              <a:gd name="connsiteY7" fmla="*/ 272956 h 300251"/>
              <a:gd name="connsiteX8" fmla="*/ 430058 w 1224306"/>
              <a:gd name="connsiteY8" fmla="*/ 259308 h 300251"/>
              <a:gd name="connsiteX9" fmla="*/ 471002 w 1224306"/>
              <a:gd name="connsiteY9" fmla="*/ 218365 h 300251"/>
              <a:gd name="connsiteX10" fmla="*/ 525593 w 1224306"/>
              <a:gd name="connsiteY10" fmla="*/ 136478 h 300251"/>
              <a:gd name="connsiteX11" fmla="*/ 580184 w 1224306"/>
              <a:gd name="connsiteY11" fmla="*/ 54591 h 300251"/>
              <a:gd name="connsiteX12" fmla="*/ 607479 w 1224306"/>
              <a:gd name="connsiteY12" fmla="*/ 13648 h 300251"/>
              <a:gd name="connsiteX13" fmla="*/ 648423 w 1224306"/>
              <a:gd name="connsiteY13" fmla="*/ 0 h 300251"/>
              <a:gd name="connsiteX14" fmla="*/ 703014 w 1224306"/>
              <a:gd name="connsiteY14" fmla="*/ 13648 h 300251"/>
              <a:gd name="connsiteX15" fmla="*/ 798548 w 1224306"/>
              <a:gd name="connsiteY15" fmla="*/ 81887 h 300251"/>
              <a:gd name="connsiteX16" fmla="*/ 812196 w 1224306"/>
              <a:gd name="connsiteY16" fmla="*/ 122830 h 300251"/>
              <a:gd name="connsiteX17" fmla="*/ 880434 w 1224306"/>
              <a:gd name="connsiteY17" fmla="*/ 286603 h 300251"/>
              <a:gd name="connsiteX18" fmla="*/ 921378 w 1224306"/>
              <a:gd name="connsiteY18" fmla="*/ 300251 h 300251"/>
              <a:gd name="connsiteX19" fmla="*/ 962321 w 1224306"/>
              <a:gd name="connsiteY19" fmla="*/ 272956 h 300251"/>
              <a:gd name="connsiteX20" fmla="*/ 975969 w 1224306"/>
              <a:gd name="connsiteY20" fmla="*/ 232012 h 300251"/>
              <a:gd name="connsiteX21" fmla="*/ 1003264 w 1224306"/>
              <a:gd name="connsiteY21" fmla="*/ 191069 h 300251"/>
              <a:gd name="connsiteX22" fmla="*/ 1016912 w 1224306"/>
              <a:gd name="connsiteY22" fmla="*/ 136478 h 300251"/>
              <a:gd name="connsiteX23" fmla="*/ 1098799 w 1224306"/>
              <a:gd name="connsiteY23" fmla="*/ 81887 h 300251"/>
              <a:gd name="connsiteX24" fmla="*/ 1194333 w 1224306"/>
              <a:gd name="connsiteY24" fmla="*/ 95535 h 300251"/>
              <a:gd name="connsiteX25" fmla="*/ 1207981 w 1224306"/>
              <a:gd name="connsiteY25" fmla="*/ 136478 h 300251"/>
              <a:gd name="connsiteX26" fmla="*/ 1221629 w 1224306"/>
              <a:gd name="connsiteY26" fmla="*/ 245660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4306" h="300251">
                <a:moveTo>
                  <a:pt x="6978" y="245660"/>
                </a:moveTo>
                <a:cubicBezTo>
                  <a:pt x="39701" y="147493"/>
                  <a:pt x="0" y="270084"/>
                  <a:pt x="34273" y="150126"/>
                </a:cubicBezTo>
                <a:cubicBezTo>
                  <a:pt x="38225" y="136294"/>
                  <a:pt x="36565" y="118015"/>
                  <a:pt x="47921" y="109183"/>
                </a:cubicBezTo>
                <a:cubicBezTo>
                  <a:pt x="80040" y="84202"/>
                  <a:pt x="157103" y="54591"/>
                  <a:pt x="157103" y="54591"/>
                </a:cubicBezTo>
                <a:cubicBezTo>
                  <a:pt x="184399" y="59140"/>
                  <a:pt x="216852" y="51636"/>
                  <a:pt x="238990" y="68239"/>
                </a:cubicBezTo>
                <a:cubicBezTo>
                  <a:pt x="258589" y="82938"/>
                  <a:pt x="259245" y="113013"/>
                  <a:pt x="266285" y="136478"/>
                </a:cubicBezTo>
                <a:cubicBezTo>
                  <a:pt x="267509" y="140557"/>
                  <a:pt x="282052" y="231249"/>
                  <a:pt x="293581" y="245660"/>
                </a:cubicBezTo>
                <a:cubicBezTo>
                  <a:pt x="303828" y="258468"/>
                  <a:pt x="320876" y="263857"/>
                  <a:pt x="334524" y="272956"/>
                </a:cubicBezTo>
                <a:cubicBezTo>
                  <a:pt x="366369" y="268407"/>
                  <a:pt x="400191" y="271255"/>
                  <a:pt x="430058" y="259308"/>
                </a:cubicBezTo>
                <a:cubicBezTo>
                  <a:pt x="447978" y="252140"/>
                  <a:pt x="459152" y="233600"/>
                  <a:pt x="471002" y="218365"/>
                </a:cubicBezTo>
                <a:cubicBezTo>
                  <a:pt x="491143" y="192470"/>
                  <a:pt x="507396" y="163774"/>
                  <a:pt x="525593" y="136478"/>
                </a:cubicBezTo>
                <a:lnTo>
                  <a:pt x="580184" y="54591"/>
                </a:lnTo>
                <a:cubicBezTo>
                  <a:pt x="589282" y="40943"/>
                  <a:pt x="591918" y="18835"/>
                  <a:pt x="607479" y="13648"/>
                </a:cubicBezTo>
                <a:lnTo>
                  <a:pt x="648423" y="0"/>
                </a:lnTo>
                <a:cubicBezTo>
                  <a:pt x="666620" y="4549"/>
                  <a:pt x="687751" y="2746"/>
                  <a:pt x="703014" y="13648"/>
                </a:cubicBezTo>
                <a:cubicBezTo>
                  <a:pt x="824808" y="100644"/>
                  <a:pt x="664499" y="48374"/>
                  <a:pt x="798548" y="81887"/>
                </a:cubicBezTo>
                <a:cubicBezTo>
                  <a:pt x="803097" y="95535"/>
                  <a:pt x="808961" y="108812"/>
                  <a:pt x="812196" y="122830"/>
                </a:cubicBezTo>
                <a:cubicBezTo>
                  <a:pt x="838233" y="235657"/>
                  <a:pt x="802471" y="247622"/>
                  <a:pt x="880434" y="286603"/>
                </a:cubicBezTo>
                <a:cubicBezTo>
                  <a:pt x="893301" y="293037"/>
                  <a:pt x="907730" y="295702"/>
                  <a:pt x="921378" y="300251"/>
                </a:cubicBezTo>
                <a:cubicBezTo>
                  <a:pt x="935026" y="291153"/>
                  <a:pt x="952075" y="285764"/>
                  <a:pt x="962321" y="272956"/>
                </a:cubicBezTo>
                <a:cubicBezTo>
                  <a:pt x="971308" y="261722"/>
                  <a:pt x="969535" y="244879"/>
                  <a:pt x="975969" y="232012"/>
                </a:cubicBezTo>
                <a:cubicBezTo>
                  <a:pt x="983304" y="217341"/>
                  <a:pt x="994166" y="204717"/>
                  <a:pt x="1003264" y="191069"/>
                </a:cubicBezTo>
                <a:cubicBezTo>
                  <a:pt x="1007813" y="172872"/>
                  <a:pt x="1004560" y="150594"/>
                  <a:pt x="1016912" y="136478"/>
                </a:cubicBezTo>
                <a:cubicBezTo>
                  <a:pt x="1038515" y="111790"/>
                  <a:pt x="1098799" y="81887"/>
                  <a:pt x="1098799" y="81887"/>
                </a:cubicBezTo>
                <a:cubicBezTo>
                  <a:pt x="1130644" y="86436"/>
                  <a:pt x="1165561" y="81149"/>
                  <a:pt x="1194333" y="95535"/>
                </a:cubicBezTo>
                <a:cubicBezTo>
                  <a:pt x="1207200" y="101969"/>
                  <a:pt x="1204492" y="122522"/>
                  <a:pt x="1207981" y="136478"/>
                </a:cubicBezTo>
                <a:cubicBezTo>
                  <a:pt x="1224306" y="201775"/>
                  <a:pt x="1221629" y="191125"/>
                  <a:pt x="1221629" y="245660"/>
                </a:cubicBezTo>
              </a:path>
            </a:pathLst>
          </a:cu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任意多边形 131">
            <a:extLst>
              <a:ext uri="{FF2B5EF4-FFF2-40B4-BE49-F238E27FC236}">
                <a16:creationId xmlns:a16="http://schemas.microsoft.com/office/drawing/2014/main" id="{F60BB283-BAC6-4F12-8C6D-D2F89368C24D}"/>
              </a:ext>
            </a:extLst>
          </p:cNvPr>
          <p:cNvSpPr/>
          <p:nvPr/>
        </p:nvSpPr>
        <p:spPr>
          <a:xfrm>
            <a:off x="4991868" y="2376989"/>
            <a:ext cx="273011" cy="65006"/>
          </a:xfrm>
          <a:custGeom>
            <a:avLst/>
            <a:gdLst>
              <a:gd name="connsiteX0" fmla="*/ 6978 w 1224306"/>
              <a:gd name="connsiteY0" fmla="*/ 245660 h 300251"/>
              <a:gd name="connsiteX1" fmla="*/ 34273 w 1224306"/>
              <a:gd name="connsiteY1" fmla="*/ 150126 h 300251"/>
              <a:gd name="connsiteX2" fmla="*/ 47921 w 1224306"/>
              <a:gd name="connsiteY2" fmla="*/ 109183 h 300251"/>
              <a:gd name="connsiteX3" fmla="*/ 157103 w 1224306"/>
              <a:gd name="connsiteY3" fmla="*/ 54591 h 300251"/>
              <a:gd name="connsiteX4" fmla="*/ 238990 w 1224306"/>
              <a:gd name="connsiteY4" fmla="*/ 68239 h 300251"/>
              <a:gd name="connsiteX5" fmla="*/ 266285 w 1224306"/>
              <a:gd name="connsiteY5" fmla="*/ 136478 h 300251"/>
              <a:gd name="connsiteX6" fmla="*/ 293581 w 1224306"/>
              <a:gd name="connsiteY6" fmla="*/ 245660 h 300251"/>
              <a:gd name="connsiteX7" fmla="*/ 334524 w 1224306"/>
              <a:gd name="connsiteY7" fmla="*/ 272956 h 300251"/>
              <a:gd name="connsiteX8" fmla="*/ 430058 w 1224306"/>
              <a:gd name="connsiteY8" fmla="*/ 259308 h 300251"/>
              <a:gd name="connsiteX9" fmla="*/ 471002 w 1224306"/>
              <a:gd name="connsiteY9" fmla="*/ 218365 h 300251"/>
              <a:gd name="connsiteX10" fmla="*/ 525593 w 1224306"/>
              <a:gd name="connsiteY10" fmla="*/ 136478 h 300251"/>
              <a:gd name="connsiteX11" fmla="*/ 580184 w 1224306"/>
              <a:gd name="connsiteY11" fmla="*/ 54591 h 300251"/>
              <a:gd name="connsiteX12" fmla="*/ 607479 w 1224306"/>
              <a:gd name="connsiteY12" fmla="*/ 13648 h 300251"/>
              <a:gd name="connsiteX13" fmla="*/ 648423 w 1224306"/>
              <a:gd name="connsiteY13" fmla="*/ 0 h 300251"/>
              <a:gd name="connsiteX14" fmla="*/ 703014 w 1224306"/>
              <a:gd name="connsiteY14" fmla="*/ 13648 h 300251"/>
              <a:gd name="connsiteX15" fmla="*/ 798548 w 1224306"/>
              <a:gd name="connsiteY15" fmla="*/ 81887 h 300251"/>
              <a:gd name="connsiteX16" fmla="*/ 812196 w 1224306"/>
              <a:gd name="connsiteY16" fmla="*/ 122830 h 300251"/>
              <a:gd name="connsiteX17" fmla="*/ 880434 w 1224306"/>
              <a:gd name="connsiteY17" fmla="*/ 286603 h 300251"/>
              <a:gd name="connsiteX18" fmla="*/ 921378 w 1224306"/>
              <a:gd name="connsiteY18" fmla="*/ 300251 h 300251"/>
              <a:gd name="connsiteX19" fmla="*/ 962321 w 1224306"/>
              <a:gd name="connsiteY19" fmla="*/ 272956 h 300251"/>
              <a:gd name="connsiteX20" fmla="*/ 975969 w 1224306"/>
              <a:gd name="connsiteY20" fmla="*/ 232012 h 300251"/>
              <a:gd name="connsiteX21" fmla="*/ 1003264 w 1224306"/>
              <a:gd name="connsiteY21" fmla="*/ 191069 h 300251"/>
              <a:gd name="connsiteX22" fmla="*/ 1016912 w 1224306"/>
              <a:gd name="connsiteY22" fmla="*/ 136478 h 300251"/>
              <a:gd name="connsiteX23" fmla="*/ 1098799 w 1224306"/>
              <a:gd name="connsiteY23" fmla="*/ 81887 h 300251"/>
              <a:gd name="connsiteX24" fmla="*/ 1194333 w 1224306"/>
              <a:gd name="connsiteY24" fmla="*/ 95535 h 300251"/>
              <a:gd name="connsiteX25" fmla="*/ 1207981 w 1224306"/>
              <a:gd name="connsiteY25" fmla="*/ 136478 h 300251"/>
              <a:gd name="connsiteX26" fmla="*/ 1221629 w 1224306"/>
              <a:gd name="connsiteY26" fmla="*/ 245660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4306" h="300251">
                <a:moveTo>
                  <a:pt x="6978" y="245660"/>
                </a:moveTo>
                <a:cubicBezTo>
                  <a:pt x="39701" y="147493"/>
                  <a:pt x="0" y="270084"/>
                  <a:pt x="34273" y="150126"/>
                </a:cubicBezTo>
                <a:cubicBezTo>
                  <a:pt x="38225" y="136294"/>
                  <a:pt x="36565" y="118015"/>
                  <a:pt x="47921" y="109183"/>
                </a:cubicBezTo>
                <a:cubicBezTo>
                  <a:pt x="80040" y="84202"/>
                  <a:pt x="157103" y="54591"/>
                  <a:pt x="157103" y="54591"/>
                </a:cubicBezTo>
                <a:cubicBezTo>
                  <a:pt x="184399" y="59140"/>
                  <a:pt x="216852" y="51636"/>
                  <a:pt x="238990" y="68239"/>
                </a:cubicBezTo>
                <a:cubicBezTo>
                  <a:pt x="258589" y="82938"/>
                  <a:pt x="259245" y="113013"/>
                  <a:pt x="266285" y="136478"/>
                </a:cubicBezTo>
                <a:cubicBezTo>
                  <a:pt x="267509" y="140557"/>
                  <a:pt x="282052" y="231249"/>
                  <a:pt x="293581" y="245660"/>
                </a:cubicBezTo>
                <a:cubicBezTo>
                  <a:pt x="303828" y="258468"/>
                  <a:pt x="320876" y="263857"/>
                  <a:pt x="334524" y="272956"/>
                </a:cubicBezTo>
                <a:cubicBezTo>
                  <a:pt x="366369" y="268407"/>
                  <a:pt x="400191" y="271255"/>
                  <a:pt x="430058" y="259308"/>
                </a:cubicBezTo>
                <a:cubicBezTo>
                  <a:pt x="447978" y="252140"/>
                  <a:pt x="459152" y="233600"/>
                  <a:pt x="471002" y="218365"/>
                </a:cubicBezTo>
                <a:cubicBezTo>
                  <a:pt x="491143" y="192470"/>
                  <a:pt x="507396" y="163774"/>
                  <a:pt x="525593" y="136478"/>
                </a:cubicBezTo>
                <a:lnTo>
                  <a:pt x="580184" y="54591"/>
                </a:lnTo>
                <a:cubicBezTo>
                  <a:pt x="589282" y="40943"/>
                  <a:pt x="591918" y="18835"/>
                  <a:pt x="607479" y="13648"/>
                </a:cubicBezTo>
                <a:lnTo>
                  <a:pt x="648423" y="0"/>
                </a:lnTo>
                <a:cubicBezTo>
                  <a:pt x="666620" y="4549"/>
                  <a:pt x="687751" y="2746"/>
                  <a:pt x="703014" y="13648"/>
                </a:cubicBezTo>
                <a:cubicBezTo>
                  <a:pt x="824808" y="100644"/>
                  <a:pt x="664499" y="48374"/>
                  <a:pt x="798548" y="81887"/>
                </a:cubicBezTo>
                <a:cubicBezTo>
                  <a:pt x="803097" y="95535"/>
                  <a:pt x="808961" y="108812"/>
                  <a:pt x="812196" y="122830"/>
                </a:cubicBezTo>
                <a:cubicBezTo>
                  <a:pt x="838233" y="235657"/>
                  <a:pt x="802471" y="247622"/>
                  <a:pt x="880434" y="286603"/>
                </a:cubicBezTo>
                <a:cubicBezTo>
                  <a:pt x="893301" y="293037"/>
                  <a:pt x="907730" y="295702"/>
                  <a:pt x="921378" y="300251"/>
                </a:cubicBezTo>
                <a:cubicBezTo>
                  <a:pt x="935026" y="291153"/>
                  <a:pt x="952075" y="285764"/>
                  <a:pt x="962321" y="272956"/>
                </a:cubicBezTo>
                <a:cubicBezTo>
                  <a:pt x="971308" y="261722"/>
                  <a:pt x="969535" y="244879"/>
                  <a:pt x="975969" y="232012"/>
                </a:cubicBezTo>
                <a:cubicBezTo>
                  <a:pt x="983304" y="217341"/>
                  <a:pt x="994166" y="204717"/>
                  <a:pt x="1003264" y="191069"/>
                </a:cubicBezTo>
                <a:cubicBezTo>
                  <a:pt x="1007813" y="172872"/>
                  <a:pt x="1004560" y="150594"/>
                  <a:pt x="1016912" y="136478"/>
                </a:cubicBezTo>
                <a:cubicBezTo>
                  <a:pt x="1038515" y="111790"/>
                  <a:pt x="1098799" y="81887"/>
                  <a:pt x="1098799" y="81887"/>
                </a:cubicBezTo>
                <a:cubicBezTo>
                  <a:pt x="1130644" y="86436"/>
                  <a:pt x="1165561" y="81149"/>
                  <a:pt x="1194333" y="95535"/>
                </a:cubicBezTo>
                <a:cubicBezTo>
                  <a:pt x="1207200" y="101969"/>
                  <a:pt x="1204492" y="122522"/>
                  <a:pt x="1207981" y="136478"/>
                </a:cubicBezTo>
                <a:cubicBezTo>
                  <a:pt x="1224306" y="201775"/>
                  <a:pt x="1221629" y="191125"/>
                  <a:pt x="1221629" y="245660"/>
                </a:cubicBezTo>
              </a:path>
            </a:pathLst>
          </a:cu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任意多边形 132">
            <a:extLst>
              <a:ext uri="{FF2B5EF4-FFF2-40B4-BE49-F238E27FC236}">
                <a16:creationId xmlns:a16="http://schemas.microsoft.com/office/drawing/2014/main" id="{F0132906-C6B9-42D1-8439-877FCF7EB39C}"/>
              </a:ext>
            </a:extLst>
          </p:cNvPr>
          <p:cNvSpPr/>
          <p:nvPr/>
        </p:nvSpPr>
        <p:spPr>
          <a:xfrm>
            <a:off x="5420488" y="2365894"/>
            <a:ext cx="365195" cy="87196"/>
          </a:xfrm>
          <a:custGeom>
            <a:avLst/>
            <a:gdLst>
              <a:gd name="connsiteX0" fmla="*/ 6978 w 1224306"/>
              <a:gd name="connsiteY0" fmla="*/ 245660 h 300251"/>
              <a:gd name="connsiteX1" fmla="*/ 34273 w 1224306"/>
              <a:gd name="connsiteY1" fmla="*/ 150126 h 300251"/>
              <a:gd name="connsiteX2" fmla="*/ 47921 w 1224306"/>
              <a:gd name="connsiteY2" fmla="*/ 109183 h 300251"/>
              <a:gd name="connsiteX3" fmla="*/ 157103 w 1224306"/>
              <a:gd name="connsiteY3" fmla="*/ 54591 h 300251"/>
              <a:gd name="connsiteX4" fmla="*/ 238990 w 1224306"/>
              <a:gd name="connsiteY4" fmla="*/ 68239 h 300251"/>
              <a:gd name="connsiteX5" fmla="*/ 266285 w 1224306"/>
              <a:gd name="connsiteY5" fmla="*/ 136478 h 300251"/>
              <a:gd name="connsiteX6" fmla="*/ 293581 w 1224306"/>
              <a:gd name="connsiteY6" fmla="*/ 245660 h 300251"/>
              <a:gd name="connsiteX7" fmla="*/ 334524 w 1224306"/>
              <a:gd name="connsiteY7" fmla="*/ 272956 h 300251"/>
              <a:gd name="connsiteX8" fmla="*/ 430058 w 1224306"/>
              <a:gd name="connsiteY8" fmla="*/ 259308 h 300251"/>
              <a:gd name="connsiteX9" fmla="*/ 471002 w 1224306"/>
              <a:gd name="connsiteY9" fmla="*/ 218365 h 300251"/>
              <a:gd name="connsiteX10" fmla="*/ 525593 w 1224306"/>
              <a:gd name="connsiteY10" fmla="*/ 136478 h 300251"/>
              <a:gd name="connsiteX11" fmla="*/ 580184 w 1224306"/>
              <a:gd name="connsiteY11" fmla="*/ 54591 h 300251"/>
              <a:gd name="connsiteX12" fmla="*/ 607479 w 1224306"/>
              <a:gd name="connsiteY12" fmla="*/ 13648 h 300251"/>
              <a:gd name="connsiteX13" fmla="*/ 648423 w 1224306"/>
              <a:gd name="connsiteY13" fmla="*/ 0 h 300251"/>
              <a:gd name="connsiteX14" fmla="*/ 703014 w 1224306"/>
              <a:gd name="connsiteY14" fmla="*/ 13648 h 300251"/>
              <a:gd name="connsiteX15" fmla="*/ 798548 w 1224306"/>
              <a:gd name="connsiteY15" fmla="*/ 81887 h 300251"/>
              <a:gd name="connsiteX16" fmla="*/ 812196 w 1224306"/>
              <a:gd name="connsiteY16" fmla="*/ 122830 h 300251"/>
              <a:gd name="connsiteX17" fmla="*/ 880434 w 1224306"/>
              <a:gd name="connsiteY17" fmla="*/ 286603 h 300251"/>
              <a:gd name="connsiteX18" fmla="*/ 921378 w 1224306"/>
              <a:gd name="connsiteY18" fmla="*/ 300251 h 300251"/>
              <a:gd name="connsiteX19" fmla="*/ 962321 w 1224306"/>
              <a:gd name="connsiteY19" fmla="*/ 272956 h 300251"/>
              <a:gd name="connsiteX20" fmla="*/ 975969 w 1224306"/>
              <a:gd name="connsiteY20" fmla="*/ 232012 h 300251"/>
              <a:gd name="connsiteX21" fmla="*/ 1003264 w 1224306"/>
              <a:gd name="connsiteY21" fmla="*/ 191069 h 300251"/>
              <a:gd name="connsiteX22" fmla="*/ 1016912 w 1224306"/>
              <a:gd name="connsiteY22" fmla="*/ 136478 h 300251"/>
              <a:gd name="connsiteX23" fmla="*/ 1098799 w 1224306"/>
              <a:gd name="connsiteY23" fmla="*/ 81887 h 300251"/>
              <a:gd name="connsiteX24" fmla="*/ 1194333 w 1224306"/>
              <a:gd name="connsiteY24" fmla="*/ 95535 h 300251"/>
              <a:gd name="connsiteX25" fmla="*/ 1207981 w 1224306"/>
              <a:gd name="connsiteY25" fmla="*/ 136478 h 300251"/>
              <a:gd name="connsiteX26" fmla="*/ 1221629 w 1224306"/>
              <a:gd name="connsiteY26" fmla="*/ 245660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4306" h="300251">
                <a:moveTo>
                  <a:pt x="6978" y="245660"/>
                </a:moveTo>
                <a:cubicBezTo>
                  <a:pt x="39701" y="147493"/>
                  <a:pt x="0" y="270084"/>
                  <a:pt x="34273" y="150126"/>
                </a:cubicBezTo>
                <a:cubicBezTo>
                  <a:pt x="38225" y="136294"/>
                  <a:pt x="36565" y="118015"/>
                  <a:pt x="47921" y="109183"/>
                </a:cubicBezTo>
                <a:cubicBezTo>
                  <a:pt x="80040" y="84202"/>
                  <a:pt x="157103" y="54591"/>
                  <a:pt x="157103" y="54591"/>
                </a:cubicBezTo>
                <a:cubicBezTo>
                  <a:pt x="184399" y="59140"/>
                  <a:pt x="216852" y="51636"/>
                  <a:pt x="238990" y="68239"/>
                </a:cubicBezTo>
                <a:cubicBezTo>
                  <a:pt x="258589" y="82938"/>
                  <a:pt x="259245" y="113013"/>
                  <a:pt x="266285" y="136478"/>
                </a:cubicBezTo>
                <a:cubicBezTo>
                  <a:pt x="267509" y="140557"/>
                  <a:pt x="282052" y="231249"/>
                  <a:pt x="293581" y="245660"/>
                </a:cubicBezTo>
                <a:cubicBezTo>
                  <a:pt x="303828" y="258468"/>
                  <a:pt x="320876" y="263857"/>
                  <a:pt x="334524" y="272956"/>
                </a:cubicBezTo>
                <a:cubicBezTo>
                  <a:pt x="366369" y="268407"/>
                  <a:pt x="400191" y="271255"/>
                  <a:pt x="430058" y="259308"/>
                </a:cubicBezTo>
                <a:cubicBezTo>
                  <a:pt x="447978" y="252140"/>
                  <a:pt x="459152" y="233600"/>
                  <a:pt x="471002" y="218365"/>
                </a:cubicBezTo>
                <a:cubicBezTo>
                  <a:pt x="491143" y="192470"/>
                  <a:pt x="507396" y="163774"/>
                  <a:pt x="525593" y="136478"/>
                </a:cubicBezTo>
                <a:lnTo>
                  <a:pt x="580184" y="54591"/>
                </a:lnTo>
                <a:cubicBezTo>
                  <a:pt x="589282" y="40943"/>
                  <a:pt x="591918" y="18835"/>
                  <a:pt x="607479" y="13648"/>
                </a:cubicBezTo>
                <a:lnTo>
                  <a:pt x="648423" y="0"/>
                </a:lnTo>
                <a:cubicBezTo>
                  <a:pt x="666620" y="4549"/>
                  <a:pt x="687751" y="2746"/>
                  <a:pt x="703014" y="13648"/>
                </a:cubicBezTo>
                <a:cubicBezTo>
                  <a:pt x="824808" y="100644"/>
                  <a:pt x="664499" y="48374"/>
                  <a:pt x="798548" y="81887"/>
                </a:cubicBezTo>
                <a:cubicBezTo>
                  <a:pt x="803097" y="95535"/>
                  <a:pt x="808961" y="108812"/>
                  <a:pt x="812196" y="122830"/>
                </a:cubicBezTo>
                <a:cubicBezTo>
                  <a:pt x="838233" y="235657"/>
                  <a:pt x="802471" y="247622"/>
                  <a:pt x="880434" y="286603"/>
                </a:cubicBezTo>
                <a:cubicBezTo>
                  <a:pt x="893301" y="293037"/>
                  <a:pt x="907730" y="295702"/>
                  <a:pt x="921378" y="300251"/>
                </a:cubicBezTo>
                <a:cubicBezTo>
                  <a:pt x="935026" y="291153"/>
                  <a:pt x="952075" y="285764"/>
                  <a:pt x="962321" y="272956"/>
                </a:cubicBezTo>
                <a:cubicBezTo>
                  <a:pt x="971308" y="261722"/>
                  <a:pt x="969535" y="244879"/>
                  <a:pt x="975969" y="232012"/>
                </a:cubicBezTo>
                <a:cubicBezTo>
                  <a:pt x="983304" y="217341"/>
                  <a:pt x="994166" y="204717"/>
                  <a:pt x="1003264" y="191069"/>
                </a:cubicBezTo>
                <a:cubicBezTo>
                  <a:pt x="1007813" y="172872"/>
                  <a:pt x="1004560" y="150594"/>
                  <a:pt x="1016912" y="136478"/>
                </a:cubicBezTo>
                <a:cubicBezTo>
                  <a:pt x="1038515" y="111790"/>
                  <a:pt x="1098799" y="81887"/>
                  <a:pt x="1098799" y="81887"/>
                </a:cubicBezTo>
                <a:cubicBezTo>
                  <a:pt x="1130644" y="86436"/>
                  <a:pt x="1165561" y="81149"/>
                  <a:pt x="1194333" y="95535"/>
                </a:cubicBezTo>
                <a:cubicBezTo>
                  <a:pt x="1207200" y="101969"/>
                  <a:pt x="1204492" y="122522"/>
                  <a:pt x="1207981" y="136478"/>
                </a:cubicBezTo>
                <a:cubicBezTo>
                  <a:pt x="1224306" y="201775"/>
                  <a:pt x="1221629" y="191125"/>
                  <a:pt x="1221629" y="245660"/>
                </a:cubicBezTo>
              </a:path>
            </a:pathLst>
          </a:cu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任意多边形 133">
            <a:extLst>
              <a:ext uri="{FF2B5EF4-FFF2-40B4-BE49-F238E27FC236}">
                <a16:creationId xmlns:a16="http://schemas.microsoft.com/office/drawing/2014/main" id="{AE93E529-8C80-4F9D-975E-E1B14B8015FC}"/>
              </a:ext>
            </a:extLst>
          </p:cNvPr>
          <p:cNvSpPr/>
          <p:nvPr/>
        </p:nvSpPr>
        <p:spPr>
          <a:xfrm>
            <a:off x="5260537" y="2293130"/>
            <a:ext cx="319903" cy="67976"/>
          </a:xfrm>
          <a:custGeom>
            <a:avLst/>
            <a:gdLst>
              <a:gd name="connsiteX0" fmla="*/ 6978 w 1224306"/>
              <a:gd name="connsiteY0" fmla="*/ 245660 h 300251"/>
              <a:gd name="connsiteX1" fmla="*/ 34273 w 1224306"/>
              <a:gd name="connsiteY1" fmla="*/ 150126 h 300251"/>
              <a:gd name="connsiteX2" fmla="*/ 47921 w 1224306"/>
              <a:gd name="connsiteY2" fmla="*/ 109183 h 300251"/>
              <a:gd name="connsiteX3" fmla="*/ 157103 w 1224306"/>
              <a:gd name="connsiteY3" fmla="*/ 54591 h 300251"/>
              <a:gd name="connsiteX4" fmla="*/ 238990 w 1224306"/>
              <a:gd name="connsiteY4" fmla="*/ 68239 h 300251"/>
              <a:gd name="connsiteX5" fmla="*/ 266285 w 1224306"/>
              <a:gd name="connsiteY5" fmla="*/ 136478 h 300251"/>
              <a:gd name="connsiteX6" fmla="*/ 293581 w 1224306"/>
              <a:gd name="connsiteY6" fmla="*/ 245660 h 300251"/>
              <a:gd name="connsiteX7" fmla="*/ 334524 w 1224306"/>
              <a:gd name="connsiteY7" fmla="*/ 272956 h 300251"/>
              <a:gd name="connsiteX8" fmla="*/ 430058 w 1224306"/>
              <a:gd name="connsiteY8" fmla="*/ 259308 h 300251"/>
              <a:gd name="connsiteX9" fmla="*/ 471002 w 1224306"/>
              <a:gd name="connsiteY9" fmla="*/ 218365 h 300251"/>
              <a:gd name="connsiteX10" fmla="*/ 525593 w 1224306"/>
              <a:gd name="connsiteY10" fmla="*/ 136478 h 300251"/>
              <a:gd name="connsiteX11" fmla="*/ 580184 w 1224306"/>
              <a:gd name="connsiteY11" fmla="*/ 54591 h 300251"/>
              <a:gd name="connsiteX12" fmla="*/ 607479 w 1224306"/>
              <a:gd name="connsiteY12" fmla="*/ 13648 h 300251"/>
              <a:gd name="connsiteX13" fmla="*/ 648423 w 1224306"/>
              <a:gd name="connsiteY13" fmla="*/ 0 h 300251"/>
              <a:gd name="connsiteX14" fmla="*/ 703014 w 1224306"/>
              <a:gd name="connsiteY14" fmla="*/ 13648 h 300251"/>
              <a:gd name="connsiteX15" fmla="*/ 798548 w 1224306"/>
              <a:gd name="connsiteY15" fmla="*/ 81887 h 300251"/>
              <a:gd name="connsiteX16" fmla="*/ 812196 w 1224306"/>
              <a:gd name="connsiteY16" fmla="*/ 122830 h 300251"/>
              <a:gd name="connsiteX17" fmla="*/ 880434 w 1224306"/>
              <a:gd name="connsiteY17" fmla="*/ 286603 h 300251"/>
              <a:gd name="connsiteX18" fmla="*/ 921378 w 1224306"/>
              <a:gd name="connsiteY18" fmla="*/ 300251 h 300251"/>
              <a:gd name="connsiteX19" fmla="*/ 962321 w 1224306"/>
              <a:gd name="connsiteY19" fmla="*/ 272956 h 300251"/>
              <a:gd name="connsiteX20" fmla="*/ 975969 w 1224306"/>
              <a:gd name="connsiteY20" fmla="*/ 232012 h 300251"/>
              <a:gd name="connsiteX21" fmla="*/ 1003264 w 1224306"/>
              <a:gd name="connsiteY21" fmla="*/ 191069 h 300251"/>
              <a:gd name="connsiteX22" fmla="*/ 1016912 w 1224306"/>
              <a:gd name="connsiteY22" fmla="*/ 136478 h 300251"/>
              <a:gd name="connsiteX23" fmla="*/ 1098799 w 1224306"/>
              <a:gd name="connsiteY23" fmla="*/ 81887 h 300251"/>
              <a:gd name="connsiteX24" fmla="*/ 1194333 w 1224306"/>
              <a:gd name="connsiteY24" fmla="*/ 95535 h 300251"/>
              <a:gd name="connsiteX25" fmla="*/ 1207981 w 1224306"/>
              <a:gd name="connsiteY25" fmla="*/ 136478 h 300251"/>
              <a:gd name="connsiteX26" fmla="*/ 1221629 w 1224306"/>
              <a:gd name="connsiteY26" fmla="*/ 245660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4306" h="300251">
                <a:moveTo>
                  <a:pt x="6978" y="245660"/>
                </a:moveTo>
                <a:cubicBezTo>
                  <a:pt x="39701" y="147493"/>
                  <a:pt x="0" y="270084"/>
                  <a:pt x="34273" y="150126"/>
                </a:cubicBezTo>
                <a:cubicBezTo>
                  <a:pt x="38225" y="136294"/>
                  <a:pt x="36565" y="118015"/>
                  <a:pt x="47921" y="109183"/>
                </a:cubicBezTo>
                <a:cubicBezTo>
                  <a:pt x="80040" y="84202"/>
                  <a:pt x="157103" y="54591"/>
                  <a:pt x="157103" y="54591"/>
                </a:cubicBezTo>
                <a:cubicBezTo>
                  <a:pt x="184399" y="59140"/>
                  <a:pt x="216852" y="51636"/>
                  <a:pt x="238990" y="68239"/>
                </a:cubicBezTo>
                <a:cubicBezTo>
                  <a:pt x="258589" y="82938"/>
                  <a:pt x="259245" y="113013"/>
                  <a:pt x="266285" y="136478"/>
                </a:cubicBezTo>
                <a:cubicBezTo>
                  <a:pt x="267509" y="140557"/>
                  <a:pt x="282052" y="231249"/>
                  <a:pt x="293581" y="245660"/>
                </a:cubicBezTo>
                <a:cubicBezTo>
                  <a:pt x="303828" y="258468"/>
                  <a:pt x="320876" y="263857"/>
                  <a:pt x="334524" y="272956"/>
                </a:cubicBezTo>
                <a:cubicBezTo>
                  <a:pt x="366369" y="268407"/>
                  <a:pt x="400191" y="271255"/>
                  <a:pt x="430058" y="259308"/>
                </a:cubicBezTo>
                <a:cubicBezTo>
                  <a:pt x="447978" y="252140"/>
                  <a:pt x="459152" y="233600"/>
                  <a:pt x="471002" y="218365"/>
                </a:cubicBezTo>
                <a:cubicBezTo>
                  <a:pt x="491143" y="192470"/>
                  <a:pt x="507396" y="163774"/>
                  <a:pt x="525593" y="136478"/>
                </a:cubicBezTo>
                <a:lnTo>
                  <a:pt x="580184" y="54591"/>
                </a:lnTo>
                <a:cubicBezTo>
                  <a:pt x="589282" y="40943"/>
                  <a:pt x="591918" y="18835"/>
                  <a:pt x="607479" y="13648"/>
                </a:cubicBezTo>
                <a:lnTo>
                  <a:pt x="648423" y="0"/>
                </a:lnTo>
                <a:cubicBezTo>
                  <a:pt x="666620" y="4549"/>
                  <a:pt x="687751" y="2746"/>
                  <a:pt x="703014" y="13648"/>
                </a:cubicBezTo>
                <a:cubicBezTo>
                  <a:pt x="824808" y="100644"/>
                  <a:pt x="664499" y="48374"/>
                  <a:pt x="798548" y="81887"/>
                </a:cubicBezTo>
                <a:cubicBezTo>
                  <a:pt x="803097" y="95535"/>
                  <a:pt x="808961" y="108812"/>
                  <a:pt x="812196" y="122830"/>
                </a:cubicBezTo>
                <a:cubicBezTo>
                  <a:pt x="838233" y="235657"/>
                  <a:pt x="802471" y="247622"/>
                  <a:pt x="880434" y="286603"/>
                </a:cubicBezTo>
                <a:cubicBezTo>
                  <a:pt x="893301" y="293037"/>
                  <a:pt x="907730" y="295702"/>
                  <a:pt x="921378" y="300251"/>
                </a:cubicBezTo>
                <a:cubicBezTo>
                  <a:pt x="935026" y="291153"/>
                  <a:pt x="952075" y="285764"/>
                  <a:pt x="962321" y="272956"/>
                </a:cubicBezTo>
                <a:cubicBezTo>
                  <a:pt x="971308" y="261722"/>
                  <a:pt x="969535" y="244879"/>
                  <a:pt x="975969" y="232012"/>
                </a:cubicBezTo>
                <a:cubicBezTo>
                  <a:pt x="983304" y="217341"/>
                  <a:pt x="994166" y="204717"/>
                  <a:pt x="1003264" y="191069"/>
                </a:cubicBezTo>
                <a:cubicBezTo>
                  <a:pt x="1007813" y="172872"/>
                  <a:pt x="1004560" y="150594"/>
                  <a:pt x="1016912" y="136478"/>
                </a:cubicBezTo>
                <a:cubicBezTo>
                  <a:pt x="1038515" y="111790"/>
                  <a:pt x="1098799" y="81887"/>
                  <a:pt x="1098799" y="81887"/>
                </a:cubicBezTo>
                <a:cubicBezTo>
                  <a:pt x="1130644" y="86436"/>
                  <a:pt x="1165561" y="81149"/>
                  <a:pt x="1194333" y="95535"/>
                </a:cubicBezTo>
                <a:cubicBezTo>
                  <a:pt x="1207200" y="101969"/>
                  <a:pt x="1204492" y="122522"/>
                  <a:pt x="1207981" y="136478"/>
                </a:cubicBezTo>
                <a:cubicBezTo>
                  <a:pt x="1224306" y="201775"/>
                  <a:pt x="1221629" y="191125"/>
                  <a:pt x="1221629" y="245660"/>
                </a:cubicBezTo>
              </a:path>
            </a:pathLst>
          </a:custGeom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任意多边形 84">
            <a:extLst>
              <a:ext uri="{FF2B5EF4-FFF2-40B4-BE49-F238E27FC236}">
                <a16:creationId xmlns:a16="http://schemas.microsoft.com/office/drawing/2014/main" id="{41F6B64E-8751-4879-957E-272BFEA452D4}"/>
              </a:ext>
            </a:extLst>
          </p:cNvPr>
          <p:cNvSpPr/>
          <p:nvPr/>
        </p:nvSpPr>
        <p:spPr>
          <a:xfrm>
            <a:off x="1753054" y="2290453"/>
            <a:ext cx="508840" cy="127206"/>
          </a:xfrm>
          <a:custGeom>
            <a:avLst/>
            <a:gdLst>
              <a:gd name="connsiteX0" fmla="*/ 6978 w 1224306"/>
              <a:gd name="connsiteY0" fmla="*/ 245660 h 300251"/>
              <a:gd name="connsiteX1" fmla="*/ 34273 w 1224306"/>
              <a:gd name="connsiteY1" fmla="*/ 150126 h 300251"/>
              <a:gd name="connsiteX2" fmla="*/ 47921 w 1224306"/>
              <a:gd name="connsiteY2" fmla="*/ 109183 h 300251"/>
              <a:gd name="connsiteX3" fmla="*/ 157103 w 1224306"/>
              <a:gd name="connsiteY3" fmla="*/ 54591 h 300251"/>
              <a:gd name="connsiteX4" fmla="*/ 238990 w 1224306"/>
              <a:gd name="connsiteY4" fmla="*/ 68239 h 300251"/>
              <a:gd name="connsiteX5" fmla="*/ 266285 w 1224306"/>
              <a:gd name="connsiteY5" fmla="*/ 136478 h 300251"/>
              <a:gd name="connsiteX6" fmla="*/ 293581 w 1224306"/>
              <a:gd name="connsiteY6" fmla="*/ 245660 h 300251"/>
              <a:gd name="connsiteX7" fmla="*/ 334524 w 1224306"/>
              <a:gd name="connsiteY7" fmla="*/ 272956 h 300251"/>
              <a:gd name="connsiteX8" fmla="*/ 430058 w 1224306"/>
              <a:gd name="connsiteY8" fmla="*/ 259308 h 300251"/>
              <a:gd name="connsiteX9" fmla="*/ 471002 w 1224306"/>
              <a:gd name="connsiteY9" fmla="*/ 218365 h 300251"/>
              <a:gd name="connsiteX10" fmla="*/ 525593 w 1224306"/>
              <a:gd name="connsiteY10" fmla="*/ 136478 h 300251"/>
              <a:gd name="connsiteX11" fmla="*/ 580184 w 1224306"/>
              <a:gd name="connsiteY11" fmla="*/ 54591 h 300251"/>
              <a:gd name="connsiteX12" fmla="*/ 607479 w 1224306"/>
              <a:gd name="connsiteY12" fmla="*/ 13648 h 300251"/>
              <a:gd name="connsiteX13" fmla="*/ 648423 w 1224306"/>
              <a:gd name="connsiteY13" fmla="*/ 0 h 300251"/>
              <a:gd name="connsiteX14" fmla="*/ 703014 w 1224306"/>
              <a:gd name="connsiteY14" fmla="*/ 13648 h 300251"/>
              <a:gd name="connsiteX15" fmla="*/ 798548 w 1224306"/>
              <a:gd name="connsiteY15" fmla="*/ 81887 h 300251"/>
              <a:gd name="connsiteX16" fmla="*/ 812196 w 1224306"/>
              <a:gd name="connsiteY16" fmla="*/ 122830 h 300251"/>
              <a:gd name="connsiteX17" fmla="*/ 880434 w 1224306"/>
              <a:gd name="connsiteY17" fmla="*/ 286603 h 300251"/>
              <a:gd name="connsiteX18" fmla="*/ 921378 w 1224306"/>
              <a:gd name="connsiteY18" fmla="*/ 300251 h 300251"/>
              <a:gd name="connsiteX19" fmla="*/ 962321 w 1224306"/>
              <a:gd name="connsiteY19" fmla="*/ 272956 h 300251"/>
              <a:gd name="connsiteX20" fmla="*/ 975969 w 1224306"/>
              <a:gd name="connsiteY20" fmla="*/ 232012 h 300251"/>
              <a:gd name="connsiteX21" fmla="*/ 1003264 w 1224306"/>
              <a:gd name="connsiteY21" fmla="*/ 191069 h 300251"/>
              <a:gd name="connsiteX22" fmla="*/ 1016912 w 1224306"/>
              <a:gd name="connsiteY22" fmla="*/ 136478 h 300251"/>
              <a:gd name="connsiteX23" fmla="*/ 1098799 w 1224306"/>
              <a:gd name="connsiteY23" fmla="*/ 81887 h 300251"/>
              <a:gd name="connsiteX24" fmla="*/ 1194333 w 1224306"/>
              <a:gd name="connsiteY24" fmla="*/ 95535 h 300251"/>
              <a:gd name="connsiteX25" fmla="*/ 1207981 w 1224306"/>
              <a:gd name="connsiteY25" fmla="*/ 136478 h 300251"/>
              <a:gd name="connsiteX26" fmla="*/ 1221629 w 1224306"/>
              <a:gd name="connsiteY26" fmla="*/ 245660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4306" h="300251">
                <a:moveTo>
                  <a:pt x="6978" y="245660"/>
                </a:moveTo>
                <a:cubicBezTo>
                  <a:pt x="39701" y="147493"/>
                  <a:pt x="0" y="270084"/>
                  <a:pt x="34273" y="150126"/>
                </a:cubicBezTo>
                <a:cubicBezTo>
                  <a:pt x="38225" y="136294"/>
                  <a:pt x="36565" y="118015"/>
                  <a:pt x="47921" y="109183"/>
                </a:cubicBezTo>
                <a:cubicBezTo>
                  <a:pt x="80040" y="84202"/>
                  <a:pt x="157103" y="54591"/>
                  <a:pt x="157103" y="54591"/>
                </a:cubicBezTo>
                <a:cubicBezTo>
                  <a:pt x="184399" y="59140"/>
                  <a:pt x="216852" y="51636"/>
                  <a:pt x="238990" y="68239"/>
                </a:cubicBezTo>
                <a:cubicBezTo>
                  <a:pt x="258589" y="82938"/>
                  <a:pt x="259245" y="113013"/>
                  <a:pt x="266285" y="136478"/>
                </a:cubicBezTo>
                <a:cubicBezTo>
                  <a:pt x="267509" y="140557"/>
                  <a:pt x="282052" y="231249"/>
                  <a:pt x="293581" y="245660"/>
                </a:cubicBezTo>
                <a:cubicBezTo>
                  <a:pt x="303828" y="258468"/>
                  <a:pt x="320876" y="263857"/>
                  <a:pt x="334524" y="272956"/>
                </a:cubicBezTo>
                <a:cubicBezTo>
                  <a:pt x="366369" y="268407"/>
                  <a:pt x="400191" y="271255"/>
                  <a:pt x="430058" y="259308"/>
                </a:cubicBezTo>
                <a:cubicBezTo>
                  <a:pt x="447978" y="252140"/>
                  <a:pt x="459152" y="233600"/>
                  <a:pt x="471002" y="218365"/>
                </a:cubicBezTo>
                <a:cubicBezTo>
                  <a:pt x="491143" y="192470"/>
                  <a:pt x="507396" y="163774"/>
                  <a:pt x="525593" y="136478"/>
                </a:cubicBezTo>
                <a:lnTo>
                  <a:pt x="580184" y="54591"/>
                </a:lnTo>
                <a:cubicBezTo>
                  <a:pt x="589282" y="40943"/>
                  <a:pt x="591918" y="18835"/>
                  <a:pt x="607479" y="13648"/>
                </a:cubicBezTo>
                <a:lnTo>
                  <a:pt x="648423" y="0"/>
                </a:lnTo>
                <a:cubicBezTo>
                  <a:pt x="666620" y="4549"/>
                  <a:pt x="687751" y="2746"/>
                  <a:pt x="703014" y="13648"/>
                </a:cubicBezTo>
                <a:cubicBezTo>
                  <a:pt x="824808" y="100644"/>
                  <a:pt x="664499" y="48374"/>
                  <a:pt x="798548" y="81887"/>
                </a:cubicBezTo>
                <a:cubicBezTo>
                  <a:pt x="803097" y="95535"/>
                  <a:pt x="808961" y="108812"/>
                  <a:pt x="812196" y="122830"/>
                </a:cubicBezTo>
                <a:cubicBezTo>
                  <a:pt x="838233" y="235657"/>
                  <a:pt x="802471" y="247622"/>
                  <a:pt x="880434" y="286603"/>
                </a:cubicBezTo>
                <a:cubicBezTo>
                  <a:pt x="893301" y="293037"/>
                  <a:pt x="907730" y="295702"/>
                  <a:pt x="921378" y="300251"/>
                </a:cubicBezTo>
                <a:cubicBezTo>
                  <a:pt x="935026" y="291153"/>
                  <a:pt x="952075" y="285764"/>
                  <a:pt x="962321" y="272956"/>
                </a:cubicBezTo>
                <a:cubicBezTo>
                  <a:pt x="971308" y="261722"/>
                  <a:pt x="969535" y="244879"/>
                  <a:pt x="975969" y="232012"/>
                </a:cubicBezTo>
                <a:cubicBezTo>
                  <a:pt x="983304" y="217341"/>
                  <a:pt x="994166" y="204717"/>
                  <a:pt x="1003264" y="191069"/>
                </a:cubicBezTo>
                <a:cubicBezTo>
                  <a:pt x="1007813" y="172872"/>
                  <a:pt x="1004560" y="150594"/>
                  <a:pt x="1016912" y="136478"/>
                </a:cubicBezTo>
                <a:cubicBezTo>
                  <a:pt x="1038515" y="111790"/>
                  <a:pt x="1098799" y="81887"/>
                  <a:pt x="1098799" y="81887"/>
                </a:cubicBezTo>
                <a:cubicBezTo>
                  <a:pt x="1130644" y="86436"/>
                  <a:pt x="1165561" y="81149"/>
                  <a:pt x="1194333" y="95535"/>
                </a:cubicBezTo>
                <a:cubicBezTo>
                  <a:pt x="1207200" y="101969"/>
                  <a:pt x="1204492" y="122522"/>
                  <a:pt x="1207981" y="136478"/>
                </a:cubicBezTo>
                <a:cubicBezTo>
                  <a:pt x="1224306" y="201775"/>
                  <a:pt x="1221629" y="191125"/>
                  <a:pt x="1221629" y="245660"/>
                </a:cubicBezTo>
              </a:path>
            </a:pathLst>
          </a:cu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任意多边形 85">
            <a:extLst>
              <a:ext uri="{FF2B5EF4-FFF2-40B4-BE49-F238E27FC236}">
                <a16:creationId xmlns:a16="http://schemas.microsoft.com/office/drawing/2014/main" id="{565789E5-3B0F-401B-9930-EE931AF9AA02}"/>
              </a:ext>
            </a:extLst>
          </p:cNvPr>
          <p:cNvSpPr/>
          <p:nvPr/>
        </p:nvSpPr>
        <p:spPr>
          <a:xfrm>
            <a:off x="1157222" y="2233201"/>
            <a:ext cx="508840" cy="127206"/>
          </a:xfrm>
          <a:custGeom>
            <a:avLst/>
            <a:gdLst>
              <a:gd name="connsiteX0" fmla="*/ 6978 w 1224306"/>
              <a:gd name="connsiteY0" fmla="*/ 245660 h 300251"/>
              <a:gd name="connsiteX1" fmla="*/ 34273 w 1224306"/>
              <a:gd name="connsiteY1" fmla="*/ 150126 h 300251"/>
              <a:gd name="connsiteX2" fmla="*/ 47921 w 1224306"/>
              <a:gd name="connsiteY2" fmla="*/ 109183 h 300251"/>
              <a:gd name="connsiteX3" fmla="*/ 157103 w 1224306"/>
              <a:gd name="connsiteY3" fmla="*/ 54591 h 300251"/>
              <a:gd name="connsiteX4" fmla="*/ 238990 w 1224306"/>
              <a:gd name="connsiteY4" fmla="*/ 68239 h 300251"/>
              <a:gd name="connsiteX5" fmla="*/ 266285 w 1224306"/>
              <a:gd name="connsiteY5" fmla="*/ 136478 h 300251"/>
              <a:gd name="connsiteX6" fmla="*/ 293581 w 1224306"/>
              <a:gd name="connsiteY6" fmla="*/ 245660 h 300251"/>
              <a:gd name="connsiteX7" fmla="*/ 334524 w 1224306"/>
              <a:gd name="connsiteY7" fmla="*/ 272956 h 300251"/>
              <a:gd name="connsiteX8" fmla="*/ 430058 w 1224306"/>
              <a:gd name="connsiteY8" fmla="*/ 259308 h 300251"/>
              <a:gd name="connsiteX9" fmla="*/ 471002 w 1224306"/>
              <a:gd name="connsiteY9" fmla="*/ 218365 h 300251"/>
              <a:gd name="connsiteX10" fmla="*/ 525593 w 1224306"/>
              <a:gd name="connsiteY10" fmla="*/ 136478 h 300251"/>
              <a:gd name="connsiteX11" fmla="*/ 580184 w 1224306"/>
              <a:gd name="connsiteY11" fmla="*/ 54591 h 300251"/>
              <a:gd name="connsiteX12" fmla="*/ 607479 w 1224306"/>
              <a:gd name="connsiteY12" fmla="*/ 13648 h 300251"/>
              <a:gd name="connsiteX13" fmla="*/ 648423 w 1224306"/>
              <a:gd name="connsiteY13" fmla="*/ 0 h 300251"/>
              <a:gd name="connsiteX14" fmla="*/ 703014 w 1224306"/>
              <a:gd name="connsiteY14" fmla="*/ 13648 h 300251"/>
              <a:gd name="connsiteX15" fmla="*/ 798548 w 1224306"/>
              <a:gd name="connsiteY15" fmla="*/ 81887 h 300251"/>
              <a:gd name="connsiteX16" fmla="*/ 812196 w 1224306"/>
              <a:gd name="connsiteY16" fmla="*/ 122830 h 300251"/>
              <a:gd name="connsiteX17" fmla="*/ 880434 w 1224306"/>
              <a:gd name="connsiteY17" fmla="*/ 286603 h 300251"/>
              <a:gd name="connsiteX18" fmla="*/ 921378 w 1224306"/>
              <a:gd name="connsiteY18" fmla="*/ 300251 h 300251"/>
              <a:gd name="connsiteX19" fmla="*/ 962321 w 1224306"/>
              <a:gd name="connsiteY19" fmla="*/ 272956 h 300251"/>
              <a:gd name="connsiteX20" fmla="*/ 975969 w 1224306"/>
              <a:gd name="connsiteY20" fmla="*/ 232012 h 300251"/>
              <a:gd name="connsiteX21" fmla="*/ 1003264 w 1224306"/>
              <a:gd name="connsiteY21" fmla="*/ 191069 h 300251"/>
              <a:gd name="connsiteX22" fmla="*/ 1016912 w 1224306"/>
              <a:gd name="connsiteY22" fmla="*/ 136478 h 300251"/>
              <a:gd name="connsiteX23" fmla="*/ 1098799 w 1224306"/>
              <a:gd name="connsiteY23" fmla="*/ 81887 h 300251"/>
              <a:gd name="connsiteX24" fmla="*/ 1194333 w 1224306"/>
              <a:gd name="connsiteY24" fmla="*/ 95535 h 300251"/>
              <a:gd name="connsiteX25" fmla="*/ 1207981 w 1224306"/>
              <a:gd name="connsiteY25" fmla="*/ 136478 h 300251"/>
              <a:gd name="connsiteX26" fmla="*/ 1221629 w 1224306"/>
              <a:gd name="connsiteY26" fmla="*/ 245660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4306" h="300251">
                <a:moveTo>
                  <a:pt x="6978" y="245660"/>
                </a:moveTo>
                <a:cubicBezTo>
                  <a:pt x="39701" y="147493"/>
                  <a:pt x="0" y="270084"/>
                  <a:pt x="34273" y="150126"/>
                </a:cubicBezTo>
                <a:cubicBezTo>
                  <a:pt x="38225" y="136294"/>
                  <a:pt x="36565" y="118015"/>
                  <a:pt x="47921" y="109183"/>
                </a:cubicBezTo>
                <a:cubicBezTo>
                  <a:pt x="80040" y="84202"/>
                  <a:pt x="157103" y="54591"/>
                  <a:pt x="157103" y="54591"/>
                </a:cubicBezTo>
                <a:cubicBezTo>
                  <a:pt x="184399" y="59140"/>
                  <a:pt x="216852" y="51636"/>
                  <a:pt x="238990" y="68239"/>
                </a:cubicBezTo>
                <a:cubicBezTo>
                  <a:pt x="258589" y="82938"/>
                  <a:pt x="259245" y="113013"/>
                  <a:pt x="266285" y="136478"/>
                </a:cubicBezTo>
                <a:cubicBezTo>
                  <a:pt x="267509" y="140557"/>
                  <a:pt x="282052" y="231249"/>
                  <a:pt x="293581" y="245660"/>
                </a:cubicBezTo>
                <a:cubicBezTo>
                  <a:pt x="303828" y="258468"/>
                  <a:pt x="320876" y="263857"/>
                  <a:pt x="334524" y="272956"/>
                </a:cubicBezTo>
                <a:cubicBezTo>
                  <a:pt x="366369" y="268407"/>
                  <a:pt x="400191" y="271255"/>
                  <a:pt x="430058" y="259308"/>
                </a:cubicBezTo>
                <a:cubicBezTo>
                  <a:pt x="447978" y="252140"/>
                  <a:pt x="459152" y="233600"/>
                  <a:pt x="471002" y="218365"/>
                </a:cubicBezTo>
                <a:cubicBezTo>
                  <a:pt x="491143" y="192470"/>
                  <a:pt x="507396" y="163774"/>
                  <a:pt x="525593" y="136478"/>
                </a:cubicBezTo>
                <a:lnTo>
                  <a:pt x="580184" y="54591"/>
                </a:lnTo>
                <a:cubicBezTo>
                  <a:pt x="589282" y="40943"/>
                  <a:pt x="591918" y="18835"/>
                  <a:pt x="607479" y="13648"/>
                </a:cubicBezTo>
                <a:lnTo>
                  <a:pt x="648423" y="0"/>
                </a:lnTo>
                <a:cubicBezTo>
                  <a:pt x="666620" y="4549"/>
                  <a:pt x="687751" y="2746"/>
                  <a:pt x="703014" y="13648"/>
                </a:cubicBezTo>
                <a:cubicBezTo>
                  <a:pt x="824808" y="100644"/>
                  <a:pt x="664499" y="48374"/>
                  <a:pt x="798548" y="81887"/>
                </a:cubicBezTo>
                <a:cubicBezTo>
                  <a:pt x="803097" y="95535"/>
                  <a:pt x="808961" y="108812"/>
                  <a:pt x="812196" y="122830"/>
                </a:cubicBezTo>
                <a:cubicBezTo>
                  <a:pt x="838233" y="235657"/>
                  <a:pt x="802471" y="247622"/>
                  <a:pt x="880434" y="286603"/>
                </a:cubicBezTo>
                <a:cubicBezTo>
                  <a:pt x="893301" y="293037"/>
                  <a:pt x="907730" y="295702"/>
                  <a:pt x="921378" y="300251"/>
                </a:cubicBezTo>
                <a:cubicBezTo>
                  <a:pt x="935026" y="291153"/>
                  <a:pt x="952075" y="285764"/>
                  <a:pt x="962321" y="272956"/>
                </a:cubicBezTo>
                <a:cubicBezTo>
                  <a:pt x="971308" y="261722"/>
                  <a:pt x="969535" y="244879"/>
                  <a:pt x="975969" y="232012"/>
                </a:cubicBezTo>
                <a:cubicBezTo>
                  <a:pt x="983304" y="217341"/>
                  <a:pt x="994166" y="204717"/>
                  <a:pt x="1003264" y="191069"/>
                </a:cubicBezTo>
                <a:cubicBezTo>
                  <a:pt x="1007813" y="172872"/>
                  <a:pt x="1004560" y="150594"/>
                  <a:pt x="1016912" y="136478"/>
                </a:cubicBezTo>
                <a:cubicBezTo>
                  <a:pt x="1038515" y="111790"/>
                  <a:pt x="1098799" y="81887"/>
                  <a:pt x="1098799" y="81887"/>
                </a:cubicBezTo>
                <a:cubicBezTo>
                  <a:pt x="1130644" y="86436"/>
                  <a:pt x="1165561" y="81149"/>
                  <a:pt x="1194333" y="95535"/>
                </a:cubicBezTo>
                <a:cubicBezTo>
                  <a:pt x="1207200" y="101969"/>
                  <a:pt x="1204492" y="122522"/>
                  <a:pt x="1207981" y="136478"/>
                </a:cubicBezTo>
                <a:cubicBezTo>
                  <a:pt x="1224306" y="201775"/>
                  <a:pt x="1221629" y="191125"/>
                  <a:pt x="1221629" y="245660"/>
                </a:cubicBezTo>
              </a:path>
            </a:pathLst>
          </a:cu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任意多边形 86">
            <a:extLst>
              <a:ext uri="{FF2B5EF4-FFF2-40B4-BE49-F238E27FC236}">
                <a16:creationId xmlns:a16="http://schemas.microsoft.com/office/drawing/2014/main" id="{E26DC278-34D8-4D14-8CFF-330D7C511FE7}"/>
              </a:ext>
            </a:extLst>
          </p:cNvPr>
          <p:cNvSpPr/>
          <p:nvPr/>
        </p:nvSpPr>
        <p:spPr>
          <a:xfrm>
            <a:off x="1244214" y="2449718"/>
            <a:ext cx="508840" cy="127206"/>
          </a:xfrm>
          <a:custGeom>
            <a:avLst/>
            <a:gdLst>
              <a:gd name="connsiteX0" fmla="*/ 6978 w 1224306"/>
              <a:gd name="connsiteY0" fmla="*/ 245660 h 300251"/>
              <a:gd name="connsiteX1" fmla="*/ 34273 w 1224306"/>
              <a:gd name="connsiteY1" fmla="*/ 150126 h 300251"/>
              <a:gd name="connsiteX2" fmla="*/ 47921 w 1224306"/>
              <a:gd name="connsiteY2" fmla="*/ 109183 h 300251"/>
              <a:gd name="connsiteX3" fmla="*/ 157103 w 1224306"/>
              <a:gd name="connsiteY3" fmla="*/ 54591 h 300251"/>
              <a:gd name="connsiteX4" fmla="*/ 238990 w 1224306"/>
              <a:gd name="connsiteY4" fmla="*/ 68239 h 300251"/>
              <a:gd name="connsiteX5" fmla="*/ 266285 w 1224306"/>
              <a:gd name="connsiteY5" fmla="*/ 136478 h 300251"/>
              <a:gd name="connsiteX6" fmla="*/ 293581 w 1224306"/>
              <a:gd name="connsiteY6" fmla="*/ 245660 h 300251"/>
              <a:gd name="connsiteX7" fmla="*/ 334524 w 1224306"/>
              <a:gd name="connsiteY7" fmla="*/ 272956 h 300251"/>
              <a:gd name="connsiteX8" fmla="*/ 430058 w 1224306"/>
              <a:gd name="connsiteY8" fmla="*/ 259308 h 300251"/>
              <a:gd name="connsiteX9" fmla="*/ 471002 w 1224306"/>
              <a:gd name="connsiteY9" fmla="*/ 218365 h 300251"/>
              <a:gd name="connsiteX10" fmla="*/ 525593 w 1224306"/>
              <a:gd name="connsiteY10" fmla="*/ 136478 h 300251"/>
              <a:gd name="connsiteX11" fmla="*/ 580184 w 1224306"/>
              <a:gd name="connsiteY11" fmla="*/ 54591 h 300251"/>
              <a:gd name="connsiteX12" fmla="*/ 607479 w 1224306"/>
              <a:gd name="connsiteY12" fmla="*/ 13648 h 300251"/>
              <a:gd name="connsiteX13" fmla="*/ 648423 w 1224306"/>
              <a:gd name="connsiteY13" fmla="*/ 0 h 300251"/>
              <a:gd name="connsiteX14" fmla="*/ 703014 w 1224306"/>
              <a:gd name="connsiteY14" fmla="*/ 13648 h 300251"/>
              <a:gd name="connsiteX15" fmla="*/ 798548 w 1224306"/>
              <a:gd name="connsiteY15" fmla="*/ 81887 h 300251"/>
              <a:gd name="connsiteX16" fmla="*/ 812196 w 1224306"/>
              <a:gd name="connsiteY16" fmla="*/ 122830 h 300251"/>
              <a:gd name="connsiteX17" fmla="*/ 880434 w 1224306"/>
              <a:gd name="connsiteY17" fmla="*/ 286603 h 300251"/>
              <a:gd name="connsiteX18" fmla="*/ 921378 w 1224306"/>
              <a:gd name="connsiteY18" fmla="*/ 300251 h 300251"/>
              <a:gd name="connsiteX19" fmla="*/ 962321 w 1224306"/>
              <a:gd name="connsiteY19" fmla="*/ 272956 h 300251"/>
              <a:gd name="connsiteX20" fmla="*/ 975969 w 1224306"/>
              <a:gd name="connsiteY20" fmla="*/ 232012 h 300251"/>
              <a:gd name="connsiteX21" fmla="*/ 1003264 w 1224306"/>
              <a:gd name="connsiteY21" fmla="*/ 191069 h 300251"/>
              <a:gd name="connsiteX22" fmla="*/ 1016912 w 1224306"/>
              <a:gd name="connsiteY22" fmla="*/ 136478 h 300251"/>
              <a:gd name="connsiteX23" fmla="*/ 1098799 w 1224306"/>
              <a:gd name="connsiteY23" fmla="*/ 81887 h 300251"/>
              <a:gd name="connsiteX24" fmla="*/ 1194333 w 1224306"/>
              <a:gd name="connsiteY24" fmla="*/ 95535 h 300251"/>
              <a:gd name="connsiteX25" fmla="*/ 1207981 w 1224306"/>
              <a:gd name="connsiteY25" fmla="*/ 136478 h 300251"/>
              <a:gd name="connsiteX26" fmla="*/ 1221629 w 1224306"/>
              <a:gd name="connsiteY26" fmla="*/ 245660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4306" h="300251">
                <a:moveTo>
                  <a:pt x="6978" y="245660"/>
                </a:moveTo>
                <a:cubicBezTo>
                  <a:pt x="39701" y="147493"/>
                  <a:pt x="0" y="270084"/>
                  <a:pt x="34273" y="150126"/>
                </a:cubicBezTo>
                <a:cubicBezTo>
                  <a:pt x="38225" y="136294"/>
                  <a:pt x="36565" y="118015"/>
                  <a:pt x="47921" y="109183"/>
                </a:cubicBezTo>
                <a:cubicBezTo>
                  <a:pt x="80040" y="84202"/>
                  <a:pt x="157103" y="54591"/>
                  <a:pt x="157103" y="54591"/>
                </a:cubicBezTo>
                <a:cubicBezTo>
                  <a:pt x="184399" y="59140"/>
                  <a:pt x="216852" y="51636"/>
                  <a:pt x="238990" y="68239"/>
                </a:cubicBezTo>
                <a:cubicBezTo>
                  <a:pt x="258589" y="82938"/>
                  <a:pt x="259245" y="113013"/>
                  <a:pt x="266285" y="136478"/>
                </a:cubicBezTo>
                <a:cubicBezTo>
                  <a:pt x="267509" y="140557"/>
                  <a:pt x="282052" y="231249"/>
                  <a:pt x="293581" y="245660"/>
                </a:cubicBezTo>
                <a:cubicBezTo>
                  <a:pt x="303828" y="258468"/>
                  <a:pt x="320876" y="263857"/>
                  <a:pt x="334524" y="272956"/>
                </a:cubicBezTo>
                <a:cubicBezTo>
                  <a:pt x="366369" y="268407"/>
                  <a:pt x="400191" y="271255"/>
                  <a:pt x="430058" y="259308"/>
                </a:cubicBezTo>
                <a:cubicBezTo>
                  <a:pt x="447978" y="252140"/>
                  <a:pt x="459152" y="233600"/>
                  <a:pt x="471002" y="218365"/>
                </a:cubicBezTo>
                <a:cubicBezTo>
                  <a:pt x="491143" y="192470"/>
                  <a:pt x="507396" y="163774"/>
                  <a:pt x="525593" y="136478"/>
                </a:cubicBezTo>
                <a:lnTo>
                  <a:pt x="580184" y="54591"/>
                </a:lnTo>
                <a:cubicBezTo>
                  <a:pt x="589282" y="40943"/>
                  <a:pt x="591918" y="18835"/>
                  <a:pt x="607479" y="13648"/>
                </a:cubicBezTo>
                <a:lnTo>
                  <a:pt x="648423" y="0"/>
                </a:lnTo>
                <a:cubicBezTo>
                  <a:pt x="666620" y="4549"/>
                  <a:pt x="687751" y="2746"/>
                  <a:pt x="703014" y="13648"/>
                </a:cubicBezTo>
                <a:cubicBezTo>
                  <a:pt x="824808" y="100644"/>
                  <a:pt x="664499" y="48374"/>
                  <a:pt x="798548" y="81887"/>
                </a:cubicBezTo>
                <a:cubicBezTo>
                  <a:pt x="803097" y="95535"/>
                  <a:pt x="808961" y="108812"/>
                  <a:pt x="812196" y="122830"/>
                </a:cubicBezTo>
                <a:cubicBezTo>
                  <a:pt x="838233" y="235657"/>
                  <a:pt x="802471" y="247622"/>
                  <a:pt x="880434" y="286603"/>
                </a:cubicBezTo>
                <a:cubicBezTo>
                  <a:pt x="893301" y="293037"/>
                  <a:pt x="907730" y="295702"/>
                  <a:pt x="921378" y="300251"/>
                </a:cubicBezTo>
                <a:cubicBezTo>
                  <a:pt x="935026" y="291153"/>
                  <a:pt x="952075" y="285764"/>
                  <a:pt x="962321" y="272956"/>
                </a:cubicBezTo>
                <a:cubicBezTo>
                  <a:pt x="971308" y="261722"/>
                  <a:pt x="969535" y="244879"/>
                  <a:pt x="975969" y="232012"/>
                </a:cubicBezTo>
                <a:cubicBezTo>
                  <a:pt x="983304" y="217341"/>
                  <a:pt x="994166" y="204717"/>
                  <a:pt x="1003264" y="191069"/>
                </a:cubicBezTo>
                <a:cubicBezTo>
                  <a:pt x="1007813" y="172872"/>
                  <a:pt x="1004560" y="150594"/>
                  <a:pt x="1016912" y="136478"/>
                </a:cubicBezTo>
                <a:cubicBezTo>
                  <a:pt x="1038515" y="111790"/>
                  <a:pt x="1098799" y="81887"/>
                  <a:pt x="1098799" y="81887"/>
                </a:cubicBezTo>
                <a:cubicBezTo>
                  <a:pt x="1130644" y="86436"/>
                  <a:pt x="1165561" y="81149"/>
                  <a:pt x="1194333" y="95535"/>
                </a:cubicBezTo>
                <a:cubicBezTo>
                  <a:pt x="1207200" y="101969"/>
                  <a:pt x="1204492" y="122522"/>
                  <a:pt x="1207981" y="136478"/>
                </a:cubicBezTo>
                <a:cubicBezTo>
                  <a:pt x="1224306" y="201775"/>
                  <a:pt x="1221629" y="191125"/>
                  <a:pt x="1221629" y="245660"/>
                </a:cubicBezTo>
              </a:path>
            </a:pathLst>
          </a:cu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任意多边形 87">
            <a:extLst>
              <a:ext uri="{FF2B5EF4-FFF2-40B4-BE49-F238E27FC236}">
                <a16:creationId xmlns:a16="http://schemas.microsoft.com/office/drawing/2014/main" id="{EB4F8B68-39AA-488B-9754-CD1F142855FF}"/>
              </a:ext>
            </a:extLst>
          </p:cNvPr>
          <p:cNvSpPr/>
          <p:nvPr/>
        </p:nvSpPr>
        <p:spPr>
          <a:xfrm>
            <a:off x="1753054" y="2568816"/>
            <a:ext cx="508840" cy="127206"/>
          </a:xfrm>
          <a:custGeom>
            <a:avLst/>
            <a:gdLst>
              <a:gd name="connsiteX0" fmla="*/ 6978 w 1224306"/>
              <a:gd name="connsiteY0" fmla="*/ 245660 h 300251"/>
              <a:gd name="connsiteX1" fmla="*/ 34273 w 1224306"/>
              <a:gd name="connsiteY1" fmla="*/ 150126 h 300251"/>
              <a:gd name="connsiteX2" fmla="*/ 47921 w 1224306"/>
              <a:gd name="connsiteY2" fmla="*/ 109183 h 300251"/>
              <a:gd name="connsiteX3" fmla="*/ 157103 w 1224306"/>
              <a:gd name="connsiteY3" fmla="*/ 54591 h 300251"/>
              <a:gd name="connsiteX4" fmla="*/ 238990 w 1224306"/>
              <a:gd name="connsiteY4" fmla="*/ 68239 h 300251"/>
              <a:gd name="connsiteX5" fmla="*/ 266285 w 1224306"/>
              <a:gd name="connsiteY5" fmla="*/ 136478 h 300251"/>
              <a:gd name="connsiteX6" fmla="*/ 293581 w 1224306"/>
              <a:gd name="connsiteY6" fmla="*/ 245660 h 300251"/>
              <a:gd name="connsiteX7" fmla="*/ 334524 w 1224306"/>
              <a:gd name="connsiteY7" fmla="*/ 272956 h 300251"/>
              <a:gd name="connsiteX8" fmla="*/ 430058 w 1224306"/>
              <a:gd name="connsiteY8" fmla="*/ 259308 h 300251"/>
              <a:gd name="connsiteX9" fmla="*/ 471002 w 1224306"/>
              <a:gd name="connsiteY9" fmla="*/ 218365 h 300251"/>
              <a:gd name="connsiteX10" fmla="*/ 525593 w 1224306"/>
              <a:gd name="connsiteY10" fmla="*/ 136478 h 300251"/>
              <a:gd name="connsiteX11" fmla="*/ 580184 w 1224306"/>
              <a:gd name="connsiteY11" fmla="*/ 54591 h 300251"/>
              <a:gd name="connsiteX12" fmla="*/ 607479 w 1224306"/>
              <a:gd name="connsiteY12" fmla="*/ 13648 h 300251"/>
              <a:gd name="connsiteX13" fmla="*/ 648423 w 1224306"/>
              <a:gd name="connsiteY13" fmla="*/ 0 h 300251"/>
              <a:gd name="connsiteX14" fmla="*/ 703014 w 1224306"/>
              <a:gd name="connsiteY14" fmla="*/ 13648 h 300251"/>
              <a:gd name="connsiteX15" fmla="*/ 798548 w 1224306"/>
              <a:gd name="connsiteY15" fmla="*/ 81887 h 300251"/>
              <a:gd name="connsiteX16" fmla="*/ 812196 w 1224306"/>
              <a:gd name="connsiteY16" fmla="*/ 122830 h 300251"/>
              <a:gd name="connsiteX17" fmla="*/ 880434 w 1224306"/>
              <a:gd name="connsiteY17" fmla="*/ 286603 h 300251"/>
              <a:gd name="connsiteX18" fmla="*/ 921378 w 1224306"/>
              <a:gd name="connsiteY18" fmla="*/ 300251 h 300251"/>
              <a:gd name="connsiteX19" fmla="*/ 962321 w 1224306"/>
              <a:gd name="connsiteY19" fmla="*/ 272956 h 300251"/>
              <a:gd name="connsiteX20" fmla="*/ 975969 w 1224306"/>
              <a:gd name="connsiteY20" fmla="*/ 232012 h 300251"/>
              <a:gd name="connsiteX21" fmla="*/ 1003264 w 1224306"/>
              <a:gd name="connsiteY21" fmla="*/ 191069 h 300251"/>
              <a:gd name="connsiteX22" fmla="*/ 1016912 w 1224306"/>
              <a:gd name="connsiteY22" fmla="*/ 136478 h 300251"/>
              <a:gd name="connsiteX23" fmla="*/ 1098799 w 1224306"/>
              <a:gd name="connsiteY23" fmla="*/ 81887 h 300251"/>
              <a:gd name="connsiteX24" fmla="*/ 1194333 w 1224306"/>
              <a:gd name="connsiteY24" fmla="*/ 95535 h 300251"/>
              <a:gd name="connsiteX25" fmla="*/ 1207981 w 1224306"/>
              <a:gd name="connsiteY25" fmla="*/ 136478 h 300251"/>
              <a:gd name="connsiteX26" fmla="*/ 1221629 w 1224306"/>
              <a:gd name="connsiteY26" fmla="*/ 245660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4306" h="300251">
                <a:moveTo>
                  <a:pt x="6978" y="245660"/>
                </a:moveTo>
                <a:cubicBezTo>
                  <a:pt x="39701" y="147493"/>
                  <a:pt x="0" y="270084"/>
                  <a:pt x="34273" y="150126"/>
                </a:cubicBezTo>
                <a:cubicBezTo>
                  <a:pt x="38225" y="136294"/>
                  <a:pt x="36565" y="118015"/>
                  <a:pt x="47921" y="109183"/>
                </a:cubicBezTo>
                <a:cubicBezTo>
                  <a:pt x="80040" y="84202"/>
                  <a:pt x="157103" y="54591"/>
                  <a:pt x="157103" y="54591"/>
                </a:cubicBezTo>
                <a:cubicBezTo>
                  <a:pt x="184399" y="59140"/>
                  <a:pt x="216852" y="51636"/>
                  <a:pt x="238990" y="68239"/>
                </a:cubicBezTo>
                <a:cubicBezTo>
                  <a:pt x="258589" y="82938"/>
                  <a:pt x="259245" y="113013"/>
                  <a:pt x="266285" y="136478"/>
                </a:cubicBezTo>
                <a:cubicBezTo>
                  <a:pt x="267509" y="140557"/>
                  <a:pt x="282052" y="231249"/>
                  <a:pt x="293581" y="245660"/>
                </a:cubicBezTo>
                <a:cubicBezTo>
                  <a:pt x="303828" y="258468"/>
                  <a:pt x="320876" y="263857"/>
                  <a:pt x="334524" y="272956"/>
                </a:cubicBezTo>
                <a:cubicBezTo>
                  <a:pt x="366369" y="268407"/>
                  <a:pt x="400191" y="271255"/>
                  <a:pt x="430058" y="259308"/>
                </a:cubicBezTo>
                <a:cubicBezTo>
                  <a:pt x="447978" y="252140"/>
                  <a:pt x="459152" y="233600"/>
                  <a:pt x="471002" y="218365"/>
                </a:cubicBezTo>
                <a:cubicBezTo>
                  <a:pt x="491143" y="192470"/>
                  <a:pt x="507396" y="163774"/>
                  <a:pt x="525593" y="136478"/>
                </a:cubicBezTo>
                <a:lnTo>
                  <a:pt x="580184" y="54591"/>
                </a:lnTo>
                <a:cubicBezTo>
                  <a:pt x="589282" y="40943"/>
                  <a:pt x="591918" y="18835"/>
                  <a:pt x="607479" y="13648"/>
                </a:cubicBezTo>
                <a:lnTo>
                  <a:pt x="648423" y="0"/>
                </a:lnTo>
                <a:cubicBezTo>
                  <a:pt x="666620" y="4549"/>
                  <a:pt x="687751" y="2746"/>
                  <a:pt x="703014" y="13648"/>
                </a:cubicBezTo>
                <a:cubicBezTo>
                  <a:pt x="824808" y="100644"/>
                  <a:pt x="664499" y="48374"/>
                  <a:pt x="798548" y="81887"/>
                </a:cubicBezTo>
                <a:cubicBezTo>
                  <a:pt x="803097" y="95535"/>
                  <a:pt x="808961" y="108812"/>
                  <a:pt x="812196" y="122830"/>
                </a:cubicBezTo>
                <a:cubicBezTo>
                  <a:pt x="838233" y="235657"/>
                  <a:pt x="802471" y="247622"/>
                  <a:pt x="880434" y="286603"/>
                </a:cubicBezTo>
                <a:cubicBezTo>
                  <a:pt x="893301" y="293037"/>
                  <a:pt x="907730" y="295702"/>
                  <a:pt x="921378" y="300251"/>
                </a:cubicBezTo>
                <a:cubicBezTo>
                  <a:pt x="935026" y="291153"/>
                  <a:pt x="952075" y="285764"/>
                  <a:pt x="962321" y="272956"/>
                </a:cubicBezTo>
                <a:cubicBezTo>
                  <a:pt x="971308" y="261722"/>
                  <a:pt x="969535" y="244879"/>
                  <a:pt x="975969" y="232012"/>
                </a:cubicBezTo>
                <a:cubicBezTo>
                  <a:pt x="983304" y="217341"/>
                  <a:pt x="994166" y="204717"/>
                  <a:pt x="1003264" y="191069"/>
                </a:cubicBezTo>
                <a:cubicBezTo>
                  <a:pt x="1007813" y="172872"/>
                  <a:pt x="1004560" y="150594"/>
                  <a:pt x="1016912" y="136478"/>
                </a:cubicBezTo>
                <a:cubicBezTo>
                  <a:pt x="1038515" y="111790"/>
                  <a:pt x="1098799" y="81887"/>
                  <a:pt x="1098799" y="81887"/>
                </a:cubicBezTo>
                <a:cubicBezTo>
                  <a:pt x="1130644" y="86436"/>
                  <a:pt x="1165561" y="81149"/>
                  <a:pt x="1194333" y="95535"/>
                </a:cubicBezTo>
                <a:cubicBezTo>
                  <a:pt x="1207200" y="101969"/>
                  <a:pt x="1204492" y="122522"/>
                  <a:pt x="1207981" y="136478"/>
                </a:cubicBezTo>
                <a:cubicBezTo>
                  <a:pt x="1224306" y="201775"/>
                  <a:pt x="1221629" y="191125"/>
                  <a:pt x="1221629" y="245660"/>
                </a:cubicBezTo>
              </a:path>
            </a:pathLst>
          </a:cu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流程图: 离页连接符 13">
            <a:extLst>
              <a:ext uri="{FF2B5EF4-FFF2-40B4-BE49-F238E27FC236}">
                <a16:creationId xmlns:a16="http://schemas.microsoft.com/office/drawing/2014/main" id="{A327F277-7E96-4656-BF93-D13315213BB6}"/>
              </a:ext>
            </a:extLst>
          </p:cNvPr>
          <p:cNvSpPr/>
          <p:nvPr/>
        </p:nvSpPr>
        <p:spPr>
          <a:xfrm>
            <a:off x="5222816" y="3446097"/>
            <a:ext cx="159626" cy="176495"/>
          </a:xfrm>
          <a:prstGeom prst="flowChartOffpage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D64B769-659A-4B4F-95C9-175741B8FEC7}"/>
              </a:ext>
            </a:extLst>
          </p:cNvPr>
          <p:cNvSpPr/>
          <p:nvPr/>
        </p:nvSpPr>
        <p:spPr>
          <a:xfrm>
            <a:off x="5265915" y="3103404"/>
            <a:ext cx="182597" cy="161377"/>
          </a:xfrm>
          <a:prstGeom prst="triangl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C0BC14D-342E-42B9-A95B-C0D7BE42315F}"/>
              </a:ext>
            </a:extLst>
          </p:cNvPr>
          <p:cNvSpPr/>
          <p:nvPr/>
        </p:nvSpPr>
        <p:spPr>
          <a:xfrm>
            <a:off x="5601869" y="3265362"/>
            <a:ext cx="183814" cy="18381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AF3AAA-CEE5-49DD-AB3B-72B0A1AEF992}"/>
              </a:ext>
            </a:extLst>
          </p:cNvPr>
          <p:cNvSpPr txBox="1"/>
          <p:nvPr/>
        </p:nvSpPr>
        <p:spPr>
          <a:xfrm>
            <a:off x="587720" y="3221606"/>
            <a:ext cx="646331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蛋白质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49E12D-2D22-4764-BF22-EE0D2A90CD62}"/>
              </a:ext>
            </a:extLst>
          </p:cNvPr>
          <p:cNvSpPr txBox="1"/>
          <p:nvPr/>
        </p:nvSpPr>
        <p:spPr>
          <a:xfrm>
            <a:off x="560159" y="2288271"/>
            <a:ext cx="64472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mRNA</a:t>
            </a:r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9C63D10-A7C8-49F4-BAFA-04664739E302}"/>
              </a:ext>
            </a:extLst>
          </p:cNvPr>
          <p:cNvSpPr txBox="1"/>
          <p:nvPr/>
        </p:nvSpPr>
        <p:spPr>
          <a:xfrm>
            <a:off x="538335" y="1204654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染色体</a:t>
            </a:r>
            <a:r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DNA</a:t>
            </a:r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A962E3EC-2A8F-4379-BDD6-82BD6CF10188}"/>
              </a:ext>
            </a:extLst>
          </p:cNvPr>
          <p:cNvSpPr/>
          <p:nvPr/>
        </p:nvSpPr>
        <p:spPr>
          <a:xfrm rot="2571295">
            <a:off x="1589072" y="3680867"/>
            <a:ext cx="200084" cy="171382"/>
          </a:xfrm>
          <a:prstGeom prst="hexagon">
            <a:avLst/>
          </a:prstGeom>
          <a:solidFill>
            <a:srgbClr val="33996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169D33F8-E102-4BA9-ACEF-D737B1FEC4A1}"/>
              </a:ext>
            </a:extLst>
          </p:cNvPr>
          <p:cNvSpPr/>
          <p:nvPr/>
        </p:nvSpPr>
        <p:spPr>
          <a:xfrm rot="2571295">
            <a:off x="1740949" y="3456016"/>
            <a:ext cx="200084" cy="171382"/>
          </a:xfrm>
          <a:prstGeom prst="hexagon">
            <a:avLst/>
          </a:prstGeom>
          <a:solidFill>
            <a:srgbClr val="33996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id="{530ACDF8-A696-40E5-8FDA-4419DA95EF43}"/>
              </a:ext>
            </a:extLst>
          </p:cNvPr>
          <p:cNvSpPr/>
          <p:nvPr/>
        </p:nvSpPr>
        <p:spPr>
          <a:xfrm rot="2571295">
            <a:off x="1396160" y="3463000"/>
            <a:ext cx="200084" cy="171382"/>
          </a:xfrm>
          <a:prstGeom prst="hexagon">
            <a:avLst/>
          </a:prstGeom>
          <a:solidFill>
            <a:srgbClr val="33996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3FED876-8416-445A-901F-2BD3FE0FA90B}"/>
              </a:ext>
            </a:extLst>
          </p:cNvPr>
          <p:cNvCxnSpPr/>
          <p:nvPr/>
        </p:nvCxnSpPr>
        <p:spPr>
          <a:xfrm>
            <a:off x="1762669" y="1641759"/>
            <a:ext cx="0" cy="506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607F104-0BA0-4936-9A75-C7432EE41D2B}"/>
              </a:ext>
            </a:extLst>
          </p:cNvPr>
          <p:cNvCxnSpPr/>
          <p:nvPr/>
        </p:nvCxnSpPr>
        <p:spPr>
          <a:xfrm>
            <a:off x="1754901" y="2739636"/>
            <a:ext cx="0" cy="506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0E3B460-5946-480E-8923-2EB7E1A523D0}"/>
              </a:ext>
            </a:extLst>
          </p:cNvPr>
          <p:cNvCxnSpPr/>
          <p:nvPr/>
        </p:nvCxnSpPr>
        <p:spPr>
          <a:xfrm>
            <a:off x="5371482" y="1625438"/>
            <a:ext cx="0" cy="506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6C03BD1-860A-45DB-AA07-2D9EC5224811}"/>
              </a:ext>
            </a:extLst>
          </p:cNvPr>
          <p:cNvCxnSpPr/>
          <p:nvPr/>
        </p:nvCxnSpPr>
        <p:spPr>
          <a:xfrm>
            <a:off x="5373314" y="2552495"/>
            <a:ext cx="0" cy="506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5">
            <a:extLst>
              <a:ext uri="{FF2B5EF4-FFF2-40B4-BE49-F238E27FC236}">
                <a16:creationId xmlns:a16="http://schemas.microsoft.com/office/drawing/2014/main" id="{704D6319-4AAC-4284-B0D5-B43FBDE603B0}"/>
              </a:ext>
            </a:extLst>
          </p:cNvPr>
          <p:cNvSpPr/>
          <p:nvPr/>
        </p:nvSpPr>
        <p:spPr>
          <a:xfrm rot="10800000" flipH="1" flipV="1">
            <a:off x="1416049" y="769107"/>
            <a:ext cx="459856" cy="474708"/>
          </a:xfrm>
          <a:prstGeom prst="arc">
            <a:avLst>
              <a:gd name="adj1" fmla="val 8175468"/>
              <a:gd name="adj2" fmla="val 213706"/>
            </a:avLst>
          </a:prstGeom>
          <a:noFill/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51423" tIns="25712" rIns="51423" bIns="25712" rtlCol="0" anchor="ctr"/>
          <a:lstStyle/>
          <a:p>
            <a:pPr algn="ctr"/>
            <a:endParaRPr lang="fr-FR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880C61E-C891-4E14-92EC-BAE6925892D5}"/>
              </a:ext>
            </a:extLst>
          </p:cNvPr>
          <p:cNvSpPr txBox="1"/>
          <p:nvPr/>
        </p:nvSpPr>
        <p:spPr>
          <a:xfrm>
            <a:off x="1373544" y="540050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复制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5330509-691C-4CC5-B3F0-B58007D501C1}"/>
              </a:ext>
            </a:extLst>
          </p:cNvPr>
          <p:cNvSpPr txBox="1"/>
          <p:nvPr/>
        </p:nvSpPr>
        <p:spPr>
          <a:xfrm>
            <a:off x="2810986" y="3345992"/>
            <a:ext cx="133421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细胞生长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B13BA9A-5A11-415D-AD0A-11A8CE3739FF}"/>
              </a:ext>
            </a:extLst>
          </p:cNvPr>
          <p:cNvSpPr txBox="1"/>
          <p:nvPr/>
        </p:nvSpPr>
        <p:spPr>
          <a:xfrm>
            <a:off x="4364623" y="31184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压力</a:t>
            </a:r>
          </a:p>
        </p:txBody>
      </p:sp>
      <p:sp>
        <p:nvSpPr>
          <p:cNvPr id="31" name="圆角矩形 105">
            <a:extLst>
              <a:ext uri="{FF2B5EF4-FFF2-40B4-BE49-F238E27FC236}">
                <a16:creationId xmlns:a16="http://schemas.microsoft.com/office/drawing/2014/main" id="{B647C03D-250F-4DBC-AB99-7FF1AF617C5D}"/>
              </a:ext>
            </a:extLst>
          </p:cNvPr>
          <p:cNvSpPr/>
          <p:nvPr/>
        </p:nvSpPr>
        <p:spPr>
          <a:xfrm>
            <a:off x="414433" y="413855"/>
            <a:ext cx="6184900" cy="3694173"/>
          </a:xfrm>
          <a:prstGeom prst="roundRect">
            <a:avLst>
              <a:gd name="adj" fmla="val 36744"/>
            </a:avLst>
          </a:prstGeom>
          <a:noFill/>
          <a:ln w="5715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BE074F4-4F20-4FCC-AF90-D97E8E2D780B}"/>
              </a:ext>
            </a:extLst>
          </p:cNvPr>
          <p:cNvSpPr txBox="1"/>
          <p:nvPr/>
        </p:nvSpPr>
        <p:spPr>
          <a:xfrm>
            <a:off x="4626884" y="63972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外源基因回路</a:t>
            </a:r>
          </a:p>
        </p:txBody>
      </p:sp>
      <p:sp>
        <p:nvSpPr>
          <p:cNvPr id="33" name="箭头: 右 65">
            <a:extLst>
              <a:ext uri="{FF2B5EF4-FFF2-40B4-BE49-F238E27FC236}">
                <a16:creationId xmlns:a16="http://schemas.microsoft.com/office/drawing/2014/main" id="{4EADC95F-0E1C-4DCE-BDA5-ED6E162D1DC5}"/>
              </a:ext>
            </a:extLst>
          </p:cNvPr>
          <p:cNvSpPr/>
          <p:nvPr/>
        </p:nvSpPr>
        <p:spPr>
          <a:xfrm>
            <a:off x="2099154" y="3325508"/>
            <a:ext cx="563880" cy="2209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CD1C9C0-3B63-46BF-A51E-56C9EF20B5AC}"/>
              </a:ext>
            </a:extLst>
          </p:cNvPr>
          <p:cNvCxnSpPr/>
          <p:nvPr/>
        </p:nvCxnSpPr>
        <p:spPr>
          <a:xfrm>
            <a:off x="4233239" y="3328987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F048508-B48A-4BA6-89D8-B7211F41022B}"/>
              </a:ext>
            </a:extLst>
          </p:cNvPr>
          <p:cNvCxnSpPr/>
          <p:nvPr/>
        </p:nvCxnSpPr>
        <p:spPr>
          <a:xfrm>
            <a:off x="4219702" y="3423069"/>
            <a:ext cx="7257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D0537D0-077E-4C18-A380-F60BD18D5358}"/>
              </a:ext>
            </a:extLst>
          </p:cNvPr>
          <p:cNvCxnSpPr/>
          <p:nvPr/>
        </p:nvCxnSpPr>
        <p:spPr>
          <a:xfrm>
            <a:off x="2105997" y="3584765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BA75B83-E456-4C3D-9BDC-B3B65B522532}"/>
              </a:ext>
            </a:extLst>
          </p:cNvPr>
          <p:cNvCxnSpPr/>
          <p:nvPr/>
        </p:nvCxnSpPr>
        <p:spPr>
          <a:xfrm flipV="1">
            <a:off x="2099154" y="3679553"/>
            <a:ext cx="607413" cy="4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52900B0-D9F7-4F12-94ED-06D262A6813A}"/>
              </a:ext>
            </a:extLst>
          </p:cNvPr>
          <p:cNvCxnSpPr/>
          <p:nvPr/>
        </p:nvCxnSpPr>
        <p:spPr>
          <a:xfrm flipH="1">
            <a:off x="4930957" y="3574092"/>
            <a:ext cx="0" cy="18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E8FE95E-C7E9-488E-BE61-450E71164B32}"/>
              </a:ext>
            </a:extLst>
          </p:cNvPr>
          <p:cNvCxnSpPr/>
          <p:nvPr/>
        </p:nvCxnSpPr>
        <p:spPr>
          <a:xfrm flipH="1">
            <a:off x="4210259" y="3668174"/>
            <a:ext cx="7257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2D6D9936-6F25-431C-AF00-A33A782BC332}"/>
              </a:ext>
            </a:extLst>
          </p:cNvPr>
          <p:cNvSpPr/>
          <p:nvPr/>
        </p:nvSpPr>
        <p:spPr>
          <a:xfrm>
            <a:off x="5560717" y="3576267"/>
            <a:ext cx="183814" cy="18381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7E5D879C-4977-48C1-9482-FDD9849F5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862" y="1131685"/>
            <a:ext cx="773772" cy="28658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56126640-CC4F-4426-9FEC-242A812AF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727" y="911355"/>
            <a:ext cx="843019" cy="31222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BE5FD131-876D-4D61-92CA-B19FDC2A5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670" y="1286332"/>
            <a:ext cx="751065" cy="278172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BD252E29-A556-452C-8D57-54FFD4267D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418" t="-1015" r="-1384" b="-1495"/>
          <a:stretch/>
        </p:blipFill>
        <p:spPr>
          <a:xfrm>
            <a:off x="135212" y="4724917"/>
            <a:ext cx="2135812" cy="3218279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72BDDB33-D525-4095-B3F9-9206AA311ED8}"/>
              </a:ext>
            </a:extLst>
          </p:cNvPr>
          <p:cNvSpPr txBox="1"/>
          <p:nvPr/>
        </p:nvSpPr>
        <p:spPr>
          <a:xfrm>
            <a:off x="2405467" y="4319635"/>
            <a:ext cx="29367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2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192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835BF3D7-5E00-4EC1-AF87-D1DE7A8F03D8}"/>
              </a:ext>
            </a:extLst>
          </p:cNvPr>
          <p:cNvGrpSpPr/>
          <p:nvPr/>
        </p:nvGrpSpPr>
        <p:grpSpPr>
          <a:xfrm>
            <a:off x="2297222" y="4724917"/>
            <a:ext cx="1956112" cy="3426032"/>
            <a:chOff x="2356022" y="4869587"/>
            <a:chExt cx="1956112" cy="3426032"/>
          </a:xfrm>
        </p:grpSpPr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07DF412D-7C06-4AC4-9CAF-06EAC81C7B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8258" r="52868" b="9499"/>
            <a:stretch/>
          </p:blipFill>
          <p:spPr>
            <a:xfrm>
              <a:off x="2407136" y="4869587"/>
              <a:ext cx="1891220" cy="1333815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C0668B30-06D6-4F82-8056-4EB27C0AF0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2513" t="17685" b="8482"/>
            <a:stretch/>
          </p:blipFill>
          <p:spPr>
            <a:xfrm>
              <a:off x="2356022" y="6896215"/>
              <a:ext cx="1956112" cy="1399404"/>
            </a:xfrm>
            <a:prstGeom prst="rect">
              <a:avLst/>
            </a:prstGeom>
          </p:spPr>
        </p:pic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EC3ECE7D-A628-456A-A590-5D65FD602145}"/>
                </a:ext>
              </a:extLst>
            </p:cNvPr>
            <p:cNvCxnSpPr/>
            <p:nvPr/>
          </p:nvCxnSpPr>
          <p:spPr>
            <a:xfrm>
              <a:off x="3341973" y="6333768"/>
              <a:ext cx="0" cy="5624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AAD5954-11C7-4E04-A50F-E48856E4AC4D}"/>
                </a:ext>
              </a:extLst>
            </p:cNvPr>
            <p:cNvSpPr txBox="1"/>
            <p:nvPr/>
          </p:nvSpPr>
          <p:spPr>
            <a:xfrm>
              <a:off x="3390545" y="6373360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40</a:t>
              </a:r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代</a:t>
              </a: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721BC7F5-5701-4706-8628-3479C6CABAD9}"/>
              </a:ext>
            </a:extLst>
          </p:cNvPr>
          <p:cNvSpPr txBox="1"/>
          <p:nvPr/>
        </p:nvSpPr>
        <p:spPr>
          <a:xfrm>
            <a:off x="4222999" y="4312400"/>
            <a:ext cx="21542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2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192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D6AEA8C-22D8-4442-8689-CA770F680989}"/>
              </a:ext>
            </a:extLst>
          </p:cNvPr>
          <p:cNvSpPr txBox="1"/>
          <p:nvPr/>
        </p:nvSpPr>
        <p:spPr>
          <a:xfrm>
            <a:off x="66169" y="4361276"/>
            <a:ext cx="320922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2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192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EA39E5E-7491-4070-8A01-0773D600FBD5}"/>
              </a:ext>
            </a:extLst>
          </p:cNvPr>
          <p:cNvSpPr txBox="1"/>
          <p:nvPr/>
        </p:nvSpPr>
        <p:spPr>
          <a:xfrm>
            <a:off x="70615" y="3651"/>
            <a:ext cx="30809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2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192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8F52AE9-9BE0-4A79-A411-A39AAE817D70}"/>
              </a:ext>
            </a:extLst>
          </p:cNvPr>
          <p:cNvSpPr txBox="1"/>
          <p:nvPr/>
        </p:nvSpPr>
        <p:spPr>
          <a:xfrm>
            <a:off x="326651" y="91663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底盘细胞和基因回路的相互作用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DB0AA30-E2D9-4CFF-87E8-BEA4BFB550A1}"/>
              </a:ext>
            </a:extLst>
          </p:cNvPr>
          <p:cNvSpPr/>
          <p:nvPr/>
        </p:nvSpPr>
        <p:spPr>
          <a:xfrm>
            <a:off x="4492584" y="5289705"/>
            <a:ext cx="230396" cy="727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单圆角矩形 153">
            <a:extLst>
              <a:ext uri="{FF2B5EF4-FFF2-40B4-BE49-F238E27FC236}">
                <a16:creationId xmlns:a16="http://schemas.microsoft.com/office/drawing/2014/main" id="{CC61B171-20A2-4A60-A0F4-7DE231D549ED}"/>
              </a:ext>
            </a:extLst>
          </p:cNvPr>
          <p:cNvSpPr/>
          <p:nvPr/>
        </p:nvSpPr>
        <p:spPr>
          <a:xfrm>
            <a:off x="4907702" y="6078581"/>
            <a:ext cx="390565" cy="148890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单圆角矩形 154">
            <a:extLst>
              <a:ext uri="{FF2B5EF4-FFF2-40B4-BE49-F238E27FC236}">
                <a16:creationId xmlns:a16="http://schemas.microsoft.com/office/drawing/2014/main" id="{A7C18172-0D22-49CE-B74E-7582D9866706}"/>
              </a:ext>
            </a:extLst>
          </p:cNvPr>
          <p:cNvSpPr/>
          <p:nvPr/>
        </p:nvSpPr>
        <p:spPr>
          <a:xfrm>
            <a:off x="4901242" y="8213041"/>
            <a:ext cx="390565" cy="148890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单圆角矩形 155">
            <a:extLst>
              <a:ext uri="{FF2B5EF4-FFF2-40B4-BE49-F238E27FC236}">
                <a16:creationId xmlns:a16="http://schemas.microsoft.com/office/drawing/2014/main" id="{4EF0E892-7FF0-4AD5-86D6-50EE4BD40CAA}"/>
              </a:ext>
            </a:extLst>
          </p:cNvPr>
          <p:cNvSpPr/>
          <p:nvPr/>
        </p:nvSpPr>
        <p:spPr>
          <a:xfrm>
            <a:off x="5601869" y="8205810"/>
            <a:ext cx="779404" cy="148890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单圆角矩形 156">
            <a:extLst>
              <a:ext uri="{FF2B5EF4-FFF2-40B4-BE49-F238E27FC236}">
                <a16:creationId xmlns:a16="http://schemas.microsoft.com/office/drawing/2014/main" id="{1580834E-E34B-4E2E-AEF4-893947A034E4}"/>
              </a:ext>
            </a:extLst>
          </p:cNvPr>
          <p:cNvSpPr/>
          <p:nvPr/>
        </p:nvSpPr>
        <p:spPr>
          <a:xfrm>
            <a:off x="5601869" y="6033141"/>
            <a:ext cx="779404" cy="148890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C559060-99B8-4A7A-9AF3-297A3E6B0219}"/>
              </a:ext>
            </a:extLst>
          </p:cNvPr>
          <p:cNvSpPr txBox="1"/>
          <p:nvPr/>
        </p:nvSpPr>
        <p:spPr>
          <a:xfrm>
            <a:off x="5420488" y="5552595"/>
            <a:ext cx="224144" cy="5259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4778D49-24F4-4926-ACC8-21B1384E468A}"/>
              </a:ext>
            </a:extLst>
          </p:cNvPr>
          <p:cNvSpPr txBox="1"/>
          <p:nvPr/>
        </p:nvSpPr>
        <p:spPr>
          <a:xfrm>
            <a:off x="5398552" y="7669297"/>
            <a:ext cx="208732" cy="610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59E8EA7-86B9-4709-825C-2877740D942C}"/>
              </a:ext>
            </a:extLst>
          </p:cNvPr>
          <p:cNvSpPr/>
          <p:nvPr/>
        </p:nvSpPr>
        <p:spPr>
          <a:xfrm>
            <a:off x="317909" y="4419891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细胞异质性增强</a:t>
            </a:r>
            <a:endParaRPr lang="zh-CN" altLang="en-US" sz="12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EAA801F-621A-485A-846D-7FAC85DE4378}"/>
              </a:ext>
            </a:extLst>
          </p:cNvPr>
          <p:cNvSpPr/>
          <p:nvPr/>
        </p:nvSpPr>
        <p:spPr>
          <a:xfrm>
            <a:off x="2636866" y="4405186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遗传稳定性降低</a:t>
            </a:r>
            <a:endParaRPr lang="zh-CN" altLang="en-US" sz="12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50C105C-CB82-4DFA-A78E-A49BA6C031A8}"/>
              </a:ext>
            </a:extLst>
          </p:cNvPr>
          <p:cNvSpPr/>
          <p:nvPr/>
        </p:nvSpPr>
        <p:spPr>
          <a:xfrm>
            <a:off x="4448440" y="43901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细胞毒性</a:t>
            </a:r>
            <a:endParaRPr lang="zh-CN" altLang="en-US" sz="1200" dirty="0"/>
          </a:p>
        </p:txBody>
      </p:sp>
      <p:sp>
        <p:nvSpPr>
          <p:cNvPr id="92" name="单圆角矩形 154">
            <a:extLst>
              <a:ext uri="{FF2B5EF4-FFF2-40B4-BE49-F238E27FC236}">
                <a16:creationId xmlns:a16="http://schemas.microsoft.com/office/drawing/2014/main" id="{D8F99557-A619-41A6-AB01-CC74638ADC6F}"/>
              </a:ext>
            </a:extLst>
          </p:cNvPr>
          <p:cNvSpPr/>
          <p:nvPr/>
        </p:nvSpPr>
        <p:spPr>
          <a:xfrm rot="5400000">
            <a:off x="4270595" y="7782574"/>
            <a:ext cx="689615" cy="215364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5B8D8E0-244E-453A-B61E-628C0F581F37}"/>
              </a:ext>
            </a:extLst>
          </p:cNvPr>
          <p:cNvSpPr/>
          <p:nvPr/>
        </p:nvSpPr>
        <p:spPr>
          <a:xfrm>
            <a:off x="2416524" y="930162"/>
            <a:ext cx="2056513" cy="1128916"/>
          </a:xfrm>
          <a:prstGeom prst="roundRect">
            <a:avLst/>
          </a:prstGeom>
          <a:noFill/>
          <a:ln w="19050">
            <a:solidFill>
              <a:srgbClr val="20386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67288ED-374C-405F-A607-EC5435E51F22}"/>
              </a:ext>
            </a:extLst>
          </p:cNvPr>
          <p:cNvSpPr txBox="1"/>
          <p:nvPr/>
        </p:nvSpPr>
        <p:spPr>
          <a:xfrm rot="16200000">
            <a:off x="4188648" y="5479123"/>
            <a:ext cx="854774" cy="321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细胞生长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D03359A-BBE8-40AB-A367-5A1226ED3D09}"/>
              </a:ext>
            </a:extLst>
          </p:cNvPr>
          <p:cNvSpPr/>
          <p:nvPr/>
        </p:nvSpPr>
        <p:spPr>
          <a:xfrm>
            <a:off x="4776757" y="6680200"/>
            <a:ext cx="707412" cy="235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9288477-177E-4149-931E-7AB4DD351B8D}"/>
              </a:ext>
            </a:extLst>
          </p:cNvPr>
          <p:cNvSpPr txBox="1"/>
          <p:nvPr/>
        </p:nvSpPr>
        <p:spPr>
          <a:xfrm>
            <a:off x="5592538" y="8164230"/>
            <a:ext cx="928616" cy="291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细胞长度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74E5CE3-B192-4CDF-B310-C67192D077A4}"/>
              </a:ext>
            </a:extLst>
          </p:cNvPr>
          <p:cNvSpPr txBox="1"/>
          <p:nvPr/>
        </p:nvSpPr>
        <p:spPr>
          <a:xfrm>
            <a:off x="5592538" y="5987441"/>
            <a:ext cx="928616" cy="291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细胞长度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6791713-0E61-491D-9077-39C6E03B35F6}"/>
              </a:ext>
            </a:extLst>
          </p:cNvPr>
          <p:cNvSpPr txBox="1"/>
          <p:nvPr/>
        </p:nvSpPr>
        <p:spPr>
          <a:xfrm>
            <a:off x="4233239" y="6265137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dCas9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蛋白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高表达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841673D-1AB2-4347-BED4-81D768931AB9}"/>
              </a:ext>
            </a:extLst>
          </p:cNvPr>
          <p:cNvSpPr txBox="1"/>
          <p:nvPr/>
        </p:nvSpPr>
        <p:spPr>
          <a:xfrm rot="16200000">
            <a:off x="4200854" y="7727494"/>
            <a:ext cx="854774" cy="321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细胞生长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5D98485-4C8B-46D9-B6FD-6C9C30F62950}"/>
              </a:ext>
            </a:extLst>
          </p:cNvPr>
          <p:cNvSpPr/>
          <p:nvPr/>
        </p:nvSpPr>
        <p:spPr>
          <a:xfrm>
            <a:off x="66169" y="6348413"/>
            <a:ext cx="293867" cy="567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98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5B19E131-3D49-4667-8EC9-F2CDC227359B}"/>
              </a:ext>
            </a:extLst>
          </p:cNvPr>
          <p:cNvGrpSpPr/>
          <p:nvPr/>
        </p:nvGrpSpPr>
        <p:grpSpPr>
          <a:xfrm>
            <a:off x="519994" y="3694322"/>
            <a:ext cx="5889355" cy="3784235"/>
            <a:chOff x="362799" y="4295688"/>
            <a:chExt cx="5889356" cy="3784235"/>
          </a:xfrm>
        </p:grpSpPr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E91E46C2-BACE-496F-9A8E-1996367C775D}"/>
                </a:ext>
              </a:extLst>
            </p:cNvPr>
            <p:cNvSpPr/>
            <p:nvPr/>
          </p:nvSpPr>
          <p:spPr>
            <a:xfrm>
              <a:off x="362799" y="4623803"/>
              <a:ext cx="5889356" cy="3456120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n w="3810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箭头: 下 139">
              <a:extLst>
                <a:ext uri="{FF2B5EF4-FFF2-40B4-BE49-F238E27FC236}">
                  <a16:creationId xmlns:a16="http://schemas.microsoft.com/office/drawing/2014/main" id="{4DC0D39B-C7BA-478A-B19D-76C092794582}"/>
                </a:ext>
              </a:extLst>
            </p:cNvPr>
            <p:cNvSpPr/>
            <p:nvPr/>
          </p:nvSpPr>
          <p:spPr>
            <a:xfrm>
              <a:off x="1092608" y="4460746"/>
              <a:ext cx="277904" cy="154129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箭头: 下 281">
              <a:extLst>
                <a:ext uri="{FF2B5EF4-FFF2-40B4-BE49-F238E27FC236}">
                  <a16:creationId xmlns:a16="http://schemas.microsoft.com/office/drawing/2014/main" id="{E1275E9B-8CEB-40C9-900B-229D1AFE5261}"/>
                </a:ext>
              </a:extLst>
            </p:cNvPr>
            <p:cNvSpPr/>
            <p:nvPr/>
          </p:nvSpPr>
          <p:spPr>
            <a:xfrm rot="16200000">
              <a:off x="3105621" y="4771338"/>
              <a:ext cx="1523709" cy="3167055"/>
            </a:xfrm>
            <a:custGeom>
              <a:avLst/>
              <a:gdLst>
                <a:gd name="connsiteX0" fmla="*/ 0 w 1295400"/>
                <a:gd name="connsiteY0" fmla="*/ 695325 h 1343025"/>
                <a:gd name="connsiteX1" fmla="*/ 323850 w 1295400"/>
                <a:gd name="connsiteY1" fmla="*/ 695325 h 1343025"/>
                <a:gd name="connsiteX2" fmla="*/ 323850 w 1295400"/>
                <a:gd name="connsiteY2" fmla="*/ 0 h 1343025"/>
                <a:gd name="connsiteX3" fmla="*/ 971550 w 1295400"/>
                <a:gd name="connsiteY3" fmla="*/ 0 h 1343025"/>
                <a:gd name="connsiteX4" fmla="*/ 971550 w 1295400"/>
                <a:gd name="connsiteY4" fmla="*/ 695325 h 1343025"/>
                <a:gd name="connsiteX5" fmla="*/ 1295400 w 1295400"/>
                <a:gd name="connsiteY5" fmla="*/ 695325 h 1343025"/>
                <a:gd name="connsiteX6" fmla="*/ 647700 w 1295400"/>
                <a:gd name="connsiteY6" fmla="*/ 1343025 h 1343025"/>
                <a:gd name="connsiteX7" fmla="*/ 0 w 1295400"/>
                <a:gd name="connsiteY7" fmla="*/ 695325 h 1343025"/>
                <a:gd name="connsiteX0" fmla="*/ 0 w 1352550"/>
                <a:gd name="connsiteY0" fmla="*/ 1171572 h 1819272"/>
                <a:gd name="connsiteX1" fmla="*/ 323850 w 1352550"/>
                <a:gd name="connsiteY1" fmla="*/ 1171572 h 1819272"/>
                <a:gd name="connsiteX2" fmla="*/ 323850 w 1352550"/>
                <a:gd name="connsiteY2" fmla="*/ 476247 h 1819272"/>
                <a:gd name="connsiteX3" fmla="*/ 1352550 w 1352550"/>
                <a:gd name="connsiteY3" fmla="*/ 0 h 1819272"/>
                <a:gd name="connsiteX4" fmla="*/ 971550 w 1352550"/>
                <a:gd name="connsiteY4" fmla="*/ 1171572 h 1819272"/>
                <a:gd name="connsiteX5" fmla="*/ 1295400 w 1352550"/>
                <a:gd name="connsiteY5" fmla="*/ 1171572 h 1819272"/>
                <a:gd name="connsiteX6" fmla="*/ 647700 w 1352550"/>
                <a:gd name="connsiteY6" fmla="*/ 1819272 h 1819272"/>
                <a:gd name="connsiteX7" fmla="*/ 0 w 1352550"/>
                <a:gd name="connsiteY7" fmla="*/ 1171572 h 1819272"/>
                <a:gd name="connsiteX0" fmla="*/ 0 w 1352550"/>
                <a:gd name="connsiteY0" fmla="*/ 1171572 h 1819272"/>
                <a:gd name="connsiteX1" fmla="*/ 323850 w 1352550"/>
                <a:gd name="connsiteY1" fmla="*/ 1171572 h 1819272"/>
                <a:gd name="connsiteX2" fmla="*/ 323850 w 1352550"/>
                <a:gd name="connsiteY2" fmla="*/ 476247 h 1819272"/>
                <a:gd name="connsiteX3" fmla="*/ 1352550 w 1352550"/>
                <a:gd name="connsiteY3" fmla="*/ 0 h 1819272"/>
                <a:gd name="connsiteX4" fmla="*/ 971550 w 1352550"/>
                <a:gd name="connsiteY4" fmla="*/ 1171572 h 1819272"/>
                <a:gd name="connsiteX5" fmla="*/ 1295400 w 1352550"/>
                <a:gd name="connsiteY5" fmla="*/ 1171572 h 1819272"/>
                <a:gd name="connsiteX6" fmla="*/ 647700 w 1352550"/>
                <a:gd name="connsiteY6" fmla="*/ 1819272 h 1819272"/>
                <a:gd name="connsiteX7" fmla="*/ 0 w 1352550"/>
                <a:gd name="connsiteY7" fmla="*/ 1171572 h 1819272"/>
                <a:gd name="connsiteX0" fmla="*/ 0 w 1352550"/>
                <a:gd name="connsiteY0" fmla="*/ 1171572 h 1819272"/>
                <a:gd name="connsiteX1" fmla="*/ 323850 w 1352550"/>
                <a:gd name="connsiteY1" fmla="*/ 1171572 h 1819272"/>
                <a:gd name="connsiteX2" fmla="*/ 323850 w 1352550"/>
                <a:gd name="connsiteY2" fmla="*/ 476247 h 1819272"/>
                <a:gd name="connsiteX3" fmla="*/ 1352550 w 1352550"/>
                <a:gd name="connsiteY3" fmla="*/ 0 h 1819272"/>
                <a:gd name="connsiteX4" fmla="*/ 971550 w 1352550"/>
                <a:gd name="connsiteY4" fmla="*/ 1171572 h 1819272"/>
                <a:gd name="connsiteX5" fmla="*/ 1295400 w 1352550"/>
                <a:gd name="connsiteY5" fmla="*/ 1171572 h 1819272"/>
                <a:gd name="connsiteX6" fmla="*/ 647700 w 1352550"/>
                <a:gd name="connsiteY6" fmla="*/ 1819272 h 1819272"/>
                <a:gd name="connsiteX7" fmla="*/ 0 w 1352550"/>
                <a:gd name="connsiteY7" fmla="*/ 1171572 h 1819272"/>
                <a:gd name="connsiteX0" fmla="*/ 0 w 1352550"/>
                <a:gd name="connsiteY0" fmla="*/ 1223550 h 1871250"/>
                <a:gd name="connsiteX1" fmla="*/ 323850 w 1352550"/>
                <a:gd name="connsiteY1" fmla="*/ 1223550 h 1871250"/>
                <a:gd name="connsiteX2" fmla="*/ 323850 w 1352550"/>
                <a:gd name="connsiteY2" fmla="*/ 528225 h 1871250"/>
                <a:gd name="connsiteX3" fmla="*/ 823913 w 1352550"/>
                <a:gd name="connsiteY3" fmla="*/ 237712 h 1871250"/>
                <a:gd name="connsiteX4" fmla="*/ 1352550 w 1352550"/>
                <a:gd name="connsiteY4" fmla="*/ 51978 h 1871250"/>
                <a:gd name="connsiteX5" fmla="*/ 971550 w 1352550"/>
                <a:gd name="connsiteY5" fmla="*/ 1223550 h 1871250"/>
                <a:gd name="connsiteX6" fmla="*/ 1295400 w 1352550"/>
                <a:gd name="connsiteY6" fmla="*/ 1223550 h 1871250"/>
                <a:gd name="connsiteX7" fmla="*/ 647700 w 1352550"/>
                <a:gd name="connsiteY7" fmla="*/ 1871250 h 1871250"/>
                <a:gd name="connsiteX8" fmla="*/ 0 w 1352550"/>
                <a:gd name="connsiteY8" fmla="*/ 1223550 h 1871250"/>
                <a:gd name="connsiteX0" fmla="*/ 0 w 1352550"/>
                <a:gd name="connsiteY0" fmla="*/ 1393153 h 2040853"/>
                <a:gd name="connsiteX1" fmla="*/ 323850 w 1352550"/>
                <a:gd name="connsiteY1" fmla="*/ 1393153 h 2040853"/>
                <a:gd name="connsiteX2" fmla="*/ 323850 w 1352550"/>
                <a:gd name="connsiteY2" fmla="*/ 697828 h 2040853"/>
                <a:gd name="connsiteX3" fmla="*/ 1223963 w 1352550"/>
                <a:gd name="connsiteY3" fmla="*/ 26315 h 2040853"/>
                <a:gd name="connsiteX4" fmla="*/ 1352550 w 1352550"/>
                <a:gd name="connsiteY4" fmla="*/ 221581 h 2040853"/>
                <a:gd name="connsiteX5" fmla="*/ 971550 w 1352550"/>
                <a:gd name="connsiteY5" fmla="*/ 1393153 h 2040853"/>
                <a:gd name="connsiteX6" fmla="*/ 1295400 w 1352550"/>
                <a:gd name="connsiteY6" fmla="*/ 1393153 h 2040853"/>
                <a:gd name="connsiteX7" fmla="*/ 647700 w 1352550"/>
                <a:gd name="connsiteY7" fmla="*/ 2040853 h 2040853"/>
                <a:gd name="connsiteX8" fmla="*/ 0 w 1352550"/>
                <a:gd name="connsiteY8" fmla="*/ 1393153 h 2040853"/>
                <a:gd name="connsiteX0" fmla="*/ 0 w 1352550"/>
                <a:gd name="connsiteY0" fmla="*/ 1366838 h 2014538"/>
                <a:gd name="connsiteX1" fmla="*/ 323850 w 1352550"/>
                <a:gd name="connsiteY1" fmla="*/ 1366838 h 2014538"/>
                <a:gd name="connsiteX2" fmla="*/ 323850 w 1352550"/>
                <a:gd name="connsiteY2" fmla="*/ 671513 h 2014538"/>
                <a:gd name="connsiteX3" fmla="*/ 1223963 w 1352550"/>
                <a:gd name="connsiteY3" fmla="*/ 0 h 2014538"/>
                <a:gd name="connsiteX4" fmla="*/ 1352550 w 1352550"/>
                <a:gd name="connsiteY4" fmla="*/ 195266 h 2014538"/>
                <a:gd name="connsiteX5" fmla="*/ 971550 w 1352550"/>
                <a:gd name="connsiteY5" fmla="*/ 1366838 h 2014538"/>
                <a:gd name="connsiteX6" fmla="*/ 1295400 w 1352550"/>
                <a:gd name="connsiteY6" fmla="*/ 1366838 h 2014538"/>
                <a:gd name="connsiteX7" fmla="*/ 647700 w 1352550"/>
                <a:gd name="connsiteY7" fmla="*/ 2014538 h 2014538"/>
                <a:gd name="connsiteX8" fmla="*/ 0 w 1352550"/>
                <a:gd name="connsiteY8" fmla="*/ 1366838 h 2014538"/>
                <a:gd name="connsiteX0" fmla="*/ 0 w 1390650"/>
                <a:gd name="connsiteY0" fmla="*/ 1366838 h 2014538"/>
                <a:gd name="connsiteX1" fmla="*/ 323850 w 1390650"/>
                <a:gd name="connsiteY1" fmla="*/ 1366838 h 2014538"/>
                <a:gd name="connsiteX2" fmla="*/ 323850 w 1390650"/>
                <a:gd name="connsiteY2" fmla="*/ 671513 h 2014538"/>
                <a:gd name="connsiteX3" fmla="*/ 1223963 w 1390650"/>
                <a:gd name="connsiteY3" fmla="*/ 0 h 2014538"/>
                <a:gd name="connsiteX4" fmla="*/ 1390650 w 1390650"/>
                <a:gd name="connsiteY4" fmla="*/ 357191 h 2014538"/>
                <a:gd name="connsiteX5" fmla="*/ 971550 w 1390650"/>
                <a:gd name="connsiteY5" fmla="*/ 1366838 h 2014538"/>
                <a:gd name="connsiteX6" fmla="*/ 1295400 w 1390650"/>
                <a:gd name="connsiteY6" fmla="*/ 1366838 h 2014538"/>
                <a:gd name="connsiteX7" fmla="*/ 647700 w 1390650"/>
                <a:gd name="connsiteY7" fmla="*/ 2014538 h 2014538"/>
                <a:gd name="connsiteX8" fmla="*/ 0 w 1390650"/>
                <a:gd name="connsiteY8" fmla="*/ 1366838 h 2014538"/>
                <a:gd name="connsiteX0" fmla="*/ 0 w 1390650"/>
                <a:gd name="connsiteY0" fmla="*/ 1376363 h 2024063"/>
                <a:gd name="connsiteX1" fmla="*/ 323850 w 1390650"/>
                <a:gd name="connsiteY1" fmla="*/ 1376363 h 2024063"/>
                <a:gd name="connsiteX2" fmla="*/ 323850 w 1390650"/>
                <a:gd name="connsiteY2" fmla="*/ 681038 h 2024063"/>
                <a:gd name="connsiteX3" fmla="*/ 1271588 w 1390650"/>
                <a:gd name="connsiteY3" fmla="*/ 0 h 2024063"/>
                <a:gd name="connsiteX4" fmla="*/ 1390650 w 1390650"/>
                <a:gd name="connsiteY4" fmla="*/ 366716 h 2024063"/>
                <a:gd name="connsiteX5" fmla="*/ 971550 w 1390650"/>
                <a:gd name="connsiteY5" fmla="*/ 1376363 h 2024063"/>
                <a:gd name="connsiteX6" fmla="*/ 1295400 w 1390650"/>
                <a:gd name="connsiteY6" fmla="*/ 1376363 h 2024063"/>
                <a:gd name="connsiteX7" fmla="*/ 647700 w 1390650"/>
                <a:gd name="connsiteY7" fmla="*/ 2024063 h 2024063"/>
                <a:gd name="connsiteX8" fmla="*/ 0 w 1390650"/>
                <a:gd name="connsiteY8" fmla="*/ 1376363 h 2024063"/>
                <a:gd name="connsiteX0" fmla="*/ 0 w 1390650"/>
                <a:gd name="connsiteY0" fmla="*/ 1376534 h 2024234"/>
                <a:gd name="connsiteX1" fmla="*/ 323850 w 1390650"/>
                <a:gd name="connsiteY1" fmla="*/ 1376534 h 2024234"/>
                <a:gd name="connsiteX2" fmla="*/ 323850 w 1390650"/>
                <a:gd name="connsiteY2" fmla="*/ 681209 h 2024234"/>
                <a:gd name="connsiteX3" fmla="*/ 738188 w 1390650"/>
                <a:gd name="connsiteY3" fmla="*/ 324022 h 2024234"/>
                <a:gd name="connsiteX4" fmla="*/ 1271588 w 1390650"/>
                <a:gd name="connsiteY4" fmla="*/ 171 h 2024234"/>
                <a:gd name="connsiteX5" fmla="*/ 1390650 w 1390650"/>
                <a:gd name="connsiteY5" fmla="*/ 366887 h 2024234"/>
                <a:gd name="connsiteX6" fmla="*/ 971550 w 1390650"/>
                <a:gd name="connsiteY6" fmla="*/ 1376534 h 2024234"/>
                <a:gd name="connsiteX7" fmla="*/ 1295400 w 1390650"/>
                <a:gd name="connsiteY7" fmla="*/ 1376534 h 2024234"/>
                <a:gd name="connsiteX8" fmla="*/ 647700 w 1390650"/>
                <a:gd name="connsiteY8" fmla="*/ 2024234 h 2024234"/>
                <a:gd name="connsiteX9" fmla="*/ 0 w 1390650"/>
                <a:gd name="connsiteY9" fmla="*/ 1376534 h 2024234"/>
                <a:gd name="connsiteX0" fmla="*/ 0 w 1390650"/>
                <a:gd name="connsiteY0" fmla="*/ 1376661 h 2024361"/>
                <a:gd name="connsiteX1" fmla="*/ 323850 w 1390650"/>
                <a:gd name="connsiteY1" fmla="*/ 1376661 h 2024361"/>
                <a:gd name="connsiteX2" fmla="*/ 323850 w 1390650"/>
                <a:gd name="connsiteY2" fmla="*/ 681336 h 2024361"/>
                <a:gd name="connsiteX3" fmla="*/ 919163 w 1390650"/>
                <a:gd name="connsiteY3" fmla="*/ 228899 h 2024361"/>
                <a:gd name="connsiteX4" fmla="*/ 1271588 w 1390650"/>
                <a:gd name="connsiteY4" fmla="*/ 298 h 2024361"/>
                <a:gd name="connsiteX5" fmla="*/ 1390650 w 1390650"/>
                <a:gd name="connsiteY5" fmla="*/ 367014 h 2024361"/>
                <a:gd name="connsiteX6" fmla="*/ 971550 w 1390650"/>
                <a:gd name="connsiteY6" fmla="*/ 1376661 h 2024361"/>
                <a:gd name="connsiteX7" fmla="*/ 1295400 w 1390650"/>
                <a:gd name="connsiteY7" fmla="*/ 1376661 h 2024361"/>
                <a:gd name="connsiteX8" fmla="*/ 647700 w 1390650"/>
                <a:gd name="connsiteY8" fmla="*/ 2024361 h 2024361"/>
                <a:gd name="connsiteX9" fmla="*/ 0 w 1390650"/>
                <a:gd name="connsiteY9" fmla="*/ 1376661 h 2024361"/>
                <a:gd name="connsiteX0" fmla="*/ 0 w 1390650"/>
                <a:gd name="connsiteY0" fmla="*/ 1376581 h 2024281"/>
                <a:gd name="connsiteX1" fmla="*/ 323850 w 1390650"/>
                <a:gd name="connsiteY1" fmla="*/ 1376581 h 2024281"/>
                <a:gd name="connsiteX2" fmla="*/ 323850 w 1390650"/>
                <a:gd name="connsiteY2" fmla="*/ 681256 h 2024281"/>
                <a:gd name="connsiteX3" fmla="*/ 623888 w 1390650"/>
                <a:gd name="connsiteY3" fmla="*/ 390745 h 2024281"/>
                <a:gd name="connsiteX4" fmla="*/ 919163 w 1390650"/>
                <a:gd name="connsiteY4" fmla="*/ 228819 h 2024281"/>
                <a:gd name="connsiteX5" fmla="*/ 1271588 w 1390650"/>
                <a:gd name="connsiteY5" fmla="*/ 218 h 2024281"/>
                <a:gd name="connsiteX6" fmla="*/ 1390650 w 1390650"/>
                <a:gd name="connsiteY6" fmla="*/ 366934 h 2024281"/>
                <a:gd name="connsiteX7" fmla="*/ 971550 w 1390650"/>
                <a:gd name="connsiteY7" fmla="*/ 1376581 h 2024281"/>
                <a:gd name="connsiteX8" fmla="*/ 1295400 w 1390650"/>
                <a:gd name="connsiteY8" fmla="*/ 1376581 h 2024281"/>
                <a:gd name="connsiteX9" fmla="*/ 647700 w 1390650"/>
                <a:gd name="connsiteY9" fmla="*/ 2024281 h 2024281"/>
                <a:gd name="connsiteX10" fmla="*/ 0 w 1390650"/>
                <a:gd name="connsiteY10" fmla="*/ 1376581 h 2024281"/>
                <a:gd name="connsiteX0" fmla="*/ 0 w 1390650"/>
                <a:gd name="connsiteY0" fmla="*/ 1376581 h 2024281"/>
                <a:gd name="connsiteX1" fmla="*/ 323850 w 1390650"/>
                <a:gd name="connsiteY1" fmla="*/ 1376581 h 2024281"/>
                <a:gd name="connsiteX2" fmla="*/ 323850 w 1390650"/>
                <a:gd name="connsiteY2" fmla="*/ 681256 h 2024281"/>
                <a:gd name="connsiteX3" fmla="*/ 623888 w 1390650"/>
                <a:gd name="connsiteY3" fmla="*/ 390745 h 2024281"/>
                <a:gd name="connsiteX4" fmla="*/ 919163 w 1390650"/>
                <a:gd name="connsiteY4" fmla="*/ 228819 h 2024281"/>
                <a:gd name="connsiteX5" fmla="*/ 1271588 w 1390650"/>
                <a:gd name="connsiteY5" fmla="*/ 218 h 2024281"/>
                <a:gd name="connsiteX6" fmla="*/ 1390650 w 1390650"/>
                <a:gd name="connsiteY6" fmla="*/ 366934 h 2024281"/>
                <a:gd name="connsiteX7" fmla="*/ 971550 w 1390650"/>
                <a:gd name="connsiteY7" fmla="*/ 1376581 h 2024281"/>
                <a:gd name="connsiteX8" fmla="*/ 1295400 w 1390650"/>
                <a:gd name="connsiteY8" fmla="*/ 1376581 h 2024281"/>
                <a:gd name="connsiteX9" fmla="*/ 647700 w 1390650"/>
                <a:gd name="connsiteY9" fmla="*/ 2024281 h 2024281"/>
                <a:gd name="connsiteX10" fmla="*/ 0 w 1390650"/>
                <a:gd name="connsiteY10" fmla="*/ 1376581 h 2024281"/>
                <a:gd name="connsiteX0" fmla="*/ 0 w 1390650"/>
                <a:gd name="connsiteY0" fmla="*/ 1376581 h 2024281"/>
                <a:gd name="connsiteX1" fmla="*/ 323850 w 1390650"/>
                <a:gd name="connsiteY1" fmla="*/ 1376581 h 2024281"/>
                <a:gd name="connsiteX2" fmla="*/ 323850 w 1390650"/>
                <a:gd name="connsiteY2" fmla="*/ 681256 h 2024281"/>
                <a:gd name="connsiteX3" fmla="*/ 623888 w 1390650"/>
                <a:gd name="connsiteY3" fmla="*/ 390745 h 2024281"/>
                <a:gd name="connsiteX4" fmla="*/ 919163 w 1390650"/>
                <a:gd name="connsiteY4" fmla="*/ 228819 h 2024281"/>
                <a:gd name="connsiteX5" fmla="*/ 1271588 w 1390650"/>
                <a:gd name="connsiteY5" fmla="*/ 218 h 2024281"/>
                <a:gd name="connsiteX6" fmla="*/ 1390650 w 1390650"/>
                <a:gd name="connsiteY6" fmla="*/ 366934 h 2024281"/>
                <a:gd name="connsiteX7" fmla="*/ 971550 w 1390650"/>
                <a:gd name="connsiteY7" fmla="*/ 1376581 h 2024281"/>
                <a:gd name="connsiteX8" fmla="*/ 1295400 w 1390650"/>
                <a:gd name="connsiteY8" fmla="*/ 1376581 h 2024281"/>
                <a:gd name="connsiteX9" fmla="*/ 647700 w 1390650"/>
                <a:gd name="connsiteY9" fmla="*/ 2024281 h 2024281"/>
                <a:gd name="connsiteX10" fmla="*/ 0 w 1390650"/>
                <a:gd name="connsiteY10" fmla="*/ 1376581 h 2024281"/>
                <a:gd name="connsiteX0" fmla="*/ 0 w 1390650"/>
                <a:gd name="connsiteY0" fmla="*/ 2359723 h 3007423"/>
                <a:gd name="connsiteX1" fmla="*/ 323850 w 1390650"/>
                <a:gd name="connsiteY1" fmla="*/ 2359723 h 3007423"/>
                <a:gd name="connsiteX2" fmla="*/ 323850 w 1390650"/>
                <a:gd name="connsiteY2" fmla="*/ 1664398 h 3007423"/>
                <a:gd name="connsiteX3" fmla="*/ 890588 w 1390650"/>
                <a:gd name="connsiteY3" fmla="*/ 2289 h 3007423"/>
                <a:gd name="connsiteX4" fmla="*/ 919163 w 1390650"/>
                <a:gd name="connsiteY4" fmla="*/ 1211961 h 3007423"/>
                <a:gd name="connsiteX5" fmla="*/ 1271588 w 1390650"/>
                <a:gd name="connsiteY5" fmla="*/ 983360 h 3007423"/>
                <a:gd name="connsiteX6" fmla="*/ 1390650 w 1390650"/>
                <a:gd name="connsiteY6" fmla="*/ 1350076 h 3007423"/>
                <a:gd name="connsiteX7" fmla="*/ 971550 w 1390650"/>
                <a:gd name="connsiteY7" fmla="*/ 2359723 h 3007423"/>
                <a:gd name="connsiteX8" fmla="*/ 1295400 w 1390650"/>
                <a:gd name="connsiteY8" fmla="*/ 2359723 h 3007423"/>
                <a:gd name="connsiteX9" fmla="*/ 647700 w 1390650"/>
                <a:gd name="connsiteY9" fmla="*/ 3007423 h 3007423"/>
                <a:gd name="connsiteX10" fmla="*/ 0 w 1390650"/>
                <a:gd name="connsiteY10" fmla="*/ 2359723 h 3007423"/>
                <a:gd name="connsiteX0" fmla="*/ 0 w 1390650"/>
                <a:gd name="connsiteY0" fmla="*/ 2357434 h 3005134"/>
                <a:gd name="connsiteX1" fmla="*/ 323850 w 1390650"/>
                <a:gd name="connsiteY1" fmla="*/ 2357434 h 3005134"/>
                <a:gd name="connsiteX2" fmla="*/ 323850 w 1390650"/>
                <a:gd name="connsiteY2" fmla="*/ 1662109 h 3005134"/>
                <a:gd name="connsiteX3" fmla="*/ 890588 w 1390650"/>
                <a:gd name="connsiteY3" fmla="*/ 0 h 3005134"/>
                <a:gd name="connsiteX4" fmla="*/ 919163 w 1390650"/>
                <a:gd name="connsiteY4" fmla="*/ 1209672 h 3005134"/>
                <a:gd name="connsiteX5" fmla="*/ 1271588 w 1390650"/>
                <a:gd name="connsiteY5" fmla="*/ 981071 h 3005134"/>
                <a:gd name="connsiteX6" fmla="*/ 1390650 w 1390650"/>
                <a:gd name="connsiteY6" fmla="*/ 1347787 h 3005134"/>
                <a:gd name="connsiteX7" fmla="*/ 971550 w 1390650"/>
                <a:gd name="connsiteY7" fmla="*/ 2357434 h 3005134"/>
                <a:gd name="connsiteX8" fmla="*/ 1295400 w 1390650"/>
                <a:gd name="connsiteY8" fmla="*/ 2357434 h 3005134"/>
                <a:gd name="connsiteX9" fmla="*/ 647700 w 1390650"/>
                <a:gd name="connsiteY9" fmla="*/ 3005134 h 3005134"/>
                <a:gd name="connsiteX10" fmla="*/ 0 w 1390650"/>
                <a:gd name="connsiteY10" fmla="*/ 2357434 h 3005134"/>
                <a:gd name="connsiteX0" fmla="*/ 0 w 1390650"/>
                <a:gd name="connsiteY0" fmla="*/ 2357434 h 3005134"/>
                <a:gd name="connsiteX1" fmla="*/ 323850 w 1390650"/>
                <a:gd name="connsiteY1" fmla="*/ 2357434 h 3005134"/>
                <a:gd name="connsiteX2" fmla="*/ 323850 w 1390650"/>
                <a:gd name="connsiteY2" fmla="*/ 1662109 h 3005134"/>
                <a:gd name="connsiteX3" fmla="*/ 919163 w 1390650"/>
                <a:gd name="connsiteY3" fmla="*/ 0 h 3005134"/>
                <a:gd name="connsiteX4" fmla="*/ 919163 w 1390650"/>
                <a:gd name="connsiteY4" fmla="*/ 1209672 h 3005134"/>
                <a:gd name="connsiteX5" fmla="*/ 1271588 w 1390650"/>
                <a:gd name="connsiteY5" fmla="*/ 981071 h 3005134"/>
                <a:gd name="connsiteX6" fmla="*/ 1390650 w 1390650"/>
                <a:gd name="connsiteY6" fmla="*/ 1347787 h 3005134"/>
                <a:gd name="connsiteX7" fmla="*/ 971550 w 1390650"/>
                <a:gd name="connsiteY7" fmla="*/ 2357434 h 3005134"/>
                <a:gd name="connsiteX8" fmla="*/ 1295400 w 1390650"/>
                <a:gd name="connsiteY8" fmla="*/ 2357434 h 3005134"/>
                <a:gd name="connsiteX9" fmla="*/ 647700 w 1390650"/>
                <a:gd name="connsiteY9" fmla="*/ 3005134 h 3005134"/>
                <a:gd name="connsiteX10" fmla="*/ 0 w 1390650"/>
                <a:gd name="connsiteY10" fmla="*/ 2357434 h 3005134"/>
                <a:gd name="connsiteX0" fmla="*/ 0 w 1390650"/>
                <a:gd name="connsiteY0" fmla="*/ 2377377 h 3025077"/>
                <a:gd name="connsiteX1" fmla="*/ 323850 w 1390650"/>
                <a:gd name="connsiteY1" fmla="*/ 2377377 h 3025077"/>
                <a:gd name="connsiteX2" fmla="*/ 323850 w 1390650"/>
                <a:gd name="connsiteY2" fmla="*/ 1682052 h 3025077"/>
                <a:gd name="connsiteX3" fmla="*/ 690563 w 1390650"/>
                <a:gd name="connsiteY3" fmla="*/ 562865 h 3025077"/>
                <a:gd name="connsiteX4" fmla="*/ 919163 w 1390650"/>
                <a:gd name="connsiteY4" fmla="*/ 19943 h 3025077"/>
                <a:gd name="connsiteX5" fmla="*/ 919163 w 1390650"/>
                <a:gd name="connsiteY5" fmla="*/ 1229615 h 3025077"/>
                <a:gd name="connsiteX6" fmla="*/ 1271588 w 1390650"/>
                <a:gd name="connsiteY6" fmla="*/ 1001014 h 3025077"/>
                <a:gd name="connsiteX7" fmla="*/ 1390650 w 1390650"/>
                <a:gd name="connsiteY7" fmla="*/ 1367730 h 3025077"/>
                <a:gd name="connsiteX8" fmla="*/ 971550 w 1390650"/>
                <a:gd name="connsiteY8" fmla="*/ 2377377 h 3025077"/>
                <a:gd name="connsiteX9" fmla="*/ 1295400 w 1390650"/>
                <a:gd name="connsiteY9" fmla="*/ 2377377 h 3025077"/>
                <a:gd name="connsiteX10" fmla="*/ 647700 w 1390650"/>
                <a:gd name="connsiteY10" fmla="*/ 3025077 h 3025077"/>
                <a:gd name="connsiteX11" fmla="*/ 0 w 1390650"/>
                <a:gd name="connsiteY11" fmla="*/ 2377377 h 3025077"/>
                <a:gd name="connsiteX0" fmla="*/ 0 w 1390650"/>
                <a:gd name="connsiteY0" fmla="*/ 2528011 h 3175711"/>
                <a:gd name="connsiteX1" fmla="*/ 323850 w 1390650"/>
                <a:gd name="connsiteY1" fmla="*/ 2528011 h 3175711"/>
                <a:gd name="connsiteX2" fmla="*/ 323850 w 1390650"/>
                <a:gd name="connsiteY2" fmla="*/ 1832686 h 3175711"/>
                <a:gd name="connsiteX3" fmla="*/ 623889 w 1390650"/>
                <a:gd name="connsiteY3" fmla="*/ 142001 h 3175711"/>
                <a:gd name="connsiteX4" fmla="*/ 919163 w 1390650"/>
                <a:gd name="connsiteY4" fmla="*/ 170577 h 3175711"/>
                <a:gd name="connsiteX5" fmla="*/ 919163 w 1390650"/>
                <a:gd name="connsiteY5" fmla="*/ 1380249 h 3175711"/>
                <a:gd name="connsiteX6" fmla="*/ 1271588 w 1390650"/>
                <a:gd name="connsiteY6" fmla="*/ 1151648 h 3175711"/>
                <a:gd name="connsiteX7" fmla="*/ 1390650 w 1390650"/>
                <a:gd name="connsiteY7" fmla="*/ 1518364 h 3175711"/>
                <a:gd name="connsiteX8" fmla="*/ 971550 w 1390650"/>
                <a:gd name="connsiteY8" fmla="*/ 2528011 h 3175711"/>
                <a:gd name="connsiteX9" fmla="*/ 1295400 w 1390650"/>
                <a:gd name="connsiteY9" fmla="*/ 2528011 h 3175711"/>
                <a:gd name="connsiteX10" fmla="*/ 647700 w 1390650"/>
                <a:gd name="connsiteY10" fmla="*/ 3175711 h 3175711"/>
                <a:gd name="connsiteX11" fmla="*/ 0 w 1390650"/>
                <a:gd name="connsiteY11" fmla="*/ 2528011 h 3175711"/>
                <a:gd name="connsiteX0" fmla="*/ 0 w 1390650"/>
                <a:gd name="connsiteY0" fmla="*/ 2408147 h 3055847"/>
                <a:gd name="connsiteX1" fmla="*/ 323850 w 1390650"/>
                <a:gd name="connsiteY1" fmla="*/ 2408147 h 3055847"/>
                <a:gd name="connsiteX2" fmla="*/ 323850 w 1390650"/>
                <a:gd name="connsiteY2" fmla="*/ 1712822 h 3055847"/>
                <a:gd name="connsiteX3" fmla="*/ 623889 w 1390650"/>
                <a:gd name="connsiteY3" fmla="*/ 22137 h 3055847"/>
                <a:gd name="connsiteX4" fmla="*/ 919163 w 1390650"/>
                <a:gd name="connsiteY4" fmla="*/ 50713 h 3055847"/>
                <a:gd name="connsiteX5" fmla="*/ 919163 w 1390650"/>
                <a:gd name="connsiteY5" fmla="*/ 1260385 h 3055847"/>
                <a:gd name="connsiteX6" fmla="*/ 1271588 w 1390650"/>
                <a:gd name="connsiteY6" fmla="*/ 1031784 h 3055847"/>
                <a:gd name="connsiteX7" fmla="*/ 1390650 w 1390650"/>
                <a:gd name="connsiteY7" fmla="*/ 1398500 h 3055847"/>
                <a:gd name="connsiteX8" fmla="*/ 971550 w 1390650"/>
                <a:gd name="connsiteY8" fmla="*/ 2408147 h 3055847"/>
                <a:gd name="connsiteX9" fmla="*/ 1295400 w 1390650"/>
                <a:gd name="connsiteY9" fmla="*/ 2408147 h 3055847"/>
                <a:gd name="connsiteX10" fmla="*/ 647700 w 1390650"/>
                <a:gd name="connsiteY10" fmla="*/ 3055847 h 3055847"/>
                <a:gd name="connsiteX11" fmla="*/ 0 w 1390650"/>
                <a:gd name="connsiteY11" fmla="*/ 2408147 h 3055847"/>
                <a:gd name="connsiteX0" fmla="*/ 0 w 1390650"/>
                <a:gd name="connsiteY0" fmla="*/ 2414205 h 3061905"/>
                <a:gd name="connsiteX1" fmla="*/ 323850 w 1390650"/>
                <a:gd name="connsiteY1" fmla="*/ 2414205 h 3061905"/>
                <a:gd name="connsiteX2" fmla="*/ 323850 w 1390650"/>
                <a:gd name="connsiteY2" fmla="*/ 1718880 h 3061905"/>
                <a:gd name="connsiteX3" fmla="*/ 585789 w 1390650"/>
                <a:gd name="connsiteY3" fmla="*/ 9148 h 3061905"/>
                <a:gd name="connsiteX4" fmla="*/ 919163 w 1390650"/>
                <a:gd name="connsiteY4" fmla="*/ 56771 h 3061905"/>
                <a:gd name="connsiteX5" fmla="*/ 919163 w 1390650"/>
                <a:gd name="connsiteY5" fmla="*/ 1266443 h 3061905"/>
                <a:gd name="connsiteX6" fmla="*/ 1271588 w 1390650"/>
                <a:gd name="connsiteY6" fmla="*/ 1037842 h 3061905"/>
                <a:gd name="connsiteX7" fmla="*/ 1390650 w 1390650"/>
                <a:gd name="connsiteY7" fmla="*/ 1404558 h 3061905"/>
                <a:gd name="connsiteX8" fmla="*/ 971550 w 1390650"/>
                <a:gd name="connsiteY8" fmla="*/ 2414205 h 3061905"/>
                <a:gd name="connsiteX9" fmla="*/ 1295400 w 1390650"/>
                <a:gd name="connsiteY9" fmla="*/ 2414205 h 3061905"/>
                <a:gd name="connsiteX10" fmla="*/ 647700 w 1390650"/>
                <a:gd name="connsiteY10" fmla="*/ 3061905 h 3061905"/>
                <a:gd name="connsiteX11" fmla="*/ 0 w 1390650"/>
                <a:gd name="connsiteY11" fmla="*/ 2414205 h 3061905"/>
                <a:gd name="connsiteX0" fmla="*/ 0 w 1390650"/>
                <a:gd name="connsiteY0" fmla="*/ 2414205 h 3061905"/>
                <a:gd name="connsiteX1" fmla="*/ 323850 w 1390650"/>
                <a:gd name="connsiteY1" fmla="*/ 2414205 h 3061905"/>
                <a:gd name="connsiteX2" fmla="*/ 323850 w 1390650"/>
                <a:gd name="connsiteY2" fmla="*/ 1718880 h 3061905"/>
                <a:gd name="connsiteX3" fmla="*/ 585789 w 1390650"/>
                <a:gd name="connsiteY3" fmla="*/ 9148 h 3061905"/>
                <a:gd name="connsiteX4" fmla="*/ 919163 w 1390650"/>
                <a:gd name="connsiteY4" fmla="*/ 56771 h 3061905"/>
                <a:gd name="connsiteX5" fmla="*/ 919163 w 1390650"/>
                <a:gd name="connsiteY5" fmla="*/ 1266443 h 3061905"/>
                <a:gd name="connsiteX6" fmla="*/ 1271588 w 1390650"/>
                <a:gd name="connsiteY6" fmla="*/ 1037842 h 3061905"/>
                <a:gd name="connsiteX7" fmla="*/ 1390650 w 1390650"/>
                <a:gd name="connsiteY7" fmla="*/ 1404558 h 3061905"/>
                <a:gd name="connsiteX8" fmla="*/ 971550 w 1390650"/>
                <a:gd name="connsiteY8" fmla="*/ 2414205 h 3061905"/>
                <a:gd name="connsiteX9" fmla="*/ 1295400 w 1390650"/>
                <a:gd name="connsiteY9" fmla="*/ 2414205 h 3061905"/>
                <a:gd name="connsiteX10" fmla="*/ 647700 w 1390650"/>
                <a:gd name="connsiteY10" fmla="*/ 3061905 h 3061905"/>
                <a:gd name="connsiteX11" fmla="*/ 0 w 1390650"/>
                <a:gd name="connsiteY11" fmla="*/ 2414205 h 3061905"/>
                <a:gd name="connsiteX0" fmla="*/ 0 w 1390650"/>
                <a:gd name="connsiteY0" fmla="*/ 2471730 h 3119430"/>
                <a:gd name="connsiteX1" fmla="*/ 323850 w 1390650"/>
                <a:gd name="connsiteY1" fmla="*/ 2471730 h 3119430"/>
                <a:gd name="connsiteX2" fmla="*/ 323850 w 1390650"/>
                <a:gd name="connsiteY2" fmla="*/ 1776405 h 3119430"/>
                <a:gd name="connsiteX3" fmla="*/ 595314 w 1390650"/>
                <a:gd name="connsiteY3" fmla="*/ 0 h 3119430"/>
                <a:gd name="connsiteX4" fmla="*/ 919163 w 1390650"/>
                <a:gd name="connsiteY4" fmla="*/ 114296 h 3119430"/>
                <a:gd name="connsiteX5" fmla="*/ 919163 w 1390650"/>
                <a:gd name="connsiteY5" fmla="*/ 1323968 h 3119430"/>
                <a:gd name="connsiteX6" fmla="*/ 1271588 w 1390650"/>
                <a:gd name="connsiteY6" fmla="*/ 1095367 h 3119430"/>
                <a:gd name="connsiteX7" fmla="*/ 1390650 w 1390650"/>
                <a:gd name="connsiteY7" fmla="*/ 1462083 h 3119430"/>
                <a:gd name="connsiteX8" fmla="*/ 971550 w 1390650"/>
                <a:gd name="connsiteY8" fmla="*/ 2471730 h 3119430"/>
                <a:gd name="connsiteX9" fmla="*/ 1295400 w 1390650"/>
                <a:gd name="connsiteY9" fmla="*/ 2471730 h 3119430"/>
                <a:gd name="connsiteX10" fmla="*/ 647700 w 1390650"/>
                <a:gd name="connsiteY10" fmla="*/ 3119430 h 3119430"/>
                <a:gd name="connsiteX11" fmla="*/ 0 w 1390650"/>
                <a:gd name="connsiteY11" fmla="*/ 2471730 h 3119430"/>
                <a:gd name="connsiteX0" fmla="*/ 0 w 1390650"/>
                <a:gd name="connsiteY0" fmla="*/ 2471730 h 3119430"/>
                <a:gd name="connsiteX1" fmla="*/ 323850 w 1390650"/>
                <a:gd name="connsiteY1" fmla="*/ 2471730 h 3119430"/>
                <a:gd name="connsiteX2" fmla="*/ 323850 w 1390650"/>
                <a:gd name="connsiteY2" fmla="*/ 1776405 h 3119430"/>
                <a:gd name="connsiteX3" fmla="*/ 595314 w 1390650"/>
                <a:gd name="connsiteY3" fmla="*/ 0 h 3119430"/>
                <a:gd name="connsiteX4" fmla="*/ 1042988 w 1390650"/>
                <a:gd name="connsiteY4" fmla="*/ 85721 h 3119430"/>
                <a:gd name="connsiteX5" fmla="*/ 919163 w 1390650"/>
                <a:gd name="connsiteY5" fmla="*/ 1323968 h 3119430"/>
                <a:gd name="connsiteX6" fmla="*/ 1271588 w 1390650"/>
                <a:gd name="connsiteY6" fmla="*/ 1095367 h 3119430"/>
                <a:gd name="connsiteX7" fmla="*/ 1390650 w 1390650"/>
                <a:gd name="connsiteY7" fmla="*/ 1462083 h 3119430"/>
                <a:gd name="connsiteX8" fmla="*/ 971550 w 1390650"/>
                <a:gd name="connsiteY8" fmla="*/ 2471730 h 3119430"/>
                <a:gd name="connsiteX9" fmla="*/ 1295400 w 1390650"/>
                <a:gd name="connsiteY9" fmla="*/ 2471730 h 3119430"/>
                <a:gd name="connsiteX10" fmla="*/ 647700 w 1390650"/>
                <a:gd name="connsiteY10" fmla="*/ 3119430 h 3119430"/>
                <a:gd name="connsiteX11" fmla="*/ 0 w 1390650"/>
                <a:gd name="connsiteY11" fmla="*/ 2471730 h 3119430"/>
                <a:gd name="connsiteX0" fmla="*/ 0 w 1390650"/>
                <a:gd name="connsiteY0" fmla="*/ 2471730 h 3119430"/>
                <a:gd name="connsiteX1" fmla="*/ 323850 w 1390650"/>
                <a:gd name="connsiteY1" fmla="*/ 2471730 h 3119430"/>
                <a:gd name="connsiteX2" fmla="*/ 323850 w 1390650"/>
                <a:gd name="connsiteY2" fmla="*/ 1776405 h 3119430"/>
                <a:gd name="connsiteX3" fmla="*/ 595314 w 1390650"/>
                <a:gd name="connsiteY3" fmla="*/ 0 h 3119430"/>
                <a:gd name="connsiteX4" fmla="*/ 1042988 w 1390650"/>
                <a:gd name="connsiteY4" fmla="*/ 85721 h 3119430"/>
                <a:gd name="connsiteX5" fmla="*/ 919163 w 1390650"/>
                <a:gd name="connsiteY5" fmla="*/ 1323968 h 3119430"/>
                <a:gd name="connsiteX6" fmla="*/ 1271588 w 1390650"/>
                <a:gd name="connsiteY6" fmla="*/ 1095367 h 3119430"/>
                <a:gd name="connsiteX7" fmla="*/ 1390650 w 1390650"/>
                <a:gd name="connsiteY7" fmla="*/ 1462083 h 3119430"/>
                <a:gd name="connsiteX8" fmla="*/ 971550 w 1390650"/>
                <a:gd name="connsiteY8" fmla="*/ 2471730 h 3119430"/>
                <a:gd name="connsiteX9" fmla="*/ 1295400 w 1390650"/>
                <a:gd name="connsiteY9" fmla="*/ 2471730 h 3119430"/>
                <a:gd name="connsiteX10" fmla="*/ 647700 w 1390650"/>
                <a:gd name="connsiteY10" fmla="*/ 3119430 h 3119430"/>
                <a:gd name="connsiteX11" fmla="*/ 0 w 1390650"/>
                <a:gd name="connsiteY11" fmla="*/ 2471730 h 3119430"/>
                <a:gd name="connsiteX0" fmla="*/ 0 w 1390650"/>
                <a:gd name="connsiteY0" fmla="*/ 2509830 h 3157530"/>
                <a:gd name="connsiteX1" fmla="*/ 323850 w 1390650"/>
                <a:gd name="connsiteY1" fmla="*/ 2509830 h 3157530"/>
                <a:gd name="connsiteX2" fmla="*/ 323850 w 1390650"/>
                <a:gd name="connsiteY2" fmla="*/ 1814505 h 3157530"/>
                <a:gd name="connsiteX3" fmla="*/ 633414 w 1390650"/>
                <a:gd name="connsiteY3" fmla="*/ 0 h 3157530"/>
                <a:gd name="connsiteX4" fmla="*/ 1042988 w 1390650"/>
                <a:gd name="connsiteY4" fmla="*/ 123821 h 3157530"/>
                <a:gd name="connsiteX5" fmla="*/ 919163 w 1390650"/>
                <a:gd name="connsiteY5" fmla="*/ 1362068 h 3157530"/>
                <a:gd name="connsiteX6" fmla="*/ 1271588 w 1390650"/>
                <a:gd name="connsiteY6" fmla="*/ 1133467 h 3157530"/>
                <a:gd name="connsiteX7" fmla="*/ 1390650 w 1390650"/>
                <a:gd name="connsiteY7" fmla="*/ 1500183 h 3157530"/>
                <a:gd name="connsiteX8" fmla="*/ 971550 w 1390650"/>
                <a:gd name="connsiteY8" fmla="*/ 2509830 h 3157530"/>
                <a:gd name="connsiteX9" fmla="*/ 1295400 w 1390650"/>
                <a:gd name="connsiteY9" fmla="*/ 2509830 h 3157530"/>
                <a:gd name="connsiteX10" fmla="*/ 647700 w 1390650"/>
                <a:gd name="connsiteY10" fmla="*/ 3157530 h 3157530"/>
                <a:gd name="connsiteX11" fmla="*/ 0 w 1390650"/>
                <a:gd name="connsiteY11" fmla="*/ 2509830 h 3157530"/>
                <a:gd name="connsiteX0" fmla="*/ 0 w 1390650"/>
                <a:gd name="connsiteY0" fmla="*/ 2509830 h 3157530"/>
                <a:gd name="connsiteX1" fmla="*/ 323850 w 1390650"/>
                <a:gd name="connsiteY1" fmla="*/ 2509830 h 3157530"/>
                <a:gd name="connsiteX2" fmla="*/ 323850 w 1390650"/>
                <a:gd name="connsiteY2" fmla="*/ 1814505 h 3157530"/>
                <a:gd name="connsiteX3" fmla="*/ 633414 w 1390650"/>
                <a:gd name="connsiteY3" fmla="*/ 0 h 3157530"/>
                <a:gd name="connsiteX4" fmla="*/ 1042988 w 1390650"/>
                <a:gd name="connsiteY4" fmla="*/ 123821 h 3157530"/>
                <a:gd name="connsiteX5" fmla="*/ 919163 w 1390650"/>
                <a:gd name="connsiteY5" fmla="*/ 1362068 h 3157530"/>
                <a:gd name="connsiteX6" fmla="*/ 1271588 w 1390650"/>
                <a:gd name="connsiteY6" fmla="*/ 1133467 h 3157530"/>
                <a:gd name="connsiteX7" fmla="*/ 1390650 w 1390650"/>
                <a:gd name="connsiteY7" fmla="*/ 1500183 h 3157530"/>
                <a:gd name="connsiteX8" fmla="*/ 971550 w 1390650"/>
                <a:gd name="connsiteY8" fmla="*/ 2509830 h 3157530"/>
                <a:gd name="connsiteX9" fmla="*/ 1295400 w 1390650"/>
                <a:gd name="connsiteY9" fmla="*/ 2509830 h 3157530"/>
                <a:gd name="connsiteX10" fmla="*/ 647700 w 1390650"/>
                <a:gd name="connsiteY10" fmla="*/ 3157530 h 3157530"/>
                <a:gd name="connsiteX11" fmla="*/ 0 w 1390650"/>
                <a:gd name="connsiteY11" fmla="*/ 2509830 h 3157530"/>
                <a:gd name="connsiteX0" fmla="*/ 0 w 1390650"/>
                <a:gd name="connsiteY0" fmla="*/ 2519355 h 3167055"/>
                <a:gd name="connsiteX1" fmla="*/ 323850 w 1390650"/>
                <a:gd name="connsiteY1" fmla="*/ 2519355 h 3167055"/>
                <a:gd name="connsiteX2" fmla="*/ 323850 w 1390650"/>
                <a:gd name="connsiteY2" fmla="*/ 1824030 h 3167055"/>
                <a:gd name="connsiteX3" fmla="*/ 528639 w 1390650"/>
                <a:gd name="connsiteY3" fmla="*/ 0 h 3167055"/>
                <a:gd name="connsiteX4" fmla="*/ 1042988 w 1390650"/>
                <a:gd name="connsiteY4" fmla="*/ 133346 h 3167055"/>
                <a:gd name="connsiteX5" fmla="*/ 919163 w 1390650"/>
                <a:gd name="connsiteY5" fmla="*/ 1371593 h 3167055"/>
                <a:gd name="connsiteX6" fmla="*/ 1271588 w 1390650"/>
                <a:gd name="connsiteY6" fmla="*/ 1142992 h 3167055"/>
                <a:gd name="connsiteX7" fmla="*/ 1390650 w 1390650"/>
                <a:gd name="connsiteY7" fmla="*/ 1509708 h 3167055"/>
                <a:gd name="connsiteX8" fmla="*/ 971550 w 1390650"/>
                <a:gd name="connsiteY8" fmla="*/ 2519355 h 3167055"/>
                <a:gd name="connsiteX9" fmla="*/ 1295400 w 1390650"/>
                <a:gd name="connsiteY9" fmla="*/ 2519355 h 3167055"/>
                <a:gd name="connsiteX10" fmla="*/ 647700 w 1390650"/>
                <a:gd name="connsiteY10" fmla="*/ 3167055 h 3167055"/>
                <a:gd name="connsiteX11" fmla="*/ 0 w 1390650"/>
                <a:gd name="connsiteY11" fmla="*/ 2519355 h 3167055"/>
                <a:gd name="connsiteX0" fmla="*/ 0 w 1390650"/>
                <a:gd name="connsiteY0" fmla="*/ 2519355 h 3167055"/>
                <a:gd name="connsiteX1" fmla="*/ 323850 w 1390650"/>
                <a:gd name="connsiteY1" fmla="*/ 2519355 h 3167055"/>
                <a:gd name="connsiteX2" fmla="*/ 323850 w 1390650"/>
                <a:gd name="connsiteY2" fmla="*/ 1824030 h 3167055"/>
                <a:gd name="connsiteX3" fmla="*/ 414337 w 1390650"/>
                <a:gd name="connsiteY3" fmla="*/ 1104895 h 3167055"/>
                <a:gd name="connsiteX4" fmla="*/ 528639 w 1390650"/>
                <a:gd name="connsiteY4" fmla="*/ 0 h 3167055"/>
                <a:gd name="connsiteX5" fmla="*/ 1042988 w 1390650"/>
                <a:gd name="connsiteY5" fmla="*/ 133346 h 3167055"/>
                <a:gd name="connsiteX6" fmla="*/ 919163 w 1390650"/>
                <a:gd name="connsiteY6" fmla="*/ 1371593 h 3167055"/>
                <a:gd name="connsiteX7" fmla="*/ 1271588 w 1390650"/>
                <a:gd name="connsiteY7" fmla="*/ 1142992 h 3167055"/>
                <a:gd name="connsiteX8" fmla="*/ 1390650 w 1390650"/>
                <a:gd name="connsiteY8" fmla="*/ 1509708 h 3167055"/>
                <a:gd name="connsiteX9" fmla="*/ 971550 w 1390650"/>
                <a:gd name="connsiteY9" fmla="*/ 2519355 h 3167055"/>
                <a:gd name="connsiteX10" fmla="*/ 1295400 w 1390650"/>
                <a:gd name="connsiteY10" fmla="*/ 2519355 h 3167055"/>
                <a:gd name="connsiteX11" fmla="*/ 647700 w 1390650"/>
                <a:gd name="connsiteY11" fmla="*/ 3167055 h 3167055"/>
                <a:gd name="connsiteX12" fmla="*/ 0 w 1390650"/>
                <a:gd name="connsiteY12" fmla="*/ 2519355 h 3167055"/>
                <a:gd name="connsiteX0" fmla="*/ 0 w 1390650"/>
                <a:gd name="connsiteY0" fmla="*/ 2519355 h 3167055"/>
                <a:gd name="connsiteX1" fmla="*/ 323850 w 1390650"/>
                <a:gd name="connsiteY1" fmla="*/ 2519355 h 3167055"/>
                <a:gd name="connsiteX2" fmla="*/ 323850 w 1390650"/>
                <a:gd name="connsiteY2" fmla="*/ 1824030 h 3167055"/>
                <a:gd name="connsiteX3" fmla="*/ 119059 w 1390650"/>
                <a:gd name="connsiteY3" fmla="*/ 971548 h 3167055"/>
                <a:gd name="connsiteX4" fmla="*/ 528639 w 1390650"/>
                <a:gd name="connsiteY4" fmla="*/ 0 h 3167055"/>
                <a:gd name="connsiteX5" fmla="*/ 1042988 w 1390650"/>
                <a:gd name="connsiteY5" fmla="*/ 133346 h 3167055"/>
                <a:gd name="connsiteX6" fmla="*/ 919163 w 1390650"/>
                <a:gd name="connsiteY6" fmla="*/ 1371593 h 3167055"/>
                <a:gd name="connsiteX7" fmla="*/ 1271588 w 1390650"/>
                <a:gd name="connsiteY7" fmla="*/ 1142992 h 3167055"/>
                <a:gd name="connsiteX8" fmla="*/ 1390650 w 1390650"/>
                <a:gd name="connsiteY8" fmla="*/ 1509708 h 3167055"/>
                <a:gd name="connsiteX9" fmla="*/ 971550 w 1390650"/>
                <a:gd name="connsiteY9" fmla="*/ 2519355 h 3167055"/>
                <a:gd name="connsiteX10" fmla="*/ 1295400 w 1390650"/>
                <a:gd name="connsiteY10" fmla="*/ 2519355 h 3167055"/>
                <a:gd name="connsiteX11" fmla="*/ 647700 w 1390650"/>
                <a:gd name="connsiteY11" fmla="*/ 3167055 h 3167055"/>
                <a:gd name="connsiteX12" fmla="*/ 0 w 1390650"/>
                <a:gd name="connsiteY12" fmla="*/ 2519355 h 3167055"/>
                <a:gd name="connsiteX0" fmla="*/ 0 w 1390650"/>
                <a:gd name="connsiteY0" fmla="*/ 2519355 h 3167055"/>
                <a:gd name="connsiteX1" fmla="*/ 323850 w 1390650"/>
                <a:gd name="connsiteY1" fmla="*/ 2519355 h 3167055"/>
                <a:gd name="connsiteX2" fmla="*/ 323850 w 1390650"/>
                <a:gd name="connsiteY2" fmla="*/ 1824030 h 3167055"/>
                <a:gd name="connsiteX3" fmla="*/ 261937 w 1390650"/>
                <a:gd name="connsiteY3" fmla="*/ 1590670 h 3167055"/>
                <a:gd name="connsiteX4" fmla="*/ 119059 w 1390650"/>
                <a:gd name="connsiteY4" fmla="*/ 971548 h 3167055"/>
                <a:gd name="connsiteX5" fmla="*/ 528639 w 1390650"/>
                <a:gd name="connsiteY5" fmla="*/ 0 h 3167055"/>
                <a:gd name="connsiteX6" fmla="*/ 1042988 w 1390650"/>
                <a:gd name="connsiteY6" fmla="*/ 133346 h 3167055"/>
                <a:gd name="connsiteX7" fmla="*/ 919163 w 1390650"/>
                <a:gd name="connsiteY7" fmla="*/ 1371593 h 3167055"/>
                <a:gd name="connsiteX8" fmla="*/ 1271588 w 1390650"/>
                <a:gd name="connsiteY8" fmla="*/ 1142992 h 3167055"/>
                <a:gd name="connsiteX9" fmla="*/ 1390650 w 1390650"/>
                <a:gd name="connsiteY9" fmla="*/ 1509708 h 3167055"/>
                <a:gd name="connsiteX10" fmla="*/ 971550 w 1390650"/>
                <a:gd name="connsiteY10" fmla="*/ 2519355 h 3167055"/>
                <a:gd name="connsiteX11" fmla="*/ 1295400 w 1390650"/>
                <a:gd name="connsiteY11" fmla="*/ 2519355 h 3167055"/>
                <a:gd name="connsiteX12" fmla="*/ 647700 w 1390650"/>
                <a:gd name="connsiteY12" fmla="*/ 3167055 h 3167055"/>
                <a:gd name="connsiteX13" fmla="*/ 0 w 1390650"/>
                <a:gd name="connsiteY13" fmla="*/ 2519355 h 3167055"/>
                <a:gd name="connsiteX0" fmla="*/ 85050 w 1475700"/>
                <a:gd name="connsiteY0" fmla="*/ 2519355 h 3167055"/>
                <a:gd name="connsiteX1" fmla="*/ 408900 w 1475700"/>
                <a:gd name="connsiteY1" fmla="*/ 2519355 h 3167055"/>
                <a:gd name="connsiteX2" fmla="*/ 408900 w 1475700"/>
                <a:gd name="connsiteY2" fmla="*/ 1824030 h 3167055"/>
                <a:gd name="connsiteX3" fmla="*/ 4084 w 1475700"/>
                <a:gd name="connsiteY3" fmla="*/ 1600198 h 3167055"/>
                <a:gd name="connsiteX4" fmla="*/ 204109 w 1475700"/>
                <a:gd name="connsiteY4" fmla="*/ 971548 h 3167055"/>
                <a:gd name="connsiteX5" fmla="*/ 613689 w 1475700"/>
                <a:gd name="connsiteY5" fmla="*/ 0 h 3167055"/>
                <a:gd name="connsiteX6" fmla="*/ 1128038 w 1475700"/>
                <a:gd name="connsiteY6" fmla="*/ 133346 h 3167055"/>
                <a:gd name="connsiteX7" fmla="*/ 1004213 w 1475700"/>
                <a:gd name="connsiteY7" fmla="*/ 1371593 h 3167055"/>
                <a:gd name="connsiteX8" fmla="*/ 1356638 w 1475700"/>
                <a:gd name="connsiteY8" fmla="*/ 1142992 h 3167055"/>
                <a:gd name="connsiteX9" fmla="*/ 1475700 w 1475700"/>
                <a:gd name="connsiteY9" fmla="*/ 1509708 h 3167055"/>
                <a:gd name="connsiteX10" fmla="*/ 1056600 w 1475700"/>
                <a:gd name="connsiteY10" fmla="*/ 2519355 h 3167055"/>
                <a:gd name="connsiteX11" fmla="*/ 1380450 w 1475700"/>
                <a:gd name="connsiteY11" fmla="*/ 2519355 h 3167055"/>
                <a:gd name="connsiteX12" fmla="*/ 732750 w 1475700"/>
                <a:gd name="connsiteY12" fmla="*/ 3167055 h 3167055"/>
                <a:gd name="connsiteX13" fmla="*/ 85050 w 1475700"/>
                <a:gd name="connsiteY13" fmla="*/ 2519355 h 3167055"/>
                <a:gd name="connsiteX0" fmla="*/ 85050 w 1475700"/>
                <a:gd name="connsiteY0" fmla="*/ 2519355 h 3167055"/>
                <a:gd name="connsiteX1" fmla="*/ 408900 w 1475700"/>
                <a:gd name="connsiteY1" fmla="*/ 2519355 h 3167055"/>
                <a:gd name="connsiteX2" fmla="*/ 408900 w 1475700"/>
                <a:gd name="connsiteY2" fmla="*/ 1824030 h 3167055"/>
                <a:gd name="connsiteX3" fmla="*/ 4084 w 1475700"/>
                <a:gd name="connsiteY3" fmla="*/ 1600198 h 3167055"/>
                <a:gd name="connsiteX4" fmla="*/ 204109 w 1475700"/>
                <a:gd name="connsiteY4" fmla="*/ 971548 h 3167055"/>
                <a:gd name="connsiteX5" fmla="*/ 613689 w 1475700"/>
                <a:gd name="connsiteY5" fmla="*/ 0 h 3167055"/>
                <a:gd name="connsiteX6" fmla="*/ 1128038 w 1475700"/>
                <a:gd name="connsiteY6" fmla="*/ 133346 h 3167055"/>
                <a:gd name="connsiteX7" fmla="*/ 1004213 w 1475700"/>
                <a:gd name="connsiteY7" fmla="*/ 1371593 h 3167055"/>
                <a:gd name="connsiteX8" fmla="*/ 1356638 w 1475700"/>
                <a:gd name="connsiteY8" fmla="*/ 1142992 h 3167055"/>
                <a:gd name="connsiteX9" fmla="*/ 1475700 w 1475700"/>
                <a:gd name="connsiteY9" fmla="*/ 1509708 h 3167055"/>
                <a:gd name="connsiteX10" fmla="*/ 1056600 w 1475700"/>
                <a:gd name="connsiteY10" fmla="*/ 2519355 h 3167055"/>
                <a:gd name="connsiteX11" fmla="*/ 1380450 w 1475700"/>
                <a:gd name="connsiteY11" fmla="*/ 2519355 h 3167055"/>
                <a:gd name="connsiteX12" fmla="*/ 732750 w 1475700"/>
                <a:gd name="connsiteY12" fmla="*/ 3167055 h 3167055"/>
                <a:gd name="connsiteX13" fmla="*/ 85050 w 1475700"/>
                <a:gd name="connsiteY13" fmla="*/ 2519355 h 3167055"/>
                <a:gd name="connsiteX0" fmla="*/ 80966 w 1471616"/>
                <a:gd name="connsiteY0" fmla="*/ 2519355 h 3167055"/>
                <a:gd name="connsiteX1" fmla="*/ 404816 w 1471616"/>
                <a:gd name="connsiteY1" fmla="*/ 2519355 h 3167055"/>
                <a:gd name="connsiteX2" fmla="*/ 404816 w 1471616"/>
                <a:gd name="connsiteY2" fmla="*/ 1824030 h 3167055"/>
                <a:gd name="connsiteX3" fmla="*/ 0 w 1471616"/>
                <a:gd name="connsiteY3" fmla="*/ 1600198 h 3167055"/>
                <a:gd name="connsiteX4" fmla="*/ 200025 w 1471616"/>
                <a:gd name="connsiteY4" fmla="*/ 971548 h 3167055"/>
                <a:gd name="connsiteX5" fmla="*/ 609605 w 1471616"/>
                <a:gd name="connsiteY5" fmla="*/ 0 h 3167055"/>
                <a:gd name="connsiteX6" fmla="*/ 1123954 w 1471616"/>
                <a:gd name="connsiteY6" fmla="*/ 133346 h 3167055"/>
                <a:gd name="connsiteX7" fmla="*/ 1000129 w 1471616"/>
                <a:gd name="connsiteY7" fmla="*/ 1371593 h 3167055"/>
                <a:gd name="connsiteX8" fmla="*/ 1352554 w 1471616"/>
                <a:gd name="connsiteY8" fmla="*/ 1142992 h 3167055"/>
                <a:gd name="connsiteX9" fmla="*/ 1471616 w 1471616"/>
                <a:gd name="connsiteY9" fmla="*/ 1509708 h 3167055"/>
                <a:gd name="connsiteX10" fmla="*/ 1052516 w 1471616"/>
                <a:gd name="connsiteY10" fmla="*/ 2519355 h 3167055"/>
                <a:gd name="connsiteX11" fmla="*/ 1376366 w 1471616"/>
                <a:gd name="connsiteY11" fmla="*/ 2519355 h 3167055"/>
                <a:gd name="connsiteX12" fmla="*/ 728666 w 1471616"/>
                <a:gd name="connsiteY12" fmla="*/ 3167055 h 3167055"/>
                <a:gd name="connsiteX13" fmla="*/ 80966 w 1471616"/>
                <a:gd name="connsiteY13" fmla="*/ 2519355 h 3167055"/>
                <a:gd name="connsiteX0" fmla="*/ 80966 w 1471616"/>
                <a:gd name="connsiteY0" fmla="*/ 2519355 h 3167055"/>
                <a:gd name="connsiteX1" fmla="*/ 404816 w 1471616"/>
                <a:gd name="connsiteY1" fmla="*/ 2519355 h 3167055"/>
                <a:gd name="connsiteX2" fmla="*/ 404816 w 1471616"/>
                <a:gd name="connsiteY2" fmla="*/ 1824030 h 3167055"/>
                <a:gd name="connsiteX3" fmla="*/ 0 w 1471616"/>
                <a:gd name="connsiteY3" fmla="*/ 1600198 h 3167055"/>
                <a:gd name="connsiteX4" fmla="*/ 200025 w 1471616"/>
                <a:gd name="connsiteY4" fmla="*/ 971548 h 3167055"/>
                <a:gd name="connsiteX5" fmla="*/ 609605 w 1471616"/>
                <a:gd name="connsiteY5" fmla="*/ 0 h 3167055"/>
                <a:gd name="connsiteX6" fmla="*/ 1123954 w 1471616"/>
                <a:gd name="connsiteY6" fmla="*/ 133346 h 3167055"/>
                <a:gd name="connsiteX7" fmla="*/ 1000129 w 1471616"/>
                <a:gd name="connsiteY7" fmla="*/ 1371593 h 3167055"/>
                <a:gd name="connsiteX8" fmla="*/ 1352554 w 1471616"/>
                <a:gd name="connsiteY8" fmla="*/ 1142992 h 3167055"/>
                <a:gd name="connsiteX9" fmla="*/ 1471616 w 1471616"/>
                <a:gd name="connsiteY9" fmla="*/ 1509708 h 3167055"/>
                <a:gd name="connsiteX10" fmla="*/ 1052516 w 1471616"/>
                <a:gd name="connsiteY10" fmla="*/ 2519355 h 3167055"/>
                <a:gd name="connsiteX11" fmla="*/ 1376366 w 1471616"/>
                <a:gd name="connsiteY11" fmla="*/ 2519355 h 3167055"/>
                <a:gd name="connsiteX12" fmla="*/ 728666 w 1471616"/>
                <a:gd name="connsiteY12" fmla="*/ 3167055 h 3167055"/>
                <a:gd name="connsiteX13" fmla="*/ 80966 w 1471616"/>
                <a:gd name="connsiteY13" fmla="*/ 2519355 h 3167055"/>
                <a:gd name="connsiteX0" fmla="*/ 119069 w 1509719"/>
                <a:gd name="connsiteY0" fmla="*/ 2519355 h 3167055"/>
                <a:gd name="connsiteX1" fmla="*/ 442919 w 1509719"/>
                <a:gd name="connsiteY1" fmla="*/ 2519355 h 3167055"/>
                <a:gd name="connsiteX2" fmla="*/ 442919 w 1509719"/>
                <a:gd name="connsiteY2" fmla="*/ 1824030 h 3167055"/>
                <a:gd name="connsiteX3" fmla="*/ 0 w 1509719"/>
                <a:gd name="connsiteY3" fmla="*/ 1609726 h 3167055"/>
                <a:gd name="connsiteX4" fmla="*/ 238128 w 1509719"/>
                <a:gd name="connsiteY4" fmla="*/ 971548 h 3167055"/>
                <a:gd name="connsiteX5" fmla="*/ 647708 w 1509719"/>
                <a:gd name="connsiteY5" fmla="*/ 0 h 3167055"/>
                <a:gd name="connsiteX6" fmla="*/ 1162057 w 1509719"/>
                <a:gd name="connsiteY6" fmla="*/ 133346 h 3167055"/>
                <a:gd name="connsiteX7" fmla="*/ 1038232 w 1509719"/>
                <a:gd name="connsiteY7" fmla="*/ 1371593 h 3167055"/>
                <a:gd name="connsiteX8" fmla="*/ 1390657 w 1509719"/>
                <a:gd name="connsiteY8" fmla="*/ 1142992 h 3167055"/>
                <a:gd name="connsiteX9" fmla="*/ 1509719 w 1509719"/>
                <a:gd name="connsiteY9" fmla="*/ 1509708 h 3167055"/>
                <a:gd name="connsiteX10" fmla="*/ 1090619 w 1509719"/>
                <a:gd name="connsiteY10" fmla="*/ 2519355 h 3167055"/>
                <a:gd name="connsiteX11" fmla="*/ 1414469 w 1509719"/>
                <a:gd name="connsiteY11" fmla="*/ 2519355 h 3167055"/>
                <a:gd name="connsiteX12" fmla="*/ 766769 w 1509719"/>
                <a:gd name="connsiteY12" fmla="*/ 3167055 h 3167055"/>
                <a:gd name="connsiteX13" fmla="*/ 119069 w 1509719"/>
                <a:gd name="connsiteY13" fmla="*/ 2519355 h 3167055"/>
                <a:gd name="connsiteX0" fmla="*/ 119069 w 1509719"/>
                <a:gd name="connsiteY0" fmla="*/ 2519355 h 3167055"/>
                <a:gd name="connsiteX1" fmla="*/ 442919 w 1509719"/>
                <a:gd name="connsiteY1" fmla="*/ 2519355 h 3167055"/>
                <a:gd name="connsiteX2" fmla="*/ 423869 w 1509719"/>
                <a:gd name="connsiteY2" fmla="*/ 1814505 h 3167055"/>
                <a:gd name="connsiteX3" fmla="*/ 0 w 1509719"/>
                <a:gd name="connsiteY3" fmla="*/ 1609726 h 3167055"/>
                <a:gd name="connsiteX4" fmla="*/ 238128 w 1509719"/>
                <a:gd name="connsiteY4" fmla="*/ 971548 h 3167055"/>
                <a:gd name="connsiteX5" fmla="*/ 647708 w 1509719"/>
                <a:gd name="connsiteY5" fmla="*/ 0 h 3167055"/>
                <a:gd name="connsiteX6" fmla="*/ 1162057 w 1509719"/>
                <a:gd name="connsiteY6" fmla="*/ 133346 h 3167055"/>
                <a:gd name="connsiteX7" fmla="*/ 1038232 w 1509719"/>
                <a:gd name="connsiteY7" fmla="*/ 1371593 h 3167055"/>
                <a:gd name="connsiteX8" fmla="*/ 1390657 w 1509719"/>
                <a:gd name="connsiteY8" fmla="*/ 1142992 h 3167055"/>
                <a:gd name="connsiteX9" fmla="*/ 1509719 w 1509719"/>
                <a:gd name="connsiteY9" fmla="*/ 1509708 h 3167055"/>
                <a:gd name="connsiteX10" fmla="*/ 1090619 w 1509719"/>
                <a:gd name="connsiteY10" fmla="*/ 2519355 h 3167055"/>
                <a:gd name="connsiteX11" fmla="*/ 1414469 w 1509719"/>
                <a:gd name="connsiteY11" fmla="*/ 2519355 h 3167055"/>
                <a:gd name="connsiteX12" fmla="*/ 766769 w 1509719"/>
                <a:gd name="connsiteY12" fmla="*/ 3167055 h 3167055"/>
                <a:gd name="connsiteX13" fmla="*/ 119069 w 1509719"/>
                <a:gd name="connsiteY13" fmla="*/ 2519355 h 3167055"/>
                <a:gd name="connsiteX0" fmla="*/ 119069 w 1509719"/>
                <a:gd name="connsiteY0" fmla="*/ 2519355 h 3167055"/>
                <a:gd name="connsiteX1" fmla="*/ 442919 w 1509719"/>
                <a:gd name="connsiteY1" fmla="*/ 2519355 h 3167055"/>
                <a:gd name="connsiteX2" fmla="*/ 0 w 1509719"/>
                <a:gd name="connsiteY2" fmla="*/ 1609726 h 3167055"/>
                <a:gd name="connsiteX3" fmla="*/ 238128 w 1509719"/>
                <a:gd name="connsiteY3" fmla="*/ 971548 h 3167055"/>
                <a:gd name="connsiteX4" fmla="*/ 647708 w 1509719"/>
                <a:gd name="connsiteY4" fmla="*/ 0 h 3167055"/>
                <a:gd name="connsiteX5" fmla="*/ 1162057 w 1509719"/>
                <a:gd name="connsiteY5" fmla="*/ 133346 h 3167055"/>
                <a:gd name="connsiteX6" fmla="*/ 1038232 w 1509719"/>
                <a:gd name="connsiteY6" fmla="*/ 1371593 h 3167055"/>
                <a:gd name="connsiteX7" fmla="*/ 1390657 w 1509719"/>
                <a:gd name="connsiteY7" fmla="*/ 1142992 h 3167055"/>
                <a:gd name="connsiteX8" fmla="*/ 1509719 w 1509719"/>
                <a:gd name="connsiteY8" fmla="*/ 1509708 h 3167055"/>
                <a:gd name="connsiteX9" fmla="*/ 1090619 w 1509719"/>
                <a:gd name="connsiteY9" fmla="*/ 2519355 h 3167055"/>
                <a:gd name="connsiteX10" fmla="*/ 1414469 w 1509719"/>
                <a:gd name="connsiteY10" fmla="*/ 2519355 h 3167055"/>
                <a:gd name="connsiteX11" fmla="*/ 766769 w 1509719"/>
                <a:gd name="connsiteY11" fmla="*/ 3167055 h 3167055"/>
                <a:gd name="connsiteX12" fmla="*/ 119069 w 1509719"/>
                <a:gd name="connsiteY12" fmla="*/ 2519355 h 3167055"/>
                <a:gd name="connsiteX0" fmla="*/ 119069 w 1509719"/>
                <a:gd name="connsiteY0" fmla="*/ 2519355 h 3167055"/>
                <a:gd name="connsiteX1" fmla="*/ 442919 w 1509719"/>
                <a:gd name="connsiteY1" fmla="*/ 2519355 h 3167055"/>
                <a:gd name="connsiteX2" fmla="*/ 0 w 1509719"/>
                <a:gd name="connsiteY2" fmla="*/ 1609726 h 3167055"/>
                <a:gd name="connsiteX3" fmla="*/ 238128 w 1509719"/>
                <a:gd name="connsiteY3" fmla="*/ 971548 h 3167055"/>
                <a:gd name="connsiteX4" fmla="*/ 647708 w 1509719"/>
                <a:gd name="connsiteY4" fmla="*/ 0 h 3167055"/>
                <a:gd name="connsiteX5" fmla="*/ 1162057 w 1509719"/>
                <a:gd name="connsiteY5" fmla="*/ 133346 h 3167055"/>
                <a:gd name="connsiteX6" fmla="*/ 1038232 w 1509719"/>
                <a:gd name="connsiteY6" fmla="*/ 1371593 h 3167055"/>
                <a:gd name="connsiteX7" fmla="*/ 1390657 w 1509719"/>
                <a:gd name="connsiteY7" fmla="*/ 1142992 h 3167055"/>
                <a:gd name="connsiteX8" fmla="*/ 1509719 w 1509719"/>
                <a:gd name="connsiteY8" fmla="*/ 1509708 h 3167055"/>
                <a:gd name="connsiteX9" fmla="*/ 1090619 w 1509719"/>
                <a:gd name="connsiteY9" fmla="*/ 2519355 h 3167055"/>
                <a:gd name="connsiteX10" fmla="*/ 1414469 w 1509719"/>
                <a:gd name="connsiteY10" fmla="*/ 2519355 h 3167055"/>
                <a:gd name="connsiteX11" fmla="*/ 766769 w 1509719"/>
                <a:gd name="connsiteY11" fmla="*/ 3167055 h 3167055"/>
                <a:gd name="connsiteX12" fmla="*/ 119069 w 1509719"/>
                <a:gd name="connsiteY12" fmla="*/ 2519355 h 3167055"/>
                <a:gd name="connsiteX0" fmla="*/ 119069 w 1509719"/>
                <a:gd name="connsiteY0" fmla="*/ 2519355 h 3167055"/>
                <a:gd name="connsiteX1" fmla="*/ 442919 w 1509719"/>
                <a:gd name="connsiteY1" fmla="*/ 2519355 h 3167055"/>
                <a:gd name="connsiteX2" fmla="*/ 0 w 1509719"/>
                <a:gd name="connsiteY2" fmla="*/ 1609726 h 3167055"/>
                <a:gd name="connsiteX3" fmla="*/ 238128 w 1509719"/>
                <a:gd name="connsiteY3" fmla="*/ 971548 h 3167055"/>
                <a:gd name="connsiteX4" fmla="*/ 647708 w 1509719"/>
                <a:gd name="connsiteY4" fmla="*/ 0 h 3167055"/>
                <a:gd name="connsiteX5" fmla="*/ 1162057 w 1509719"/>
                <a:gd name="connsiteY5" fmla="*/ 133346 h 3167055"/>
                <a:gd name="connsiteX6" fmla="*/ 1038232 w 1509719"/>
                <a:gd name="connsiteY6" fmla="*/ 1371593 h 3167055"/>
                <a:gd name="connsiteX7" fmla="*/ 1390657 w 1509719"/>
                <a:gd name="connsiteY7" fmla="*/ 1142992 h 3167055"/>
                <a:gd name="connsiteX8" fmla="*/ 1509719 w 1509719"/>
                <a:gd name="connsiteY8" fmla="*/ 1509708 h 3167055"/>
                <a:gd name="connsiteX9" fmla="*/ 1090619 w 1509719"/>
                <a:gd name="connsiteY9" fmla="*/ 2519355 h 3167055"/>
                <a:gd name="connsiteX10" fmla="*/ 1414469 w 1509719"/>
                <a:gd name="connsiteY10" fmla="*/ 2519355 h 3167055"/>
                <a:gd name="connsiteX11" fmla="*/ 766769 w 1509719"/>
                <a:gd name="connsiteY11" fmla="*/ 3167055 h 3167055"/>
                <a:gd name="connsiteX12" fmla="*/ 119069 w 1509719"/>
                <a:gd name="connsiteY12" fmla="*/ 2519355 h 3167055"/>
                <a:gd name="connsiteX0" fmla="*/ 119069 w 1509719"/>
                <a:gd name="connsiteY0" fmla="*/ 2519355 h 3167055"/>
                <a:gd name="connsiteX1" fmla="*/ 442919 w 1509719"/>
                <a:gd name="connsiteY1" fmla="*/ 2519355 h 3167055"/>
                <a:gd name="connsiteX2" fmla="*/ 0 w 1509719"/>
                <a:gd name="connsiteY2" fmla="*/ 1609726 h 3167055"/>
                <a:gd name="connsiteX3" fmla="*/ 238128 w 1509719"/>
                <a:gd name="connsiteY3" fmla="*/ 971548 h 3167055"/>
                <a:gd name="connsiteX4" fmla="*/ 647708 w 1509719"/>
                <a:gd name="connsiteY4" fmla="*/ 0 h 3167055"/>
                <a:gd name="connsiteX5" fmla="*/ 1162057 w 1509719"/>
                <a:gd name="connsiteY5" fmla="*/ 133346 h 3167055"/>
                <a:gd name="connsiteX6" fmla="*/ 1038232 w 1509719"/>
                <a:gd name="connsiteY6" fmla="*/ 1371593 h 3167055"/>
                <a:gd name="connsiteX7" fmla="*/ 1390657 w 1509719"/>
                <a:gd name="connsiteY7" fmla="*/ 1142992 h 3167055"/>
                <a:gd name="connsiteX8" fmla="*/ 1509719 w 1509719"/>
                <a:gd name="connsiteY8" fmla="*/ 1509708 h 3167055"/>
                <a:gd name="connsiteX9" fmla="*/ 1090619 w 1509719"/>
                <a:gd name="connsiteY9" fmla="*/ 2519355 h 3167055"/>
                <a:gd name="connsiteX10" fmla="*/ 1414469 w 1509719"/>
                <a:gd name="connsiteY10" fmla="*/ 2519355 h 3167055"/>
                <a:gd name="connsiteX11" fmla="*/ 766769 w 1509719"/>
                <a:gd name="connsiteY11" fmla="*/ 3167055 h 3167055"/>
                <a:gd name="connsiteX12" fmla="*/ 119069 w 1509719"/>
                <a:gd name="connsiteY12" fmla="*/ 2519355 h 3167055"/>
                <a:gd name="connsiteX0" fmla="*/ 119069 w 1509719"/>
                <a:gd name="connsiteY0" fmla="*/ 2519355 h 3167055"/>
                <a:gd name="connsiteX1" fmla="*/ 442919 w 1509719"/>
                <a:gd name="connsiteY1" fmla="*/ 2519355 h 3167055"/>
                <a:gd name="connsiteX2" fmla="*/ 0 w 1509719"/>
                <a:gd name="connsiteY2" fmla="*/ 1609726 h 3167055"/>
                <a:gd name="connsiteX3" fmla="*/ 238128 w 1509719"/>
                <a:gd name="connsiteY3" fmla="*/ 971548 h 3167055"/>
                <a:gd name="connsiteX4" fmla="*/ 647708 w 1509719"/>
                <a:gd name="connsiteY4" fmla="*/ 0 h 3167055"/>
                <a:gd name="connsiteX5" fmla="*/ 1162057 w 1509719"/>
                <a:gd name="connsiteY5" fmla="*/ 133346 h 3167055"/>
                <a:gd name="connsiteX6" fmla="*/ 1038232 w 1509719"/>
                <a:gd name="connsiteY6" fmla="*/ 1371593 h 3167055"/>
                <a:gd name="connsiteX7" fmla="*/ 1390657 w 1509719"/>
                <a:gd name="connsiteY7" fmla="*/ 1142992 h 3167055"/>
                <a:gd name="connsiteX8" fmla="*/ 1509719 w 1509719"/>
                <a:gd name="connsiteY8" fmla="*/ 1509708 h 3167055"/>
                <a:gd name="connsiteX9" fmla="*/ 1090619 w 1509719"/>
                <a:gd name="connsiteY9" fmla="*/ 2519355 h 3167055"/>
                <a:gd name="connsiteX10" fmla="*/ 1414469 w 1509719"/>
                <a:gd name="connsiteY10" fmla="*/ 2519355 h 3167055"/>
                <a:gd name="connsiteX11" fmla="*/ 766769 w 1509719"/>
                <a:gd name="connsiteY11" fmla="*/ 3167055 h 3167055"/>
                <a:gd name="connsiteX12" fmla="*/ 119069 w 1509719"/>
                <a:gd name="connsiteY12" fmla="*/ 2519355 h 3167055"/>
                <a:gd name="connsiteX0" fmla="*/ 119069 w 1509719"/>
                <a:gd name="connsiteY0" fmla="*/ 2519355 h 3167055"/>
                <a:gd name="connsiteX1" fmla="*/ 442919 w 1509719"/>
                <a:gd name="connsiteY1" fmla="*/ 2519355 h 3167055"/>
                <a:gd name="connsiteX2" fmla="*/ 0 w 1509719"/>
                <a:gd name="connsiteY2" fmla="*/ 1609726 h 3167055"/>
                <a:gd name="connsiteX3" fmla="*/ 9528 w 1509719"/>
                <a:gd name="connsiteY3" fmla="*/ 933448 h 3167055"/>
                <a:gd name="connsiteX4" fmla="*/ 647708 w 1509719"/>
                <a:gd name="connsiteY4" fmla="*/ 0 h 3167055"/>
                <a:gd name="connsiteX5" fmla="*/ 1162057 w 1509719"/>
                <a:gd name="connsiteY5" fmla="*/ 133346 h 3167055"/>
                <a:gd name="connsiteX6" fmla="*/ 1038232 w 1509719"/>
                <a:gd name="connsiteY6" fmla="*/ 1371593 h 3167055"/>
                <a:gd name="connsiteX7" fmla="*/ 1390657 w 1509719"/>
                <a:gd name="connsiteY7" fmla="*/ 1142992 h 3167055"/>
                <a:gd name="connsiteX8" fmla="*/ 1509719 w 1509719"/>
                <a:gd name="connsiteY8" fmla="*/ 1509708 h 3167055"/>
                <a:gd name="connsiteX9" fmla="*/ 1090619 w 1509719"/>
                <a:gd name="connsiteY9" fmla="*/ 2519355 h 3167055"/>
                <a:gd name="connsiteX10" fmla="*/ 1414469 w 1509719"/>
                <a:gd name="connsiteY10" fmla="*/ 2519355 h 3167055"/>
                <a:gd name="connsiteX11" fmla="*/ 766769 w 1509719"/>
                <a:gd name="connsiteY11" fmla="*/ 3167055 h 3167055"/>
                <a:gd name="connsiteX12" fmla="*/ 119069 w 1509719"/>
                <a:gd name="connsiteY12" fmla="*/ 2519355 h 3167055"/>
                <a:gd name="connsiteX0" fmla="*/ 119069 w 1509719"/>
                <a:gd name="connsiteY0" fmla="*/ 2519355 h 3167055"/>
                <a:gd name="connsiteX1" fmla="*/ 442919 w 1509719"/>
                <a:gd name="connsiteY1" fmla="*/ 2519355 h 3167055"/>
                <a:gd name="connsiteX2" fmla="*/ 0 w 1509719"/>
                <a:gd name="connsiteY2" fmla="*/ 1609726 h 3167055"/>
                <a:gd name="connsiteX3" fmla="*/ 9528 w 1509719"/>
                <a:gd name="connsiteY3" fmla="*/ 933448 h 3167055"/>
                <a:gd name="connsiteX4" fmla="*/ 219082 w 1509719"/>
                <a:gd name="connsiteY4" fmla="*/ 514345 h 3167055"/>
                <a:gd name="connsiteX5" fmla="*/ 647708 w 1509719"/>
                <a:gd name="connsiteY5" fmla="*/ 0 h 3167055"/>
                <a:gd name="connsiteX6" fmla="*/ 1162057 w 1509719"/>
                <a:gd name="connsiteY6" fmla="*/ 133346 h 3167055"/>
                <a:gd name="connsiteX7" fmla="*/ 1038232 w 1509719"/>
                <a:gd name="connsiteY7" fmla="*/ 1371593 h 3167055"/>
                <a:gd name="connsiteX8" fmla="*/ 1390657 w 1509719"/>
                <a:gd name="connsiteY8" fmla="*/ 1142992 h 3167055"/>
                <a:gd name="connsiteX9" fmla="*/ 1509719 w 1509719"/>
                <a:gd name="connsiteY9" fmla="*/ 1509708 h 3167055"/>
                <a:gd name="connsiteX10" fmla="*/ 1090619 w 1509719"/>
                <a:gd name="connsiteY10" fmla="*/ 2519355 h 3167055"/>
                <a:gd name="connsiteX11" fmla="*/ 1414469 w 1509719"/>
                <a:gd name="connsiteY11" fmla="*/ 2519355 h 3167055"/>
                <a:gd name="connsiteX12" fmla="*/ 766769 w 1509719"/>
                <a:gd name="connsiteY12" fmla="*/ 3167055 h 3167055"/>
                <a:gd name="connsiteX13" fmla="*/ 119069 w 1509719"/>
                <a:gd name="connsiteY13" fmla="*/ 2519355 h 3167055"/>
                <a:gd name="connsiteX0" fmla="*/ 119069 w 1509719"/>
                <a:gd name="connsiteY0" fmla="*/ 2519355 h 3167055"/>
                <a:gd name="connsiteX1" fmla="*/ 442919 w 1509719"/>
                <a:gd name="connsiteY1" fmla="*/ 2519355 h 3167055"/>
                <a:gd name="connsiteX2" fmla="*/ 0 w 1509719"/>
                <a:gd name="connsiteY2" fmla="*/ 1609726 h 3167055"/>
                <a:gd name="connsiteX3" fmla="*/ 9528 w 1509719"/>
                <a:gd name="connsiteY3" fmla="*/ 933448 h 3167055"/>
                <a:gd name="connsiteX4" fmla="*/ 409582 w 1509719"/>
                <a:gd name="connsiteY4" fmla="*/ 1314445 h 3167055"/>
                <a:gd name="connsiteX5" fmla="*/ 647708 w 1509719"/>
                <a:gd name="connsiteY5" fmla="*/ 0 h 3167055"/>
                <a:gd name="connsiteX6" fmla="*/ 1162057 w 1509719"/>
                <a:gd name="connsiteY6" fmla="*/ 133346 h 3167055"/>
                <a:gd name="connsiteX7" fmla="*/ 1038232 w 1509719"/>
                <a:gd name="connsiteY7" fmla="*/ 1371593 h 3167055"/>
                <a:gd name="connsiteX8" fmla="*/ 1390657 w 1509719"/>
                <a:gd name="connsiteY8" fmla="*/ 1142992 h 3167055"/>
                <a:gd name="connsiteX9" fmla="*/ 1509719 w 1509719"/>
                <a:gd name="connsiteY9" fmla="*/ 1509708 h 3167055"/>
                <a:gd name="connsiteX10" fmla="*/ 1090619 w 1509719"/>
                <a:gd name="connsiteY10" fmla="*/ 2519355 h 3167055"/>
                <a:gd name="connsiteX11" fmla="*/ 1414469 w 1509719"/>
                <a:gd name="connsiteY11" fmla="*/ 2519355 h 3167055"/>
                <a:gd name="connsiteX12" fmla="*/ 766769 w 1509719"/>
                <a:gd name="connsiteY12" fmla="*/ 3167055 h 3167055"/>
                <a:gd name="connsiteX13" fmla="*/ 119069 w 1509719"/>
                <a:gd name="connsiteY13" fmla="*/ 2519355 h 3167055"/>
                <a:gd name="connsiteX0" fmla="*/ 119069 w 1509719"/>
                <a:gd name="connsiteY0" fmla="*/ 2519355 h 3167055"/>
                <a:gd name="connsiteX1" fmla="*/ 442919 w 1509719"/>
                <a:gd name="connsiteY1" fmla="*/ 2519355 h 3167055"/>
                <a:gd name="connsiteX2" fmla="*/ 0 w 1509719"/>
                <a:gd name="connsiteY2" fmla="*/ 1609726 h 3167055"/>
                <a:gd name="connsiteX3" fmla="*/ 9528 w 1509719"/>
                <a:gd name="connsiteY3" fmla="*/ 933448 h 3167055"/>
                <a:gd name="connsiteX4" fmla="*/ 476257 w 1509719"/>
                <a:gd name="connsiteY4" fmla="*/ 1276345 h 3167055"/>
                <a:gd name="connsiteX5" fmla="*/ 647708 w 1509719"/>
                <a:gd name="connsiteY5" fmla="*/ 0 h 3167055"/>
                <a:gd name="connsiteX6" fmla="*/ 1162057 w 1509719"/>
                <a:gd name="connsiteY6" fmla="*/ 133346 h 3167055"/>
                <a:gd name="connsiteX7" fmla="*/ 1038232 w 1509719"/>
                <a:gd name="connsiteY7" fmla="*/ 1371593 h 3167055"/>
                <a:gd name="connsiteX8" fmla="*/ 1390657 w 1509719"/>
                <a:gd name="connsiteY8" fmla="*/ 1142992 h 3167055"/>
                <a:gd name="connsiteX9" fmla="*/ 1509719 w 1509719"/>
                <a:gd name="connsiteY9" fmla="*/ 1509708 h 3167055"/>
                <a:gd name="connsiteX10" fmla="*/ 1090619 w 1509719"/>
                <a:gd name="connsiteY10" fmla="*/ 2519355 h 3167055"/>
                <a:gd name="connsiteX11" fmla="*/ 1414469 w 1509719"/>
                <a:gd name="connsiteY11" fmla="*/ 2519355 h 3167055"/>
                <a:gd name="connsiteX12" fmla="*/ 766769 w 1509719"/>
                <a:gd name="connsiteY12" fmla="*/ 3167055 h 3167055"/>
                <a:gd name="connsiteX13" fmla="*/ 119069 w 1509719"/>
                <a:gd name="connsiteY13" fmla="*/ 2519355 h 3167055"/>
                <a:gd name="connsiteX0" fmla="*/ 119069 w 1509719"/>
                <a:gd name="connsiteY0" fmla="*/ 2519355 h 3167055"/>
                <a:gd name="connsiteX1" fmla="*/ 442919 w 1509719"/>
                <a:gd name="connsiteY1" fmla="*/ 2519355 h 3167055"/>
                <a:gd name="connsiteX2" fmla="*/ 0 w 1509719"/>
                <a:gd name="connsiteY2" fmla="*/ 1609726 h 3167055"/>
                <a:gd name="connsiteX3" fmla="*/ 9528 w 1509719"/>
                <a:gd name="connsiteY3" fmla="*/ 933448 h 3167055"/>
                <a:gd name="connsiteX4" fmla="*/ 476257 w 1509719"/>
                <a:gd name="connsiteY4" fmla="*/ 1276345 h 3167055"/>
                <a:gd name="connsiteX5" fmla="*/ 647708 w 1509719"/>
                <a:gd name="connsiteY5" fmla="*/ 0 h 3167055"/>
                <a:gd name="connsiteX6" fmla="*/ 1162057 w 1509719"/>
                <a:gd name="connsiteY6" fmla="*/ 133346 h 3167055"/>
                <a:gd name="connsiteX7" fmla="*/ 1038232 w 1509719"/>
                <a:gd name="connsiteY7" fmla="*/ 1371593 h 3167055"/>
                <a:gd name="connsiteX8" fmla="*/ 1390657 w 1509719"/>
                <a:gd name="connsiteY8" fmla="*/ 1142992 h 3167055"/>
                <a:gd name="connsiteX9" fmla="*/ 1509719 w 1509719"/>
                <a:gd name="connsiteY9" fmla="*/ 1509708 h 3167055"/>
                <a:gd name="connsiteX10" fmla="*/ 1090619 w 1509719"/>
                <a:gd name="connsiteY10" fmla="*/ 2519355 h 3167055"/>
                <a:gd name="connsiteX11" fmla="*/ 1414469 w 1509719"/>
                <a:gd name="connsiteY11" fmla="*/ 2519355 h 3167055"/>
                <a:gd name="connsiteX12" fmla="*/ 766769 w 1509719"/>
                <a:gd name="connsiteY12" fmla="*/ 3167055 h 3167055"/>
                <a:gd name="connsiteX13" fmla="*/ 119069 w 1509719"/>
                <a:gd name="connsiteY13" fmla="*/ 2519355 h 3167055"/>
                <a:gd name="connsiteX0" fmla="*/ 119069 w 1509719"/>
                <a:gd name="connsiteY0" fmla="*/ 2519355 h 3167055"/>
                <a:gd name="connsiteX1" fmla="*/ 442919 w 1509719"/>
                <a:gd name="connsiteY1" fmla="*/ 2519355 h 3167055"/>
                <a:gd name="connsiteX2" fmla="*/ 0 w 1509719"/>
                <a:gd name="connsiteY2" fmla="*/ 1609726 h 3167055"/>
                <a:gd name="connsiteX3" fmla="*/ 9528 w 1509719"/>
                <a:gd name="connsiteY3" fmla="*/ 933448 h 3167055"/>
                <a:gd name="connsiteX4" fmla="*/ 476257 w 1509719"/>
                <a:gd name="connsiteY4" fmla="*/ 1276345 h 3167055"/>
                <a:gd name="connsiteX5" fmla="*/ 647708 w 1509719"/>
                <a:gd name="connsiteY5" fmla="*/ 0 h 3167055"/>
                <a:gd name="connsiteX6" fmla="*/ 1162057 w 1509719"/>
                <a:gd name="connsiteY6" fmla="*/ 133346 h 3167055"/>
                <a:gd name="connsiteX7" fmla="*/ 1038232 w 1509719"/>
                <a:gd name="connsiteY7" fmla="*/ 1371593 h 3167055"/>
                <a:gd name="connsiteX8" fmla="*/ 1390657 w 1509719"/>
                <a:gd name="connsiteY8" fmla="*/ 1142992 h 3167055"/>
                <a:gd name="connsiteX9" fmla="*/ 1509719 w 1509719"/>
                <a:gd name="connsiteY9" fmla="*/ 1509708 h 3167055"/>
                <a:gd name="connsiteX10" fmla="*/ 1090619 w 1509719"/>
                <a:gd name="connsiteY10" fmla="*/ 2519355 h 3167055"/>
                <a:gd name="connsiteX11" fmla="*/ 1414469 w 1509719"/>
                <a:gd name="connsiteY11" fmla="*/ 2519355 h 3167055"/>
                <a:gd name="connsiteX12" fmla="*/ 766769 w 1509719"/>
                <a:gd name="connsiteY12" fmla="*/ 3167055 h 3167055"/>
                <a:gd name="connsiteX13" fmla="*/ 119069 w 1509719"/>
                <a:gd name="connsiteY13" fmla="*/ 2519355 h 3167055"/>
                <a:gd name="connsiteX0" fmla="*/ 119069 w 1509719"/>
                <a:gd name="connsiteY0" fmla="*/ 2519355 h 3167055"/>
                <a:gd name="connsiteX1" fmla="*/ 442919 w 1509719"/>
                <a:gd name="connsiteY1" fmla="*/ 2519355 h 3167055"/>
                <a:gd name="connsiteX2" fmla="*/ 0 w 1509719"/>
                <a:gd name="connsiteY2" fmla="*/ 1609726 h 3167055"/>
                <a:gd name="connsiteX3" fmla="*/ 9528 w 1509719"/>
                <a:gd name="connsiteY3" fmla="*/ 933448 h 3167055"/>
                <a:gd name="connsiteX4" fmla="*/ 476257 w 1509719"/>
                <a:gd name="connsiteY4" fmla="*/ 1276345 h 3167055"/>
                <a:gd name="connsiteX5" fmla="*/ 647708 w 1509719"/>
                <a:gd name="connsiteY5" fmla="*/ 0 h 3167055"/>
                <a:gd name="connsiteX6" fmla="*/ 1162057 w 1509719"/>
                <a:gd name="connsiteY6" fmla="*/ 133346 h 3167055"/>
                <a:gd name="connsiteX7" fmla="*/ 1038232 w 1509719"/>
                <a:gd name="connsiteY7" fmla="*/ 1371593 h 3167055"/>
                <a:gd name="connsiteX8" fmla="*/ 1390657 w 1509719"/>
                <a:gd name="connsiteY8" fmla="*/ 1142992 h 3167055"/>
                <a:gd name="connsiteX9" fmla="*/ 1509719 w 1509719"/>
                <a:gd name="connsiteY9" fmla="*/ 1509708 h 3167055"/>
                <a:gd name="connsiteX10" fmla="*/ 1090619 w 1509719"/>
                <a:gd name="connsiteY10" fmla="*/ 2519355 h 3167055"/>
                <a:gd name="connsiteX11" fmla="*/ 1414469 w 1509719"/>
                <a:gd name="connsiteY11" fmla="*/ 2519355 h 3167055"/>
                <a:gd name="connsiteX12" fmla="*/ 766769 w 1509719"/>
                <a:gd name="connsiteY12" fmla="*/ 3167055 h 3167055"/>
                <a:gd name="connsiteX13" fmla="*/ 119069 w 1509719"/>
                <a:gd name="connsiteY13" fmla="*/ 2519355 h 3167055"/>
                <a:gd name="connsiteX0" fmla="*/ 119069 w 1509719"/>
                <a:gd name="connsiteY0" fmla="*/ 2519355 h 3167055"/>
                <a:gd name="connsiteX1" fmla="*/ 442919 w 1509719"/>
                <a:gd name="connsiteY1" fmla="*/ 2519355 h 3167055"/>
                <a:gd name="connsiteX2" fmla="*/ 0 w 1509719"/>
                <a:gd name="connsiteY2" fmla="*/ 1609726 h 3167055"/>
                <a:gd name="connsiteX3" fmla="*/ 9528 w 1509719"/>
                <a:gd name="connsiteY3" fmla="*/ 933448 h 3167055"/>
                <a:gd name="connsiteX4" fmla="*/ 476257 w 1509719"/>
                <a:gd name="connsiteY4" fmla="*/ 1276345 h 3167055"/>
                <a:gd name="connsiteX5" fmla="*/ 647708 w 1509719"/>
                <a:gd name="connsiteY5" fmla="*/ 0 h 3167055"/>
                <a:gd name="connsiteX6" fmla="*/ 1162057 w 1509719"/>
                <a:gd name="connsiteY6" fmla="*/ 133346 h 3167055"/>
                <a:gd name="connsiteX7" fmla="*/ 1038232 w 1509719"/>
                <a:gd name="connsiteY7" fmla="*/ 1371593 h 3167055"/>
                <a:gd name="connsiteX8" fmla="*/ 1390657 w 1509719"/>
                <a:gd name="connsiteY8" fmla="*/ 1142992 h 3167055"/>
                <a:gd name="connsiteX9" fmla="*/ 1509719 w 1509719"/>
                <a:gd name="connsiteY9" fmla="*/ 1509708 h 3167055"/>
                <a:gd name="connsiteX10" fmla="*/ 1090619 w 1509719"/>
                <a:gd name="connsiteY10" fmla="*/ 2519355 h 3167055"/>
                <a:gd name="connsiteX11" fmla="*/ 1414469 w 1509719"/>
                <a:gd name="connsiteY11" fmla="*/ 2519355 h 3167055"/>
                <a:gd name="connsiteX12" fmla="*/ 766769 w 1509719"/>
                <a:gd name="connsiteY12" fmla="*/ 3167055 h 3167055"/>
                <a:gd name="connsiteX13" fmla="*/ 119069 w 1509719"/>
                <a:gd name="connsiteY13" fmla="*/ 2519355 h 3167055"/>
                <a:gd name="connsiteX0" fmla="*/ 119069 w 1509719"/>
                <a:gd name="connsiteY0" fmla="*/ 2519355 h 3167055"/>
                <a:gd name="connsiteX1" fmla="*/ 442919 w 1509719"/>
                <a:gd name="connsiteY1" fmla="*/ 2519355 h 3167055"/>
                <a:gd name="connsiteX2" fmla="*/ 0 w 1509719"/>
                <a:gd name="connsiteY2" fmla="*/ 1609726 h 3167055"/>
                <a:gd name="connsiteX3" fmla="*/ 9528 w 1509719"/>
                <a:gd name="connsiteY3" fmla="*/ 933448 h 3167055"/>
                <a:gd name="connsiteX4" fmla="*/ 476257 w 1509719"/>
                <a:gd name="connsiteY4" fmla="*/ 1276345 h 3167055"/>
                <a:gd name="connsiteX5" fmla="*/ 647708 w 1509719"/>
                <a:gd name="connsiteY5" fmla="*/ 0 h 3167055"/>
                <a:gd name="connsiteX6" fmla="*/ 1162057 w 1509719"/>
                <a:gd name="connsiteY6" fmla="*/ 133346 h 3167055"/>
                <a:gd name="connsiteX7" fmla="*/ 1038232 w 1509719"/>
                <a:gd name="connsiteY7" fmla="*/ 1371593 h 3167055"/>
                <a:gd name="connsiteX8" fmla="*/ 1390657 w 1509719"/>
                <a:gd name="connsiteY8" fmla="*/ 1142992 h 3167055"/>
                <a:gd name="connsiteX9" fmla="*/ 1509719 w 1509719"/>
                <a:gd name="connsiteY9" fmla="*/ 1509708 h 3167055"/>
                <a:gd name="connsiteX10" fmla="*/ 1090619 w 1509719"/>
                <a:gd name="connsiteY10" fmla="*/ 2519355 h 3167055"/>
                <a:gd name="connsiteX11" fmla="*/ 1414469 w 1509719"/>
                <a:gd name="connsiteY11" fmla="*/ 2519355 h 3167055"/>
                <a:gd name="connsiteX12" fmla="*/ 766769 w 1509719"/>
                <a:gd name="connsiteY12" fmla="*/ 3167055 h 3167055"/>
                <a:gd name="connsiteX13" fmla="*/ 119069 w 1509719"/>
                <a:gd name="connsiteY13" fmla="*/ 2519355 h 3167055"/>
                <a:gd name="connsiteX0" fmla="*/ 133059 w 1523709"/>
                <a:gd name="connsiteY0" fmla="*/ 2519355 h 3167055"/>
                <a:gd name="connsiteX1" fmla="*/ 456909 w 1523709"/>
                <a:gd name="connsiteY1" fmla="*/ 2519355 h 3167055"/>
                <a:gd name="connsiteX2" fmla="*/ 13990 w 1523709"/>
                <a:gd name="connsiteY2" fmla="*/ 1609726 h 3167055"/>
                <a:gd name="connsiteX3" fmla="*/ 23518 w 1523709"/>
                <a:gd name="connsiteY3" fmla="*/ 933448 h 3167055"/>
                <a:gd name="connsiteX4" fmla="*/ 490247 w 1523709"/>
                <a:gd name="connsiteY4" fmla="*/ 1276345 h 3167055"/>
                <a:gd name="connsiteX5" fmla="*/ 661698 w 1523709"/>
                <a:gd name="connsiteY5" fmla="*/ 0 h 3167055"/>
                <a:gd name="connsiteX6" fmla="*/ 1176047 w 1523709"/>
                <a:gd name="connsiteY6" fmla="*/ 133346 h 3167055"/>
                <a:gd name="connsiteX7" fmla="*/ 1052222 w 1523709"/>
                <a:gd name="connsiteY7" fmla="*/ 1371593 h 3167055"/>
                <a:gd name="connsiteX8" fmla="*/ 1404647 w 1523709"/>
                <a:gd name="connsiteY8" fmla="*/ 1142992 h 3167055"/>
                <a:gd name="connsiteX9" fmla="*/ 1523709 w 1523709"/>
                <a:gd name="connsiteY9" fmla="*/ 1509708 h 3167055"/>
                <a:gd name="connsiteX10" fmla="*/ 1104609 w 1523709"/>
                <a:gd name="connsiteY10" fmla="*/ 2519355 h 3167055"/>
                <a:gd name="connsiteX11" fmla="*/ 1428459 w 1523709"/>
                <a:gd name="connsiteY11" fmla="*/ 2519355 h 3167055"/>
                <a:gd name="connsiteX12" fmla="*/ 780759 w 1523709"/>
                <a:gd name="connsiteY12" fmla="*/ 3167055 h 3167055"/>
                <a:gd name="connsiteX13" fmla="*/ 133059 w 1523709"/>
                <a:gd name="connsiteY13" fmla="*/ 2519355 h 3167055"/>
                <a:gd name="connsiteX0" fmla="*/ 133059 w 1523709"/>
                <a:gd name="connsiteY0" fmla="*/ 2519355 h 3167055"/>
                <a:gd name="connsiteX1" fmla="*/ 456909 w 1523709"/>
                <a:gd name="connsiteY1" fmla="*/ 2519355 h 3167055"/>
                <a:gd name="connsiteX2" fmla="*/ 13990 w 1523709"/>
                <a:gd name="connsiteY2" fmla="*/ 1609726 h 3167055"/>
                <a:gd name="connsiteX3" fmla="*/ 23518 w 1523709"/>
                <a:gd name="connsiteY3" fmla="*/ 933448 h 3167055"/>
                <a:gd name="connsiteX4" fmla="*/ 490247 w 1523709"/>
                <a:gd name="connsiteY4" fmla="*/ 1276345 h 3167055"/>
                <a:gd name="connsiteX5" fmla="*/ 661698 w 1523709"/>
                <a:gd name="connsiteY5" fmla="*/ 0 h 3167055"/>
                <a:gd name="connsiteX6" fmla="*/ 1176047 w 1523709"/>
                <a:gd name="connsiteY6" fmla="*/ 133346 h 3167055"/>
                <a:gd name="connsiteX7" fmla="*/ 1052222 w 1523709"/>
                <a:gd name="connsiteY7" fmla="*/ 1371593 h 3167055"/>
                <a:gd name="connsiteX8" fmla="*/ 1404647 w 1523709"/>
                <a:gd name="connsiteY8" fmla="*/ 1142992 h 3167055"/>
                <a:gd name="connsiteX9" fmla="*/ 1523709 w 1523709"/>
                <a:gd name="connsiteY9" fmla="*/ 1509708 h 3167055"/>
                <a:gd name="connsiteX10" fmla="*/ 1104609 w 1523709"/>
                <a:gd name="connsiteY10" fmla="*/ 2519355 h 3167055"/>
                <a:gd name="connsiteX11" fmla="*/ 1428459 w 1523709"/>
                <a:gd name="connsiteY11" fmla="*/ 2519355 h 3167055"/>
                <a:gd name="connsiteX12" fmla="*/ 780759 w 1523709"/>
                <a:gd name="connsiteY12" fmla="*/ 3167055 h 3167055"/>
                <a:gd name="connsiteX13" fmla="*/ 133059 w 1523709"/>
                <a:gd name="connsiteY13" fmla="*/ 2519355 h 3167055"/>
                <a:gd name="connsiteX0" fmla="*/ 133059 w 1523709"/>
                <a:gd name="connsiteY0" fmla="*/ 2519355 h 3167055"/>
                <a:gd name="connsiteX1" fmla="*/ 456909 w 1523709"/>
                <a:gd name="connsiteY1" fmla="*/ 2519355 h 3167055"/>
                <a:gd name="connsiteX2" fmla="*/ 13990 w 1523709"/>
                <a:gd name="connsiteY2" fmla="*/ 1609726 h 3167055"/>
                <a:gd name="connsiteX3" fmla="*/ 23518 w 1523709"/>
                <a:gd name="connsiteY3" fmla="*/ 933448 h 3167055"/>
                <a:gd name="connsiteX4" fmla="*/ 490247 w 1523709"/>
                <a:gd name="connsiteY4" fmla="*/ 1276345 h 3167055"/>
                <a:gd name="connsiteX5" fmla="*/ 661698 w 1523709"/>
                <a:gd name="connsiteY5" fmla="*/ 0 h 3167055"/>
                <a:gd name="connsiteX6" fmla="*/ 1176047 w 1523709"/>
                <a:gd name="connsiteY6" fmla="*/ 133346 h 3167055"/>
                <a:gd name="connsiteX7" fmla="*/ 1052222 w 1523709"/>
                <a:gd name="connsiteY7" fmla="*/ 1371593 h 3167055"/>
                <a:gd name="connsiteX8" fmla="*/ 1442747 w 1523709"/>
                <a:gd name="connsiteY8" fmla="*/ 1085842 h 3167055"/>
                <a:gd name="connsiteX9" fmla="*/ 1523709 w 1523709"/>
                <a:gd name="connsiteY9" fmla="*/ 1509708 h 3167055"/>
                <a:gd name="connsiteX10" fmla="*/ 1104609 w 1523709"/>
                <a:gd name="connsiteY10" fmla="*/ 2519355 h 3167055"/>
                <a:gd name="connsiteX11" fmla="*/ 1428459 w 1523709"/>
                <a:gd name="connsiteY11" fmla="*/ 2519355 h 3167055"/>
                <a:gd name="connsiteX12" fmla="*/ 780759 w 1523709"/>
                <a:gd name="connsiteY12" fmla="*/ 3167055 h 3167055"/>
                <a:gd name="connsiteX13" fmla="*/ 133059 w 1523709"/>
                <a:gd name="connsiteY13" fmla="*/ 2519355 h 3167055"/>
                <a:gd name="connsiteX0" fmla="*/ 133059 w 1523709"/>
                <a:gd name="connsiteY0" fmla="*/ 2519355 h 3167055"/>
                <a:gd name="connsiteX1" fmla="*/ 456909 w 1523709"/>
                <a:gd name="connsiteY1" fmla="*/ 2519355 h 3167055"/>
                <a:gd name="connsiteX2" fmla="*/ 13990 w 1523709"/>
                <a:gd name="connsiteY2" fmla="*/ 1609726 h 3167055"/>
                <a:gd name="connsiteX3" fmla="*/ 23518 w 1523709"/>
                <a:gd name="connsiteY3" fmla="*/ 933448 h 3167055"/>
                <a:gd name="connsiteX4" fmla="*/ 490247 w 1523709"/>
                <a:gd name="connsiteY4" fmla="*/ 1276345 h 3167055"/>
                <a:gd name="connsiteX5" fmla="*/ 661698 w 1523709"/>
                <a:gd name="connsiteY5" fmla="*/ 0 h 3167055"/>
                <a:gd name="connsiteX6" fmla="*/ 1176047 w 1523709"/>
                <a:gd name="connsiteY6" fmla="*/ 133346 h 3167055"/>
                <a:gd name="connsiteX7" fmla="*/ 1052222 w 1523709"/>
                <a:gd name="connsiteY7" fmla="*/ 1371593 h 3167055"/>
                <a:gd name="connsiteX8" fmla="*/ 1442747 w 1523709"/>
                <a:gd name="connsiteY8" fmla="*/ 1085842 h 3167055"/>
                <a:gd name="connsiteX9" fmla="*/ 1523709 w 1523709"/>
                <a:gd name="connsiteY9" fmla="*/ 1509708 h 3167055"/>
                <a:gd name="connsiteX10" fmla="*/ 1104609 w 1523709"/>
                <a:gd name="connsiteY10" fmla="*/ 2519355 h 3167055"/>
                <a:gd name="connsiteX11" fmla="*/ 1428459 w 1523709"/>
                <a:gd name="connsiteY11" fmla="*/ 2519355 h 3167055"/>
                <a:gd name="connsiteX12" fmla="*/ 780759 w 1523709"/>
                <a:gd name="connsiteY12" fmla="*/ 3167055 h 3167055"/>
                <a:gd name="connsiteX13" fmla="*/ 133059 w 1523709"/>
                <a:gd name="connsiteY13" fmla="*/ 2519355 h 3167055"/>
                <a:gd name="connsiteX0" fmla="*/ 133059 w 1523709"/>
                <a:gd name="connsiteY0" fmla="*/ 2519355 h 3167055"/>
                <a:gd name="connsiteX1" fmla="*/ 456909 w 1523709"/>
                <a:gd name="connsiteY1" fmla="*/ 2519355 h 3167055"/>
                <a:gd name="connsiteX2" fmla="*/ 13990 w 1523709"/>
                <a:gd name="connsiteY2" fmla="*/ 1609726 h 3167055"/>
                <a:gd name="connsiteX3" fmla="*/ 23518 w 1523709"/>
                <a:gd name="connsiteY3" fmla="*/ 933448 h 3167055"/>
                <a:gd name="connsiteX4" fmla="*/ 490247 w 1523709"/>
                <a:gd name="connsiteY4" fmla="*/ 1276345 h 3167055"/>
                <a:gd name="connsiteX5" fmla="*/ 661698 w 1523709"/>
                <a:gd name="connsiteY5" fmla="*/ 0 h 3167055"/>
                <a:gd name="connsiteX6" fmla="*/ 1176047 w 1523709"/>
                <a:gd name="connsiteY6" fmla="*/ 133346 h 3167055"/>
                <a:gd name="connsiteX7" fmla="*/ 1052222 w 1523709"/>
                <a:gd name="connsiteY7" fmla="*/ 1371593 h 3167055"/>
                <a:gd name="connsiteX8" fmla="*/ 1442747 w 1523709"/>
                <a:gd name="connsiteY8" fmla="*/ 1085842 h 3167055"/>
                <a:gd name="connsiteX9" fmla="*/ 1523709 w 1523709"/>
                <a:gd name="connsiteY9" fmla="*/ 1509708 h 3167055"/>
                <a:gd name="connsiteX10" fmla="*/ 1104609 w 1523709"/>
                <a:gd name="connsiteY10" fmla="*/ 2519355 h 3167055"/>
                <a:gd name="connsiteX11" fmla="*/ 1428459 w 1523709"/>
                <a:gd name="connsiteY11" fmla="*/ 2519355 h 3167055"/>
                <a:gd name="connsiteX12" fmla="*/ 780759 w 1523709"/>
                <a:gd name="connsiteY12" fmla="*/ 3167055 h 3167055"/>
                <a:gd name="connsiteX13" fmla="*/ 133059 w 1523709"/>
                <a:gd name="connsiteY13" fmla="*/ 2519355 h 3167055"/>
                <a:gd name="connsiteX0" fmla="*/ 133059 w 1523709"/>
                <a:gd name="connsiteY0" fmla="*/ 2519355 h 3167055"/>
                <a:gd name="connsiteX1" fmla="*/ 456909 w 1523709"/>
                <a:gd name="connsiteY1" fmla="*/ 2519355 h 3167055"/>
                <a:gd name="connsiteX2" fmla="*/ 13990 w 1523709"/>
                <a:gd name="connsiteY2" fmla="*/ 1609726 h 3167055"/>
                <a:gd name="connsiteX3" fmla="*/ 23518 w 1523709"/>
                <a:gd name="connsiteY3" fmla="*/ 933448 h 3167055"/>
                <a:gd name="connsiteX4" fmla="*/ 566447 w 1523709"/>
                <a:gd name="connsiteY4" fmla="*/ 1276345 h 3167055"/>
                <a:gd name="connsiteX5" fmla="*/ 661698 w 1523709"/>
                <a:gd name="connsiteY5" fmla="*/ 0 h 3167055"/>
                <a:gd name="connsiteX6" fmla="*/ 1176047 w 1523709"/>
                <a:gd name="connsiteY6" fmla="*/ 133346 h 3167055"/>
                <a:gd name="connsiteX7" fmla="*/ 1052222 w 1523709"/>
                <a:gd name="connsiteY7" fmla="*/ 1371593 h 3167055"/>
                <a:gd name="connsiteX8" fmla="*/ 1442747 w 1523709"/>
                <a:gd name="connsiteY8" fmla="*/ 1085842 h 3167055"/>
                <a:gd name="connsiteX9" fmla="*/ 1523709 w 1523709"/>
                <a:gd name="connsiteY9" fmla="*/ 1509708 h 3167055"/>
                <a:gd name="connsiteX10" fmla="*/ 1104609 w 1523709"/>
                <a:gd name="connsiteY10" fmla="*/ 2519355 h 3167055"/>
                <a:gd name="connsiteX11" fmla="*/ 1428459 w 1523709"/>
                <a:gd name="connsiteY11" fmla="*/ 2519355 h 3167055"/>
                <a:gd name="connsiteX12" fmla="*/ 780759 w 1523709"/>
                <a:gd name="connsiteY12" fmla="*/ 3167055 h 3167055"/>
                <a:gd name="connsiteX13" fmla="*/ 133059 w 1523709"/>
                <a:gd name="connsiteY13" fmla="*/ 2519355 h 3167055"/>
                <a:gd name="connsiteX0" fmla="*/ 133059 w 1523709"/>
                <a:gd name="connsiteY0" fmla="*/ 2519355 h 3167055"/>
                <a:gd name="connsiteX1" fmla="*/ 456909 w 1523709"/>
                <a:gd name="connsiteY1" fmla="*/ 2519355 h 3167055"/>
                <a:gd name="connsiteX2" fmla="*/ 13990 w 1523709"/>
                <a:gd name="connsiteY2" fmla="*/ 1609726 h 3167055"/>
                <a:gd name="connsiteX3" fmla="*/ 23518 w 1523709"/>
                <a:gd name="connsiteY3" fmla="*/ 933448 h 3167055"/>
                <a:gd name="connsiteX4" fmla="*/ 566447 w 1523709"/>
                <a:gd name="connsiteY4" fmla="*/ 1276345 h 3167055"/>
                <a:gd name="connsiteX5" fmla="*/ 661698 w 1523709"/>
                <a:gd name="connsiteY5" fmla="*/ 0 h 3167055"/>
                <a:gd name="connsiteX6" fmla="*/ 1176047 w 1523709"/>
                <a:gd name="connsiteY6" fmla="*/ 133346 h 3167055"/>
                <a:gd name="connsiteX7" fmla="*/ 1052222 w 1523709"/>
                <a:gd name="connsiteY7" fmla="*/ 1371593 h 3167055"/>
                <a:gd name="connsiteX8" fmla="*/ 1442747 w 1523709"/>
                <a:gd name="connsiteY8" fmla="*/ 1085842 h 3167055"/>
                <a:gd name="connsiteX9" fmla="*/ 1523709 w 1523709"/>
                <a:gd name="connsiteY9" fmla="*/ 1509708 h 3167055"/>
                <a:gd name="connsiteX10" fmla="*/ 1104609 w 1523709"/>
                <a:gd name="connsiteY10" fmla="*/ 2519355 h 3167055"/>
                <a:gd name="connsiteX11" fmla="*/ 1428459 w 1523709"/>
                <a:gd name="connsiteY11" fmla="*/ 2519355 h 3167055"/>
                <a:gd name="connsiteX12" fmla="*/ 780759 w 1523709"/>
                <a:gd name="connsiteY12" fmla="*/ 3167055 h 3167055"/>
                <a:gd name="connsiteX13" fmla="*/ 133059 w 1523709"/>
                <a:gd name="connsiteY13" fmla="*/ 2519355 h 3167055"/>
                <a:gd name="connsiteX0" fmla="*/ 133059 w 1523709"/>
                <a:gd name="connsiteY0" fmla="*/ 2519355 h 3167055"/>
                <a:gd name="connsiteX1" fmla="*/ 456909 w 1523709"/>
                <a:gd name="connsiteY1" fmla="*/ 2519355 h 3167055"/>
                <a:gd name="connsiteX2" fmla="*/ 13990 w 1523709"/>
                <a:gd name="connsiteY2" fmla="*/ 1609726 h 3167055"/>
                <a:gd name="connsiteX3" fmla="*/ 23518 w 1523709"/>
                <a:gd name="connsiteY3" fmla="*/ 933448 h 3167055"/>
                <a:gd name="connsiteX4" fmla="*/ 566447 w 1523709"/>
                <a:gd name="connsiteY4" fmla="*/ 1276345 h 3167055"/>
                <a:gd name="connsiteX5" fmla="*/ 661698 w 1523709"/>
                <a:gd name="connsiteY5" fmla="*/ 0 h 3167055"/>
                <a:gd name="connsiteX6" fmla="*/ 1176047 w 1523709"/>
                <a:gd name="connsiteY6" fmla="*/ 133346 h 3167055"/>
                <a:gd name="connsiteX7" fmla="*/ 1052222 w 1523709"/>
                <a:gd name="connsiteY7" fmla="*/ 1371593 h 3167055"/>
                <a:gd name="connsiteX8" fmla="*/ 1442747 w 1523709"/>
                <a:gd name="connsiteY8" fmla="*/ 1085842 h 3167055"/>
                <a:gd name="connsiteX9" fmla="*/ 1523709 w 1523709"/>
                <a:gd name="connsiteY9" fmla="*/ 1509708 h 3167055"/>
                <a:gd name="connsiteX10" fmla="*/ 1104609 w 1523709"/>
                <a:gd name="connsiteY10" fmla="*/ 2519355 h 3167055"/>
                <a:gd name="connsiteX11" fmla="*/ 1428459 w 1523709"/>
                <a:gd name="connsiteY11" fmla="*/ 2519355 h 3167055"/>
                <a:gd name="connsiteX12" fmla="*/ 780759 w 1523709"/>
                <a:gd name="connsiteY12" fmla="*/ 3167055 h 3167055"/>
                <a:gd name="connsiteX13" fmla="*/ 133059 w 1523709"/>
                <a:gd name="connsiteY13" fmla="*/ 2519355 h 3167055"/>
                <a:gd name="connsiteX0" fmla="*/ 133059 w 1523709"/>
                <a:gd name="connsiteY0" fmla="*/ 2519355 h 3167055"/>
                <a:gd name="connsiteX1" fmla="*/ 456909 w 1523709"/>
                <a:gd name="connsiteY1" fmla="*/ 2519355 h 3167055"/>
                <a:gd name="connsiteX2" fmla="*/ 13990 w 1523709"/>
                <a:gd name="connsiteY2" fmla="*/ 1609726 h 3167055"/>
                <a:gd name="connsiteX3" fmla="*/ 23518 w 1523709"/>
                <a:gd name="connsiteY3" fmla="*/ 933448 h 3167055"/>
                <a:gd name="connsiteX4" fmla="*/ 566447 w 1523709"/>
                <a:gd name="connsiteY4" fmla="*/ 1276345 h 3167055"/>
                <a:gd name="connsiteX5" fmla="*/ 661698 w 1523709"/>
                <a:gd name="connsiteY5" fmla="*/ 0 h 3167055"/>
                <a:gd name="connsiteX6" fmla="*/ 1176047 w 1523709"/>
                <a:gd name="connsiteY6" fmla="*/ 133346 h 3167055"/>
                <a:gd name="connsiteX7" fmla="*/ 1052222 w 1523709"/>
                <a:gd name="connsiteY7" fmla="*/ 1371593 h 3167055"/>
                <a:gd name="connsiteX8" fmla="*/ 1442747 w 1523709"/>
                <a:gd name="connsiteY8" fmla="*/ 1085842 h 3167055"/>
                <a:gd name="connsiteX9" fmla="*/ 1523709 w 1523709"/>
                <a:gd name="connsiteY9" fmla="*/ 1509708 h 3167055"/>
                <a:gd name="connsiteX10" fmla="*/ 1104609 w 1523709"/>
                <a:gd name="connsiteY10" fmla="*/ 2519355 h 3167055"/>
                <a:gd name="connsiteX11" fmla="*/ 1428459 w 1523709"/>
                <a:gd name="connsiteY11" fmla="*/ 2519355 h 3167055"/>
                <a:gd name="connsiteX12" fmla="*/ 780759 w 1523709"/>
                <a:gd name="connsiteY12" fmla="*/ 3167055 h 3167055"/>
                <a:gd name="connsiteX13" fmla="*/ 133059 w 1523709"/>
                <a:gd name="connsiteY13" fmla="*/ 2519355 h 3167055"/>
                <a:gd name="connsiteX0" fmla="*/ 133059 w 1523709"/>
                <a:gd name="connsiteY0" fmla="*/ 2519355 h 3167055"/>
                <a:gd name="connsiteX1" fmla="*/ 456909 w 1523709"/>
                <a:gd name="connsiteY1" fmla="*/ 2519355 h 3167055"/>
                <a:gd name="connsiteX2" fmla="*/ 13990 w 1523709"/>
                <a:gd name="connsiteY2" fmla="*/ 1609726 h 3167055"/>
                <a:gd name="connsiteX3" fmla="*/ 23518 w 1523709"/>
                <a:gd name="connsiteY3" fmla="*/ 933448 h 3167055"/>
                <a:gd name="connsiteX4" fmla="*/ 566447 w 1523709"/>
                <a:gd name="connsiteY4" fmla="*/ 1276345 h 3167055"/>
                <a:gd name="connsiteX5" fmla="*/ 661698 w 1523709"/>
                <a:gd name="connsiteY5" fmla="*/ 0 h 3167055"/>
                <a:gd name="connsiteX6" fmla="*/ 1176047 w 1523709"/>
                <a:gd name="connsiteY6" fmla="*/ 133346 h 3167055"/>
                <a:gd name="connsiteX7" fmla="*/ 1052222 w 1523709"/>
                <a:gd name="connsiteY7" fmla="*/ 1371593 h 3167055"/>
                <a:gd name="connsiteX8" fmla="*/ 1442747 w 1523709"/>
                <a:gd name="connsiteY8" fmla="*/ 1085842 h 3167055"/>
                <a:gd name="connsiteX9" fmla="*/ 1523709 w 1523709"/>
                <a:gd name="connsiteY9" fmla="*/ 1509708 h 3167055"/>
                <a:gd name="connsiteX10" fmla="*/ 1104609 w 1523709"/>
                <a:gd name="connsiteY10" fmla="*/ 2519355 h 3167055"/>
                <a:gd name="connsiteX11" fmla="*/ 1428459 w 1523709"/>
                <a:gd name="connsiteY11" fmla="*/ 2519355 h 3167055"/>
                <a:gd name="connsiteX12" fmla="*/ 780759 w 1523709"/>
                <a:gd name="connsiteY12" fmla="*/ 3167055 h 3167055"/>
                <a:gd name="connsiteX13" fmla="*/ 133059 w 1523709"/>
                <a:gd name="connsiteY13" fmla="*/ 2519355 h 3167055"/>
                <a:gd name="connsiteX0" fmla="*/ 133059 w 1523709"/>
                <a:gd name="connsiteY0" fmla="*/ 2519355 h 3167055"/>
                <a:gd name="connsiteX1" fmla="*/ 456909 w 1523709"/>
                <a:gd name="connsiteY1" fmla="*/ 2519355 h 3167055"/>
                <a:gd name="connsiteX2" fmla="*/ 13990 w 1523709"/>
                <a:gd name="connsiteY2" fmla="*/ 1609726 h 3167055"/>
                <a:gd name="connsiteX3" fmla="*/ 23518 w 1523709"/>
                <a:gd name="connsiteY3" fmla="*/ 990598 h 3167055"/>
                <a:gd name="connsiteX4" fmla="*/ 566447 w 1523709"/>
                <a:gd name="connsiteY4" fmla="*/ 1276345 h 3167055"/>
                <a:gd name="connsiteX5" fmla="*/ 661698 w 1523709"/>
                <a:gd name="connsiteY5" fmla="*/ 0 h 3167055"/>
                <a:gd name="connsiteX6" fmla="*/ 1176047 w 1523709"/>
                <a:gd name="connsiteY6" fmla="*/ 133346 h 3167055"/>
                <a:gd name="connsiteX7" fmla="*/ 1052222 w 1523709"/>
                <a:gd name="connsiteY7" fmla="*/ 1371593 h 3167055"/>
                <a:gd name="connsiteX8" fmla="*/ 1442747 w 1523709"/>
                <a:gd name="connsiteY8" fmla="*/ 1085842 h 3167055"/>
                <a:gd name="connsiteX9" fmla="*/ 1523709 w 1523709"/>
                <a:gd name="connsiteY9" fmla="*/ 1509708 h 3167055"/>
                <a:gd name="connsiteX10" fmla="*/ 1104609 w 1523709"/>
                <a:gd name="connsiteY10" fmla="*/ 2519355 h 3167055"/>
                <a:gd name="connsiteX11" fmla="*/ 1428459 w 1523709"/>
                <a:gd name="connsiteY11" fmla="*/ 2519355 h 3167055"/>
                <a:gd name="connsiteX12" fmla="*/ 780759 w 1523709"/>
                <a:gd name="connsiteY12" fmla="*/ 3167055 h 3167055"/>
                <a:gd name="connsiteX13" fmla="*/ 133059 w 1523709"/>
                <a:gd name="connsiteY13" fmla="*/ 2519355 h 3167055"/>
                <a:gd name="connsiteX0" fmla="*/ 133059 w 1523709"/>
                <a:gd name="connsiteY0" fmla="*/ 2519355 h 3167055"/>
                <a:gd name="connsiteX1" fmla="*/ 456909 w 1523709"/>
                <a:gd name="connsiteY1" fmla="*/ 2519355 h 3167055"/>
                <a:gd name="connsiteX2" fmla="*/ 13990 w 1523709"/>
                <a:gd name="connsiteY2" fmla="*/ 1609726 h 3167055"/>
                <a:gd name="connsiteX3" fmla="*/ 23518 w 1523709"/>
                <a:gd name="connsiteY3" fmla="*/ 942973 h 3167055"/>
                <a:gd name="connsiteX4" fmla="*/ 566447 w 1523709"/>
                <a:gd name="connsiteY4" fmla="*/ 1276345 h 3167055"/>
                <a:gd name="connsiteX5" fmla="*/ 661698 w 1523709"/>
                <a:gd name="connsiteY5" fmla="*/ 0 h 3167055"/>
                <a:gd name="connsiteX6" fmla="*/ 1176047 w 1523709"/>
                <a:gd name="connsiteY6" fmla="*/ 133346 h 3167055"/>
                <a:gd name="connsiteX7" fmla="*/ 1052222 w 1523709"/>
                <a:gd name="connsiteY7" fmla="*/ 1371593 h 3167055"/>
                <a:gd name="connsiteX8" fmla="*/ 1442747 w 1523709"/>
                <a:gd name="connsiteY8" fmla="*/ 1085842 h 3167055"/>
                <a:gd name="connsiteX9" fmla="*/ 1523709 w 1523709"/>
                <a:gd name="connsiteY9" fmla="*/ 1509708 h 3167055"/>
                <a:gd name="connsiteX10" fmla="*/ 1104609 w 1523709"/>
                <a:gd name="connsiteY10" fmla="*/ 2519355 h 3167055"/>
                <a:gd name="connsiteX11" fmla="*/ 1428459 w 1523709"/>
                <a:gd name="connsiteY11" fmla="*/ 2519355 h 3167055"/>
                <a:gd name="connsiteX12" fmla="*/ 780759 w 1523709"/>
                <a:gd name="connsiteY12" fmla="*/ 3167055 h 3167055"/>
                <a:gd name="connsiteX13" fmla="*/ 133059 w 1523709"/>
                <a:gd name="connsiteY13" fmla="*/ 2519355 h 3167055"/>
                <a:gd name="connsiteX0" fmla="*/ 133059 w 1523709"/>
                <a:gd name="connsiteY0" fmla="*/ 2519355 h 3167055"/>
                <a:gd name="connsiteX1" fmla="*/ 456909 w 1523709"/>
                <a:gd name="connsiteY1" fmla="*/ 2519355 h 3167055"/>
                <a:gd name="connsiteX2" fmla="*/ 13990 w 1523709"/>
                <a:gd name="connsiteY2" fmla="*/ 1609726 h 3167055"/>
                <a:gd name="connsiteX3" fmla="*/ 23518 w 1523709"/>
                <a:gd name="connsiteY3" fmla="*/ 942973 h 3167055"/>
                <a:gd name="connsiteX4" fmla="*/ 566447 w 1523709"/>
                <a:gd name="connsiteY4" fmla="*/ 1276345 h 3167055"/>
                <a:gd name="connsiteX5" fmla="*/ 661698 w 1523709"/>
                <a:gd name="connsiteY5" fmla="*/ 0 h 3167055"/>
                <a:gd name="connsiteX6" fmla="*/ 1176047 w 1523709"/>
                <a:gd name="connsiteY6" fmla="*/ 133346 h 3167055"/>
                <a:gd name="connsiteX7" fmla="*/ 1052222 w 1523709"/>
                <a:gd name="connsiteY7" fmla="*/ 1371593 h 3167055"/>
                <a:gd name="connsiteX8" fmla="*/ 1442747 w 1523709"/>
                <a:gd name="connsiteY8" fmla="*/ 1085842 h 3167055"/>
                <a:gd name="connsiteX9" fmla="*/ 1523709 w 1523709"/>
                <a:gd name="connsiteY9" fmla="*/ 1509708 h 3167055"/>
                <a:gd name="connsiteX10" fmla="*/ 1104609 w 1523709"/>
                <a:gd name="connsiteY10" fmla="*/ 2519355 h 3167055"/>
                <a:gd name="connsiteX11" fmla="*/ 1428459 w 1523709"/>
                <a:gd name="connsiteY11" fmla="*/ 2519355 h 3167055"/>
                <a:gd name="connsiteX12" fmla="*/ 780759 w 1523709"/>
                <a:gd name="connsiteY12" fmla="*/ 3167055 h 3167055"/>
                <a:gd name="connsiteX13" fmla="*/ 133059 w 1523709"/>
                <a:gd name="connsiteY13" fmla="*/ 2519355 h 316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3709" h="3167055">
                  <a:moveTo>
                    <a:pt x="133059" y="2519355"/>
                  </a:moveTo>
                  <a:lnTo>
                    <a:pt x="456909" y="2519355"/>
                  </a:lnTo>
                  <a:cubicBezTo>
                    <a:pt x="442619" y="2139945"/>
                    <a:pt x="628355" y="1970086"/>
                    <a:pt x="13990" y="1609726"/>
                  </a:cubicBezTo>
                  <a:cubicBezTo>
                    <a:pt x="-1095" y="962824"/>
                    <a:pt x="-11407" y="1236660"/>
                    <a:pt x="23518" y="942973"/>
                  </a:cubicBezTo>
                  <a:cubicBezTo>
                    <a:pt x="545807" y="1265235"/>
                    <a:pt x="40984" y="965195"/>
                    <a:pt x="566447" y="1276345"/>
                  </a:cubicBezTo>
                  <a:cubicBezTo>
                    <a:pt x="682335" y="44445"/>
                    <a:pt x="580736" y="1320800"/>
                    <a:pt x="661698" y="0"/>
                  </a:cubicBezTo>
                  <a:cubicBezTo>
                    <a:pt x="1170492" y="142085"/>
                    <a:pt x="1004597" y="98421"/>
                    <a:pt x="1176047" y="133346"/>
                  </a:cubicBezTo>
                  <a:cubicBezTo>
                    <a:pt x="1027612" y="1353346"/>
                    <a:pt x="1153822" y="169859"/>
                    <a:pt x="1052222" y="1371593"/>
                  </a:cubicBezTo>
                  <a:cubicBezTo>
                    <a:pt x="1160172" y="1306505"/>
                    <a:pt x="1086353" y="1326348"/>
                    <a:pt x="1442747" y="1085842"/>
                  </a:cubicBezTo>
                  <a:cubicBezTo>
                    <a:pt x="1528472" y="1482721"/>
                    <a:pt x="1499103" y="1345402"/>
                    <a:pt x="1523709" y="1509708"/>
                  </a:cubicBezTo>
                  <a:cubicBezTo>
                    <a:pt x="1196684" y="1900232"/>
                    <a:pt x="1231609" y="2128831"/>
                    <a:pt x="1104609" y="2519355"/>
                  </a:cubicBezTo>
                  <a:lnTo>
                    <a:pt x="1428459" y="2519355"/>
                  </a:lnTo>
                  <a:lnTo>
                    <a:pt x="780759" y="3167055"/>
                  </a:lnTo>
                  <a:lnTo>
                    <a:pt x="133059" y="2519355"/>
                  </a:lnTo>
                  <a:close/>
                </a:path>
              </a:pathLst>
            </a:cu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CF53154C-A6CE-4D42-B84F-47923841A33C}"/>
                </a:ext>
              </a:extLst>
            </p:cNvPr>
            <p:cNvSpPr/>
            <p:nvPr/>
          </p:nvSpPr>
          <p:spPr>
            <a:xfrm>
              <a:off x="1556413" y="4847565"/>
              <a:ext cx="2830287" cy="2931886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3" name="连接符: 曲线 142">
              <a:extLst>
                <a:ext uri="{FF2B5EF4-FFF2-40B4-BE49-F238E27FC236}">
                  <a16:creationId xmlns:a16="http://schemas.microsoft.com/office/drawing/2014/main" id="{EF497229-A4A6-49B4-A3CC-4DA86D1978CF}"/>
                </a:ext>
              </a:extLst>
            </p:cNvPr>
            <p:cNvCxnSpPr>
              <a:cxnSpLocks/>
              <a:endCxn id="146" idx="2"/>
            </p:cNvCxnSpPr>
            <p:nvPr/>
          </p:nvCxnSpPr>
          <p:spPr>
            <a:xfrm>
              <a:off x="1292697" y="6092104"/>
              <a:ext cx="1810395" cy="103919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50000"/>
                </a:schemeClr>
              </a:solidFill>
              <a:prstDash val="dash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6B9E41C6-1F4F-4F94-B6F9-EEBA91E07EBA}"/>
                </a:ext>
              </a:extLst>
            </p:cNvPr>
            <p:cNvSpPr txBox="1"/>
            <p:nvPr/>
          </p:nvSpPr>
          <p:spPr>
            <a:xfrm>
              <a:off x="1411820" y="429568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营养物质</a:t>
              </a: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7D9DA18A-4F27-4F2B-8E07-F90679BC5AA4}"/>
                </a:ext>
              </a:extLst>
            </p:cNvPr>
            <p:cNvSpPr/>
            <p:nvPr/>
          </p:nvSpPr>
          <p:spPr>
            <a:xfrm>
              <a:off x="3103093" y="4923766"/>
              <a:ext cx="1168338" cy="116833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其它蛋白</a:t>
              </a: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D0ED78A8-1034-4023-B3B9-AEBA98E05A70}"/>
                </a:ext>
              </a:extLst>
            </p:cNvPr>
            <p:cNvSpPr/>
            <p:nvPr/>
          </p:nvSpPr>
          <p:spPr>
            <a:xfrm>
              <a:off x="3103092" y="6674098"/>
              <a:ext cx="914400" cy="914400"/>
            </a:xfrm>
            <a:prstGeom prst="ellipse">
              <a:avLst/>
            </a:prstGeom>
            <a:solidFill>
              <a:srgbClr val="6699FF"/>
            </a:solidFill>
            <a:ln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核糖体相关蛋白</a:t>
              </a: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E4DAB2A4-D040-47B5-8069-B59EDA0F39C3}"/>
                </a:ext>
              </a:extLst>
            </p:cNvPr>
            <p:cNvSpPr/>
            <p:nvPr/>
          </p:nvSpPr>
          <p:spPr>
            <a:xfrm>
              <a:off x="1636028" y="5712873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代谢相关蛋白</a:t>
              </a:r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6A15E249-28EC-4D6C-9064-44B773AB2906}"/>
                </a:ext>
              </a:extLst>
            </p:cNvPr>
            <p:cNvCxnSpPr>
              <a:cxnSpLocks/>
              <a:stCxn id="146" idx="2"/>
              <a:endCxn id="147" idx="5"/>
            </p:cNvCxnSpPr>
            <p:nvPr/>
          </p:nvCxnSpPr>
          <p:spPr>
            <a:xfrm flipH="1" flipV="1">
              <a:off x="2416517" y="6493362"/>
              <a:ext cx="686575" cy="63793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F391B546-1567-4783-A66E-0C1E74AB3620}"/>
                </a:ext>
              </a:extLst>
            </p:cNvPr>
            <p:cNvCxnSpPr>
              <a:cxnSpLocks/>
              <a:stCxn id="146" idx="0"/>
              <a:endCxn id="145" idx="4"/>
            </p:cNvCxnSpPr>
            <p:nvPr/>
          </p:nvCxnSpPr>
          <p:spPr>
            <a:xfrm flipV="1">
              <a:off x="3560292" y="6092104"/>
              <a:ext cx="126970" cy="58199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连接符: 曲线 149">
              <a:extLst>
                <a:ext uri="{FF2B5EF4-FFF2-40B4-BE49-F238E27FC236}">
                  <a16:creationId xmlns:a16="http://schemas.microsoft.com/office/drawing/2014/main" id="{D2CF8E33-BB45-4758-9D5A-88E6F4D9F992}"/>
                </a:ext>
              </a:extLst>
            </p:cNvPr>
            <p:cNvCxnSpPr>
              <a:cxnSpLocks/>
              <a:stCxn id="146" idx="5"/>
              <a:endCxn id="146" idx="6"/>
            </p:cNvCxnSpPr>
            <p:nvPr/>
          </p:nvCxnSpPr>
          <p:spPr>
            <a:xfrm rot="5400000" flipH="1" flipV="1">
              <a:off x="3788891" y="7225987"/>
              <a:ext cx="323289" cy="133911"/>
            </a:xfrm>
            <a:prstGeom prst="curvedConnector4">
              <a:avLst>
                <a:gd name="adj1" fmla="val -44367"/>
                <a:gd name="adj2" fmla="val 2991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A6895AA4-7382-4202-A1C7-39576A72604E}"/>
                </a:ext>
              </a:extLst>
            </p:cNvPr>
            <p:cNvSpPr txBox="1"/>
            <p:nvPr/>
          </p:nvSpPr>
          <p:spPr>
            <a:xfrm>
              <a:off x="5461731" y="6066008"/>
              <a:ext cx="609597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细胞生长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88760733-15DD-4038-91D1-F520BD685BAC}"/>
                </a:ext>
              </a:extLst>
            </p:cNvPr>
            <p:cNvGrpSpPr/>
            <p:nvPr/>
          </p:nvGrpSpPr>
          <p:grpSpPr>
            <a:xfrm>
              <a:off x="1685025" y="7115423"/>
              <a:ext cx="644728" cy="538043"/>
              <a:chOff x="1585482" y="7658100"/>
              <a:chExt cx="644728" cy="538043"/>
            </a:xfrm>
          </p:grpSpPr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8051F02A-2699-49EF-BE52-4C672FE82CE5}"/>
                  </a:ext>
                </a:extLst>
              </p:cNvPr>
              <p:cNvSpPr/>
              <p:nvPr/>
            </p:nvSpPr>
            <p:spPr>
              <a:xfrm>
                <a:off x="1771650" y="7658100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5AAB3772-0FAE-4BE1-9140-96BB7917D118}"/>
                  </a:ext>
                </a:extLst>
              </p:cNvPr>
              <p:cNvSpPr txBox="1"/>
              <p:nvPr/>
            </p:nvSpPr>
            <p:spPr>
              <a:xfrm>
                <a:off x="1585482" y="7919144"/>
                <a:ext cx="6447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ppGpp</a:t>
                </a:r>
                <a:endPara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990685FB-9852-493C-85CC-91D0FA826AC0}"/>
                </a:ext>
              </a:extLst>
            </p:cNvPr>
            <p:cNvGrpSpPr/>
            <p:nvPr/>
          </p:nvGrpSpPr>
          <p:grpSpPr>
            <a:xfrm rot="16200000">
              <a:off x="2543888" y="6918168"/>
              <a:ext cx="220645" cy="758065"/>
              <a:chOff x="722827" y="4297764"/>
              <a:chExt cx="112186" cy="464814"/>
            </a:xfrm>
          </p:grpSpPr>
          <p:cxnSp>
            <p:nvCxnSpPr>
              <p:cNvPr id="156" name="直接连接符 155">
                <a:extLst>
                  <a:ext uri="{FF2B5EF4-FFF2-40B4-BE49-F238E27FC236}">
                    <a16:creationId xmlns:a16="http://schemas.microsoft.com/office/drawing/2014/main" id="{9D14BE22-64EB-4A6C-9F36-D67A41E27B11}"/>
                  </a:ext>
                </a:extLst>
              </p:cNvPr>
              <p:cNvCxnSpPr/>
              <p:nvPr/>
            </p:nvCxnSpPr>
            <p:spPr>
              <a:xfrm>
                <a:off x="722827" y="4762578"/>
                <a:ext cx="11218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E676B7FC-E1B9-41D2-BA8C-05F64330BD9E}"/>
                  </a:ext>
                </a:extLst>
              </p:cNvPr>
              <p:cNvCxnSpPr/>
              <p:nvPr/>
            </p:nvCxnSpPr>
            <p:spPr>
              <a:xfrm flipV="1">
                <a:off x="781969" y="4297764"/>
                <a:ext cx="0" cy="4630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1E7ADEB4-AEB9-4AF7-84DB-6A839D18C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0138" y="6575673"/>
              <a:ext cx="0" cy="45349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E0994F58-B054-449C-BE38-F07AB106AEDA}"/>
                </a:ext>
              </a:extLst>
            </p:cNvPr>
            <p:cNvSpPr txBox="1"/>
            <p:nvPr/>
          </p:nvSpPr>
          <p:spPr>
            <a:xfrm>
              <a:off x="4786977" y="732905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稀释作用</a:t>
              </a:r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B5B319CF-571E-45EB-93D9-ED53ED9C6A42}"/>
                </a:ext>
              </a:extLst>
            </p:cNvPr>
            <p:cNvGrpSpPr/>
            <p:nvPr/>
          </p:nvGrpSpPr>
          <p:grpSpPr>
            <a:xfrm>
              <a:off x="4640509" y="6527676"/>
              <a:ext cx="1126021" cy="801379"/>
              <a:chOff x="4680666" y="6954250"/>
              <a:chExt cx="1126021" cy="988740"/>
            </a:xfrm>
          </p:grpSpPr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8125B765-847D-430E-82A2-AD6E999040F3}"/>
                  </a:ext>
                </a:extLst>
              </p:cNvPr>
              <p:cNvCxnSpPr/>
              <p:nvPr/>
            </p:nvCxnSpPr>
            <p:spPr>
              <a:xfrm rot="5400000">
                <a:off x="4507402" y="7769725"/>
                <a:ext cx="34653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连接符: 肘形 161">
                <a:extLst>
                  <a:ext uri="{FF2B5EF4-FFF2-40B4-BE49-F238E27FC236}">
                    <a16:creationId xmlns:a16="http://schemas.microsoft.com/office/drawing/2014/main" id="{13B7427D-357C-4E24-B0CB-0C81E46C1B50}"/>
                  </a:ext>
                </a:extLst>
              </p:cNvPr>
              <p:cNvCxnSpPr>
                <a:cxnSpLocks/>
                <a:stCxn id="151" idx="2"/>
              </p:cNvCxnSpPr>
              <p:nvPr/>
            </p:nvCxnSpPr>
            <p:spPr>
              <a:xfrm rot="5400000">
                <a:off x="4837014" y="6797902"/>
                <a:ext cx="813326" cy="112602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文本框 162">
            <a:extLst>
              <a:ext uri="{FF2B5EF4-FFF2-40B4-BE49-F238E27FC236}">
                <a16:creationId xmlns:a16="http://schemas.microsoft.com/office/drawing/2014/main" id="{8F98D3A2-84E3-4D2E-A375-1C32E4982B0B}"/>
              </a:ext>
            </a:extLst>
          </p:cNvPr>
          <p:cNvSpPr txBox="1"/>
          <p:nvPr/>
        </p:nvSpPr>
        <p:spPr>
          <a:xfrm>
            <a:off x="199509" y="33346"/>
            <a:ext cx="30809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2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192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6694D228-1ACA-4C55-A3B9-92E068160E01}"/>
              </a:ext>
            </a:extLst>
          </p:cNvPr>
          <p:cNvSpPr txBox="1"/>
          <p:nvPr/>
        </p:nvSpPr>
        <p:spPr>
          <a:xfrm>
            <a:off x="156060" y="3669474"/>
            <a:ext cx="320922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2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192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6111C182-F163-4147-97C9-7103E4E153B6}"/>
              </a:ext>
            </a:extLst>
          </p:cNvPr>
          <p:cNvGrpSpPr/>
          <p:nvPr/>
        </p:nvGrpSpPr>
        <p:grpSpPr>
          <a:xfrm>
            <a:off x="476340" y="-33011"/>
            <a:ext cx="5889356" cy="3687954"/>
            <a:chOff x="469631" y="147244"/>
            <a:chExt cx="5889356" cy="3687954"/>
          </a:xfrm>
        </p:grpSpPr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7CAD6332-496A-4C8C-BE6C-414B662FE1FE}"/>
                </a:ext>
              </a:extLst>
            </p:cNvPr>
            <p:cNvSpPr/>
            <p:nvPr/>
          </p:nvSpPr>
          <p:spPr>
            <a:xfrm rot="16746726">
              <a:off x="2967257" y="1154248"/>
              <a:ext cx="1998393" cy="3363508"/>
            </a:xfrm>
            <a:custGeom>
              <a:avLst/>
              <a:gdLst>
                <a:gd name="connsiteX0" fmla="*/ 744648 w 2115405"/>
                <a:gd name="connsiteY0" fmla="*/ 2666463 h 2747936"/>
                <a:gd name="connsiteX1" fmla="*/ 717938 w 2115405"/>
                <a:gd name="connsiteY1" fmla="*/ 2658598 h 2747936"/>
                <a:gd name="connsiteX2" fmla="*/ 518795 w 2115405"/>
                <a:gd name="connsiteY2" fmla="*/ 2129944 h 2747936"/>
                <a:gd name="connsiteX3" fmla="*/ 489675 w 2115405"/>
                <a:gd name="connsiteY3" fmla="*/ 2023488 h 2747936"/>
                <a:gd name="connsiteX4" fmla="*/ 542639 w 2115405"/>
                <a:gd name="connsiteY4" fmla="*/ 2144682 h 2747936"/>
                <a:gd name="connsiteX5" fmla="*/ 730468 w 2115405"/>
                <a:gd name="connsiteY5" fmla="*/ 2639206 h 2747936"/>
                <a:gd name="connsiteX6" fmla="*/ 999277 w 2115405"/>
                <a:gd name="connsiteY6" fmla="*/ 2574581 h 2747936"/>
                <a:gd name="connsiteX7" fmla="*/ 973539 w 2115405"/>
                <a:gd name="connsiteY7" fmla="*/ 2616840 h 2747936"/>
                <a:gd name="connsiteX8" fmla="*/ 833440 w 2115405"/>
                <a:gd name="connsiteY8" fmla="*/ 2747375 h 2747936"/>
                <a:gd name="connsiteX9" fmla="*/ 755725 w 2115405"/>
                <a:gd name="connsiteY9" fmla="*/ 2687755 h 2747936"/>
                <a:gd name="connsiteX10" fmla="*/ 744648 w 2115405"/>
                <a:gd name="connsiteY10" fmla="*/ 2666463 h 2747936"/>
                <a:gd name="connsiteX11" fmla="*/ 764614 w 2115405"/>
                <a:gd name="connsiteY11" fmla="*/ 2672342 h 2747936"/>
                <a:gd name="connsiteX12" fmla="*/ 821119 w 2115405"/>
                <a:gd name="connsiteY12" fmla="*/ 2670562 h 2747936"/>
                <a:gd name="connsiteX13" fmla="*/ 933612 w 2115405"/>
                <a:gd name="connsiteY13" fmla="*/ 2631315 h 2747936"/>
                <a:gd name="connsiteX14" fmla="*/ 1128865 w 2115405"/>
                <a:gd name="connsiteY14" fmla="*/ 2251498 h 2747936"/>
                <a:gd name="connsiteX15" fmla="*/ 1126037 w 2115405"/>
                <a:gd name="connsiteY15" fmla="*/ 2293773 h 2747936"/>
                <a:gd name="connsiteX16" fmla="*/ 1022673 w 2115405"/>
                <a:gd name="connsiteY16" fmla="*/ 2554367 h 2747936"/>
                <a:gd name="connsiteX17" fmla="*/ 999277 w 2115405"/>
                <a:gd name="connsiteY17" fmla="*/ 2574581 h 2747936"/>
                <a:gd name="connsiteX18" fmla="*/ 1012376 w 2115405"/>
                <a:gd name="connsiteY18" fmla="*/ 2553074 h 2747936"/>
                <a:gd name="connsiteX19" fmla="*/ 1117138 w 2115405"/>
                <a:gd name="connsiteY19" fmla="*/ 2302897 h 2747936"/>
                <a:gd name="connsiteX20" fmla="*/ 1122284 w 2115405"/>
                <a:gd name="connsiteY20" fmla="*/ 1901590 h 2747936"/>
                <a:gd name="connsiteX21" fmla="*/ 1002490 w 2115405"/>
                <a:gd name="connsiteY21" fmla="*/ 1390631 h 2747936"/>
                <a:gd name="connsiteX22" fmla="*/ 405295 w 2115405"/>
                <a:gd name="connsiteY22" fmla="*/ 77988 h 2747936"/>
                <a:gd name="connsiteX23" fmla="*/ 258484 w 2115405"/>
                <a:gd name="connsiteY23" fmla="*/ 1490265 h 2747936"/>
                <a:gd name="connsiteX24" fmla="*/ 379765 w 2115405"/>
                <a:gd name="connsiteY24" fmla="*/ 1707963 h 2747936"/>
                <a:gd name="connsiteX25" fmla="*/ 413703 w 2115405"/>
                <a:gd name="connsiteY25" fmla="*/ 1789290 h 2747936"/>
                <a:gd name="connsiteX26" fmla="*/ 652175 w 2115405"/>
                <a:gd name="connsiteY26" fmla="*/ 1852203 h 2747936"/>
                <a:gd name="connsiteX27" fmla="*/ 1043537 w 2115405"/>
                <a:gd name="connsiteY27" fmla="*/ 1950328 h 2747936"/>
                <a:gd name="connsiteX28" fmla="*/ 1127571 w 2115405"/>
                <a:gd name="connsiteY28" fmla="*/ 1972332 h 2747936"/>
                <a:gd name="connsiteX29" fmla="*/ 1984704 w 2115405"/>
                <a:gd name="connsiteY29" fmla="*/ 2274992 h 2747936"/>
                <a:gd name="connsiteX30" fmla="*/ 1961632 w 2115405"/>
                <a:gd name="connsiteY30" fmla="*/ 2290849 h 2747936"/>
                <a:gd name="connsiteX31" fmla="*/ 1431603 w 2115405"/>
                <a:gd name="connsiteY31" fmla="*/ 2097838 h 2747936"/>
                <a:gd name="connsiteX32" fmla="*/ 1331894 w 2115405"/>
                <a:gd name="connsiteY32" fmla="*/ 2050310 h 2747936"/>
                <a:gd name="connsiteX33" fmla="*/ 1458079 w 2115405"/>
                <a:gd name="connsiteY33" fmla="*/ 2088793 h 2747936"/>
                <a:gd name="connsiteX34" fmla="*/ 1954875 w 2115405"/>
                <a:gd name="connsiteY34" fmla="*/ 2268126 h 2747936"/>
                <a:gd name="connsiteX35" fmla="*/ 1914351 w 2115405"/>
                <a:gd name="connsiteY35" fmla="*/ 1697189 h 2747936"/>
                <a:gd name="connsiteX36" fmla="*/ 1815021 w 2115405"/>
                <a:gd name="connsiteY36" fmla="*/ 1598406 h 2747936"/>
                <a:gd name="connsiteX37" fmla="*/ 1177818 w 2115405"/>
                <a:gd name="connsiteY37" fmla="*/ 1226801 h 2747936"/>
                <a:gd name="connsiteX38" fmla="*/ 988085 w 2115405"/>
                <a:gd name="connsiteY38" fmla="*/ 1142332 h 2747936"/>
                <a:gd name="connsiteX39" fmla="*/ 1080476 w 2115405"/>
                <a:gd name="connsiteY39" fmla="*/ 1378123 h 2747936"/>
                <a:gd name="connsiteX40" fmla="*/ 1176849 w 2115405"/>
                <a:gd name="connsiteY40" fmla="*/ 1985179 h 2747936"/>
                <a:gd name="connsiteX41" fmla="*/ 1176738 w 2115405"/>
                <a:gd name="connsiteY41" fmla="*/ 1986151 h 2747936"/>
                <a:gd name="connsiteX42" fmla="*/ 1197305 w 2115405"/>
                <a:gd name="connsiteY42" fmla="*/ 1991946 h 2747936"/>
                <a:gd name="connsiteX43" fmla="*/ 1238996 w 2115405"/>
                <a:gd name="connsiteY43" fmla="*/ 2006029 h 2747936"/>
                <a:gd name="connsiteX44" fmla="*/ 1331894 w 2115405"/>
                <a:gd name="connsiteY44" fmla="*/ 2050310 h 2747936"/>
                <a:gd name="connsiteX45" fmla="*/ 1240782 w 2115405"/>
                <a:gd name="connsiteY45" fmla="*/ 2022524 h 2747936"/>
                <a:gd name="connsiteX46" fmla="*/ 1198143 w 2115405"/>
                <a:gd name="connsiteY46" fmla="*/ 2011989 h 2747936"/>
                <a:gd name="connsiteX47" fmla="*/ 1174425 w 2115405"/>
                <a:gd name="connsiteY47" fmla="*/ 2006475 h 2747936"/>
                <a:gd name="connsiteX48" fmla="*/ 1164128 w 2115405"/>
                <a:gd name="connsiteY48" fmla="*/ 2096940 h 2747936"/>
                <a:gd name="connsiteX49" fmla="*/ 1128865 w 2115405"/>
                <a:gd name="connsiteY49" fmla="*/ 2251498 h 2747936"/>
                <a:gd name="connsiteX50" fmla="*/ 1138108 w 2115405"/>
                <a:gd name="connsiteY50" fmla="*/ 2113329 h 2747936"/>
                <a:gd name="connsiteX51" fmla="*/ 1129341 w 2115405"/>
                <a:gd name="connsiteY51" fmla="*/ 1996011 h 2747936"/>
                <a:gd name="connsiteX52" fmla="*/ 1050246 w 2115405"/>
                <a:gd name="connsiteY52" fmla="*/ 1978147 h 2747936"/>
                <a:gd name="connsiteX53" fmla="*/ 676618 w 2115405"/>
                <a:gd name="connsiteY53" fmla="*/ 1899343 h 2747936"/>
                <a:gd name="connsiteX54" fmla="*/ 437845 w 2115405"/>
                <a:gd name="connsiteY54" fmla="*/ 1853222 h 2747936"/>
                <a:gd name="connsiteX55" fmla="*/ 462545 w 2115405"/>
                <a:gd name="connsiteY55" fmla="*/ 1924304 h 2747936"/>
                <a:gd name="connsiteX56" fmla="*/ 489675 w 2115405"/>
                <a:gd name="connsiteY56" fmla="*/ 2023488 h 2747936"/>
                <a:gd name="connsiteX57" fmla="*/ 451432 w 2115405"/>
                <a:gd name="connsiteY57" fmla="*/ 1935979 h 2747936"/>
                <a:gd name="connsiteX58" fmla="*/ 196577 w 2115405"/>
                <a:gd name="connsiteY58" fmla="*/ 1519892 h 2747936"/>
                <a:gd name="connsiteX59" fmla="*/ 392975 w 2115405"/>
                <a:gd name="connsiteY59" fmla="*/ 1175 h 2747936"/>
                <a:gd name="connsiteX60" fmla="*/ 894212 w 2115405"/>
                <a:gd name="connsiteY60" fmla="*/ 877935 h 2747936"/>
                <a:gd name="connsiteX61" fmla="*/ 960966 w 2115405"/>
                <a:gd name="connsiteY61" fmla="*/ 1067169 h 2747936"/>
                <a:gd name="connsiteX62" fmla="*/ 963837 w 2115405"/>
                <a:gd name="connsiteY62" fmla="*/ 1068285 h 2747936"/>
                <a:gd name="connsiteX63" fmla="*/ 1218166 w 2115405"/>
                <a:gd name="connsiteY63" fmla="*/ 1157013 h 2747936"/>
                <a:gd name="connsiteX64" fmla="*/ 1455912 w 2115405"/>
                <a:gd name="connsiteY64" fmla="*/ 1261819 h 2747936"/>
                <a:gd name="connsiteX65" fmla="*/ 1819178 w 2115405"/>
                <a:gd name="connsiteY65" fmla="*/ 1567032 h 2747936"/>
                <a:gd name="connsiteX66" fmla="*/ 2077130 w 2115405"/>
                <a:gd name="connsiteY66" fmla="*/ 1981495 h 2747936"/>
                <a:gd name="connsiteX67" fmla="*/ 2077646 w 2115405"/>
                <a:gd name="connsiteY67" fmla="*/ 2019309 h 2747936"/>
                <a:gd name="connsiteX68" fmla="*/ 2037156 w 2115405"/>
                <a:gd name="connsiteY68" fmla="*/ 1909828 h 2747936"/>
                <a:gd name="connsiteX69" fmla="*/ 1946002 w 2115405"/>
                <a:gd name="connsiteY69" fmla="*/ 1740473 h 2747936"/>
                <a:gd name="connsiteX70" fmla="*/ 1914351 w 2115405"/>
                <a:gd name="connsiteY70" fmla="*/ 1697189 h 2747936"/>
                <a:gd name="connsiteX71" fmla="*/ 1944743 w 2115405"/>
                <a:gd name="connsiteY71" fmla="*/ 1727413 h 2747936"/>
                <a:gd name="connsiteX72" fmla="*/ 2077130 w 2115405"/>
                <a:gd name="connsiteY72" fmla="*/ 1981495 h 2747936"/>
                <a:gd name="connsiteX73" fmla="*/ 2108432 w 2115405"/>
                <a:gd name="connsiteY73" fmla="*/ 2126705 h 2747936"/>
                <a:gd name="connsiteX74" fmla="*/ 2103120 w 2115405"/>
                <a:gd name="connsiteY74" fmla="*/ 2258544 h 2747936"/>
                <a:gd name="connsiteX75" fmla="*/ 2008007 w 2115405"/>
                <a:gd name="connsiteY75" fmla="*/ 2280356 h 2747936"/>
                <a:gd name="connsiteX76" fmla="*/ 1984704 w 2115405"/>
                <a:gd name="connsiteY76" fmla="*/ 2274992 h 2747936"/>
                <a:gd name="connsiteX77" fmla="*/ 2001952 w 2115405"/>
                <a:gd name="connsiteY77" fmla="*/ 2263139 h 2747936"/>
                <a:gd name="connsiteX78" fmla="*/ 2036733 w 2115405"/>
                <a:gd name="connsiteY78" fmla="*/ 2217396 h 2747936"/>
                <a:gd name="connsiteX79" fmla="*/ 2078783 w 2115405"/>
                <a:gd name="connsiteY79" fmla="*/ 2102688 h 2747936"/>
                <a:gd name="connsiteX80" fmla="*/ 2077646 w 2115405"/>
                <a:gd name="connsiteY80" fmla="*/ 2019309 h 2747936"/>
                <a:gd name="connsiteX81" fmla="*/ 2093292 w 2115405"/>
                <a:gd name="connsiteY81" fmla="*/ 2061613 h 2747936"/>
                <a:gd name="connsiteX82" fmla="*/ 2108432 w 2115405"/>
                <a:gd name="connsiteY82" fmla="*/ 2126705 h 2747936"/>
                <a:gd name="connsiteX0" fmla="*/ 685541 w 2056298"/>
                <a:gd name="connsiteY0" fmla="*/ 3282352 h 3363825"/>
                <a:gd name="connsiteX1" fmla="*/ 658831 w 2056298"/>
                <a:gd name="connsiteY1" fmla="*/ 3274487 h 3363825"/>
                <a:gd name="connsiteX2" fmla="*/ 459688 w 2056298"/>
                <a:gd name="connsiteY2" fmla="*/ 2745833 h 3363825"/>
                <a:gd name="connsiteX3" fmla="*/ 430568 w 2056298"/>
                <a:gd name="connsiteY3" fmla="*/ 2639377 h 3363825"/>
                <a:gd name="connsiteX4" fmla="*/ 483532 w 2056298"/>
                <a:gd name="connsiteY4" fmla="*/ 2760571 h 3363825"/>
                <a:gd name="connsiteX5" fmla="*/ 671361 w 2056298"/>
                <a:gd name="connsiteY5" fmla="*/ 3255095 h 3363825"/>
                <a:gd name="connsiteX6" fmla="*/ 685541 w 2056298"/>
                <a:gd name="connsiteY6" fmla="*/ 3282352 h 3363825"/>
                <a:gd name="connsiteX7" fmla="*/ 940170 w 2056298"/>
                <a:gd name="connsiteY7" fmla="*/ 3190470 h 3363825"/>
                <a:gd name="connsiteX8" fmla="*/ 914432 w 2056298"/>
                <a:gd name="connsiteY8" fmla="*/ 3232729 h 3363825"/>
                <a:gd name="connsiteX9" fmla="*/ 774333 w 2056298"/>
                <a:gd name="connsiteY9" fmla="*/ 3363264 h 3363825"/>
                <a:gd name="connsiteX10" fmla="*/ 696618 w 2056298"/>
                <a:gd name="connsiteY10" fmla="*/ 3303644 h 3363825"/>
                <a:gd name="connsiteX11" fmla="*/ 685541 w 2056298"/>
                <a:gd name="connsiteY11" fmla="*/ 3282352 h 3363825"/>
                <a:gd name="connsiteX12" fmla="*/ 705507 w 2056298"/>
                <a:gd name="connsiteY12" fmla="*/ 3288231 h 3363825"/>
                <a:gd name="connsiteX13" fmla="*/ 762012 w 2056298"/>
                <a:gd name="connsiteY13" fmla="*/ 3286451 h 3363825"/>
                <a:gd name="connsiteX14" fmla="*/ 874505 w 2056298"/>
                <a:gd name="connsiteY14" fmla="*/ 3247204 h 3363825"/>
                <a:gd name="connsiteX15" fmla="*/ 940170 w 2056298"/>
                <a:gd name="connsiteY15" fmla="*/ 3190470 h 3363825"/>
                <a:gd name="connsiteX16" fmla="*/ 1069758 w 2056298"/>
                <a:gd name="connsiteY16" fmla="*/ 2867387 h 3363825"/>
                <a:gd name="connsiteX17" fmla="*/ 1066930 w 2056298"/>
                <a:gd name="connsiteY17" fmla="*/ 2909662 h 3363825"/>
                <a:gd name="connsiteX18" fmla="*/ 963566 w 2056298"/>
                <a:gd name="connsiteY18" fmla="*/ 3170256 h 3363825"/>
                <a:gd name="connsiteX19" fmla="*/ 940170 w 2056298"/>
                <a:gd name="connsiteY19" fmla="*/ 3190470 h 3363825"/>
                <a:gd name="connsiteX20" fmla="*/ 953269 w 2056298"/>
                <a:gd name="connsiteY20" fmla="*/ 3168963 h 3363825"/>
                <a:gd name="connsiteX21" fmla="*/ 1058031 w 2056298"/>
                <a:gd name="connsiteY21" fmla="*/ 2918786 h 3363825"/>
                <a:gd name="connsiteX22" fmla="*/ 1069758 w 2056298"/>
                <a:gd name="connsiteY22" fmla="*/ 2867387 h 3363825"/>
                <a:gd name="connsiteX23" fmla="*/ 1063177 w 2056298"/>
                <a:gd name="connsiteY23" fmla="*/ 2517479 h 3363825"/>
                <a:gd name="connsiteX24" fmla="*/ 943383 w 2056298"/>
                <a:gd name="connsiteY24" fmla="*/ 2006520 h 3363825"/>
                <a:gd name="connsiteX25" fmla="*/ 346188 w 2056298"/>
                <a:gd name="connsiteY25" fmla="*/ 693877 h 3363825"/>
                <a:gd name="connsiteX26" fmla="*/ 199377 w 2056298"/>
                <a:gd name="connsiteY26" fmla="*/ 2106154 h 3363825"/>
                <a:gd name="connsiteX27" fmla="*/ 320658 w 2056298"/>
                <a:gd name="connsiteY27" fmla="*/ 2323852 h 3363825"/>
                <a:gd name="connsiteX28" fmla="*/ 354596 w 2056298"/>
                <a:gd name="connsiteY28" fmla="*/ 2405179 h 3363825"/>
                <a:gd name="connsiteX29" fmla="*/ 593068 w 2056298"/>
                <a:gd name="connsiteY29" fmla="*/ 2468092 h 3363825"/>
                <a:gd name="connsiteX30" fmla="*/ 984430 w 2056298"/>
                <a:gd name="connsiteY30" fmla="*/ 2566217 h 3363825"/>
                <a:gd name="connsiteX31" fmla="*/ 1068464 w 2056298"/>
                <a:gd name="connsiteY31" fmla="*/ 2588221 h 3363825"/>
                <a:gd name="connsiteX32" fmla="*/ 1063177 w 2056298"/>
                <a:gd name="connsiteY32" fmla="*/ 2517479 h 3363825"/>
                <a:gd name="connsiteX33" fmla="*/ 1925597 w 2056298"/>
                <a:gd name="connsiteY33" fmla="*/ 2890881 h 3363825"/>
                <a:gd name="connsiteX34" fmla="*/ 1902525 w 2056298"/>
                <a:gd name="connsiteY34" fmla="*/ 2906738 h 3363825"/>
                <a:gd name="connsiteX35" fmla="*/ 1372496 w 2056298"/>
                <a:gd name="connsiteY35" fmla="*/ 2713727 h 3363825"/>
                <a:gd name="connsiteX36" fmla="*/ 1272787 w 2056298"/>
                <a:gd name="connsiteY36" fmla="*/ 2666199 h 3363825"/>
                <a:gd name="connsiteX37" fmla="*/ 1398972 w 2056298"/>
                <a:gd name="connsiteY37" fmla="*/ 2704682 h 3363825"/>
                <a:gd name="connsiteX38" fmla="*/ 1895768 w 2056298"/>
                <a:gd name="connsiteY38" fmla="*/ 2884015 h 3363825"/>
                <a:gd name="connsiteX39" fmla="*/ 1925597 w 2056298"/>
                <a:gd name="connsiteY39" fmla="*/ 2890881 h 3363825"/>
                <a:gd name="connsiteX40" fmla="*/ 1855244 w 2056298"/>
                <a:gd name="connsiteY40" fmla="*/ 2313078 h 3363825"/>
                <a:gd name="connsiteX41" fmla="*/ 1755914 w 2056298"/>
                <a:gd name="connsiteY41" fmla="*/ 2214295 h 3363825"/>
                <a:gd name="connsiteX42" fmla="*/ 1118711 w 2056298"/>
                <a:gd name="connsiteY42" fmla="*/ 1842690 h 3363825"/>
                <a:gd name="connsiteX43" fmla="*/ 928978 w 2056298"/>
                <a:gd name="connsiteY43" fmla="*/ 1758221 h 3363825"/>
                <a:gd name="connsiteX44" fmla="*/ 1021369 w 2056298"/>
                <a:gd name="connsiteY44" fmla="*/ 1994012 h 3363825"/>
                <a:gd name="connsiteX45" fmla="*/ 1117742 w 2056298"/>
                <a:gd name="connsiteY45" fmla="*/ 2601068 h 3363825"/>
                <a:gd name="connsiteX46" fmla="*/ 1117631 w 2056298"/>
                <a:gd name="connsiteY46" fmla="*/ 2602040 h 3363825"/>
                <a:gd name="connsiteX47" fmla="*/ 1138198 w 2056298"/>
                <a:gd name="connsiteY47" fmla="*/ 2607835 h 3363825"/>
                <a:gd name="connsiteX48" fmla="*/ 1179889 w 2056298"/>
                <a:gd name="connsiteY48" fmla="*/ 2621918 h 3363825"/>
                <a:gd name="connsiteX49" fmla="*/ 1272787 w 2056298"/>
                <a:gd name="connsiteY49" fmla="*/ 2666199 h 3363825"/>
                <a:gd name="connsiteX50" fmla="*/ 1181675 w 2056298"/>
                <a:gd name="connsiteY50" fmla="*/ 2638413 h 3363825"/>
                <a:gd name="connsiteX51" fmla="*/ 1139036 w 2056298"/>
                <a:gd name="connsiteY51" fmla="*/ 2627878 h 3363825"/>
                <a:gd name="connsiteX52" fmla="*/ 1115318 w 2056298"/>
                <a:gd name="connsiteY52" fmla="*/ 2622364 h 3363825"/>
                <a:gd name="connsiteX53" fmla="*/ 1105021 w 2056298"/>
                <a:gd name="connsiteY53" fmla="*/ 2712829 h 3363825"/>
                <a:gd name="connsiteX54" fmla="*/ 1069758 w 2056298"/>
                <a:gd name="connsiteY54" fmla="*/ 2867387 h 3363825"/>
                <a:gd name="connsiteX55" fmla="*/ 1079001 w 2056298"/>
                <a:gd name="connsiteY55" fmla="*/ 2729218 h 3363825"/>
                <a:gd name="connsiteX56" fmla="*/ 1070234 w 2056298"/>
                <a:gd name="connsiteY56" fmla="*/ 2611900 h 3363825"/>
                <a:gd name="connsiteX57" fmla="*/ 991139 w 2056298"/>
                <a:gd name="connsiteY57" fmla="*/ 2594036 h 3363825"/>
                <a:gd name="connsiteX58" fmla="*/ 617511 w 2056298"/>
                <a:gd name="connsiteY58" fmla="*/ 2515232 h 3363825"/>
                <a:gd name="connsiteX59" fmla="*/ 378738 w 2056298"/>
                <a:gd name="connsiteY59" fmla="*/ 2469111 h 3363825"/>
                <a:gd name="connsiteX60" fmla="*/ 403438 w 2056298"/>
                <a:gd name="connsiteY60" fmla="*/ 2540193 h 3363825"/>
                <a:gd name="connsiteX61" fmla="*/ 430568 w 2056298"/>
                <a:gd name="connsiteY61" fmla="*/ 2639377 h 3363825"/>
                <a:gd name="connsiteX62" fmla="*/ 392325 w 2056298"/>
                <a:gd name="connsiteY62" fmla="*/ 2551868 h 3363825"/>
                <a:gd name="connsiteX63" fmla="*/ 137470 w 2056298"/>
                <a:gd name="connsiteY63" fmla="*/ 2135781 h 3363825"/>
                <a:gd name="connsiteX64" fmla="*/ 228544 w 2056298"/>
                <a:gd name="connsiteY64" fmla="*/ 488 h 3363825"/>
                <a:gd name="connsiteX65" fmla="*/ 835105 w 2056298"/>
                <a:gd name="connsiteY65" fmla="*/ 1493824 h 3363825"/>
                <a:gd name="connsiteX66" fmla="*/ 901859 w 2056298"/>
                <a:gd name="connsiteY66" fmla="*/ 1683058 h 3363825"/>
                <a:gd name="connsiteX67" fmla="*/ 904730 w 2056298"/>
                <a:gd name="connsiteY67" fmla="*/ 1684174 h 3363825"/>
                <a:gd name="connsiteX68" fmla="*/ 1159059 w 2056298"/>
                <a:gd name="connsiteY68" fmla="*/ 1772902 h 3363825"/>
                <a:gd name="connsiteX69" fmla="*/ 1396805 w 2056298"/>
                <a:gd name="connsiteY69" fmla="*/ 1877708 h 3363825"/>
                <a:gd name="connsiteX70" fmla="*/ 1760071 w 2056298"/>
                <a:gd name="connsiteY70" fmla="*/ 2182921 h 3363825"/>
                <a:gd name="connsiteX71" fmla="*/ 1855244 w 2056298"/>
                <a:gd name="connsiteY71" fmla="*/ 2313078 h 3363825"/>
                <a:gd name="connsiteX72" fmla="*/ 2018023 w 2056298"/>
                <a:gd name="connsiteY72" fmla="*/ 2597384 h 3363825"/>
                <a:gd name="connsiteX73" fmla="*/ 2018539 w 2056298"/>
                <a:gd name="connsiteY73" fmla="*/ 2635198 h 3363825"/>
                <a:gd name="connsiteX74" fmla="*/ 1978049 w 2056298"/>
                <a:gd name="connsiteY74" fmla="*/ 2525717 h 3363825"/>
                <a:gd name="connsiteX75" fmla="*/ 1886895 w 2056298"/>
                <a:gd name="connsiteY75" fmla="*/ 2356362 h 3363825"/>
                <a:gd name="connsiteX76" fmla="*/ 1855244 w 2056298"/>
                <a:gd name="connsiteY76" fmla="*/ 2313078 h 3363825"/>
                <a:gd name="connsiteX77" fmla="*/ 1885636 w 2056298"/>
                <a:gd name="connsiteY77" fmla="*/ 2343302 h 3363825"/>
                <a:gd name="connsiteX78" fmla="*/ 2018023 w 2056298"/>
                <a:gd name="connsiteY78" fmla="*/ 2597384 h 3363825"/>
                <a:gd name="connsiteX79" fmla="*/ 2049325 w 2056298"/>
                <a:gd name="connsiteY79" fmla="*/ 2742594 h 3363825"/>
                <a:gd name="connsiteX80" fmla="*/ 2044013 w 2056298"/>
                <a:gd name="connsiteY80" fmla="*/ 2874433 h 3363825"/>
                <a:gd name="connsiteX81" fmla="*/ 1948900 w 2056298"/>
                <a:gd name="connsiteY81" fmla="*/ 2896245 h 3363825"/>
                <a:gd name="connsiteX82" fmla="*/ 1925597 w 2056298"/>
                <a:gd name="connsiteY82" fmla="*/ 2890881 h 3363825"/>
                <a:gd name="connsiteX83" fmla="*/ 1942845 w 2056298"/>
                <a:gd name="connsiteY83" fmla="*/ 2879028 h 3363825"/>
                <a:gd name="connsiteX84" fmla="*/ 1977626 w 2056298"/>
                <a:gd name="connsiteY84" fmla="*/ 2833285 h 3363825"/>
                <a:gd name="connsiteX85" fmla="*/ 2019676 w 2056298"/>
                <a:gd name="connsiteY85" fmla="*/ 2718577 h 3363825"/>
                <a:gd name="connsiteX86" fmla="*/ 2018539 w 2056298"/>
                <a:gd name="connsiteY86" fmla="*/ 2635198 h 3363825"/>
                <a:gd name="connsiteX87" fmla="*/ 2034185 w 2056298"/>
                <a:gd name="connsiteY87" fmla="*/ 2677502 h 3363825"/>
                <a:gd name="connsiteX88" fmla="*/ 2049325 w 2056298"/>
                <a:gd name="connsiteY88" fmla="*/ 2742594 h 3363825"/>
                <a:gd name="connsiteX0" fmla="*/ 618721 w 1989478"/>
                <a:gd name="connsiteY0" fmla="*/ 3282352 h 3363825"/>
                <a:gd name="connsiteX1" fmla="*/ 592011 w 1989478"/>
                <a:gd name="connsiteY1" fmla="*/ 3274487 h 3363825"/>
                <a:gd name="connsiteX2" fmla="*/ 392868 w 1989478"/>
                <a:gd name="connsiteY2" fmla="*/ 2745833 h 3363825"/>
                <a:gd name="connsiteX3" fmla="*/ 363748 w 1989478"/>
                <a:gd name="connsiteY3" fmla="*/ 2639377 h 3363825"/>
                <a:gd name="connsiteX4" fmla="*/ 416712 w 1989478"/>
                <a:gd name="connsiteY4" fmla="*/ 2760571 h 3363825"/>
                <a:gd name="connsiteX5" fmla="*/ 604541 w 1989478"/>
                <a:gd name="connsiteY5" fmla="*/ 3255095 h 3363825"/>
                <a:gd name="connsiteX6" fmla="*/ 618721 w 1989478"/>
                <a:gd name="connsiteY6" fmla="*/ 3282352 h 3363825"/>
                <a:gd name="connsiteX7" fmla="*/ 873350 w 1989478"/>
                <a:gd name="connsiteY7" fmla="*/ 3190470 h 3363825"/>
                <a:gd name="connsiteX8" fmla="*/ 847612 w 1989478"/>
                <a:gd name="connsiteY8" fmla="*/ 3232729 h 3363825"/>
                <a:gd name="connsiteX9" fmla="*/ 707513 w 1989478"/>
                <a:gd name="connsiteY9" fmla="*/ 3363264 h 3363825"/>
                <a:gd name="connsiteX10" fmla="*/ 629798 w 1989478"/>
                <a:gd name="connsiteY10" fmla="*/ 3303644 h 3363825"/>
                <a:gd name="connsiteX11" fmla="*/ 618721 w 1989478"/>
                <a:gd name="connsiteY11" fmla="*/ 3282352 h 3363825"/>
                <a:gd name="connsiteX12" fmla="*/ 638687 w 1989478"/>
                <a:gd name="connsiteY12" fmla="*/ 3288231 h 3363825"/>
                <a:gd name="connsiteX13" fmla="*/ 695192 w 1989478"/>
                <a:gd name="connsiteY13" fmla="*/ 3286451 h 3363825"/>
                <a:gd name="connsiteX14" fmla="*/ 807685 w 1989478"/>
                <a:gd name="connsiteY14" fmla="*/ 3247204 h 3363825"/>
                <a:gd name="connsiteX15" fmla="*/ 873350 w 1989478"/>
                <a:gd name="connsiteY15" fmla="*/ 3190470 h 3363825"/>
                <a:gd name="connsiteX16" fmla="*/ 1002938 w 1989478"/>
                <a:gd name="connsiteY16" fmla="*/ 2867387 h 3363825"/>
                <a:gd name="connsiteX17" fmla="*/ 1000110 w 1989478"/>
                <a:gd name="connsiteY17" fmla="*/ 2909662 h 3363825"/>
                <a:gd name="connsiteX18" fmla="*/ 896746 w 1989478"/>
                <a:gd name="connsiteY18" fmla="*/ 3170256 h 3363825"/>
                <a:gd name="connsiteX19" fmla="*/ 873350 w 1989478"/>
                <a:gd name="connsiteY19" fmla="*/ 3190470 h 3363825"/>
                <a:gd name="connsiteX20" fmla="*/ 886449 w 1989478"/>
                <a:gd name="connsiteY20" fmla="*/ 3168963 h 3363825"/>
                <a:gd name="connsiteX21" fmla="*/ 991211 w 1989478"/>
                <a:gd name="connsiteY21" fmla="*/ 2918786 h 3363825"/>
                <a:gd name="connsiteX22" fmla="*/ 1002938 w 1989478"/>
                <a:gd name="connsiteY22" fmla="*/ 2867387 h 3363825"/>
                <a:gd name="connsiteX23" fmla="*/ 996357 w 1989478"/>
                <a:gd name="connsiteY23" fmla="*/ 2517479 h 3363825"/>
                <a:gd name="connsiteX24" fmla="*/ 876563 w 1989478"/>
                <a:gd name="connsiteY24" fmla="*/ 2006520 h 3363825"/>
                <a:gd name="connsiteX25" fmla="*/ 165881 w 1989478"/>
                <a:gd name="connsiteY25" fmla="*/ 46454 h 3363825"/>
                <a:gd name="connsiteX26" fmla="*/ 132557 w 1989478"/>
                <a:gd name="connsiteY26" fmla="*/ 2106154 h 3363825"/>
                <a:gd name="connsiteX27" fmla="*/ 253838 w 1989478"/>
                <a:gd name="connsiteY27" fmla="*/ 2323852 h 3363825"/>
                <a:gd name="connsiteX28" fmla="*/ 287776 w 1989478"/>
                <a:gd name="connsiteY28" fmla="*/ 2405179 h 3363825"/>
                <a:gd name="connsiteX29" fmla="*/ 526248 w 1989478"/>
                <a:gd name="connsiteY29" fmla="*/ 2468092 h 3363825"/>
                <a:gd name="connsiteX30" fmla="*/ 917610 w 1989478"/>
                <a:gd name="connsiteY30" fmla="*/ 2566217 h 3363825"/>
                <a:gd name="connsiteX31" fmla="*/ 1001644 w 1989478"/>
                <a:gd name="connsiteY31" fmla="*/ 2588221 h 3363825"/>
                <a:gd name="connsiteX32" fmla="*/ 996357 w 1989478"/>
                <a:gd name="connsiteY32" fmla="*/ 2517479 h 3363825"/>
                <a:gd name="connsiteX33" fmla="*/ 1858777 w 1989478"/>
                <a:gd name="connsiteY33" fmla="*/ 2890881 h 3363825"/>
                <a:gd name="connsiteX34" fmla="*/ 1835705 w 1989478"/>
                <a:gd name="connsiteY34" fmla="*/ 2906738 h 3363825"/>
                <a:gd name="connsiteX35" fmla="*/ 1305676 w 1989478"/>
                <a:gd name="connsiteY35" fmla="*/ 2713727 h 3363825"/>
                <a:gd name="connsiteX36" fmla="*/ 1205967 w 1989478"/>
                <a:gd name="connsiteY36" fmla="*/ 2666199 h 3363825"/>
                <a:gd name="connsiteX37" fmla="*/ 1332152 w 1989478"/>
                <a:gd name="connsiteY37" fmla="*/ 2704682 h 3363825"/>
                <a:gd name="connsiteX38" fmla="*/ 1828948 w 1989478"/>
                <a:gd name="connsiteY38" fmla="*/ 2884015 h 3363825"/>
                <a:gd name="connsiteX39" fmla="*/ 1858777 w 1989478"/>
                <a:gd name="connsiteY39" fmla="*/ 2890881 h 3363825"/>
                <a:gd name="connsiteX40" fmla="*/ 1788424 w 1989478"/>
                <a:gd name="connsiteY40" fmla="*/ 2313078 h 3363825"/>
                <a:gd name="connsiteX41" fmla="*/ 1689094 w 1989478"/>
                <a:gd name="connsiteY41" fmla="*/ 2214295 h 3363825"/>
                <a:gd name="connsiteX42" fmla="*/ 1051891 w 1989478"/>
                <a:gd name="connsiteY42" fmla="*/ 1842690 h 3363825"/>
                <a:gd name="connsiteX43" fmla="*/ 862158 w 1989478"/>
                <a:gd name="connsiteY43" fmla="*/ 1758221 h 3363825"/>
                <a:gd name="connsiteX44" fmla="*/ 954549 w 1989478"/>
                <a:gd name="connsiteY44" fmla="*/ 1994012 h 3363825"/>
                <a:gd name="connsiteX45" fmla="*/ 1050922 w 1989478"/>
                <a:gd name="connsiteY45" fmla="*/ 2601068 h 3363825"/>
                <a:gd name="connsiteX46" fmla="*/ 1050811 w 1989478"/>
                <a:gd name="connsiteY46" fmla="*/ 2602040 h 3363825"/>
                <a:gd name="connsiteX47" fmla="*/ 1071378 w 1989478"/>
                <a:gd name="connsiteY47" fmla="*/ 2607835 h 3363825"/>
                <a:gd name="connsiteX48" fmla="*/ 1113069 w 1989478"/>
                <a:gd name="connsiteY48" fmla="*/ 2621918 h 3363825"/>
                <a:gd name="connsiteX49" fmla="*/ 1205967 w 1989478"/>
                <a:gd name="connsiteY49" fmla="*/ 2666199 h 3363825"/>
                <a:gd name="connsiteX50" fmla="*/ 1114855 w 1989478"/>
                <a:gd name="connsiteY50" fmla="*/ 2638413 h 3363825"/>
                <a:gd name="connsiteX51" fmla="*/ 1072216 w 1989478"/>
                <a:gd name="connsiteY51" fmla="*/ 2627878 h 3363825"/>
                <a:gd name="connsiteX52" fmla="*/ 1048498 w 1989478"/>
                <a:gd name="connsiteY52" fmla="*/ 2622364 h 3363825"/>
                <a:gd name="connsiteX53" fmla="*/ 1038201 w 1989478"/>
                <a:gd name="connsiteY53" fmla="*/ 2712829 h 3363825"/>
                <a:gd name="connsiteX54" fmla="*/ 1002938 w 1989478"/>
                <a:gd name="connsiteY54" fmla="*/ 2867387 h 3363825"/>
                <a:gd name="connsiteX55" fmla="*/ 1012181 w 1989478"/>
                <a:gd name="connsiteY55" fmla="*/ 2729218 h 3363825"/>
                <a:gd name="connsiteX56" fmla="*/ 1003414 w 1989478"/>
                <a:gd name="connsiteY56" fmla="*/ 2611900 h 3363825"/>
                <a:gd name="connsiteX57" fmla="*/ 924319 w 1989478"/>
                <a:gd name="connsiteY57" fmla="*/ 2594036 h 3363825"/>
                <a:gd name="connsiteX58" fmla="*/ 550691 w 1989478"/>
                <a:gd name="connsiteY58" fmla="*/ 2515232 h 3363825"/>
                <a:gd name="connsiteX59" fmla="*/ 311918 w 1989478"/>
                <a:gd name="connsiteY59" fmla="*/ 2469111 h 3363825"/>
                <a:gd name="connsiteX60" fmla="*/ 336618 w 1989478"/>
                <a:gd name="connsiteY60" fmla="*/ 2540193 h 3363825"/>
                <a:gd name="connsiteX61" fmla="*/ 363748 w 1989478"/>
                <a:gd name="connsiteY61" fmla="*/ 2639377 h 3363825"/>
                <a:gd name="connsiteX62" fmla="*/ 325505 w 1989478"/>
                <a:gd name="connsiteY62" fmla="*/ 2551868 h 3363825"/>
                <a:gd name="connsiteX63" fmla="*/ 70650 w 1989478"/>
                <a:gd name="connsiteY63" fmla="*/ 2135781 h 3363825"/>
                <a:gd name="connsiteX64" fmla="*/ 161724 w 1989478"/>
                <a:gd name="connsiteY64" fmla="*/ 488 h 3363825"/>
                <a:gd name="connsiteX65" fmla="*/ 768285 w 1989478"/>
                <a:gd name="connsiteY65" fmla="*/ 1493824 h 3363825"/>
                <a:gd name="connsiteX66" fmla="*/ 835039 w 1989478"/>
                <a:gd name="connsiteY66" fmla="*/ 1683058 h 3363825"/>
                <a:gd name="connsiteX67" fmla="*/ 837910 w 1989478"/>
                <a:gd name="connsiteY67" fmla="*/ 1684174 h 3363825"/>
                <a:gd name="connsiteX68" fmla="*/ 1092239 w 1989478"/>
                <a:gd name="connsiteY68" fmla="*/ 1772902 h 3363825"/>
                <a:gd name="connsiteX69" fmla="*/ 1329985 w 1989478"/>
                <a:gd name="connsiteY69" fmla="*/ 1877708 h 3363825"/>
                <a:gd name="connsiteX70" fmla="*/ 1693251 w 1989478"/>
                <a:gd name="connsiteY70" fmla="*/ 2182921 h 3363825"/>
                <a:gd name="connsiteX71" fmla="*/ 1788424 w 1989478"/>
                <a:gd name="connsiteY71" fmla="*/ 2313078 h 3363825"/>
                <a:gd name="connsiteX72" fmla="*/ 1951203 w 1989478"/>
                <a:gd name="connsiteY72" fmla="*/ 2597384 h 3363825"/>
                <a:gd name="connsiteX73" fmla="*/ 1951719 w 1989478"/>
                <a:gd name="connsiteY73" fmla="*/ 2635198 h 3363825"/>
                <a:gd name="connsiteX74" fmla="*/ 1911229 w 1989478"/>
                <a:gd name="connsiteY74" fmla="*/ 2525717 h 3363825"/>
                <a:gd name="connsiteX75" fmla="*/ 1820075 w 1989478"/>
                <a:gd name="connsiteY75" fmla="*/ 2356362 h 3363825"/>
                <a:gd name="connsiteX76" fmla="*/ 1788424 w 1989478"/>
                <a:gd name="connsiteY76" fmla="*/ 2313078 h 3363825"/>
                <a:gd name="connsiteX77" fmla="*/ 1818816 w 1989478"/>
                <a:gd name="connsiteY77" fmla="*/ 2343302 h 3363825"/>
                <a:gd name="connsiteX78" fmla="*/ 1951203 w 1989478"/>
                <a:gd name="connsiteY78" fmla="*/ 2597384 h 3363825"/>
                <a:gd name="connsiteX79" fmla="*/ 1982505 w 1989478"/>
                <a:gd name="connsiteY79" fmla="*/ 2742594 h 3363825"/>
                <a:gd name="connsiteX80" fmla="*/ 1977193 w 1989478"/>
                <a:gd name="connsiteY80" fmla="*/ 2874433 h 3363825"/>
                <a:gd name="connsiteX81" fmla="*/ 1882080 w 1989478"/>
                <a:gd name="connsiteY81" fmla="*/ 2896245 h 3363825"/>
                <a:gd name="connsiteX82" fmla="*/ 1858777 w 1989478"/>
                <a:gd name="connsiteY82" fmla="*/ 2890881 h 3363825"/>
                <a:gd name="connsiteX83" fmla="*/ 1876025 w 1989478"/>
                <a:gd name="connsiteY83" fmla="*/ 2879028 h 3363825"/>
                <a:gd name="connsiteX84" fmla="*/ 1910806 w 1989478"/>
                <a:gd name="connsiteY84" fmla="*/ 2833285 h 3363825"/>
                <a:gd name="connsiteX85" fmla="*/ 1952856 w 1989478"/>
                <a:gd name="connsiteY85" fmla="*/ 2718577 h 3363825"/>
                <a:gd name="connsiteX86" fmla="*/ 1951719 w 1989478"/>
                <a:gd name="connsiteY86" fmla="*/ 2635198 h 3363825"/>
                <a:gd name="connsiteX87" fmla="*/ 1967365 w 1989478"/>
                <a:gd name="connsiteY87" fmla="*/ 2677502 h 3363825"/>
                <a:gd name="connsiteX88" fmla="*/ 1982505 w 1989478"/>
                <a:gd name="connsiteY88" fmla="*/ 2742594 h 3363825"/>
                <a:gd name="connsiteX0" fmla="*/ 618721 w 1989478"/>
                <a:gd name="connsiteY0" fmla="*/ 3282352 h 3363825"/>
                <a:gd name="connsiteX1" fmla="*/ 592011 w 1989478"/>
                <a:gd name="connsiteY1" fmla="*/ 3274487 h 3363825"/>
                <a:gd name="connsiteX2" fmla="*/ 392868 w 1989478"/>
                <a:gd name="connsiteY2" fmla="*/ 2745833 h 3363825"/>
                <a:gd name="connsiteX3" fmla="*/ 363748 w 1989478"/>
                <a:gd name="connsiteY3" fmla="*/ 2639377 h 3363825"/>
                <a:gd name="connsiteX4" fmla="*/ 416712 w 1989478"/>
                <a:gd name="connsiteY4" fmla="*/ 2760571 h 3363825"/>
                <a:gd name="connsiteX5" fmla="*/ 604541 w 1989478"/>
                <a:gd name="connsiteY5" fmla="*/ 3255095 h 3363825"/>
                <a:gd name="connsiteX6" fmla="*/ 618721 w 1989478"/>
                <a:gd name="connsiteY6" fmla="*/ 3282352 h 3363825"/>
                <a:gd name="connsiteX7" fmla="*/ 873350 w 1989478"/>
                <a:gd name="connsiteY7" fmla="*/ 3190470 h 3363825"/>
                <a:gd name="connsiteX8" fmla="*/ 847612 w 1989478"/>
                <a:gd name="connsiteY8" fmla="*/ 3232729 h 3363825"/>
                <a:gd name="connsiteX9" fmla="*/ 707513 w 1989478"/>
                <a:gd name="connsiteY9" fmla="*/ 3363264 h 3363825"/>
                <a:gd name="connsiteX10" fmla="*/ 629798 w 1989478"/>
                <a:gd name="connsiteY10" fmla="*/ 3303644 h 3363825"/>
                <a:gd name="connsiteX11" fmla="*/ 618721 w 1989478"/>
                <a:gd name="connsiteY11" fmla="*/ 3282352 h 3363825"/>
                <a:gd name="connsiteX12" fmla="*/ 638687 w 1989478"/>
                <a:gd name="connsiteY12" fmla="*/ 3288231 h 3363825"/>
                <a:gd name="connsiteX13" fmla="*/ 695192 w 1989478"/>
                <a:gd name="connsiteY13" fmla="*/ 3286451 h 3363825"/>
                <a:gd name="connsiteX14" fmla="*/ 807685 w 1989478"/>
                <a:gd name="connsiteY14" fmla="*/ 3247204 h 3363825"/>
                <a:gd name="connsiteX15" fmla="*/ 873350 w 1989478"/>
                <a:gd name="connsiteY15" fmla="*/ 3190470 h 3363825"/>
                <a:gd name="connsiteX16" fmla="*/ 1002938 w 1989478"/>
                <a:gd name="connsiteY16" fmla="*/ 2867387 h 3363825"/>
                <a:gd name="connsiteX17" fmla="*/ 1000110 w 1989478"/>
                <a:gd name="connsiteY17" fmla="*/ 2909662 h 3363825"/>
                <a:gd name="connsiteX18" fmla="*/ 896746 w 1989478"/>
                <a:gd name="connsiteY18" fmla="*/ 3170256 h 3363825"/>
                <a:gd name="connsiteX19" fmla="*/ 873350 w 1989478"/>
                <a:gd name="connsiteY19" fmla="*/ 3190470 h 3363825"/>
                <a:gd name="connsiteX20" fmla="*/ 886449 w 1989478"/>
                <a:gd name="connsiteY20" fmla="*/ 3168963 h 3363825"/>
                <a:gd name="connsiteX21" fmla="*/ 991211 w 1989478"/>
                <a:gd name="connsiteY21" fmla="*/ 2918786 h 3363825"/>
                <a:gd name="connsiteX22" fmla="*/ 1002938 w 1989478"/>
                <a:gd name="connsiteY22" fmla="*/ 2867387 h 3363825"/>
                <a:gd name="connsiteX23" fmla="*/ 996357 w 1989478"/>
                <a:gd name="connsiteY23" fmla="*/ 2517479 h 3363825"/>
                <a:gd name="connsiteX24" fmla="*/ 876563 w 1989478"/>
                <a:gd name="connsiteY24" fmla="*/ 2006520 h 3363825"/>
                <a:gd name="connsiteX25" fmla="*/ 165881 w 1989478"/>
                <a:gd name="connsiteY25" fmla="*/ 46454 h 3363825"/>
                <a:gd name="connsiteX26" fmla="*/ 41226 w 1989478"/>
                <a:gd name="connsiteY26" fmla="*/ 942684 h 3363825"/>
                <a:gd name="connsiteX27" fmla="*/ 132557 w 1989478"/>
                <a:gd name="connsiteY27" fmla="*/ 2106154 h 3363825"/>
                <a:gd name="connsiteX28" fmla="*/ 253838 w 1989478"/>
                <a:gd name="connsiteY28" fmla="*/ 2323852 h 3363825"/>
                <a:gd name="connsiteX29" fmla="*/ 287776 w 1989478"/>
                <a:gd name="connsiteY29" fmla="*/ 2405179 h 3363825"/>
                <a:gd name="connsiteX30" fmla="*/ 526248 w 1989478"/>
                <a:gd name="connsiteY30" fmla="*/ 2468092 h 3363825"/>
                <a:gd name="connsiteX31" fmla="*/ 917610 w 1989478"/>
                <a:gd name="connsiteY31" fmla="*/ 2566217 h 3363825"/>
                <a:gd name="connsiteX32" fmla="*/ 1001644 w 1989478"/>
                <a:gd name="connsiteY32" fmla="*/ 2588221 h 3363825"/>
                <a:gd name="connsiteX33" fmla="*/ 996357 w 1989478"/>
                <a:gd name="connsiteY33" fmla="*/ 2517479 h 3363825"/>
                <a:gd name="connsiteX34" fmla="*/ 1858777 w 1989478"/>
                <a:gd name="connsiteY34" fmla="*/ 2890881 h 3363825"/>
                <a:gd name="connsiteX35" fmla="*/ 1835705 w 1989478"/>
                <a:gd name="connsiteY35" fmla="*/ 2906738 h 3363825"/>
                <a:gd name="connsiteX36" fmla="*/ 1305676 w 1989478"/>
                <a:gd name="connsiteY36" fmla="*/ 2713727 h 3363825"/>
                <a:gd name="connsiteX37" fmla="*/ 1205967 w 1989478"/>
                <a:gd name="connsiteY37" fmla="*/ 2666199 h 3363825"/>
                <a:gd name="connsiteX38" fmla="*/ 1332152 w 1989478"/>
                <a:gd name="connsiteY38" fmla="*/ 2704682 h 3363825"/>
                <a:gd name="connsiteX39" fmla="*/ 1828948 w 1989478"/>
                <a:gd name="connsiteY39" fmla="*/ 2884015 h 3363825"/>
                <a:gd name="connsiteX40" fmla="*/ 1858777 w 1989478"/>
                <a:gd name="connsiteY40" fmla="*/ 2890881 h 3363825"/>
                <a:gd name="connsiteX41" fmla="*/ 1788424 w 1989478"/>
                <a:gd name="connsiteY41" fmla="*/ 2313078 h 3363825"/>
                <a:gd name="connsiteX42" fmla="*/ 1689094 w 1989478"/>
                <a:gd name="connsiteY42" fmla="*/ 2214295 h 3363825"/>
                <a:gd name="connsiteX43" fmla="*/ 1051891 w 1989478"/>
                <a:gd name="connsiteY43" fmla="*/ 1842690 h 3363825"/>
                <a:gd name="connsiteX44" fmla="*/ 862158 w 1989478"/>
                <a:gd name="connsiteY44" fmla="*/ 1758221 h 3363825"/>
                <a:gd name="connsiteX45" fmla="*/ 954549 w 1989478"/>
                <a:gd name="connsiteY45" fmla="*/ 1994012 h 3363825"/>
                <a:gd name="connsiteX46" fmla="*/ 1050922 w 1989478"/>
                <a:gd name="connsiteY46" fmla="*/ 2601068 h 3363825"/>
                <a:gd name="connsiteX47" fmla="*/ 1050811 w 1989478"/>
                <a:gd name="connsiteY47" fmla="*/ 2602040 h 3363825"/>
                <a:gd name="connsiteX48" fmla="*/ 1071378 w 1989478"/>
                <a:gd name="connsiteY48" fmla="*/ 2607835 h 3363825"/>
                <a:gd name="connsiteX49" fmla="*/ 1113069 w 1989478"/>
                <a:gd name="connsiteY49" fmla="*/ 2621918 h 3363825"/>
                <a:gd name="connsiteX50" fmla="*/ 1205967 w 1989478"/>
                <a:gd name="connsiteY50" fmla="*/ 2666199 h 3363825"/>
                <a:gd name="connsiteX51" fmla="*/ 1114855 w 1989478"/>
                <a:gd name="connsiteY51" fmla="*/ 2638413 h 3363825"/>
                <a:gd name="connsiteX52" fmla="*/ 1072216 w 1989478"/>
                <a:gd name="connsiteY52" fmla="*/ 2627878 h 3363825"/>
                <a:gd name="connsiteX53" fmla="*/ 1048498 w 1989478"/>
                <a:gd name="connsiteY53" fmla="*/ 2622364 h 3363825"/>
                <a:gd name="connsiteX54" fmla="*/ 1038201 w 1989478"/>
                <a:gd name="connsiteY54" fmla="*/ 2712829 h 3363825"/>
                <a:gd name="connsiteX55" fmla="*/ 1002938 w 1989478"/>
                <a:gd name="connsiteY55" fmla="*/ 2867387 h 3363825"/>
                <a:gd name="connsiteX56" fmla="*/ 1012181 w 1989478"/>
                <a:gd name="connsiteY56" fmla="*/ 2729218 h 3363825"/>
                <a:gd name="connsiteX57" fmla="*/ 1003414 w 1989478"/>
                <a:gd name="connsiteY57" fmla="*/ 2611900 h 3363825"/>
                <a:gd name="connsiteX58" fmla="*/ 924319 w 1989478"/>
                <a:gd name="connsiteY58" fmla="*/ 2594036 h 3363825"/>
                <a:gd name="connsiteX59" fmla="*/ 550691 w 1989478"/>
                <a:gd name="connsiteY59" fmla="*/ 2515232 h 3363825"/>
                <a:gd name="connsiteX60" fmla="*/ 311918 w 1989478"/>
                <a:gd name="connsiteY60" fmla="*/ 2469111 h 3363825"/>
                <a:gd name="connsiteX61" fmla="*/ 336618 w 1989478"/>
                <a:gd name="connsiteY61" fmla="*/ 2540193 h 3363825"/>
                <a:gd name="connsiteX62" fmla="*/ 363748 w 1989478"/>
                <a:gd name="connsiteY62" fmla="*/ 2639377 h 3363825"/>
                <a:gd name="connsiteX63" fmla="*/ 325505 w 1989478"/>
                <a:gd name="connsiteY63" fmla="*/ 2551868 h 3363825"/>
                <a:gd name="connsiteX64" fmla="*/ 70650 w 1989478"/>
                <a:gd name="connsiteY64" fmla="*/ 2135781 h 3363825"/>
                <a:gd name="connsiteX65" fmla="*/ 161724 w 1989478"/>
                <a:gd name="connsiteY65" fmla="*/ 488 h 3363825"/>
                <a:gd name="connsiteX66" fmla="*/ 768285 w 1989478"/>
                <a:gd name="connsiteY66" fmla="*/ 1493824 h 3363825"/>
                <a:gd name="connsiteX67" fmla="*/ 835039 w 1989478"/>
                <a:gd name="connsiteY67" fmla="*/ 1683058 h 3363825"/>
                <a:gd name="connsiteX68" fmla="*/ 837910 w 1989478"/>
                <a:gd name="connsiteY68" fmla="*/ 1684174 h 3363825"/>
                <a:gd name="connsiteX69" fmla="*/ 1092239 w 1989478"/>
                <a:gd name="connsiteY69" fmla="*/ 1772902 h 3363825"/>
                <a:gd name="connsiteX70" fmla="*/ 1329985 w 1989478"/>
                <a:gd name="connsiteY70" fmla="*/ 1877708 h 3363825"/>
                <a:gd name="connsiteX71" fmla="*/ 1693251 w 1989478"/>
                <a:gd name="connsiteY71" fmla="*/ 2182921 h 3363825"/>
                <a:gd name="connsiteX72" fmla="*/ 1788424 w 1989478"/>
                <a:gd name="connsiteY72" fmla="*/ 2313078 h 3363825"/>
                <a:gd name="connsiteX73" fmla="*/ 1951203 w 1989478"/>
                <a:gd name="connsiteY73" fmla="*/ 2597384 h 3363825"/>
                <a:gd name="connsiteX74" fmla="*/ 1951719 w 1989478"/>
                <a:gd name="connsiteY74" fmla="*/ 2635198 h 3363825"/>
                <a:gd name="connsiteX75" fmla="*/ 1911229 w 1989478"/>
                <a:gd name="connsiteY75" fmla="*/ 2525717 h 3363825"/>
                <a:gd name="connsiteX76" fmla="*/ 1820075 w 1989478"/>
                <a:gd name="connsiteY76" fmla="*/ 2356362 h 3363825"/>
                <a:gd name="connsiteX77" fmla="*/ 1788424 w 1989478"/>
                <a:gd name="connsiteY77" fmla="*/ 2313078 h 3363825"/>
                <a:gd name="connsiteX78" fmla="*/ 1818816 w 1989478"/>
                <a:gd name="connsiteY78" fmla="*/ 2343302 h 3363825"/>
                <a:gd name="connsiteX79" fmla="*/ 1951203 w 1989478"/>
                <a:gd name="connsiteY79" fmla="*/ 2597384 h 3363825"/>
                <a:gd name="connsiteX80" fmla="*/ 1982505 w 1989478"/>
                <a:gd name="connsiteY80" fmla="*/ 2742594 h 3363825"/>
                <a:gd name="connsiteX81" fmla="*/ 1977193 w 1989478"/>
                <a:gd name="connsiteY81" fmla="*/ 2874433 h 3363825"/>
                <a:gd name="connsiteX82" fmla="*/ 1882080 w 1989478"/>
                <a:gd name="connsiteY82" fmla="*/ 2896245 h 3363825"/>
                <a:gd name="connsiteX83" fmla="*/ 1858777 w 1989478"/>
                <a:gd name="connsiteY83" fmla="*/ 2890881 h 3363825"/>
                <a:gd name="connsiteX84" fmla="*/ 1876025 w 1989478"/>
                <a:gd name="connsiteY84" fmla="*/ 2879028 h 3363825"/>
                <a:gd name="connsiteX85" fmla="*/ 1910806 w 1989478"/>
                <a:gd name="connsiteY85" fmla="*/ 2833285 h 3363825"/>
                <a:gd name="connsiteX86" fmla="*/ 1952856 w 1989478"/>
                <a:gd name="connsiteY86" fmla="*/ 2718577 h 3363825"/>
                <a:gd name="connsiteX87" fmla="*/ 1951719 w 1989478"/>
                <a:gd name="connsiteY87" fmla="*/ 2635198 h 3363825"/>
                <a:gd name="connsiteX88" fmla="*/ 1967365 w 1989478"/>
                <a:gd name="connsiteY88" fmla="*/ 2677502 h 3363825"/>
                <a:gd name="connsiteX89" fmla="*/ 1982505 w 1989478"/>
                <a:gd name="connsiteY89" fmla="*/ 2742594 h 3363825"/>
                <a:gd name="connsiteX0" fmla="*/ 623496 w 1994253"/>
                <a:gd name="connsiteY0" fmla="*/ 3290441 h 3371914"/>
                <a:gd name="connsiteX1" fmla="*/ 596786 w 1994253"/>
                <a:gd name="connsiteY1" fmla="*/ 3282576 h 3371914"/>
                <a:gd name="connsiteX2" fmla="*/ 397643 w 1994253"/>
                <a:gd name="connsiteY2" fmla="*/ 2753922 h 3371914"/>
                <a:gd name="connsiteX3" fmla="*/ 368523 w 1994253"/>
                <a:gd name="connsiteY3" fmla="*/ 2647466 h 3371914"/>
                <a:gd name="connsiteX4" fmla="*/ 421487 w 1994253"/>
                <a:gd name="connsiteY4" fmla="*/ 2768660 h 3371914"/>
                <a:gd name="connsiteX5" fmla="*/ 609316 w 1994253"/>
                <a:gd name="connsiteY5" fmla="*/ 3263184 h 3371914"/>
                <a:gd name="connsiteX6" fmla="*/ 623496 w 1994253"/>
                <a:gd name="connsiteY6" fmla="*/ 3290441 h 3371914"/>
                <a:gd name="connsiteX7" fmla="*/ 878125 w 1994253"/>
                <a:gd name="connsiteY7" fmla="*/ 3198559 h 3371914"/>
                <a:gd name="connsiteX8" fmla="*/ 852387 w 1994253"/>
                <a:gd name="connsiteY8" fmla="*/ 3240818 h 3371914"/>
                <a:gd name="connsiteX9" fmla="*/ 712288 w 1994253"/>
                <a:gd name="connsiteY9" fmla="*/ 3371353 h 3371914"/>
                <a:gd name="connsiteX10" fmla="*/ 634573 w 1994253"/>
                <a:gd name="connsiteY10" fmla="*/ 3311733 h 3371914"/>
                <a:gd name="connsiteX11" fmla="*/ 623496 w 1994253"/>
                <a:gd name="connsiteY11" fmla="*/ 3290441 h 3371914"/>
                <a:gd name="connsiteX12" fmla="*/ 643462 w 1994253"/>
                <a:gd name="connsiteY12" fmla="*/ 3296320 h 3371914"/>
                <a:gd name="connsiteX13" fmla="*/ 699967 w 1994253"/>
                <a:gd name="connsiteY13" fmla="*/ 3294540 h 3371914"/>
                <a:gd name="connsiteX14" fmla="*/ 812460 w 1994253"/>
                <a:gd name="connsiteY14" fmla="*/ 3255293 h 3371914"/>
                <a:gd name="connsiteX15" fmla="*/ 878125 w 1994253"/>
                <a:gd name="connsiteY15" fmla="*/ 3198559 h 3371914"/>
                <a:gd name="connsiteX16" fmla="*/ 1007713 w 1994253"/>
                <a:gd name="connsiteY16" fmla="*/ 2875476 h 3371914"/>
                <a:gd name="connsiteX17" fmla="*/ 1004885 w 1994253"/>
                <a:gd name="connsiteY17" fmla="*/ 2917751 h 3371914"/>
                <a:gd name="connsiteX18" fmla="*/ 901521 w 1994253"/>
                <a:gd name="connsiteY18" fmla="*/ 3178345 h 3371914"/>
                <a:gd name="connsiteX19" fmla="*/ 878125 w 1994253"/>
                <a:gd name="connsiteY19" fmla="*/ 3198559 h 3371914"/>
                <a:gd name="connsiteX20" fmla="*/ 891224 w 1994253"/>
                <a:gd name="connsiteY20" fmla="*/ 3177052 h 3371914"/>
                <a:gd name="connsiteX21" fmla="*/ 995986 w 1994253"/>
                <a:gd name="connsiteY21" fmla="*/ 2926875 h 3371914"/>
                <a:gd name="connsiteX22" fmla="*/ 1007713 w 1994253"/>
                <a:gd name="connsiteY22" fmla="*/ 2875476 h 3371914"/>
                <a:gd name="connsiteX23" fmla="*/ 1001132 w 1994253"/>
                <a:gd name="connsiteY23" fmla="*/ 2525568 h 3371914"/>
                <a:gd name="connsiteX24" fmla="*/ 881338 w 1994253"/>
                <a:gd name="connsiteY24" fmla="*/ 2014609 h 3371914"/>
                <a:gd name="connsiteX25" fmla="*/ 170656 w 1994253"/>
                <a:gd name="connsiteY25" fmla="*/ 54543 h 3371914"/>
                <a:gd name="connsiteX26" fmla="*/ 46001 w 1994253"/>
                <a:gd name="connsiteY26" fmla="*/ 950773 h 3371914"/>
                <a:gd name="connsiteX27" fmla="*/ 137332 w 1994253"/>
                <a:gd name="connsiteY27" fmla="*/ 2114243 h 3371914"/>
                <a:gd name="connsiteX28" fmla="*/ 258613 w 1994253"/>
                <a:gd name="connsiteY28" fmla="*/ 2331941 h 3371914"/>
                <a:gd name="connsiteX29" fmla="*/ 292551 w 1994253"/>
                <a:gd name="connsiteY29" fmla="*/ 2413268 h 3371914"/>
                <a:gd name="connsiteX30" fmla="*/ 531023 w 1994253"/>
                <a:gd name="connsiteY30" fmla="*/ 2476181 h 3371914"/>
                <a:gd name="connsiteX31" fmla="*/ 922385 w 1994253"/>
                <a:gd name="connsiteY31" fmla="*/ 2574306 h 3371914"/>
                <a:gd name="connsiteX32" fmla="*/ 1006419 w 1994253"/>
                <a:gd name="connsiteY32" fmla="*/ 2596310 h 3371914"/>
                <a:gd name="connsiteX33" fmla="*/ 1001132 w 1994253"/>
                <a:gd name="connsiteY33" fmla="*/ 2525568 h 3371914"/>
                <a:gd name="connsiteX34" fmla="*/ 1863552 w 1994253"/>
                <a:gd name="connsiteY34" fmla="*/ 2898970 h 3371914"/>
                <a:gd name="connsiteX35" fmla="*/ 1840480 w 1994253"/>
                <a:gd name="connsiteY35" fmla="*/ 2914827 h 3371914"/>
                <a:gd name="connsiteX36" fmla="*/ 1310451 w 1994253"/>
                <a:gd name="connsiteY36" fmla="*/ 2721816 h 3371914"/>
                <a:gd name="connsiteX37" fmla="*/ 1210742 w 1994253"/>
                <a:gd name="connsiteY37" fmla="*/ 2674288 h 3371914"/>
                <a:gd name="connsiteX38" fmla="*/ 1336927 w 1994253"/>
                <a:gd name="connsiteY38" fmla="*/ 2712771 h 3371914"/>
                <a:gd name="connsiteX39" fmla="*/ 1833723 w 1994253"/>
                <a:gd name="connsiteY39" fmla="*/ 2892104 h 3371914"/>
                <a:gd name="connsiteX40" fmla="*/ 1863552 w 1994253"/>
                <a:gd name="connsiteY40" fmla="*/ 2898970 h 3371914"/>
                <a:gd name="connsiteX41" fmla="*/ 1793199 w 1994253"/>
                <a:gd name="connsiteY41" fmla="*/ 2321167 h 3371914"/>
                <a:gd name="connsiteX42" fmla="*/ 1693869 w 1994253"/>
                <a:gd name="connsiteY42" fmla="*/ 2222384 h 3371914"/>
                <a:gd name="connsiteX43" fmla="*/ 1056666 w 1994253"/>
                <a:gd name="connsiteY43" fmla="*/ 1850779 h 3371914"/>
                <a:gd name="connsiteX44" fmla="*/ 866933 w 1994253"/>
                <a:gd name="connsiteY44" fmla="*/ 1766310 h 3371914"/>
                <a:gd name="connsiteX45" fmla="*/ 959324 w 1994253"/>
                <a:gd name="connsiteY45" fmla="*/ 2002101 h 3371914"/>
                <a:gd name="connsiteX46" fmla="*/ 1055697 w 1994253"/>
                <a:gd name="connsiteY46" fmla="*/ 2609157 h 3371914"/>
                <a:gd name="connsiteX47" fmla="*/ 1055586 w 1994253"/>
                <a:gd name="connsiteY47" fmla="*/ 2610129 h 3371914"/>
                <a:gd name="connsiteX48" fmla="*/ 1076153 w 1994253"/>
                <a:gd name="connsiteY48" fmla="*/ 2615924 h 3371914"/>
                <a:gd name="connsiteX49" fmla="*/ 1117844 w 1994253"/>
                <a:gd name="connsiteY49" fmla="*/ 2630007 h 3371914"/>
                <a:gd name="connsiteX50" fmla="*/ 1210742 w 1994253"/>
                <a:gd name="connsiteY50" fmla="*/ 2674288 h 3371914"/>
                <a:gd name="connsiteX51" fmla="*/ 1119630 w 1994253"/>
                <a:gd name="connsiteY51" fmla="*/ 2646502 h 3371914"/>
                <a:gd name="connsiteX52" fmla="*/ 1076991 w 1994253"/>
                <a:gd name="connsiteY52" fmla="*/ 2635967 h 3371914"/>
                <a:gd name="connsiteX53" fmla="*/ 1053273 w 1994253"/>
                <a:gd name="connsiteY53" fmla="*/ 2630453 h 3371914"/>
                <a:gd name="connsiteX54" fmla="*/ 1042976 w 1994253"/>
                <a:gd name="connsiteY54" fmla="*/ 2720918 h 3371914"/>
                <a:gd name="connsiteX55" fmla="*/ 1007713 w 1994253"/>
                <a:gd name="connsiteY55" fmla="*/ 2875476 h 3371914"/>
                <a:gd name="connsiteX56" fmla="*/ 1016956 w 1994253"/>
                <a:gd name="connsiteY56" fmla="*/ 2737307 h 3371914"/>
                <a:gd name="connsiteX57" fmla="*/ 1008189 w 1994253"/>
                <a:gd name="connsiteY57" fmla="*/ 2619989 h 3371914"/>
                <a:gd name="connsiteX58" fmla="*/ 929094 w 1994253"/>
                <a:gd name="connsiteY58" fmla="*/ 2602125 h 3371914"/>
                <a:gd name="connsiteX59" fmla="*/ 555466 w 1994253"/>
                <a:gd name="connsiteY59" fmla="*/ 2523321 h 3371914"/>
                <a:gd name="connsiteX60" fmla="*/ 316693 w 1994253"/>
                <a:gd name="connsiteY60" fmla="*/ 2477200 h 3371914"/>
                <a:gd name="connsiteX61" fmla="*/ 341393 w 1994253"/>
                <a:gd name="connsiteY61" fmla="*/ 2548282 h 3371914"/>
                <a:gd name="connsiteX62" fmla="*/ 368523 w 1994253"/>
                <a:gd name="connsiteY62" fmla="*/ 2647466 h 3371914"/>
                <a:gd name="connsiteX63" fmla="*/ 330280 w 1994253"/>
                <a:gd name="connsiteY63" fmla="*/ 2559957 h 3371914"/>
                <a:gd name="connsiteX64" fmla="*/ 75425 w 1994253"/>
                <a:gd name="connsiteY64" fmla="*/ 2143870 h 3371914"/>
                <a:gd name="connsiteX65" fmla="*/ 3739 w 1994253"/>
                <a:gd name="connsiteY65" fmla="*/ 947905 h 3371914"/>
                <a:gd name="connsiteX66" fmla="*/ 166499 w 1994253"/>
                <a:gd name="connsiteY66" fmla="*/ 8577 h 3371914"/>
                <a:gd name="connsiteX67" fmla="*/ 773060 w 1994253"/>
                <a:gd name="connsiteY67" fmla="*/ 1501913 h 3371914"/>
                <a:gd name="connsiteX68" fmla="*/ 839814 w 1994253"/>
                <a:gd name="connsiteY68" fmla="*/ 1691147 h 3371914"/>
                <a:gd name="connsiteX69" fmla="*/ 842685 w 1994253"/>
                <a:gd name="connsiteY69" fmla="*/ 1692263 h 3371914"/>
                <a:gd name="connsiteX70" fmla="*/ 1097014 w 1994253"/>
                <a:gd name="connsiteY70" fmla="*/ 1780991 h 3371914"/>
                <a:gd name="connsiteX71" fmla="*/ 1334760 w 1994253"/>
                <a:gd name="connsiteY71" fmla="*/ 1885797 h 3371914"/>
                <a:gd name="connsiteX72" fmla="*/ 1698026 w 1994253"/>
                <a:gd name="connsiteY72" fmla="*/ 2191010 h 3371914"/>
                <a:gd name="connsiteX73" fmla="*/ 1793199 w 1994253"/>
                <a:gd name="connsiteY73" fmla="*/ 2321167 h 3371914"/>
                <a:gd name="connsiteX74" fmla="*/ 1955978 w 1994253"/>
                <a:gd name="connsiteY74" fmla="*/ 2605473 h 3371914"/>
                <a:gd name="connsiteX75" fmla="*/ 1956494 w 1994253"/>
                <a:gd name="connsiteY75" fmla="*/ 2643287 h 3371914"/>
                <a:gd name="connsiteX76" fmla="*/ 1916004 w 1994253"/>
                <a:gd name="connsiteY76" fmla="*/ 2533806 h 3371914"/>
                <a:gd name="connsiteX77" fmla="*/ 1824850 w 1994253"/>
                <a:gd name="connsiteY77" fmla="*/ 2364451 h 3371914"/>
                <a:gd name="connsiteX78" fmla="*/ 1793199 w 1994253"/>
                <a:gd name="connsiteY78" fmla="*/ 2321167 h 3371914"/>
                <a:gd name="connsiteX79" fmla="*/ 1823591 w 1994253"/>
                <a:gd name="connsiteY79" fmla="*/ 2351391 h 3371914"/>
                <a:gd name="connsiteX80" fmla="*/ 1955978 w 1994253"/>
                <a:gd name="connsiteY80" fmla="*/ 2605473 h 3371914"/>
                <a:gd name="connsiteX81" fmla="*/ 1987280 w 1994253"/>
                <a:gd name="connsiteY81" fmla="*/ 2750683 h 3371914"/>
                <a:gd name="connsiteX82" fmla="*/ 1981968 w 1994253"/>
                <a:gd name="connsiteY82" fmla="*/ 2882522 h 3371914"/>
                <a:gd name="connsiteX83" fmla="*/ 1886855 w 1994253"/>
                <a:gd name="connsiteY83" fmla="*/ 2904334 h 3371914"/>
                <a:gd name="connsiteX84" fmla="*/ 1863552 w 1994253"/>
                <a:gd name="connsiteY84" fmla="*/ 2898970 h 3371914"/>
                <a:gd name="connsiteX85" fmla="*/ 1880800 w 1994253"/>
                <a:gd name="connsiteY85" fmla="*/ 2887117 h 3371914"/>
                <a:gd name="connsiteX86" fmla="*/ 1915581 w 1994253"/>
                <a:gd name="connsiteY86" fmla="*/ 2841374 h 3371914"/>
                <a:gd name="connsiteX87" fmla="*/ 1957631 w 1994253"/>
                <a:gd name="connsiteY87" fmla="*/ 2726666 h 3371914"/>
                <a:gd name="connsiteX88" fmla="*/ 1956494 w 1994253"/>
                <a:gd name="connsiteY88" fmla="*/ 2643287 h 3371914"/>
                <a:gd name="connsiteX89" fmla="*/ 1972140 w 1994253"/>
                <a:gd name="connsiteY89" fmla="*/ 2685591 h 3371914"/>
                <a:gd name="connsiteX90" fmla="*/ 1987280 w 1994253"/>
                <a:gd name="connsiteY90" fmla="*/ 2750683 h 3371914"/>
                <a:gd name="connsiteX0" fmla="*/ 623496 w 1994253"/>
                <a:gd name="connsiteY0" fmla="*/ 3290441 h 3371914"/>
                <a:gd name="connsiteX1" fmla="*/ 596786 w 1994253"/>
                <a:gd name="connsiteY1" fmla="*/ 3282576 h 3371914"/>
                <a:gd name="connsiteX2" fmla="*/ 397643 w 1994253"/>
                <a:gd name="connsiteY2" fmla="*/ 2753922 h 3371914"/>
                <a:gd name="connsiteX3" fmla="*/ 368523 w 1994253"/>
                <a:gd name="connsiteY3" fmla="*/ 2647466 h 3371914"/>
                <a:gd name="connsiteX4" fmla="*/ 421487 w 1994253"/>
                <a:gd name="connsiteY4" fmla="*/ 2768660 h 3371914"/>
                <a:gd name="connsiteX5" fmla="*/ 609316 w 1994253"/>
                <a:gd name="connsiteY5" fmla="*/ 3263184 h 3371914"/>
                <a:gd name="connsiteX6" fmla="*/ 623496 w 1994253"/>
                <a:gd name="connsiteY6" fmla="*/ 3290441 h 3371914"/>
                <a:gd name="connsiteX7" fmla="*/ 878125 w 1994253"/>
                <a:gd name="connsiteY7" fmla="*/ 3198559 h 3371914"/>
                <a:gd name="connsiteX8" fmla="*/ 852387 w 1994253"/>
                <a:gd name="connsiteY8" fmla="*/ 3240818 h 3371914"/>
                <a:gd name="connsiteX9" fmla="*/ 712288 w 1994253"/>
                <a:gd name="connsiteY9" fmla="*/ 3371353 h 3371914"/>
                <a:gd name="connsiteX10" fmla="*/ 634573 w 1994253"/>
                <a:gd name="connsiteY10" fmla="*/ 3311733 h 3371914"/>
                <a:gd name="connsiteX11" fmla="*/ 623496 w 1994253"/>
                <a:gd name="connsiteY11" fmla="*/ 3290441 h 3371914"/>
                <a:gd name="connsiteX12" fmla="*/ 643462 w 1994253"/>
                <a:gd name="connsiteY12" fmla="*/ 3296320 h 3371914"/>
                <a:gd name="connsiteX13" fmla="*/ 699967 w 1994253"/>
                <a:gd name="connsiteY13" fmla="*/ 3294540 h 3371914"/>
                <a:gd name="connsiteX14" fmla="*/ 812460 w 1994253"/>
                <a:gd name="connsiteY14" fmla="*/ 3255293 h 3371914"/>
                <a:gd name="connsiteX15" fmla="*/ 878125 w 1994253"/>
                <a:gd name="connsiteY15" fmla="*/ 3198559 h 3371914"/>
                <a:gd name="connsiteX16" fmla="*/ 1007713 w 1994253"/>
                <a:gd name="connsiteY16" fmla="*/ 2875476 h 3371914"/>
                <a:gd name="connsiteX17" fmla="*/ 1004885 w 1994253"/>
                <a:gd name="connsiteY17" fmla="*/ 2917751 h 3371914"/>
                <a:gd name="connsiteX18" fmla="*/ 901521 w 1994253"/>
                <a:gd name="connsiteY18" fmla="*/ 3178345 h 3371914"/>
                <a:gd name="connsiteX19" fmla="*/ 878125 w 1994253"/>
                <a:gd name="connsiteY19" fmla="*/ 3198559 h 3371914"/>
                <a:gd name="connsiteX20" fmla="*/ 891224 w 1994253"/>
                <a:gd name="connsiteY20" fmla="*/ 3177052 h 3371914"/>
                <a:gd name="connsiteX21" fmla="*/ 995986 w 1994253"/>
                <a:gd name="connsiteY21" fmla="*/ 2926875 h 3371914"/>
                <a:gd name="connsiteX22" fmla="*/ 1007713 w 1994253"/>
                <a:gd name="connsiteY22" fmla="*/ 2875476 h 3371914"/>
                <a:gd name="connsiteX23" fmla="*/ 1001132 w 1994253"/>
                <a:gd name="connsiteY23" fmla="*/ 2525568 h 3371914"/>
                <a:gd name="connsiteX24" fmla="*/ 881338 w 1994253"/>
                <a:gd name="connsiteY24" fmla="*/ 2014609 h 3371914"/>
                <a:gd name="connsiteX25" fmla="*/ 170656 w 1994253"/>
                <a:gd name="connsiteY25" fmla="*/ 54543 h 3371914"/>
                <a:gd name="connsiteX26" fmla="*/ 137332 w 1994253"/>
                <a:gd name="connsiteY26" fmla="*/ 2114243 h 3371914"/>
                <a:gd name="connsiteX27" fmla="*/ 258613 w 1994253"/>
                <a:gd name="connsiteY27" fmla="*/ 2331941 h 3371914"/>
                <a:gd name="connsiteX28" fmla="*/ 292551 w 1994253"/>
                <a:gd name="connsiteY28" fmla="*/ 2413268 h 3371914"/>
                <a:gd name="connsiteX29" fmla="*/ 531023 w 1994253"/>
                <a:gd name="connsiteY29" fmla="*/ 2476181 h 3371914"/>
                <a:gd name="connsiteX30" fmla="*/ 922385 w 1994253"/>
                <a:gd name="connsiteY30" fmla="*/ 2574306 h 3371914"/>
                <a:gd name="connsiteX31" fmla="*/ 1006419 w 1994253"/>
                <a:gd name="connsiteY31" fmla="*/ 2596310 h 3371914"/>
                <a:gd name="connsiteX32" fmla="*/ 1001132 w 1994253"/>
                <a:gd name="connsiteY32" fmla="*/ 2525568 h 3371914"/>
                <a:gd name="connsiteX33" fmla="*/ 1863552 w 1994253"/>
                <a:gd name="connsiteY33" fmla="*/ 2898970 h 3371914"/>
                <a:gd name="connsiteX34" fmla="*/ 1840480 w 1994253"/>
                <a:gd name="connsiteY34" fmla="*/ 2914827 h 3371914"/>
                <a:gd name="connsiteX35" fmla="*/ 1310451 w 1994253"/>
                <a:gd name="connsiteY35" fmla="*/ 2721816 h 3371914"/>
                <a:gd name="connsiteX36" fmla="*/ 1210742 w 1994253"/>
                <a:gd name="connsiteY36" fmla="*/ 2674288 h 3371914"/>
                <a:gd name="connsiteX37" fmla="*/ 1336927 w 1994253"/>
                <a:gd name="connsiteY37" fmla="*/ 2712771 h 3371914"/>
                <a:gd name="connsiteX38" fmla="*/ 1833723 w 1994253"/>
                <a:gd name="connsiteY38" fmla="*/ 2892104 h 3371914"/>
                <a:gd name="connsiteX39" fmla="*/ 1863552 w 1994253"/>
                <a:gd name="connsiteY39" fmla="*/ 2898970 h 3371914"/>
                <a:gd name="connsiteX40" fmla="*/ 1793199 w 1994253"/>
                <a:gd name="connsiteY40" fmla="*/ 2321167 h 3371914"/>
                <a:gd name="connsiteX41" fmla="*/ 1693869 w 1994253"/>
                <a:gd name="connsiteY41" fmla="*/ 2222384 h 3371914"/>
                <a:gd name="connsiteX42" fmla="*/ 1056666 w 1994253"/>
                <a:gd name="connsiteY42" fmla="*/ 1850779 h 3371914"/>
                <a:gd name="connsiteX43" fmla="*/ 866933 w 1994253"/>
                <a:gd name="connsiteY43" fmla="*/ 1766310 h 3371914"/>
                <a:gd name="connsiteX44" fmla="*/ 959324 w 1994253"/>
                <a:gd name="connsiteY44" fmla="*/ 2002101 h 3371914"/>
                <a:gd name="connsiteX45" fmla="*/ 1055697 w 1994253"/>
                <a:gd name="connsiteY45" fmla="*/ 2609157 h 3371914"/>
                <a:gd name="connsiteX46" fmla="*/ 1055586 w 1994253"/>
                <a:gd name="connsiteY46" fmla="*/ 2610129 h 3371914"/>
                <a:gd name="connsiteX47" fmla="*/ 1076153 w 1994253"/>
                <a:gd name="connsiteY47" fmla="*/ 2615924 h 3371914"/>
                <a:gd name="connsiteX48" fmla="*/ 1117844 w 1994253"/>
                <a:gd name="connsiteY48" fmla="*/ 2630007 h 3371914"/>
                <a:gd name="connsiteX49" fmla="*/ 1210742 w 1994253"/>
                <a:gd name="connsiteY49" fmla="*/ 2674288 h 3371914"/>
                <a:gd name="connsiteX50" fmla="*/ 1119630 w 1994253"/>
                <a:gd name="connsiteY50" fmla="*/ 2646502 h 3371914"/>
                <a:gd name="connsiteX51" fmla="*/ 1076991 w 1994253"/>
                <a:gd name="connsiteY51" fmla="*/ 2635967 h 3371914"/>
                <a:gd name="connsiteX52" fmla="*/ 1053273 w 1994253"/>
                <a:gd name="connsiteY52" fmla="*/ 2630453 h 3371914"/>
                <a:gd name="connsiteX53" fmla="*/ 1042976 w 1994253"/>
                <a:gd name="connsiteY53" fmla="*/ 2720918 h 3371914"/>
                <a:gd name="connsiteX54" fmla="*/ 1007713 w 1994253"/>
                <a:gd name="connsiteY54" fmla="*/ 2875476 h 3371914"/>
                <a:gd name="connsiteX55" fmla="*/ 1016956 w 1994253"/>
                <a:gd name="connsiteY55" fmla="*/ 2737307 h 3371914"/>
                <a:gd name="connsiteX56" fmla="*/ 1008189 w 1994253"/>
                <a:gd name="connsiteY56" fmla="*/ 2619989 h 3371914"/>
                <a:gd name="connsiteX57" fmla="*/ 929094 w 1994253"/>
                <a:gd name="connsiteY57" fmla="*/ 2602125 h 3371914"/>
                <a:gd name="connsiteX58" fmla="*/ 555466 w 1994253"/>
                <a:gd name="connsiteY58" fmla="*/ 2523321 h 3371914"/>
                <a:gd name="connsiteX59" fmla="*/ 316693 w 1994253"/>
                <a:gd name="connsiteY59" fmla="*/ 2477200 h 3371914"/>
                <a:gd name="connsiteX60" fmla="*/ 341393 w 1994253"/>
                <a:gd name="connsiteY60" fmla="*/ 2548282 h 3371914"/>
                <a:gd name="connsiteX61" fmla="*/ 368523 w 1994253"/>
                <a:gd name="connsiteY61" fmla="*/ 2647466 h 3371914"/>
                <a:gd name="connsiteX62" fmla="*/ 330280 w 1994253"/>
                <a:gd name="connsiteY62" fmla="*/ 2559957 h 3371914"/>
                <a:gd name="connsiteX63" fmla="*/ 75425 w 1994253"/>
                <a:gd name="connsiteY63" fmla="*/ 2143870 h 3371914"/>
                <a:gd name="connsiteX64" fmla="*/ 3739 w 1994253"/>
                <a:gd name="connsiteY64" fmla="*/ 947905 h 3371914"/>
                <a:gd name="connsiteX65" fmla="*/ 166499 w 1994253"/>
                <a:gd name="connsiteY65" fmla="*/ 8577 h 3371914"/>
                <a:gd name="connsiteX66" fmla="*/ 773060 w 1994253"/>
                <a:gd name="connsiteY66" fmla="*/ 1501913 h 3371914"/>
                <a:gd name="connsiteX67" fmla="*/ 839814 w 1994253"/>
                <a:gd name="connsiteY67" fmla="*/ 1691147 h 3371914"/>
                <a:gd name="connsiteX68" fmla="*/ 842685 w 1994253"/>
                <a:gd name="connsiteY68" fmla="*/ 1692263 h 3371914"/>
                <a:gd name="connsiteX69" fmla="*/ 1097014 w 1994253"/>
                <a:gd name="connsiteY69" fmla="*/ 1780991 h 3371914"/>
                <a:gd name="connsiteX70" fmla="*/ 1334760 w 1994253"/>
                <a:gd name="connsiteY70" fmla="*/ 1885797 h 3371914"/>
                <a:gd name="connsiteX71" fmla="*/ 1698026 w 1994253"/>
                <a:gd name="connsiteY71" fmla="*/ 2191010 h 3371914"/>
                <a:gd name="connsiteX72" fmla="*/ 1793199 w 1994253"/>
                <a:gd name="connsiteY72" fmla="*/ 2321167 h 3371914"/>
                <a:gd name="connsiteX73" fmla="*/ 1955978 w 1994253"/>
                <a:gd name="connsiteY73" fmla="*/ 2605473 h 3371914"/>
                <a:gd name="connsiteX74" fmla="*/ 1956494 w 1994253"/>
                <a:gd name="connsiteY74" fmla="*/ 2643287 h 3371914"/>
                <a:gd name="connsiteX75" fmla="*/ 1916004 w 1994253"/>
                <a:gd name="connsiteY75" fmla="*/ 2533806 h 3371914"/>
                <a:gd name="connsiteX76" fmla="*/ 1824850 w 1994253"/>
                <a:gd name="connsiteY76" fmla="*/ 2364451 h 3371914"/>
                <a:gd name="connsiteX77" fmla="*/ 1793199 w 1994253"/>
                <a:gd name="connsiteY77" fmla="*/ 2321167 h 3371914"/>
                <a:gd name="connsiteX78" fmla="*/ 1823591 w 1994253"/>
                <a:gd name="connsiteY78" fmla="*/ 2351391 h 3371914"/>
                <a:gd name="connsiteX79" fmla="*/ 1955978 w 1994253"/>
                <a:gd name="connsiteY79" fmla="*/ 2605473 h 3371914"/>
                <a:gd name="connsiteX80" fmla="*/ 1987280 w 1994253"/>
                <a:gd name="connsiteY80" fmla="*/ 2750683 h 3371914"/>
                <a:gd name="connsiteX81" fmla="*/ 1981968 w 1994253"/>
                <a:gd name="connsiteY81" fmla="*/ 2882522 h 3371914"/>
                <a:gd name="connsiteX82" fmla="*/ 1886855 w 1994253"/>
                <a:gd name="connsiteY82" fmla="*/ 2904334 h 3371914"/>
                <a:gd name="connsiteX83" fmla="*/ 1863552 w 1994253"/>
                <a:gd name="connsiteY83" fmla="*/ 2898970 h 3371914"/>
                <a:gd name="connsiteX84" fmla="*/ 1880800 w 1994253"/>
                <a:gd name="connsiteY84" fmla="*/ 2887117 h 3371914"/>
                <a:gd name="connsiteX85" fmla="*/ 1915581 w 1994253"/>
                <a:gd name="connsiteY85" fmla="*/ 2841374 h 3371914"/>
                <a:gd name="connsiteX86" fmla="*/ 1957631 w 1994253"/>
                <a:gd name="connsiteY86" fmla="*/ 2726666 h 3371914"/>
                <a:gd name="connsiteX87" fmla="*/ 1956494 w 1994253"/>
                <a:gd name="connsiteY87" fmla="*/ 2643287 h 3371914"/>
                <a:gd name="connsiteX88" fmla="*/ 1972140 w 1994253"/>
                <a:gd name="connsiteY88" fmla="*/ 2685591 h 3371914"/>
                <a:gd name="connsiteX89" fmla="*/ 1987280 w 1994253"/>
                <a:gd name="connsiteY89" fmla="*/ 2750683 h 3371914"/>
                <a:gd name="connsiteX0" fmla="*/ 623496 w 1994253"/>
                <a:gd name="connsiteY0" fmla="*/ 3290441 h 3371914"/>
                <a:gd name="connsiteX1" fmla="*/ 596786 w 1994253"/>
                <a:gd name="connsiteY1" fmla="*/ 3282576 h 3371914"/>
                <a:gd name="connsiteX2" fmla="*/ 397643 w 1994253"/>
                <a:gd name="connsiteY2" fmla="*/ 2753922 h 3371914"/>
                <a:gd name="connsiteX3" fmla="*/ 368523 w 1994253"/>
                <a:gd name="connsiteY3" fmla="*/ 2647466 h 3371914"/>
                <a:gd name="connsiteX4" fmla="*/ 421487 w 1994253"/>
                <a:gd name="connsiteY4" fmla="*/ 2768660 h 3371914"/>
                <a:gd name="connsiteX5" fmla="*/ 609316 w 1994253"/>
                <a:gd name="connsiteY5" fmla="*/ 3263184 h 3371914"/>
                <a:gd name="connsiteX6" fmla="*/ 623496 w 1994253"/>
                <a:gd name="connsiteY6" fmla="*/ 3290441 h 3371914"/>
                <a:gd name="connsiteX7" fmla="*/ 878125 w 1994253"/>
                <a:gd name="connsiteY7" fmla="*/ 3198559 h 3371914"/>
                <a:gd name="connsiteX8" fmla="*/ 852387 w 1994253"/>
                <a:gd name="connsiteY8" fmla="*/ 3240818 h 3371914"/>
                <a:gd name="connsiteX9" fmla="*/ 712288 w 1994253"/>
                <a:gd name="connsiteY9" fmla="*/ 3371353 h 3371914"/>
                <a:gd name="connsiteX10" fmla="*/ 634573 w 1994253"/>
                <a:gd name="connsiteY10" fmla="*/ 3311733 h 3371914"/>
                <a:gd name="connsiteX11" fmla="*/ 623496 w 1994253"/>
                <a:gd name="connsiteY11" fmla="*/ 3290441 h 3371914"/>
                <a:gd name="connsiteX12" fmla="*/ 643462 w 1994253"/>
                <a:gd name="connsiteY12" fmla="*/ 3296320 h 3371914"/>
                <a:gd name="connsiteX13" fmla="*/ 699967 w 1994253"/>
                <a:gd name="connsiteY13" fmla="*/ 3294540 h 3371914"/>
                <a:gd name="connsiteX14" fmla="*/ 812460 w 1994253"/>
                <a:gd name="connsiteY14" fmla="*/ 3255293 h 3371914"/>
                <a:gd name="connsiteX15" fmla="*/ 878125 w 1994253"/>
                <a:gd name="connsiteY15" fmla="*/ 3198559 h 3371914"/>
                <a:gd name="connsiteX16" fmla="*/ 1007713 w 1994253"/>
                <a:gd name="connsiteY16" fmla="*/ 2875476 h 3371914"/>
                <a:gd name="connsiteX17" fmla="*/ 1004885 w 1994253"/>
                <a:gd name="connsiteY17" fmla="*/ 2917751 h 3371914"/>
                <a:gd name="connsiteX18" fmla="*/ 901521 w 1994253"/>
                <a:gd name="connsiteY18" fmla="*/ 3178345 h 3371914"/>
                <a:gd name="connsiteX19" fmla="*/ 878125 w 1994253"/>
                <a:gd name="connsiteY19" fmla="*/ 3198559 h 3371914"/>
                <a:gd name="connsiteX20" fmla="*/ 891224 w 1994253"/>
                <a:gd name="connsiteY20" fmla="*/ 3177052 h 3371914"/>
                <a:gd name="connsiteX21" fmla="*/ 995986 w 1994253"/>
                <a:gd name="connsiteY21" fmla="*/ 2926875 h 3371914"/>
                <a:gd name="connsiteX22" fmla="*/ 1007713 w 1994253"/>
                <a:gd name="connsiteY22" fmla="*/ 2875476 h 3371914"/>
                <a:gd name="connsiteX23" fmla="*/ 1001132 w 1994253"/>
                <a:gd name="connsiteY23" fmla="*/ 2525568 h 3371914"/>
                <a:gd name="connsiteX24" fmla="*/ 881338 w 1994253"/>
                <a:gd name="connsiteY24" fmla="*/ 2014609 h 3371914"/>
                <a:gd name="connsiteX25" fmla="*/ 170656 w 1994253"/>
                <a:gd name="connsiteY25" fmla="*/ 54543 h 3371914"/>
                <a:gd name="connsiteX26" fmla="*/ 105951 w 1994253"/>
                <a:gd name="connsiteY26" fmla="*/ 963668 h 3371914"/>
                <a:gd name="connsiteX27" fmla="*/ 137332 w 1994253"/>
                <a:gd name="connsiteY27" fmla="*/ 2114243 h 3371914"/>
                <a:gd name="connsiteX28" fmla="*/ 258613 w 1994253"/>
                <a:gd name="connsiteY28" fmla="*/ 2331941 h 3371914"/>
                <a:gd name="connsiteX29" fmla="*/ 292551 w 1994253"/>
                <a:gd name="connsiteY29" fmla="*/ 2413268 h 3371914"/>
                <a:gd name="connsiteX30" fmla="*/ 531023 w 1994253"/>
                <a:gd name="connsiteY30" fmla="*/ 2476181 h 3371914"/>
                <a:gd name="connsiteX31" fmla="*/ 922385 w 1994253"/>
                <a:gd name="connsiteY31" fmla="*/ 2574306 h 3371914"/>
                <a:gd name="connsiteX32" fmla="*/ 1006419 w 1994253"/>
                <a:gd name="connsiteY32" fmla="*/ 2596310 h 3371914"/>
                <a:gd name="connsiteX33" fmla="*/ 1001132 w 1994253"/>
                <a:gd name="connsiteY33" fmla="*/ 2525568 h 3371914"/>
                <a:gd name="connsiteX34" fmla="*/ 1863552 w 1994253"/>
                <a:gd name="connsiteY34" fmla="*/ 2898970 h 3371914"/>
                <a:gd name="connsiteX35" fmla="*/ 1840480 w 1994253"/>
                <a:gd name="connsiteY35" fmla="*/ 2914827 h 3371914"/>
                <a:gd name="connsiteX36" fmla="*/ 1310451 w 1994253"/>
                <a:gd name="connsiteY36" fmla="*/ 2721816 h 3371914"/>
                <a:gd name="connsiteX37" fmla="*/ 1210742 w 1994253"/>
                <a:gd name="connsiteY37" fmla="*/ 2674288 h 3371914"/>
                <a:gd name="connsiteX38" fmla="*/ 1336927 w 1994253"/>
                <a:gd name="connsiteY38" fmla="*/ 2712771 h 3371914"/>
                <a:gd name="connsiteX39" fmla="*/ 1833723 w 1994253"/>
                <a:gd name="connsiteY39" fmla="*/ 2892104 h 3371914"/>
                <a:gd name="connsiteX40" fmla="*/ 1863552 w 1994253"/>
                <a:gd name="connsiteY40" fmla="*/ 2898970 h 3371914"/>
                <a:gd name="connsiteX41" fmla="*/ 1793199 w 1994253"/>
                <a:gd name="connsiteY41" fmla="*/ 2321167 h 3371914"/>
                <a:gd name="connsiteX42" fmla="*/ 1693869 w 1994253"/>
                <a:gd name="connsiteY42" fmla="*/ 2222384 h 3371914"/>
                <a:gd name="connsiteX43" fmla="*/ 1056666 w 1994253"/>
                <a:gd name="connsiteY43" fmla="*/ 1850779 h 3371914"/>
                <a:gd name="connsiteX44" fmla="*/ 866933 w 1994253"/>
                <a:gd name="connsiteY44" fmla="*/ 1766310 h 3371914"/>
                <a:gd name="connsiteX45" fmla="*/ 959324 w 1994253"/>
                <a:gd name="connsiteY45" fmla="*/ 2002101 h 3371914"/>
                <a:gd name="connsiteX46" fmla="*/ 1055697 w 1994253"/>
                <a:gd name="connsiteY46" fmla="*/ 2609157 h 3371914"/>
                <a:gd name="connsiteX47" fmla="*/ 1055586 w 1994253"/>
                <a:gd name="connsiteY47" fmla="*/ 2610129 h 3371914"/>
                <a:gd name="connsiteX48" fmla="*/ 1076153 w 1994253"/>
                <a:gd name="connsiteY48" fmla="*/ 2615924 h 3371914"/>
                <a:gd name="connsiteX49" fmla="*/ 1117844 w 1994253"/>
                <a:gd name="connsiteY49" fmla="*/ 2630007 h 3371914"/>
                <a:gd name="connsiteX50" fmla="*/ 1210742 w 1994253"/>
                <a:gd name="connsiteY50" fmla="*/ 2674288 h 3371914"/>
                <a:gd name="connsiteX51" fmla="*/ 1119630 w 1994253"/>
                <a:gd name="connsiteY51" fmla="*/ 2646502 h 3371914"/>
                <a:gd name="connsiteX52" fmla="*/ 1076991 w 1994253"/>
                <a:gd name="connsiteY52" fmla="*/ 2635967 h 3371914"/>
                <a:gd name="connsiteX53" fmla="*/ 1053273 w 1994253"/>
                <a:gd name="connsiteY53" fmla="*/ 2630453 h 3371914"/>
                <a:gd name="connsiteX54" fmla="*/ 1042976 w 1994253"/>
                <a:gd name="connsiteY54" fmla="*/ 2720918 h 3371914"/>
                <a:gd name="connsiteX55" fmla="*/ 1007713 w 1994253"/>
                <a:gd name="connsiteY55" fmla="*/ 2875476 h 3371914"/>
                <a:gd name="connsiteX56" fmla="*/ 1016956 w 1994253"/>
                <a:gd name="connsiteY56" fmla="*/ 2737307 h 3371914"/>
                <a:gd name="connsiteX57" fmla="*/ 1008189 w 1994253"/>
                <a:gd name="connsiteY57" fmla="*/ 2619989 h 3371914"/>
                <a:gd name="connsiteX58" fmla="*/ 929094 w 1994253"/>
                <a:gd name="connsiteY58" fmla="*/ 2602125 h 3371914"/>
                <a:gd name="connsiteX59" fmla="*/ 555466 w 1994253"/>
                <a:gd name="connsiteY59" fmla="*/ 2523321 h 3371914"/>
                <a:gd name="connsiteX60" fmla="*/ 316693 w 1994253"/>
                <a:gd name="connsiteY60" fmla="*/ 2477200 h 3371914"/>
                <a:gd name="connsiteX61" fmla="*/ 341393 w 1994253"/>
                <a:gd name="connsiteY61" fmla="*/ 2548282 h 3371914"/>
                <a:gd name="connsiteX62" fmla="*/ 368523 w 1994253"/>
                <a:gd name="connsiteY62" fmla="*/ 2647466 h 3371914"/>
                <a:gd name="connsiteX63" fmla="*/ 330280 w 1994253"/>
                <a:gd name="connsiteY63" fmla="*/ 2559957 h 3371914"/>
                <a:gd name="connsiteX64" fmla="*/ 75425 w 1994253"/>
                <a:gd name="connsiteY64" fmla="*/ 2143870 h 3371914"/>
                <a:gd name="connsiteX65" fmla="*/ 3739 w 1994253"/>
                <a:gd name="connsiteY65" fmla="*/ 947905 h 3371914"/>
                <a:gd name="connsiteX66" fmla="*/ 166499 w 1994253"/>
                <a:gd name="connsiteY66" fmla="*/ 8577 h 3371914"/>
                <a:gd name="connsiteX67" fmla="*/ 773060 w 1994253"/>
                <a:gd name="connsiteY67" fmla="*/ 1501913 h 3371914"/>
                <a:gd name="connsiteX68" fmla="*/ 839814 w 1994253"/>
                <a:gd name="connsiteY68" fmla="*/ 1691147 h 3371914"/>
                <a:gd name="connsiteX69" fmla="*/ 842685 w 1994253"/>
                <a:gd name="connsiteY69" fmla="*/ 1692263 h 3371914"/>
                <a:gd name="connsiteX70" fmla="*/ 1097014 w 1994253"/>
                <a:gd name="connsiteY70" fmla="*/ 1780991 h 3371914"/>
                <a:gd name="connsiteX71" fmla="*/ 1334760 w 1994253"/>
                <a:gd name="connsiteY71" fmla="*/ 1885797 h 3371914"/>
                <a:gd name="connsiteX72" fmla="*/ 1698026 w 1994253"/>
                <a:gd name="connsiteY72" fmla="*/ 2191010 h 3371914"/>
                <a:gd name="connsiteX73" fmla="*/ 1793199 w 1994253"/>
                <a:gd name="connsiteY73" fmla="*/ 2321167 h 3371914"/>
                <a:gd name="connsiteX74" fmla="*/ 1955978 w 1994253"/>
                <a:gd name="connsiteY74" fmla="*/ 2605473 h 3371914"/>
                <a:gd name="connsiteX75" fmla="*/ 1956494 w 1994253"/>
                <a:gd name="connsiteY75" fmla="*/ 2643287 h 3371914"/>
                <a:gd name="connsiteX76" fmla="*/ 1916004 w 1994253"/>
                <a:gd name="connsiteY76" fmla="*/ 2533806 h 3371914"/>
                <a:gd name="connsiteX77" fmla="*/ 1824850 w 1994253"/>
                <a:gd name="connsiteY77" fmla="*/ 2364451 h 3371914"/>
                <a:gd name="connsiteX78" fmla="*/ 1793199 w 1994253"/>
                <a:gd name="connsiteY78" fmla="*/ 2321167 h 3371914"/>
                <a:gd name="connsiteX79" fmla="*/ 1823591 w 1994253"/>
                <a:gd name="connsiteY79" fmla="*/ 2351391 h 3371914"/>
                <a:gd name="connsiteX80" fmla="*/ 1955978 w 1994253"/>
                <a:gd name="connsiteY80" fmla="*/ 2605473 h 3371914"/>
                <a:gd name="connsiteX81" fmla="*/ 1987280 w 1994253"/>
                <a:gd name="connsiteY81" fmla="*/ 2750683 h 3371914"/>
                <a:gd name="connsiteX82" fmla="*/ 1981968 w 1994253"/>
                <a:gd name="connsiteY82" fmla="*/ 2882522 h 3371914"/>
                <a:gd name="connsiteX83" fmla="*/ 1886855 w 1994253"/>
                <a:gd name="connsiteY83" fmla="*/ 2904334 h 3371914"/>
                <a:gd name="connsiteX84" fmla="*/ 1863552 w 1994253"/>
                <a:gd name="connsiteY84" fmla="*/ 2898970 h 3371914"/>
                <a:gd name="connsiteX85" fmla="*/ 1880800 w 1994253"/>
                <a:gd name="connsiteY85" fmla="*/ 2887117 h 3371914"/>
                <a:gd name="connsiteX86" fmla="*/ 1915581 w 1994253"/>
                <a:gd name="connsiteY86" fmla="*/ 2841374 h 3371914"/>
                <a:gd name="connsiteX87" fmla="*/ 1957631 w 1994253"/>
                <a:gd name="connsiteY87" fmla="*/ 2726666 h 3371914"/>
                <a:gd name="connsiteX88" fmla="*/ 1956494 w 1994253"/>
                <a:gd name="connsiteY88" fmla="*/ 2643287 h 3371914"/>
                <a:gd name="connsiteX89" fmla="*/ 1972140 w 1994253"/>
                <a:gd name="connsiteY89" fmla="*/ 2685591 h 3371914"/>
                <a:gd name="connsiteX90" fmla="*/ 1987280 w 1994253"/>
                <a:gd name="connsiteY90" fmla="*/ 2750683 h 3371914"/>
                <a:gd name="connsiteX0" fmla="*/ 623496 w 1994253"/>
                <a:gd name="connsiteY0" fmla="*/ 3290441 h 3371914"/>
                <a:gd name="connsiteX1" fmla="*/ 596786 w 1994253"/>
                <a:gd name="connsiteY1" fmla="*/ 3282576 h 3371914"/>
                <a:gd name="connsiteX2" fmla="*/ 397643 w 1994253"/>
                <a:gd name="connsiteY2" fmla="*/ 2753922 h 3371914"/>
                <a:gd name="connsiteX3" fmla="*/ 368523 w 1994253"/>
                <a:gd name="connsiteY3" fmla="*/ 2647466 h 3371914"/>
                <a:gd name="connsiteX4" fmla="*/ 421487 w 1994253"/>
                <a:gd name="connsiteY4" fmla="*/ 2768660 h 3371914"/>
                <a:gd name="connsiteX5" fmla="*/ 609316 w 1994253"/>
                <a:gd name="connsiteY5" fmla="*/ 3263184 h 3371914"/>
                <a:gd name="connsiteX6" fmla="*/ 623496 w 1994253"/>
                <a:gd name="connsiteY6" fmla="*/ 3290441 h 3371914"/>
                <a:gd name="connsiteX7" fmla="*/ 878125 w 1994253"/>
                <a:gd name="connsiteY7" fmla="*/ 3198559 h 3371914"/>
                <a:gd name="connsiteX8" fmla="*/ 852387 w 1994253"/>
                <a:gd name="connsiteY8" fmla="*/ 3240818 h 3371914"/>
                <a:gd name="connsiteX9" fmla="*/ 712288 w 1994253"/>
                <a:gd name="connsiteY9" fmla="*/ 3371353 h 3371914"/>
                <a:gd name="connsiteX10" fmla="*/ 634573 w 1994253"/>
                <a:gd name="connsiteY10" fmla="*/ 3311733 h 3371914"/>
                <a:gd name="connsiteX11" fmla="*/ 623496 w 1994253"/>
                <a:gd name="connsiteY11" fmla="*/ 3290441 h 3371914"/>
                <a:gd name="connsiteX12" fmla="*/ 643462 w 1994253"/>
                <a:gd name="connsiteY12" fmla="*/ 3296320 h 3371914"/>
                <a:gd name="connsiteX13" fmla="*/ 699967 w 1994253"/>
                <a:gd name="connsiteY13" fmla="*/ 3294540 h 3371914"/>
                <a:gd name="connsiteX14" fmla="*/ 812460 w 1994253"/>
                <a:gd name="connsiteY14" fmla="*/ 3255293 h 3371914"/>
                <a:gd name="connsiteX15" fmla="*/ 878125 w 1994253"/>
                <a:gd name="connsiteY15" fmla="*/ 3198559 h 3371914"/>
                <a:gd name="connsiteX16" fmla="*/ 1007713 w 1994253"/>
                <a:gd name="connsiteY16" fmla="*/ 2875476 h 3371914"/>
                <a:gd name="connsiteX17" fmla="*/ 1004885 w 1994253"/>
                <a:gd name="connsiteY17" fmla="*/ 2917751 h 3371914"/>
                <a:gd name="connsiteX18" fmla="*/ 901521 w 1994253"/>
                <a:gd name="connsiteY18" fmla="*/ 3178345 h 3371914"/>
                <a:gd name="connsiteX19" fmla="*/ 878125 w 1994253"/>
                <a:gd name="connsiteY19" fmla="*/ 3198559 h 3371914"/>
                <a:gd name="connsiteX20" fmla="*/ 891224 w 1994253"/>
                <a:gd name="connsiteY20" fmla="*/ 3177052 h 3371914"/>
                <a:gd name="connsiteX21" fmla="*/ 995986 w 1994253"/>
                <a:gd name="connsiteY21" fmla="*/ 2926875 h 3371914"/>
                <a:gd name="connsiteX22" fmla="*/ 1007713 w 1994253"/>
                <a:gd name="connsiteY22" fmla="*/ 2875476 h 3371914"/>
                <a:gd name="connsiteX23" fmla="*/ 1001132 w 1994253"/>
                <a:gd name="connsiteY23" fmla="*/ 2525568 h 3371914"/>
                <a:gd name="connsiteX24" fmla="*/ 881338 w 1994253"/>
                <a:gd name="connsiteY24" fmla="*/ 2014609 h 3371914"/>
                <a:gd name="connsiteX25" fmla="*/ 170656 w 1994253"/>
                <a:gd name="connsiteY25" fmla="*/ 54543 h 3371914"/>
                <a:gd name="connsiteX26" fmla="*/ 688930 w 1994253"/>
                <a:gd name="connsiteY26" fmla="*/ 889457 h 3371914"/>
                <a:gd name="connsiteX27" fmla="*/ 137332 w 1994253"/>
                <a:gd name="connsiteY27" fmla="*/ 2114243 h 3371914"/>
                <a:gd name="connsiteX28" fmla="*/ 258613 w 1994253"/>
                <a:gd name="connsiteY28" fmla="*/ 2331941 h 3371914"/>
                <a:gd name="connsiteX29" fmla="*/ 292551 w 1994253"/>
                <a:gd name="connsiteY29" fmla="*/ 2413268 h 3371914"/>
                <a:gd name="connsiteX30" fmla="*/ 531023 w 1994253"/>
                <a:gd name="connsiteY30" fmla="*/ 2476181 h 3371914"/>
                <a:gd name="connsiteX31" fmla="*/ 922385 w 1994253"/>
                <a:gd name="connsiteY31" fmla="*/ 2574306 h 3371914"/>
                <a:gd name="connsiteX32" fmla="*/ 1006419 w 1994253"/>
                <a:gd name="connsiteY32" fmla="*/ 2596310 h 3371914"/>
                <a:gd name="connsiteX33" fmla="*/ 1001132 w 1994253"/>
                <a:gd name="connsiteY33" fmla="*/ 2525568 h 3371914"/>
                <a:gd name="connsiteX34" fmla="*/ 1863552 w 1994253"/>
                <a:gd name="connsiteY34" fmla="*/ 2898970 h 3371914"/>
                <a:gd name="connsiteX35" fmla="*/ 1840480 w 1994253"/>
                <a:gd name="connsiteY35" fmla="*/ 2914827 h 3371914"/>
                <a:gd name="connsiteX36" fmla="*/ 1310451 w 1994253"/>
                <a:gd name="connsiteY36" fmla="*/ 2721816 h 3371914"/>
                <a:gd name="connsiteX37" fmla="*/ 1210742 w 1994253"/>
                <a:gd name="connsiteY37" fmla="*/ 2674288 h 3371914"/>
                <a:gd name="connsiteX38" fmla="*/ 1336927 w 1994253"/>
                <a:gd name="connsiteY38" fmla="*/ 2712771 h 3371914"/>
                <a:gd name="connsiteX39" fmla="*/ 1833723 w 1994253"/>
                <a:gd name="connsiteY39" fmla="*/ 2892104 h 3371914"/>
                <a:gd name="connsiteX40" fmla="*/ 1863552 w 1994253"/>
                <a:gd name="connsiteY40" fmla="*/ 2898970 h 3371914"/>
                <a:gd name="connsiteX41" fmla="*/ 1793199 w 1994253"/>
                <a:gd name="connsiteY41" fmla="*/ 2321167 h 3371914"/>
                <a:gd name="connsiteX42" fmla="*/ 1693869 w 1994253"/>
                <a:gd name="connsiteY42" fmla="*/ 2222384 h 3371914"/>
                <a:gd name="connsiteX43" fmla="*/ 1056666 w 1994253"/>
                <a:gd name="connsiteY43" fmla="*/ 1850779 h 3371914"/>
                <a:gd name="connsiteX44" fmla="*/ 866933 w 1994253"/>
                <a:gd name="connsiteY44" fmla="*/ 1766310 h 3371914"/>
                <a:gd name="connsiteX45" fmla="*/ 959324 w 1994253"/>
                <a:gd name="connsiteY45" fmla="*/ 2002101 h 3371914"/>
                <a:gd name="connsiteX46" fmla="*/ 1055697 w 1994253"/>
                <a:gd name="connsiteY46" fmla="*/ 2609157 h 3371914"/>
                <a:gd name="connsiteX47" fmla="*/ 1055586 w 1994253"/>
                <a:gd name="connsiteY47" fmla="*/ 2610129 h 3371914"/>
                <a:gd name="connsiteX48" fmla="*/ 1076153 w 1994253"/>
                <a:gd name="connsiteY48" fmla="*/ 2615924 h 3371914"/>
                <a:gd name="connsiteX49" fmla="*/ 1117844 w 1994253"/>
                <a:gd name="connsiteY49" fmla="*/ 2630007 h 3371914"/>
                <a:gd name="connsiteX50" fmla="*/ 1210742 w 1994253"/>
                <a:gd name="connsiteY50" fmla="*/ 2674288 h 3371914"/>
                <a:gd name="connsiteX51" fmla="*/ 1119630 w 1994253"/>
                <a:gd name="connsiteY51" fmla="*/ 2646502 h 3371914"/>
                <a:gd name="connsiteX52" fmla="*/ 1076991 w 1994253"/>
                <a:gd name="connsiteY52" fmla="*/ 2635967 h 3371914"/>
                <a:gd name="connsiteX53" fmla="*/ 1053273 w 1994253"/>
                <a:gd name="connsiteY53" fmla="*/ 2630453 h 3371914"/>
                <a:gd name="connsiteX54" fmla="*/ 1042976 w 1994253"/>
                <a:gd name="connsiteY54" fmla="*/ 2720918 h 3371914"/>
                <a:gd name="connsiteX55" fmla="*/ 1007713 w 1994253"/>
                <a:gd name="connsiteY55" fmla="*/ 2875476 h 3371914"/>
                <a:gd name="connsiteX56" fmla="*/ 1016956 w 1994253"/>
                <a:gd name="connsiteY56" fmla="*/ 2737307 h 3371914"/>
                <a:gd name="connsiteX57" fmla="*/ 1008189 w 1994253"/>
                <a:gd name="connsiteY57" fmla="*/ 2619989 h 3371914"/>
                <a:gd name="connsiteX58" fmla="*/ 929094 w 1994253"/>
                <a:gd name="connsiteY58" fmla="*/ 2602125 h 3371914"/>
                <a:gd name="connsiteX59" fmla="*/ 555466 w 1994253"/>
                <a:gd name="connsiteY59" fmla="*/ 2523321 h 3371914"/>
                <a:gd name="connsiteX60" fmla="*/ 316693 w 1994253"/>
                <a:gd name="connsiteY60" fmla="*/ 2477200 h 3371914"/>
                <a:gd name="connsiteX61" fmla="*/ 341393 w 1994253"/>
                <a:gd name="connsiteY61" fmla="*/ 2548282 h 3371914"/>
                <a:gd name="connsiteX62" fmla="*/ 368523 w 1994253"/>
                <a:gd name="connsiteY62" fmla="*/ 2647466 h 3371914"/>
                <a:gd name="connsiteX63" fmla="*/ 330280 w 1994253"/>
                <a:gd name="connsiteY63" fmla="*/ 2559957 h 3371914"/>
                <a:gd name="connsiteX64" fmla="*/ 75425 w 1994253"/>
                <a:gd name="connsiteY64" fmla="*/ 2143870 h 3371914"/>
                <a:gd name="connsiteX65" fmla="*/ 3739 w 1994253"/>
                <a:gd name="connsiteY65" fmla="*/ 947905 h 3371914"/>
                <a:gd name="connsiteX66" fmla="*/ 166499 w 1994253"/>
                <a:gd name="connsiteY66" fmla="*/ 8577 h 3371914"/>
                <a:gd name="connsiteX67" fmla="*/ 773060 w 1994253"/>
                <a:gd name="connsiteY67" fmla="*/ 1501913 h 3371914"/>
                <a:gd name="connsiteX68" fmla="*/ 839814 w 1994253"/>
                <a:gd name="connsiteY68" fmla="*/ 1691147 h 3371914"/>
                <a:gd name="connsiteX69" fmla="*/ 842685 w 1994253"/>
                <a:gd name="connsiteY69" fmla="*/ 1692263 h 3371914"/>
                <a:gd name="connsiteX70" fmla="*/ 1097014 w 1994253"/>
                <a:gd name="connsiteY70" fmla="*/ 1780991 h 3371914"/>
                <a:gd name="connsiteX71" fmla="*/ 1334760 w 1994253"/>
                <a:gd name="connsiteY71" fmla="*/ 1885797 h 3371914"/>
                <a:gd name="connsiteX72" fmla="*/ 1698026 w 1994253"/>
                <a:gd name="connsiteY72" fmla="*/ 2191010 h 3371914"/>
                <a:gd name="connsiteX73" fmla="*/ 1793199 w 1994253"/>
                <a:gd name="connsiteY73" fmla="*/ 2321167 h 3371914"/>
                <a:gd name="connsiteX74" fmla="*/ 1955978 w 1994253"/>
                <a:gd name="connsiteY74" fmla="*/ 2605473 h 3371914"/>
                <a:gd name="connsiteX75" fmla="*/ 1956494 w 1994253"/>
                <a:gd name="connsiteY75" fmla="*/ 2643287 h 3371914"/>
                <a:gd name="connsiteX76" fmla="*/ 1916004 w 1994253"/>
                <a:gd name="connsiteY76" fmla="*/ 2533806 h 3371914"/>
                <a:gd name="connsiteX77" fmla="*/ 1824850 w 1994253"/>
                <a:gd name="connsiteY77" fmla="*/ 2364451 h 3371914"/>
                <a:gd name="connsiteX78" fmla="*/ 1793199 w 1994253"/>
                <a:gd name="connsiteY78" fmla="*/ 2321167 h 3371914"/>
                <a:gd name="connsiteX79" fmla="*/ 1823591 w 1994253"/>
                <a:gd name="connsiteY79" fmla="*/ 2351391 h 3371914"/>
                <a:gd name="connsiteX80" fmla="*/ 1955978 w 1994253"/>
                <a:gd name="connsiteY80" fmla="*/ 2605473 h 3371914"/>
                <a:gd name="connsiteX81" fmla="*/ 1987280 w 1994253"/>
                <a:gd name="connsiteY81" fmla="*/ 2750683 h 3371914"/>
                <a:gd name="connsiteX82" fmla="*/ 1981968 w 1994253"/>
                <a:gd name="connsiteY82" fmla="*/ 2882522 h 3371914"/>
                <a:gd name="connsiteX83" fmla="*/ 1886855 w 1994253"/>
                <a:gd name="connsiteY83" fmla="*/ 2904334 h 3371914"/>
                <a:gd name="connsiteX84" fmla="*/ 1863552 w 1994253"/>
                <a:gd name="connsiteY84" fmla="*/ 2898970 h 3371914"/>
                <a:gd name="connsiteX85" fmla="*/ 1880800 w 1994253"/>
                <a:gd name="connsiteY85" fmla="*/ 2887117 h 3371914"/>
                <a:gd name="connsiteX86" fmla="*/ 1915581 w 1994253"/>
                <a:gd name="connsiteY86" fmla="*/ 2841374 h 3371914"/>
                <a:gd name="connsiteX87" fmla="*/ 1957631 w 1994253"/>
                <a:gd name="connsiteY87" fmla="*/ 2726666 h 3371914"/>
                <a:gd name="connsiteX88" fmla="*/ 1956494 w 1994253"/>
                <a:gd name="connsiteY88" fmla="*/ 2643287 h 3371914"/>
                <a:gd name="connsiteX89" fmla="*/ 1972140 w 1994253"/>
                <a:gd name="connsiteY89" fmla="*/ 2685591 h 3371914"/>
                <a:gd name="connsiteX90" fmla="*/ 1987280 w 1994253"/>
                <a:gd name="connsiteY90" fmla="*/ 2750683 h 3371914"/>
                <a:gd name="connsiteX0" fmla="*/ 558522 w 1929279"/>
                <a:gd name="connsiteY0" fmla="*/ 3293317 h 3374790"/>
                <a:gd name="connsiteX1" fmla="*/ 531812 w 1929279"/>
                <a:gd name="connsiteY1" fmla="*/ 3285452 h 3374790"/>
                <a:gd name="connsiteX2" fmla="*/ 332669 w 1929279"/>
                <a:gd name="connsiteY2" fmla="*/ 2756798 h 3374790"/>
                <a:gd name="connsiteX3" fmla="*/ 303549 w 1929279"/>
                <a:gd name="connsiteY3" fmla="*/ 2650342 h 3374790"/>
                <a:gd name="connsiteX4" fmla="*/ 356513 w 1929279"/>
                <a:gd name="connsiteY4" fmla="*/ 2771536 h 3374790"/>
                <a:gd name="connsiteX5" fmla="*/ 544342 w 1929279"/>
                <a:gd name="connsiteY5" fmla="*/ 3266060 h 3374790"/>
                <a:gd name="connsiteX6" fmla="*/ 558522 w 1929279"/>
                <a:gd name="connsiteY6" fmla="*/ 3293317 h 3374790"/>
                <a:gd name="connsiteX7" fmla="*/ 813151 w 1929279"/>
                <a:gd name="connsiteY7" fmla="*/ 3201435 h 3374790"/>
                <a:gd name="connsiteX8" fmla="*/ 787413 w 1929279"/>
                <a:gd name="connsiteY8" fmla="*/ 3243694 h 3374790"/>
                <a:gd name="connsiteX9" fmla="*/ 647314 w 1929279"/>
                <a:gd name="connsiteY9" fmla="*/ 3374229 h 3374790"/>
                <a:gd name="connsiteX10" fmla="*/ 569599 w 1929279"/>
                <a:gd name="connsiteY10" fmla="*/ 3314609 h 3374790"/>
                <a:gd name="connsiteX11" fmla="*/ 558522 w 1929279"/>
                <a:gd name="connsiteY11" fmla="*/ 3293317 h 3374790"/>
                <a:gd name="connsiteX12" fmla="*/ 578488 w 1929279"/>
                <a:gd name="connsiteY12" fmla="*/ 3299196 h 3374790"/>
                <a:gd name="connsiteX13" fmla="*/ 634993 w 1929279"/>
                <a:gd name="connsiteY13" fmla="*/ 3297416 h 3374790"/>
                <a:gd name="connsiteX14" fmla="*/ 747486 w 1929279"/>
                <a:gd name="connsiteY14" fmla="*/ 3258169 h 3374790"/>
                <a:gd name="connsiteX15" fmla="*/ 813151 w 1929279"/>
                <a:gd name="connsiteY15" fmla="*/ 3201435 h 3374790"/>
                <a:gd name="connsiteX16" fmla="*/ 942739 w 1929279"/>
                <a:gd name="connsiteY16" fmla="*/ 2878352 h 3374790"/>
                <a:gd name="connsiteX17" fmla="*/ 939911 w 1929279"/>
                <a:gd name="connsiteY17" fmla="*/ 2920627 h 3374790"/>
                <a:gd name="connsiteX18" fmla="*/ 836547 w 1929279"/>
                <a:gd name="connsiteY18" fmla="*/ 3181221 h 3374790"/>
                <a:gd name="connsiteX19" fmla="*/ 813151 w 1929279"/>
                <a:gd name="connsiteY19" fmla="*/ 3201435 h 3374790"/>
                <a:gd name="connsiteX20" fmla="*/ 826250 w 1929279"/>
                <a:gd name="connsiteY20" fmla="*/ 3179928 h 3374790"/>
                <a:gd name="connsiteX21" fmla="*/ 931012 w 1929279"/>
                <a:gd name="connsiteY21" fmla="*/ 2929751 h 3374790"/>
                <a:gd name="connsiteX22" fmla="*/ 942739 w 1929279"/>
                <a:gd name="connsiteY22" fmla="*/ 2878352 h 3374790"/>
                <a:gd name="connsiteX23" fmla="*/ 936158 w 1929279"/>
                <a:gd name="connsiteY23" fmla="*/ 2528444 h 3374790"/>
                <a:gd name="connsiteX24" fmla="*/ 816364 w 1929279"/>
                <a:gd name="connsiteY24" fmla="*/ 2017485 h 3374790"/>
                <a:gd name="connsiteX25" fmla="*/ 105682 w 1929279"/>
                <a:gd name="connsiteY25" fmla="*/ 57419 h 3374790"/>
                <a:gd name="connsiteX26" fmla="*/ 623956 w 1929279"/>
                <a:gd name="connsiteY26" fmla="*/ 892333 h 3374790"/>
                <a:gd name="connsiteX27" fmla="*/ 72358 w 1929279"/>
                <a:gd name="connsiteY27" fmla="*/ 2117119 h 3374790"/>
                <a:gd name="connsiteX28" fmla="*/ 193639 w 1929279"/>
                <a:gd name="connsiteY28" fmla="*/ 2334817 h 3374790"/>
                <a:gd name="connsiteX29" fmla="*/ 227577 w 1929279"/>
                <a:gd name="connsiteY29" fmla="*/ 2416144 h 3374790"/>
                <a:gd name="connsiteX30" fmla="*/ 466049 w 1929279"/>
                <a:gd name="connsiteY30" fmla="*/ 2479057 h 3374790"/>
                <a:gd name="connsiteX31" fmla="*/ 857411 w 1929279"/>
                <a:gd name="connsiteY31" fmla="*/ 2577182 h 3374790"/>
                <a:gd name="connsiteX32" fmla="*/ 941445 w 1929279"/>
                <a:gd name="connsiteY32" fmla="*/ 2599186 h 3374790"/>
                <a:gd name="connsiteX33" fmla="*/ 936158 w 1929279"/>
                <a:gd name="connsiteY33" fmla="*/ 2528444 h 3374790"/>
                <a:gd name="connsiteX34" fmla="*/ 1798578 w 1929279"/>
                <a:gd name="connsiteY34" fmla="*/ 2901846 h 3374790"/>
                <a:gd name="connsiteX35" fmla="*/ 1775506 w 1929279"/>
                <a:gd name="connsiteY35" fmla="*/ 2917703 h 3374790"/>
                <a:gd name="connsiteX36" fmla="*/ 1245477 w 1929279"/>
                <a:gd name="connsiteY36" fmla="*/ 2724692 h 3374790"/>
                <a:gd name="connsiteX37" fmla="*/ 1145768 w 1929279"/>
                <a:gd name="connsiteY37" fmla="*/ 2677164 h 3374790"/>
                <a:gd name="connsiteX38" fmla="*/ 1271953 w 1929279"/>
                <a:gd name="connsiteY38" fmla="*/ 2715647 h 3374790"/>
                <a:gd name="connsiteX39" fmla="*/ 1768749 w 1929279"/>
                <a:gd name="connsiteY39" fmla="*/ 2894980 h 3374790"/>
                <a:gd name="connsiteX40" fmla="*/ 1798578 w 1929279"/>
                <a:gd name="connsiteY40" fmla="*/ 2901846 h 3374790"/>
                <a:gd name="connsiteX41" fmla="*/ 1728225 w 1929279"/>
                <a:gd name="connsiteY41" fmla="*/ 2324043 h 3374790"/>
                <a:gd name="connsiteX42" fmla="*/ 1628895 w 1929279"/>
                <a:gd name="connsiteY42" fmla="*/ 2225260 h 3374790"/>
                <a:gd name="connsiteX43" fmla="*/ 991692 w 1929279"/>
                <a:gd name="connsiteY43" fmla="*/ 1853655 h 3374790"/>
                <a:gd name="connsiteX44" fmla="*/ 801959 w 1929279"/>
                <a:gd name="connsiteY44" fmla="*/ 1769186 h 3374790"/>
                <a:gd name="connsiteX45" fmla="*/ 894350 w 1929279"/>
                <a:gd name="connsiteY45" fmla="*/ 2004977 h 3374790"/>
                <a:gd name="connsiteX46" fmla="*/ 990723 w 1929279"/>
                <a:gd name="connsiteY46" fmla="*/ 2612033 h 3374790"/>
                <a:gd name="connsiteX47" fmla="*/ 990612 w 1929279"/>
                <a:gd name="connsiteY47" fmla="*/ 2613005 h 3374790"/>
                <a:gd name="connsiteX48" fmla="*/ 1011179 w 1929279"/>
                <a:gd name="connsiteY48" fmla="*/ 2618800 h 3374790"/>
                <a:gd name="connsiteX49" fmla="*/ 1052870 w 1929279"/>
                <a:gd name="connsiteY49" fmla="*/ 2632883 h 3374790"/>
                <a:gd name="connsiteX50" fmla="*/ 1145768 w 1929279"/>
                <a:gd name="connsiteY50" fmla="*/ 2677164 h 3374790"/>
                <a:gd name="connsiteX51" fmla="*/ 1054656 w 1929279"/>
                <a:gd name="connsiteY51" fmla="*/ 2649378 h 3374790"/>
                <a:gd name="connsiteX52" fmla="*/ 1012017 w 1929279"/>
                <a:gd name="connsiteY52" fmla="*/ 2638843 h 3374790"/>
                <a:gd name="connsiteX53" fmla="*/ 988299 w 1929279"/>
                <a:gd name="connsiteY53" fmla="*/ 2633329 h 3374790"/>
                <a:gd name="connsiteX54" fmla="*/ 978002 w 1929279"/>
                <a:gd name="connsiteY54" fmla="*/ 2723794 h 3374790"/>
                <a:gd name="connsiteX55" fmla="*/ 942739 w 1929279"/>
                <a:gd name="connsiteY55" fmla="*/ 2878352 h 3374790"/>
                <a:gd name="connsiteX56" fmla="*/ 951982 w 1929279"/>
                <a:gd name="connsiteY56" fmla="*/ 2740183 h 3374790"/>
                <a:gd name="connsiteX57" fmla="*/ 943215 w 1929279"/>
                <a:gd name="connsiteY57" fmla="*/ 2622865 h 3374790"/>
                <a:gd name="connsiteX58" fmla="*/ 864120 w 1929279"/>
                <a:gd name="connsiteY58" fmla="*/ 2605001 h 3374790"/>
                <a:gd name="connsiteX59" fmla="*/ 490492 w 1929279"/>
                <a:gd name="connsiteY59" fmla="*/ 2526197 h 3374790"/>
                <a:gd name="connsiteX60" fmla="*/ 251719 w 1929279"/>
                <a:gd name="connsiteY60" fmla="*/ 2480076 h 3374790"/>
                <a:gd name="connsiteX61" fmla="*/ 276419 w 1929279"/>
                <a:gd name="connsiteY61" fmla="*/ 2551158 h 3374790"/>
                <a:gd name="connsiteX62" fmla="*/ 303549 w 1929279"/>
                <a:gd name="connsiteY62" fmla="*/ 2650342 h 3374790"/>
                <a:gd name="connsiteX63" fmla="*/ 265306 w 1929279"/>
                <a:gd name="connsiteY63" fmla="*/ 2562833 h 3374790"/>
                <a:gd name="connsiteX64" fmla="*/ 10451 w 1929279"/>
                <a:gd name="connsiteY64" fmla="*/ 2146746 h 3374790"/>
                <a:gd name="connsiteX65" fmla="*/ 651667 w 1929279"/>
                <a:gd name="connsiteY65" fmla="*/ 884672 h 3374790"/>
                <a:gd name="connsiteX66" fmla="*/ 101525 w 1929279"/>
                <a:gd name="connsiteY66" fmla="*/ 11453 h 3374790"/>
                <a:gd name="connsiteX67" fmla="*/ 708086 w 1929279"/>
                <a:gd name="connsiteY67" fmla="*/ 1504789 h 3374790"/>
                <a:gd name="connsiteX68" fmla="*/ 774840 w 1929279"/>
                <a:gd name="connsiteY68" fmla="*/ 1694023 h 3374790"/>
                <a:gd name="connsiteX69" fmla="*/ 777711 w 1929279"/>
                <a:gd name="connsiteY69" fmla="*/ 1695139 h 3374790"/>
                <a:gd name="connsiteX70" fmla="*/ 1032040 w 1929279"/>
                <a:gd name="connsiteY70" fmla="*/ 1783867 h 3374790"/>
                <a:gd name="connsiteX71" fmla="*/ 1269786 w 1929279"/>
                <a:gd name="connsiteY71" fmla="*/ 1888673 h 3374790"/>
                <a:gd name="connsiteX72" fmla="*/ 1633052 w 1929279"/>
                <a:gd name="connsiteY72" fmla="*/ 2193886 h 3374790"/>
                <a:gd name="connsiteX73" fmla="*/ 1728225 w 1929279"/>
                <a:gd name="connsiteY73" fmla="*/ 2324043 h 3374790"/>
                <a:gd name="connsiteX74" fmla="*/ 1891004 w 1929279"/>
                <a:gd name="connsiteY74" fmla="*/ 2608349 h 3374790"/>
                <a:gd name="connsiteX75" fmla="*/ 1891520 w 1929279"/>
                <a:gd name="connsiteY75" fmla="*/ 2646163 h 3374790"/>
                <a:gd name="connsiteX76" fmla="*/ 1851030 w 1929279"/>
                <a:gd name="connsiteY76" fmla="*/ 2536682 h 3374790"/>
                <a:gd name="connsiteX77" fmla="*/ 1759876 w 1929279"/>
                <a:gd name="connsiteY77" fmla="*/ 2367327 h 3374790"/>
                <a:gd name="connsiteX78" fmla="*/ 1728225 w 1929279"/>
                <a:gd name="connsiteY78" fmla="*/ 2324043 h 3374790"/>
                <a:gd name="connsiteX79" fmla="*/ 1758617 w 1929279"/>
                <a:gd name="connsiteY79" fmla="*/ 2354267 h 3374790"/>
                <a:gd name="connsiteX80" fmla="*/ 1891004 w 1929279"/>
                <a:gd name="connsiteY80" fmla="*/ 2608349 h 3374790"/>
                <a:gd name="connsiteX81" fmla="*/ 1922306 w 1929279"/>
                <a:gd name="connsiteY81" fmla="*/ 2753559 h 3374790"/>
                <a:gd name="connsiteX82" fmla="*/ 1916994 w 1929279"/>
                <a:gd name="connsiteY82" fmla="*/ 2885398 h 3374790"/>
                <a:gd name="connsiteX83" fmla="*/ 1821881 w 1929279"/>
                <a:gd name="connsiteY83" fmla="*/ 2907210 h 3374790"/>
                <a:gd name="connsiteX84" fmla="*/ 1798578 w 1929279"/>
                <a:gd name="connsiteY84" fmla="*/ 2901846 h 3374790"/>
                <a:gd name="connsiteX85" fmla="*/ 1815826 w 1929279"/>
                <a:gd name="connsiteY85" fmla="*/ 2889993 h 3374790"/>
                <a:gd name="connsiteX86" fmla="*/ 1850607 w 1929279"/>
                <a:gd name="connsiteY86" fmla="*/ 2844250 h 3374790"/>
                <a:gd name="connsiteX87" fmla="*/ 1892657 w 1929279"/>
                <a:gd name="connsiteY87" fmla="*/ 2729542 h 3374790"/>
                <a:gd name="connsiteX88" fmla="*/ 1891520 w 1929279"/>
                <a:gd name="connsiteY88" fmla="*/ 2646163 h 3374790"/>
                <a:gd name="connsiteX89" fmla="*/ 1907166 w 1929279"/>
                <a:gd name="connsiteY89" fmla="*/ 2688467 h 3374790"/>
                <a:gd name="connsiteX90" fmla="*/ 1922306 w 1929279"/>
                <a:gd name="connsiteY90" fmla="*/ 2753559 h 3374790"/>
                <a:gd name="connsiteX0" fmla="*/ 558522 w 1929279"/>
                <a:gd name="connsiteY0" fmla="*/ 3293317 h 3374790"/>
                <a:gd name="connsiteX1" fmla="*/ 531812 w 1929279"/>
                <a:gd name="connsiteY1" fmla="*/ 3285452 h 3374790"/>
                <a:gd name="connsiteX2" fmla="*/ 332669 w 1929279"/>
                <a:gd name="connsiteY2" fmla="*/ 2756798 h 3374790"/>
                <a:gd name="connsiteX3" fmla="*/ 303549 w 1929279"/>
                <a:gd name="connsiteY3" fmla="*/ 2650342 h 3374790"/>
                <a:gd name="connsiteX4" fmla="*/ 356513 w 1929279"/>
                <a:gd name="connsiteY4" fmla="*/ 2771536 h 3374790"/>
                <a:gd name="connsiteX5" fmla="*/ 544342 w 1929279"/>
                <a:gd name="connsiteY5" fmla="*/ 3266060 h 3374790"/>
                <a:gd name="connsiteX6" fmla="*/ 558522 w 1929279"/>
                <a:gd name="connsiteY6" fmla="*/ 3293317 h 3374790"/>
                <a:gd name="connsiteX7" fmla="*/ 813151 w 1929279"/>
                <a:gd name="connsiteY7" fmla="*/ 3201435 h 3374790"/>
                <a:gd name="connsiteX8" fmla="*/ 787413 w 1929279"/>
                <a:gd name="connsiteY8" fmla="*/ 3243694 h 3374790"/>
                <a:gd name="connsiteX9" fmla="*/ 647314 w 1929279"/>
                <a:gd name="connsiteY9" fmla="*/ 3374229 h 3374790"/>
                <a:gd name="connsiteX10" fmla="*/ 569599 w 1929279"/>
                <a:gd name="connsiteY10" fmla="*/ 3314609 h 3374790"/>
                <a:gd name="connsiteX11" fmla="*/ 558522 w 1929279"/>
                <a:gd name="connsiteY11" fmla="*/ 3293317 h 3374790"/>
                <a:gd name="connsiteX12" fmla="*/ 578488 w 1929279"/>
                <a:gd name="connsiteY12" fmla="*/ 3299196 h 3374790"/>
                <a:gd name="connsiteX13" fmla="*/ 634993 w 1929279"/>
                <a:gd name="connsiteY13" fmla="*/ 3297416 h 3374790"/>
                <a:gd name="connsiteX14" fmla="*/ 747486 w 1929279"/>
                <a:gd name="connsiteY14" fmla="*/ 3258169 h 3374790"/>
                <a:gd name="connsiteX15" fmla="*/ 813151 w 1929279"/>
                <a:gd name="connsiteY15" fmla="*/ 3201435 h 3374790"/>
                <a:gd name="connsiteX16" fmla="*/ 942739 w 1929279"/>
                <a:gd name="connsiteY16" fmla="*/ 2878352 h 3374790"/>
                <a:gd name="connsiteX17" fmla="*/ 939911 w 1929279"/>
                <a:gd name="connsiteY17" fmla="*/ 2920627 h 3374790"/>
                <a:gd name="connsiteX18" fmla="*/ 836547 w 1929279"/>
                <a:gd name="connsiteY18" fmla="*/ 3181221 h 3374790"/>
                <a:gd name="connsiteX19" fmla="*/ 813151 w 1929279"/>
                <a:gd name="connsiteY19" fmla="*/ 3201435 h 3374790"/>
                <a:gd name="connsiteX20" fmla="*/ 826250 w 1929279"/>
                <a:gd name="connsiteY20" fmla="*/ 3179928 h 3374790"/>
                <a:gd name="connsiteX21" fmla="*/ 931012 w 1929279"/>
                <a:gd name="connsiteY21" fmla="*/ 2929751 h 3374790"/>
                <a:gd name="connsiteX22" fmla="*/ 942739 w 1929279"/>
                <a:gd name="connsiteY22" fmla="*/ 2878352 h 3374790"/>
                <a:gd name="connsiteX23" fmla="*/ 936158 w 1929279"/>
                <a:gd name="connsiteY23" fmla="*/ 2528444 h 3374790"/>
                <a:gd name="connsiteX24" fmla="*/ 816364 w 1929279"/>
                <a:gd name="connsiteY24" fmla="*/ 2017485 h 3374790"/>
                <a:gd name="connsiteX25" fmla="*/ 469282 w 1929279"/>
                <a:gd name="connsiteY25" fmla="*/ 1090783 h 3374790"/>
                <a:gd name="connsiteX26" fmla="*/ 105682 w 1929279"/>
                <a:gd name="connsiteY26" fmla="*/ 57419 h 3374790"/>
                <a:gd name="connsiteX27" fmla="*/ 623956 w 1929279"/>
                <a:gd name="connsiteY27" fmla="*/ 892333 h 3374790"/>
                <a:gd name="connsiteX28" fmla="*/ 72358 w 1929279"/>
                <a:gd name="connsiteY28" fmla="*/ 2117119 h 3374790"/>
                <a:gd name="connsiteX29" fmla="*/ 193639 w 1929279"/>
                <a:gd name="connsiteY29" fmla="*/ 2334817 h 3374790"/>
                <a:gd name="connsiteX30" fmla="*/ 227577 w 1929279"/>
                <a:gd name="connsiteY30" fmla="*/ 2416144 h 3374790"/>
                <a:gd name="connsiteX31" fmla="*/ 466049 w 1929279"/>
                <a:gd name="connsiteY31" fmla="*/ 2479057 h 3374790"/>
                <a:gd name="connsiteX32" fmla="*/ 857411 w 1929279"/>
                <a:gd name="connsiteY32" fmla="*/ 2577182 h 3374790"/>
                <a:gd name="connsiteX33" fmla="*/ 941445 w 1929279"/>
                <a:gd name="connsiteY33" fmla="*/ 2599186 h 3374790"/>
                <a:gd name="connsiteX34" fmla="*/ 936158 w 1929279"/>
                <a:gd name="connsiteY34" fmla="*/ 2528444 h 3374790"/>
                <a:gd name="connsiteX35" fmla="*/ 1798578 w 1929279"/>
                <a:gd name="connsiteY35" fmla="*/ 2901846 h 3374790"/>
                <a:gd name="connsiteX36" fmla="*/ 1775506 w 1929279"/>
                <a:gd name="connsiteY36" fmla="*/ 2917703 h 3374790"/>
                <a:gd name="connsiteX37" fmla="*/ 1245477 w 1929279"/>
                <a:gd name="connsiteY37" fmla="*/ 2724692 h 3374790"/>
                <a:gd name="connsiteX38" fmla="*/ 1145768 w 1929279"/>
                <a:gd name="connsiteY38" fmla="*/ 2677164 h 3374790"/>
                <a:gd name="connsiteX39" fmla="*/ 1271953 w 1929279"/>
                <a:gd name="connsiteY39" fmla="*/ 2715647 h 3374790"/>
                <a:gd name="connsiteX40" fmla="*/ 1768749 w 1929279"/>
                <a:gd name="connsiteY40" fmla="*/ 2894980 h 3374790"/>
                <a:gd name="connsiteX41" fmla="*/ 1798578 w 1929279"/>
                <a:gd name="connsiteY41" fmla="*/ 2901846 h 3374790"/>
                <a:gd name="connsiteX42" fmla="*/ 1728225 w 1929279"/>
                <a:gd name="connsiteY42" fmla="*/ 2324043 h 3374790"/>
                <a:gd name="connsiteX43" fmla="*/ 1628895 w 1929279"/>
                <a:gd name="connsiteY43" fmla="*/ 2225260 h 3374790"/>
                <a:gd name="connsiteX44" fmla="*/ 991692 w 1929279"/>
                <a:gd name="connsiteY44" fmla="*/ 1853655 h 3374790"/>
                <a:gd name="connsiteX45" fmla="*/ 801959 w 1929279"/>
                <a:gd name="connsiteY45" fmla="*/ 1769186 h 3374790"/>
                <a:gd name="connsiteX46" fmla="*/ 894350 w 1929279"/>
                <a:gd name="connsiteY46" fmla="*/ 2004977 h 3374790"/>
                <a:gd name="connsiteX47" fmla="*/ 990723 w 1929279"/>
                <a:gd name="connsiteY47" fmla="*/ 2612033 h 3374790"/>
                <a:gd name="connsiteX48" fmla="*/ 990612 w 1929279"/>
                <a:gd name="connsiteY48" fmla="*/ 2613005 h 3374790"/>
                <a:gd name="connsiteX49" fmla="*/ 1011179 w 1929279"/>
                <a:gd name="connsiteY49" fmla="*/ 2618800 h 3374790"/>
                <a:gd name="connsiteX50" fmla="*/ 1052870 w 1929279"/>
                <a:gd name="connsiteY50" fmla="*/ 2632883 h 3374790"/>
                <a:gd name="connsiteX51" fmla="*/ 1145768 w 1929279"/>
                <a:gd name="connsiteY51" fmla="*/ 2677164 h 3374790"/>
                <a:gd name="connsiteX52" fmla="*/ 1054656 w 1929279"/>
                <a:gd name="connsiteY52" fmla="*/ 2649378 h 3374790"/>
                <a:gd name="connsiteX53" fmla="*/ 1012017 w 1929279"/>
                <a:gd name="connsiteY53" fmla="*/ 2638843 h 3374790"/>
                <a:gd name="connsiteX54" fmla="*/ 988299 w 1929279"/>
                <a:gd name="connsiteY54" fmla="*/ 2633329 h 3374790"/>
                <a:gd name="connsiteX55" fmla="*/ 978002 w 1929279"/>
                <a:gd name="connsiteY55" fmla="*/ 2723794 h 3374790"/>
                <a:gd name="connsiteX56" fmla="*/ 942739 w 1929279"/>
                <a:gd name="connsiteY56" fmla="*/ 2878352 h 3374790"/>
                <a:gd name="connsiteX57" fmla="*/ 951982 w 1929279"/>
                <a:gd name="connsiteY57" fmla="*/ 2740183 h 3374790"/>
                <a:gd name="connsiteX58" fmla="*/ 943215 w 1929279"/>
                <a:gd name="connsiteY58" fmla="*/ 2622865 h 3374790"/>
                <a:gd name="connsiteX59" fmla="*/ 864120 w 1929279"/>
                <a:gd name="connsiteY59" fmla="*/ 2605001 h 3374790"/>
                <a:gd name="connsiteX60" fmla="*/ 490492 w 1929279"/>
                <a:gd name="connsiteY60" fmla="*/ 2526197 h 3374790"/>
                <a:gd name="connsiteX61" fmla="*/ 251719 w 1929279"/>
                <a:gd name="connsiteY61" fmla="*/ 2480076 h 3374790"/>
                <a:gd name="connsiteX62" fmla="*/ 276419 w 1929279"/>
                <a:gd name="connsiteY62" fmla="*/ 2551158 h 3374790"/>
                <a:gd name="connsiteX63" fmla="*/ 303549 w 1929279"/>
                <a:gd name="connsiteY63" fmla="*/ 2650342 h 3374790"/>
                <a:gd name="connsiteX64" fmla="*/ 265306 w 1929279"/>
                <a:gd name="connsiteY64" fmla="*/ 2562833 h 3374790"/>
                <a:gd name="connsiteX65" fmla="*/ 10451 w 1929279"/>
                <a:gd name="connsiteY65" fmla="*/ 2146746 h 3374790"/>
                <a:gd name="connsiteX66" fmla="*/ 651667 w 1929279"/>
                <a:gd name="connsiteY66" fmla="*/ 884672 h 3374790"/>
                <a:gd name="connsiteX67" fmla="*/ 101525 w 1929279"/>
                <a:gd name="connsiteY67" fmla="*/ 11453 h 3374790"/>
                <a:gd name="connsiteX68" fmla="*/ 708086 w 1929279"/>
                <a:gd name="connsiteY68" fmla="*/ 1504789 h 3374790"/>
                <a:gd name="connsiteX69" fmla="*/ 774840 w 1929279"/>
                <a:gd name="connsiteY69" fmla="*/ 1694023 h 3374790"/>
                <a:gd name="connsiteX70" fmla="*/ 777711 w 1929279"/>
                <a:gd name="connsiteY70" fmla="*/ 1695139 h 3374790"/>
                <a:gd name="connsiteX71" fmla="*/ 1032040 w 1929279"/>
                <a:gd name="connsiteY71" fmla="*/ 1783867 h 3374790"/>
                <a:gd name="connsiteX72" fmla="*/ 1269786 w 1929279"/>
                <a:gd name="connsiteY72" fmla="*/ 1888673 h 3374790"/>
                <a:gd name="connsiteX73" fmla="*/ 1633052 w 1929279"/>
                <a:gd name="connsiteY73" fmla="*/ 2193886 h 3374790"/>
                <a:gd name="connsiteX74" fmla="*/ 1728225 w 1929279"/>
                <a:gd name="connsiteY74" fmla="*/ 2324043 h 3374790"/>
                <a:gd name="connsiteX75" fmla="*/ 1891004 w 1929279"/>
                <a:gd name="connsiteY75" fmla="*/ 2608349 h 3374790"/>
                <a:gd name="connsiteX76" fmla="*/ 1891520 w 1929279"/>
                <a:gd name="connsiteY76" fmla="*/ 2646163 h 3374790"/>
                <a:gd name="connsiteX77" fmla="*/ 1851030 w 1929279"/>
                <a:gd name="connsiteY77" fmla="*/ 2536682 h 3374790"/>
                <a:gd name="connsiteX78" fmla="*/ 1759876 w 1929279"/>
                <a:gd name="connsiteY78" fmla="*/ 2367327 h 3374790"/>
                <a:gd name="connsiteX79" fmla="*/ 1728225 w 1929279"/>
                <a:gd name="connsiteY79" fmla="*/ 2324043 h 3374790"/>
                <a:gd name="connsiteX80" fmla="*/ 1758617 w 1929279"/>
                <a:gd name="connsiteY80" fmla="*/ 2354267 h 3374790"/>
                <a:gd name="connsiteX81" fmla="*/ 1891004 w 1929279"/>
                <a:gd name="connsiteY81" fmla="*/ 2608349 h 3374790"/>
                <a:gd name="connsiteX82" fmla="*/ 1922306 w 1929279"/>
                <a:gd name="connsiteY82" fmla="*/ 2753559 h 3374790"/>
                <a:gd name="connsiteX83" fmla="*/ 1916994 w 1929279"/>
                <a:gd name="connsiteY83" fmla="*/ 2885398 h 3374790"/>
                <a:gd name="connsiteX84" fmla="*/ 1821881 w 1929279"/>
                <a:gd name="connsiteY84" fmla="*/ 2907210 h 3374790"/>
                <a:gd name="connsiteX85" fmla="*/ 1798578 w 1929279"/>
                <a:gd name="connsiteY85" fmla="*/ 2901846 h 3374790"/>
                <a:gd name="connsiteX86" fmla="*/ 1815826 w 1929279"/>
                <a:gd name="connsiteY86" fmla="*/ 2889993 h 3374790"/>
                <a:gd name="connsiteX87" fmla="*/ 1850607 w 1929279"/>
                <a:gd name="connsiteY87" fmla="*/ 2844250 h 3374790"/>
                <a:gd name="connsiteX88" fmla="*/ 1892657 w 1929279"/>
                <a:gd name="connsiteY88" fmla="*/ 2729542 h 3374790"/>
                <a:gd name="connsiteX89" fmla="*/ 1891520 w 1929279"/>
                <a:gd name="connsiteY89" fmla="*/ 2646163 h 3374790"/>
                <a:gd name="connsiteX90" fmla="*/ 1907166 w 1929279"/>
                <a:gd name="connsiteY90" fmla="*/ 2688467 h 3374790"/>
                <a:gd name="connsiteX91" fmla="*/ 1922306 w 1929279"/>
                <a:gd name="connsiteY91" fmla="*/ 2753559 h 3374790"/>
                <a:gd name="connsiteX0" fmla="*/ 558522 w 1929279"/>
                <a:gd name="connsiteY0" fmla="*/ 3282618 h 3364091"/>
                <a:gd name="connsiteX1" fmla="*/ 531812 w 1929279"/>
                <a:gd name="connsiteY1" fmla="*/ 3274753 h 3364091"/>
                <a:gd name="connsiteX2" fmla="*/ 332669 w 1929279"/>
                <a:gd name="connsiteY2" fmla="*/ 2746099 h 3364091"/>
                <a:gd name="connsiteX3" fmla="*/ 303549 w 1929279"/>
                <a:gd name="connsiteY3" fmla="*/ 2639643 h 3364091"/>
                <a:gd name="connsiteX4" fmla="*/ 356513 w 1929279"/>
                <a:gd name="connsiteY4" fmla="*/ 2760837 h 3364091"/>
                <a:gd name="connsiteX5" fmla="*/ 544342 w 1929279"/>
                <a:gd name="connsiteY5" fmla="*/ 3255361 h 3364091"/>
                <a:gd name="connsiteX6" fmla="*/ 558522 w 1929279"/>
                <a:gd name="connsiteY6" fmla="*/ 3282618 h 3364091"/>
                <a:gd name="connsiteX7" fmla="*/ 813151 w 1929279"/>
                <a:gd name="connsiteY7" fmla="*/ 3190736 h 3364091"/>
                <a:gd name="connsiteX8" fmla="*/ 787413 w 1929279"/>
                <a:gd name="connsiteY8" fmla="*/ 3232995 h 3364091"/>
                <a:gd name="connsiteX9" fmla="*/ 647314 w 1929279"/>
                <a:gd name="connsiteY9" fmla="*/ 3363530 h 3364091"/>
                <a:gd name="connsiteX10" fmla="*/ 569599 w 1929279"/>
                <a:gd name="connsiteY10" fmla="*/ 3303910 h 3364091"/>
                <a:gd name="connsiteX11" fmla="*/ 558522 w 1929279"/>
                <a:gd name="connsiteY11" fmla="*/ 3282618 h 3364091"/>
                <a:gd name="connsiteX12" fmla="*/ 578488 w 1929279"/>
                <a:gd name="connsiteY12" fmla="*/ 3288497 h 3364091"/>
                <a:gd name="connsiteX13" fmla="*/ 634993 w 1929279"/>
                <a:gd name="connsiteY13" fmla="*/ 3286717 h 3364091"/>
                <a:gd name="connsiteX14" fmla="*/ 747486 w 1929279"/>
                <a:gd name="connsiteY14" fmla="*/ 3247470 h 3364091"/>
                <a:gd name="connsiteX15" fmla="*/ 813151 w 1929279"/>
                <a:gd name="connsiteY15" fmla="*/ 3190736 h 3364091"/>
                <a:gd name="connsiteX16" fmla="*/ 942739 w 1929279"/>
                <a:gd name="connsiteY16" fmla="*/ 2867653 h 3364091"/>
                <a:gd name="connsiteX17" fmla="*/ 939911 w 1929279"/>
                <a:gd name="connsiteY17" fmla="*/ 2909928 h 3364091"/>
                <a:gd name="connsiteX18" fmla="*/ 836547 w 1929279"/>
                <a:gd name="connsiteY18" fmla="*/ 3170522 h 3364091"/>
                <a:gd name="connsiteX19" fmla="*/ 813151 w 1929279"/>
                <a:gd name="connsiteY19" fmla="*/ 3190736 h 3364091"/>
                <a:gd name="connsiteX20" fmla="*/ 826250 w 1929279"/>
                <a:gd name="connsiteY20" fmla="*/ 3169229 h 3364091"/>
                <a:gd name="connsiteX21" fmla="*/ 931012 w 1929279"/>
                <a:gd name="connsiteY21" fmla="*/ 2919052 h 3364091"/>
                <a:gd name="connsiteX22" fmla="*/ 942739 w 1929279"/>
                <a:gd name="connsiteY22" fmla="*/ 2867653 h 3364091"/>
                <a:gd name="connsiteX23" fmla="*/ 936158 w 1929279"/>
                <a:gd name="connsiteY23" fmla="*/ 2517745 h 3364091"/>
                <a:gd name="connsiteX24" fmla="*/ 816364 w 1929279"/>
                <a:gd name="connsiteY24" fmla="*/ 2006786 h 3364091"/>
                <a:gd name="connsiteX25" fmla="*/ 469282 w 1929279"/>
                <a:gd name="connsiteY25" fmla="*/ 1080084 h 3364091"/>
                <a:gd name="connsiteX26" fmla="*/ 105682 w 1929279"/>
                <a:gd name="connsiteY26" fmla="*/ 46720 h 3364091"/>
                <a:gd name="connsiteX27" fmla="*/ 623956 w 1929279"/>
                <a:gd name="connsiteY27" fmla="*/ 881634 h 3364091"/>
                <a:gd name="connsiteX28" fmla="*/ 72358 w 1929279"/>
                <a:gd name="connsiteY28" fmla="*/ 2106420 h 3364091"/>
                <a:gd name="connsiteX29" fmla="*/ 193639 w 1929279"/>
                <a:gd name="connsiteY29" fmla="*/ 2324118 h 3364091"/>
                <a:gd name="connsiteX30" fmla="*/ 227577 w 1929279"/>
                <a:gd name="connsiteY30" fmla="*/ 2405445 h 3364091"/>
                <a:gd name="connsiteX31" fmla="*/ 466049 w 1929279"/>
                <a:gd name="connsiteY31" fmla="*/ 2468358 h 3364091"/>
                <a:gd name="connsiteX32" fmla="*/ 857411 w 1929279"/>
                <a:gd name="connsiteY32" fmla="*/ 2566483 h 3364091"/>
                <a:gd name="connsiteX33" fmla="*/ 941445 w 1929279"/>
                <a:gd name="connsiteY33" fmla="*/ 2588487 h 3364091"/>
                <a:gd name="connsiteX34" fmla="*/ 936158 w 1929279"/>
                <a:gd name="connsiteY34" fmla="*/ 2517745 h 3364091"/>
                <a:gd name="connsiteX35" fmla="*/ 1798578 w 1929279"/>
                <a:gd name="connsiteY35" fmla="*/ 2891147 h 3364091"/>
                <a:gd name="connsiteX36" fmla="*/ 1775506 w 1929279"/>
                <a:gd name="connsiteY36" fmla="*/ 2907004 h 3364091"/>
                <a:gd name="connsiteX37" fmla="*/ 1245477 w 1929279"/>
                <a:gd name="connsiteY37" fmla="*/ 2713993 h 3364091"/>
                <a:gd name="connsiteX38" fmla="*/ 1145768 w 1929279"/>
                <a:gd name="connsiteY38" fmla="*/ 2666465 h 3364091"/>
                <a:gd name="connsiteX39" fmla="*/ 1271953 w 1929279"/>
                <a:gd name="connsiteY39" fmla="*/ 2704948 h 3364091"/>
                <a:gd name="connsiteX40" fmla="*/ 1768749 w 1929279"/>
                <a:gd name="connsiteY40" fmla="*/ 2884281 h 3364091"/>
                <a:gd name="connsiteX41" fmla="*/ 1798578 w 1929279"/>
                <a:gd name="connsiteY41" fmla="*/ 2891147 h 3364091"/>
                <a:gd name="connsiteX42" fmla="*/ 1728225 w 1929279"/>
                <a:gd name="connsiteY42" fmla="*/ 2313344 h 3364091"/>
                <a:gd name="connsiteX43" fmla="*/ 1628895 w 1929279"/>
                <a:gd name="connsiteY43" fmla="*/ 2214561 h 3364091"/>
                <a:gd name="connsiteX44" fmla="*/ 991692 w 1929279"/>
                <a:gd name="connsiteY44" fmla="*/ 1842956 h 3364091"/>
                <a:gd name="connsiteX45" fmla="*/ 801959 w 1929279"/>
                <a:gd name="connsiteY45" fmla="*/ 1758487 h 3364091"/>
                <a:gd name="connsiteX46" fmla="*/ 894350 w 1929279"/>
                <a:gd name="connsiteY46" fmla="*/ 1994278 h 3364091"/>
                <a:gd name="connsiteX47" fmla="*/ 990723 w 1929279"/>
                <a:gd name="connsiteY47" fmla="*/ 2601334 h 3364091"/>
                <a:gd name="connsiteX48" fmla="*/ 990612 w 1929279"/>
                <a:gd name="connsiteY48" fmla="*/ 2602306 h 3364091"/>
                <a:gd name="connsiteX49" fmla="*/ 1011179 w 1929279"/>
                <a:gd name="connsiteY49" fmla="*/ 2608101 h 3364091"/>
                <a:gd name="connsiteX50" fmla="*/ 1052870 w 1929279"/>
                <a:gd name="connsiteY50" fmla="*/ 2622184 h 3364091"/>
                <a:gd name="connsiteX51" fmla="*/ 1145768 w 1929279"/>
                <a:gd name="connsiteY51" fmla="*/ 2666465 h 3364091"/>
                <a:gd name="connsiteX52" fmla="*/ 1054656 w 1929279"/>
                <a:gd name="connsiteY52" fmla="*/ 2638679 h 3364091"/>
                <a:gd name="connsiteX53" fmla="*/ 1012017 w 1929279"/>
                <a:gd name="connsiteY53" fmla="*/ 2628144 h 3364091"/>
                <a:gd name="connsiteX54" fmla="*/ 988299 w 1929279"/>
                <a:gd name="connsiteY54" fmla="*/ 2622630 h 3364091"/>
                <a:gd name="connsiteX55" fmla="*/ 978002 w 1929279"/>
                <a:gd name="connsiteY55" fmla="*/ 2713095 h 3364091"/>
                <a:gd name="connsiteX56" fmla="*/ 942739 w 1929279"/>
                <a:gd name="connsiteY56" fmla="*/ 2867653 h 3364091"/>
                <a:gd name="connsiteX57" fmla="*/ 951982 w 1929279"/>
                <a:gd name="connsiteY57" fmla="*/ 2729484 h 3364091"/>
                <a:gd name="connsiteX58" fmla="*/ 943215 w 1929279"/>
                <a:gd name="connsiteY58" fmla="*/ 2612166 h 3364091"/>
                <a:gd name="connsiteX59" fmla="*/ 864120 w 1929279"/>
                <a:gd name="connsiteY59" fmla="*/ 2594302 h 3364091"/>
                <a:gd name="connsiteX60" fmla="*/ 490492 w 1929279"/>
                <a:gd name="connsiteY60" fmla="*/ 2515498 h 3364091"/>
                <a:gd name="connsiteX61" fmla="*/ 251719 w 1929279"/>
                <a:gd name="connsiteY61" fmla="*/ 2469377 h 3364091"/>
                <a:gd name="connsiteX62" fmla="*/ 276419 w 1929279"/>
                <a:gd name="connsiteY62" fmla="*/ 2540459 h 3364091"/>
                <a:gd name="connsiteX63" fmla="*/ 303549 w 1929279"/>
                <a:gd name="connsiteY63" fmla="*/ 2639643 h 3364091"/>
                <a:gd name="connsiteX64" fmla="*/ 265306 w 1929279"/>
                <a:gd name="connsiteY64" fmla="*/ 2552134 h 3364091"/>
                <a:gd name="connsiteX65" fmla="*/ 10451 w 1929279"/>
                <a:gd name="connsiteY65" fmla="*/ 2136047 h 3364091"/>
                <a:gd name="connsiteX66" fmla="*/ 651667 w 1929279"/>
                <a:gd name="connsiteY66" fmla="*/ 873973 h 3364091"/>
                <a:gd name="connsiteX67" fmla="*/ 101525 w 1929279"/>
                <a:gd name="connsiteY67" fmla="*/ 754 h 3364091"/>
                <a:gd name="connsiteX68" fmla="*/ 526568 w 1929279"/>
                <a:gd name="connsiteY68" fmla="*/ 1016231 h 3364091"/>
                <a:gd name="connsiteX69" fmla="*/ 708086 w 1929279"/>
                <a:gd name="connsiteY69" fmla="*/ 1494090 h 3364091"/>
                <a:gd name="connsiteX70" fmla="*/ 774840 w 1929279"/>
                <a:gd name="connsiteY70" fmla="*/ 1683324 h 3364091"/>
                <a:gd name="connsiteX71" fmla="*/ 777711 w 1929279"/>
                <a:gd name="connsiteY71" fmla="*/ 1684440 h 3364091"/>
                <a:gd name="connsiteX72" fmla="*/ 1032040 w 1929279"/>
                <a:gd name="connsiteY72" fmla="*/ 1773168 h 3364091"/>
                <a:gd name="connsiteX73" fmla="*/ 1269786 w 1929279"/>
                <a:gd name="connsiteY73" fmla="*/ 1877974 h 3364091"/>
                <a:gd name="connsiteX74" fmla="*/ 1633052 w 1929279"/>
                <a:gd name="connsiteY74" fmla="*/ 2183187 h 3364091"/>
                <a:gd name="connsiteX75" fmla="*/ 1728225 w 1929279"/>
                <a:gd name="connsiteY75" fmla="*/ 2313344 h 3364091"/>
                <a:gd name="connsiteX76" fmla="*/ 1891004 w 1929279"/>
                <a:gd name="connsiteY76" fmla="*/ 2597650 h 3364091"/>
                <a:gd name="connsiteX77" fmla="*/ 1891520 w 1929279"/>
                <a:gd name="connsiteY77" fmla="*/ 2635464 h 3364091"/>
                <a:gd name="connsiteX78" fmla="*/ 1851030 w 1929279"/>
                <a:gd name="connsiteY78" fmla="*/ 2525983 h 3364091"/>
                <a:gd name="connsiteX79" fmla="*/ 1759876 w 1929279"/>
                <a:gd name="connsiteY79" fmla="*/ 2356628 h 3364091"/>
                <a:gd name="connsiteX80" fmla="*/ 1728225 w 1929279"/>
                <a:gd name="connsiteY80" fmla="*/ 2313344 h 3364091"/>
                <a:gd name="connsiteX81" fmla="*/ 1758617 w 1929279"/>
                <a:gd name="connsiteY81" fmla="*/ 2343568 h 3364091"/>
                <a:gd name="connsiteX82" fmla="*/ 1891004 w 1929279"/>
                <a:gd name="connsiteY82" fmla="*/ 2597650 h 3364091"/>
                <a:gd name="connsiteX83" fmla="*/ 1922306 w 1929279"/>
                <a:gd name="connsiteY83" fmla="*/ 2742860 h 3364091"/>
                <a:gd name="connsiteX84" fmla="*/ 1916994 w 1929279"/>
                <a:gd name="connsiteY84" fmla="*/ 2874699 h 3364091"/>
                <a:gd name="connsiteX85" fmla="*/ 1821881 w 1929279"/>
                <a:gd name="connsiteY85" fmla="*/ 2896511 h 3364091"/>
                <a:gd name="connsiteX86" fmla="*/ 1798578 w 1929279"/>
                <a:gd name="connsiteY86" fmla="*/ 2891147 h 3364091"/>
                <a:gd name="connsiteX87" fmla="*/ 1815826 w 1929279"/>
                <a:gd name="connsiteY87" fmla="*/ 2879294 h 3364091"/>
                <a:gd name="connsiteX88" fmla="*/ 1850607 w 1929279"/>
                <a:gd name="connsiteY88" fmla="*/ 2833551 h 3364091"/>
                <a:gd name="connsiteX89" fmla="*/ 1892657 w 1929279"/>
                <a:gd name="connsiteY89" fmla="*/ 2718843 h 3364091"/>
                <a:gd name="connsiteX90" fmla="*/ 1891520 w 1929279"/>
                <a:gd name="connsiteY90" fmla="*/ 2635464 h 3364091"/>
                <a:gd name="connsiteX91" fmla="*/ 1907166 w 1929279"/>
                <a:gd name="connsiteY91" fmla="*/ 2677768 h 3364091"/>
                <a:gd name="connsiteX92" fmla="*/ 1922306 w 1929279"/>
                <a:gd name="connsiteY92" fmla="*/ 2742860 h 3364091"/>
                <a:gd name="connsiteX0" fmla="*/ 611882 w 1982639"/>
                <a:gd name="connsiteY0" fmla="*/ 3282618 h 3364091"/>
                <a:gd name="connsiteX1" fmla="*/ 585172 w 1982639"/>
                <a:gd name="connsiteY1" fmla="*/ 3274753 h 3364091"/>
                <a:gd name="connsiteX2" fmla="*/ 386029 w 1982639"/>
                <a:gd name="connsiteY2" fmla="*/ 2746099 h 3364091"/>
                <a:gd name="connsiteX3" fmla="*/ 356909 w 1982639"/>
                <a:gd name="connsiteY3" fmla="*/ 2639643 h 3364091"/>
                <a:gd name="connsiteX4" fmla="*/ 409873 w 1982639"/>
                <a:gd name="connsiteY4" fmla="*/ 2760837 h 3364091"/>
                <a:gd name="connsiteX5" fmla="*/ 597702 w 1982639"/>
                <a:gd name="connsiteY5" fmla="*/ 3255361 h 3364091"/>
                <a:gd name="connsiteX6" fmla="*/ 611882 w 1982639"/>
                <a:gd name="connsiteY6" fmla="*/ 3282618 h 3364091"/>
                <a:gd name="connsiteX7" fmla="*/ 866511 w 1982639"/>
                <a:gd name="connsiteY7" fmla="*/ 3190736 h 3364091"/>
                <a:gd name="connsiteX8" fmla="*/ 840773 w 1982639"/>
                <a:gd name="connsiteY8" fmla="*/ 3232995 h 3364091"/>
                <a:gd name="connsiteX9" fmla="*/ 700674 w 1982639"/>
                <a:gd name="connsiteY9" fmla="*/ 3363530 h 3364091"/>
                <a:gd name="connsiteX10" fmla="*/ 622959 w 1982639"/>
                <a:gd name="connsiteY10" fmla="*/ 3303910 h 3364091"/>
                <a:gd name="connsiteX11" fmla="*/ 611882 w 1982639"/>
                <a:gd name="connsiteY11" fmla="*/ 3282618 h 3364091"/>
                <a:gd name="connsiteX12" fmla="*/ 631848 w 1982639"/>
                <a:gd name="connsiteY12" fmla="*/ 3288497 h 3364091"/>
                <a:gd name="connsiteX13" fmla="*/ 688353 w 1982639"/>
                <a:gd name="connsiteY13" fmla="*/ 3286717 h 3364091"/>
                <a:gd name="connsiteX14" fmla="*/ 800846 w 1982639"/>
                <a:gd name="connsiteY14" fmla="*/ 3247470 h 3364091"/>
                <a:gd name="connsiteX15" fmla="*/ 866511 w 1982639"/>
                <a:gd name="connsiteY15" fmla="*/ 3190736 h 3364091"/>
                <a:gd name="connsiteX16" fmla="*/ 996099 w 1982639"/>
                <a:gd name="connsiteY16" fmla="*/ 2867653 h 3364091"/>
                <a:gd name="connsiteX17" fmla="*/ 993271 w 1982639"/>
                <a:gd name="connsiteY17" fmla="*/ 2909928 h 3364091"/>
                <a:gd name="connsiteX18" fmla="*/ 889907 w 1982639"/>
                <a:gd name="connsiteY18" fmla="*/ 3170522 h 3364091"/>
                <a:gd name="connsiteX19" fmla="*/ 866511 w 1982639"/>
                <a:gd name="connsiteY19" fmla="*/ 3190736 h 3364091"/>
                <a:gd name="connsiteX20" fmla="*/ 879610 w 1982639"/>
                <a:gd name="connsiteY20" fmla="*/ 3169229 h 3364091"/>
                <a:gd name="connsiteX21" fmla="*/ 984372 w 1982639"/>
                <a:gd name="connsiteY21" fmla="*/ 2919052 h 3364091"/>
                <a:gd name="connsiteX22" fmla="*/ 996099 w 1982639"/>
                <a:gd name="connsiteY22" fmla="*/ 2867653 h 3364091"/>
                <a:gd name="connsiteX23" fmla="*/ 989518 w 1982639"/>
                <a:gd name="connsiteY23" fmla="*/ 2517745 h 3364091"/>
                <a:gd name="connsiteX24" fmla="*/ 869724 w 1982639"/>
                <a:gd name="connsiteY24" fmla="*/ 2006786 h 3364091"/>
                <a:gd name="connsiteX25" fmla="*/ 48165 w 1982639"/>
                <a:gd name="connsiteY25" fmla="*/ 567734 h 3364091"/>
                <a:gd name="connsiteX26" fmla="*/ 159042 w 1982639"/>
                <a:gd name="connsiteY26" fmla="*/ 46720 h 3364091"/>
                <a:gd name="connsiteX27" fmla="*/ 677316 w 1982639"/>
                <a:gd name="connsiteY27" fmla="*/ 881634 h 3364091"/>
                <a:gd name="connsiteX28" fmla="*/ 125718 w 1982639"/>
                <a:gd name="connsiteY28" fmla="*/ 2106420 h 3364091"/>
                <a:gd name="connsiteX29" fmla="*/ 246999 w 1982639"/>
                <a:gd name="connsiteY29" fmla="*/ 2324118 h 3364091"/>
                <a:gd name="connsiteX30" fmla="*/ 280937 w 1982639"/>
                <a:gd name="connsiteY30" fmla="*/ 2405445 h 3364091"/>
                <a:gd name="connsiteX31" fmla="*/ 519409 w 1982639"/>
                <a:gd name="connsiteY31" fmla="*/ 2468358 h 3364091"/>
                <a:gd name="connsiteX32" fmla="*/ 910771 w 1982639"/>
                <a:gd name="connsiteY32" fmla="*/ 2566483 h 3364091"/>
                <a:gd name="connsiteX33" fmla="*/ 994805 w 1982639"/>
                <a:gd name="connsiteY33" fmla="*/ 2588487 h 3364091"/>
                <a:gd name="connsiteX34" fmla="*/ 989518 w 1982639"/>
                <a:gd name="connsiteY34" fmla="*/ 2517745 h 3364091"/>
                <a:gd name="connsiteX35" fmla="*/ 1851938 w 1982639"/>
                <a:gd name="connsiteY35" fmla="*/ 2891147 h 3364091"/>
                <a:gd name="connsiteX36" fmla="*/ 1828866 w 1982639"/>
                <a:gd name="connsiteY36" fmla="*/ 2907004 h 3364091"/>
                <a:gd name="connsiteX37" fmla="*/ 1298837 w 1982639"/>
                <a:gd name="connsiteY37" fmla="*/ 2713993 h 3364091"/>
                <a:gd name="connsiteX38" fmla="*/ 1199128 w 1982639"/>
                <a:gd name="connsiteY38" fmla="*/ 2666465 h 3364091"/>
                <a:gd name="connsiteX39" fmla="*/ 1325313 w 1982639"/>
                <a:gd name="connsiteY39" fmla="*/ 2704948 h 3364091"/>
                <a:gd name="connsiteX40" fmla="*/ 1822109 w 1982639"/>
                <a:gd name="connsiteY40" fmla="*/ 2884281 h 3364091"/>
                <a:gd name="connsiteX41" fmla="*/ 1851938 w 1982639"/>
                <a:gd name="connsiteY41" fmla="*/ 2891147 h 3364091"/>
                <a:gd name="connsiteX42" fmla="*/ 1781585 w 1982639"/>
                <a:gd name="connsiteY42" fmla="*/ 2313344 h 3364091"/>
                <a:gd name="connsiteX43" fmla="*/ 1682255 w 1982639"/>
                <a:gd name="connsiteY43" fmla="*/ 2214561 h 3364091"/>
                <a:gd name="connsiteX44" fmla="*/ 1045052 w 1982639"/>
                <a:gd name="connsiteY44" fmla="*/ 1842956 h 3364091"/>
                <a:gd name="connsiteX45" fmla="*/ 855319 w 1982639"/>
                <a:gd name="connsiteY45" fmla="*/ 1758487 h 3364091"/>
                <a:gd name="connsiteX46" fmla="*/ 947710 w 1982639"/>
                <a:gd name="connsiteY46" fmla="*/ 1994278 h 3364091"/>
                <a:gd name="connsiteX47" fmla="*/ 1044083 w 1982639"/>
                <a:gd name="connsiteY47" fmla="*/ 2601334 h 3364091"/>
                <a:gd name="connsiteX48" fmla="*/ 1043972 w 1982639"/>
                <a:gd name="connsiteY48" fmla="*/ 2602306 h 3364091"/>
                <a:gd name="connsiteX49" fmla="*/ 1064539 w 1982639"/>
                <a:gd name="connsiteY49" fmla="*/ 2608101 h 3364091"/>
                <a:gd name="connsiteX50" fmla="*/ 1106230 w 1982639"/>
                <a:gd name="connsiteY50" fmla="*/ 2622184 h 3364091"/>
                <a:gd name="connsiteX51" fmla="*/ 1199128 w 1982639"/>
                <a:gd name="connsiteY51" fmla="*/ 2666465 h 3364091"/>
                <a:gd name="connsiteX52" fmla="*/ 1108016 w 1982639"/>
                <a:gd name="connsiteY52" fmla="*/ 2638679 h 3364091"/>
                <a:gd name="connsiteX53" fmla="*/ 1065377 w 1982639"/>
                <a:gd name="connsiteY53" fmla="*/ 2628144 h 3364091"/>
                <a:gd name="connsiteX54" fmla="*/ 1041659 w 1982639"/>
                <a:gd name="connsiteY54" fmla="*/ 2622630 h 3364091"/>
                <a:gd name="connsiteX55" fmla="*/ 1031362 w 1982639"/>
                <a:gd name="connsiteY55" fmla="*/ 2713095 h 3364091"/>
                <a:gd name="connsiteX56" fmla="*/ 996099 w 1982639"/>
                <a:gd name="connsiteY56" fmla="*/ 2867653 h 3364091"/>
                <a:gd name="connsiteX57" fmla="*/ 1005342 w 1982639"/>
                <a:gd name="connsiteY57" fmla="*/ 2729484 h 3364091"/>
                <a:gd name="connsiteX58" fmla="*/ 996575 w 1982639"/>
                <a:gd name="connsiteY58" fmla="*/ 2612166 h 3364091"/>
                <a:gd name="connsiteX59" fmla="*/ 917480 w 1982639"/>
                <a:gd name="connsiteY59" fmla="*/ 2594302 h 3364091"/>
                <a:gd name="connsiteX60" fmla="*/ 543852 w 1982639"/>
                <a:gd name="connsiteY60" fmla="*/ 2515498 h 3364091"/>
                <a:gd name="connsiteX61" fmla="*/ 305079 w 1982639"/>
                <a:gd name="connsiteY61" fmla="*/ 2469377 h 3364091"/>
                <a:gd name="connsiteX62" fmla="*/ 329779 w 1982639"/>
                <a:gd name="connsiteY62" fmla="*/ 2540459 h 3364091"/>
                <a:gd name="connsiteX63" fmla="*/ 356909 w 1982639"/>
                <a:gd name="connsiteY63" fmla="*/ 2639643 h 3364091"/>
                <a:gd name="connsiteX64" fmla="*/ 318666 w 1982639"/>
                <a:gd name="connsiteY64" fmla="*/ 2552134 h 3364091"/>
                <a:gd name="connsiteX65" fmla="*/ 63811 w 1982639"/>
                <a:gd name="connsiteY65" fmla="*/ 2136047 h 3364091"/>
                <a:gd name="connsiteX66" fmla="*/ 705027 w 1982639"/>
                <a:gd name="connsiteY66" fmla="*/ 873973 h 3364091"/>
                <a:gd name="connsiteX67" fmla="*/ 154885 w 1982639"/>
                <a:gd name="connsiteY67" fmla="*/ 754 h 3364091"/>
                <a:gd name="connsiteX68" fmla="*/ 579928 w 1982639"/>
                <a:gd name="connsiteY68" fmla="*/ 1016231 h 3364091"/>
                <a:gd name="connsiteX69" fmla="*/ 761446 w 1982639"/>
                <a:gd name="connsiteY69" fmla="*/ 1494090 h 3364091"/>
                <a:gd name="connsiteX70" fmla="*/ 828200 w 1982639"/>
                <a:gd name="connsiteY70" fmla="*/ 1683324 h 3364091"/>
                <a:gd name="connsiteX71" fmla="*/ 831071 w 1982639"/>
                <a:gd name="connsiteY71" fmla="*/ 1684440 h 3364091"/>
                <a:gd name="connsiteX72" fmla="*/ 1085400 w 1982639"/>
                <a:gd name="connsiteY72" fmla="*/ 1773168 h 3364091"/>
                <a:gd name="connsiteX73" fmla="*/ 1323146 w 1982639"/>
                <a:gd name="connsiteY73" fmla="*/ 1877974 h 3364091"/>
                <a:gd name="connsiteX74" fmla="*/ 1686412 w 1982639"/>
                <a:gd name="connsiteY74" fmla="*/ 2183187 h 3364091"/>
                <a:gd name="connsiteX75" fmla="*/ 1781585 w 1982639"/>
                <a:gd name="connsiteY75" fmla="*/ 2313344 h 3364091"/>
                <a:gd name="connsiteX76" fmla="*/ 1944364 w 1982639"/>
                <a:gd name="connsiteY76" fmla="*/ 2597650 h 3364091"/>
                <a:gd name="connsiteX77" fmla="*/ 1944880 w 1982639"/>
                <a:gd name="connsiteY77" fmla="*/ 2635464 h 3364091"/>
                <a:gd name="connsiteX78" fmla="*/ 1904390 w 1982639"/>
                <a:gd name="connsiteY78" fmla="*/ 2525983 h 3364091"/>
                <a:gd name="connsiteX79" fmla="*/ 1813236 w 1982639"/>
                <a:gd name="connsiteY79" fmla="*/ 2356628 h 3364091"/>
                <a:gd name="connsiteX80" fmla="*/ 1781585 w 1982639"/>
                <a:gd name="connsiteY80" fmla="*/ 2313344 h 3364091"/>
                <a:gd name="connsiteX81" fmla="*/ 1811977 w 1982639"/>
                <a:gd name="connsiteY81" fmla="*/ 2343568 h 3364091"/>
                <a:gd name="connsiteX82" fmla="*/ 1944364 w 1982639"/>
                <a:gd name="connsiteY82" fmla="*/ 2597650 h 3364091"/>
                <a:gd name="connsiteX83" fmla="*/ 1975666 w 1982639"/>
                <a:gd name="connsiteY83" fmla="*/ 2742860 h 3364091"/>
                <a:gd name="connsiteX84" fmla="*/ 1970354 w 1982639"/>
                <a:gd name="connsiteY84" fmla="*/ 2874699 h 3364091"/>
                <a:gd name="connsiteX85" fmla="*/ 1875241 w 1982639"/>
                <a:gd name="connsiteY85" fmla="*/ 2896511 h 3364091"/>
                <a:gd name="connsiteX86" fmla="*/ 1851938 w 1982639"/>
                <a:gd name="connsiteY86" fmla="*/ 2891147 h 3364091"/>
                <a:gd name="connsiteX87" fmla="*/ 1869186 w 1982639"/>
                <a:gd name="connsiteY87" fmla="*/ 2879294 h 3364091"/>
                <a:gd name="connsiteX88" fmla="*/ 1903967 w 1982639"/>
                <a:gd name="connsiteY88" fmla="*/ 2833551 h 3364091"/>
                <a:gd name="connsiteX89" fmla="*/ 1946017 w 1982639"/>
                <a:gd name="connsiteY89" fmla="*/ 2718843 h 3364091"/>
                <a:gd name="connsiteX90" fmla="*/ 1944880 w 1982639"/>
                <a:gd name="connsiteY90" fmla="*/ 2635464 h 3364091"/>
                <a:gd name="connsiteX91" fmla="*/ 1960526 w 1982639"/>
                <a:gd name="connsiteY91" fmla="*/ 2677768 h 3364091"/>
                <a:gd name="connsiteX92" fmla="*/ 1975666 w 1982639"/>
                <a:gd name="connsiteY92" fmla="*/ 2742860 h 3364091"/>
                <a:gd name="connsiteX0" fmla="*/ 611882 w 1982639"/>
                <a:gd name="connsiteY0" fmla="*/ 3287118 h 3368591"/>
                <a:gd name="connsiteX1" fmla="*/ 585172 w 1982639"/>
                <a:gd name="connsiteY1" fmla="*/ 3279253 h 3368591"/>
                <a:gd name="connsiteX2" fmla="*/ 386029 w 1982639"/>
                <a:gd name="connsiteY2" fmla="*/ 2750599 h 3368591"/>
                <a:gd name="connsiteX3" fmla="*/ 356909 w 1982639"/>
                <a:gd name="connsiteY3" fmla="*/ 2644143 h 3368591"/>
                <a:gd name="connsiteX4" fmla="*/ 409873 w 1982639"/>
                <a:gd name="connsiteY4" fmla="*/ 2765337 h 3368591"/>
                <a:gd name="connsiteX5" fmla="*/ 597702 w 1982639"/>
                <a:gd name="connsiteY5" fmla="*/ 3259861 h 3368591"/>
                <a:gd name="connsiteX6" fmla="*/ 611882 w 1982639"/>
                <a:gd name="connsiteY6" fmla="*/ 3287118 h 3368591"/>
                <a:gd name="connsiteX7" fmla="*/ 866511 w 1982639"/>
                <a:gd name="connsiteY7" fmla="*/ 3195236 h 3368591"/>
                <a:gd name="connsiteX8" fmla="*/ 840773 w 1982639"/>
                <a:gd name="connsiteY8" fmla="*/ 3237495 h 3368591"/>
                <a:gd name="connsiteX9" fmla="*/ 700674 w 1982639"/>
                <a:gd name="connsiteY9" fmla="*/ 3368030 h 3368591"/>
                <a:gd name="connsiteX10" fmla="*/ 622959 w 1982639"/>
                <a:gd name="connsiteY10" fmla="*/ 3308410 h 3368591"/>
                <a:gd name="connsiteX11" fmla="*/ 611882 w 1982639"/>
                <a:gd name="connsiteY11" fmla="*/ 3287118 h 3368591"/>
                <a:gd name="connsiteX12" fmla="*/ 631848 w 1982639"/>
                <a:gd name="connsiteY12" fmla="*/ 3292997 h 3368591"/>
                <a:gd name="connsiteX13" fmla="*/ 688353 w 1982639"/>
                <a:gd name="connsiteY13" fmla="*/ 3291217 h 3368591"/>
                <a:gd name="connsiteX14" fmla="*/ 800846 w 1982639"/>
                <a:gd name="connsiteY14" fmla="*/ 3251970 h 3368591"/>
                <a:gd name="connsiteX15" fmla="*/ 866511 w 1982639"/>
                <a:gd name="connsiteY15" fmla="*/ 3195236 h 3368591"/>
                <a:gd name="connsiteX16" fmla="*/ 996099 w 1982639"/>
                <a:gd name="connsiteY16" fmla="*/ 2872153 h 3368591"/>
                <a:gd name="connsiteX17" fmla="*/ 993271 w 1982639"/>
                <a:gd name="connsiteY17" fmla="*/ 2914428 h 3368591"/>
                <a:gd name="connsiteX18" fmla="*/ 889907 w 1982639"/>
                <a:gd name="connsiteY18" fmla="*/ 3175022 h 3368591"/>
                <a:gd name="connsiteX19" fmla="*/ 866511 w 1982639"/>
                <a:gd name="connsiteY19" fmla="*/ 3195236 h 3368591"/>
                <a:gd name="connsiteX20" fmla="*/ 879610 w 1982639"/>
                <a:gd name="connsiteY20" fmla="*/ 3173729 h 3368591"/>
                <a:gd name="connsiteX21" fmla="*/ 984372 w 1982639"/>
                <a:gd name="connsiteY21" fmla="*/ 2923552 h 3368591"/>
                <a:gd name="connsiteX22" fmla="*/ 996099 w 1982639"/>
                <a:gd name="connsiteY22" fmla="*/ 2872153 h 3368591"/>
                <a:gd name="connsiteX23" fmla="*/ 989518 w 1982639"/>
                <a:gd name="connsiteY23" fmla="*/ 2522245 h 3368591"/>
                <a:gd name="connsiteX24" fmla="*/ 869724 w 1982639"/>
                <a:gd name="connsiteY24" fmla="*/ 2011286 h 3368591"/>
                <a:gd name="connsiteX25" fmla="*/ 48165 w 1982639"/>
                <a:gd name="connsiteY25" fmla="*/ 572234 h 3368591"/>
                <a:gd name="connsiteX26" fmla="*/ 159042 w 1982639"/>
                <a:gd name="connsiteY26" fmla="*/ 51220 h 3368591"/>
                <a:gd name="connsiteX27" fmla="*/ 677316 w 1982639"/>
                <a:gd name="connsiteY27" fmla="*/ 886134 h 3368591"/>
                <a:gd name="connsiteX28" fmla="*/ 125718 w 1982639"/>
                <a:gd name="connsiteY28" fmla="*/ 2110920 h 3368591"/>
                <a:gd name="connsiteX29" fmla="*/ 246999 w 1982639"/>
                <a:gd name="connsiteY29" fmla="*/ 2328618 h 3368591"/>
                <a:gd name="connsiteX30" fmla="*/ 280937 w 1982639"/>
                <a:gd name="connsiteY30" fmla="*/ 2409945 h 3368591"/>
                <a:gd name="connsiteX31" fmla="*/ 519409 w 1982639"/>
                <a:gd name="connsiteY31" fmla="*/ 2472858 h 3368591"/>
                <a:gd name="connsiteX32" fmla="*/ 910771 w 1982639"/>
                <a:gd name="connsiteY32" fmla="*/ 2570983 h 3368591"/>
                <a:gd name="connsiteX33" fmla="*/ 994805 w 1982639"/>
                <a:gd name="connsiteY33" fmla="*/ 2592987 h 3368591"/>
                <a:gd name="connsiteX34" fmla="*/ 989518 w 1982639"/>
                <a:gd name="connsiteY34" fmla="*/ 2522245 h 3368591"/>
                <a:gd name="connsiteX35" fmla="*/ 1851938 w 1982639"/>
                <a:gd name="connsiteY35" fmla="*/ 2895647 h 3368591"/>
                <a:gd name="connsiteX36" fmla="*/ 1828866 w 1982639"/>
                <a:gd name="connsiteY36" fmla="*/ 2911504 h 3368591"/>
                <a:gd name="connsiteX37" fmla="*/ 1298837 w 1982639"/>
                <a:gd name="connsiteY37" fmla="*/ 2718493 h 3368591"/>
                <a:gd name="connsiteX38" fmla="*/ 1199128 w 1982639"/>
                <a:gd name="connsiteY38" fmla="*/ 2670965 h 3368591"/>
                <a:gd name="connsiteX39" fmla="*/ 1325313 w 1982639"/>
                <a:gd name="connsiteY39" fmla="*/ 2709448 h 3368591"/>
                <a:gd name="connsiteX40" fmla="*/ 1822109 w 1982639"/>
                <a:gd name="connsiteY40" fmla="*/ 2888781 h 3368591"/>
                <a:gd name="connsiteX41" fmla="*/ 1851938 w 1982639"/>
                <a:gd name="connsiteY41" fmla="*/ 2895647 h 3368591"/>
                <a:gd name="connsiteX42" fmla="*/ 1781585 w 1982639"/>
                <a:gd name="connsiteY42" fmla="*/ 2317844 h 3368591"/>
                <a:gd name="connsiteX43" fmla="*/ 1682255 w 1982639"/>
                <a:gd name="connsiteY43" fmla="*/ 2219061 h 3368591"/>
                <a:gd name="connsiteX44" fmla="*/ 1045052 w 1982639"/>
                <a:gd name="connsiteY44" fmla="*/ 1847456 h 3368591"/>
                <a:gd name="connsiteX45" fmla="*/ 855319 w 1982639"/>
                <a:gd name="connsiteY45" fmla="*/ 1762987 h 3368591"/>
                <a:gd name="connsiteX46" fmla="*/ 947710 w 1982639"/>
                <a:gd name="connsiteY46" fmla="*/ 1998778 h 3368591"/>
                <a:gd name="connsiteX47" fmla="*/ 1044083 w 1982639"/>
                <a:gd name="connsiteY47" fmla="*/ 2605834 h 3368591"/>
                <a:gd name="connsiteX48" fmla="*/ 1043972 w 1982639"/>
                <a:gd name="connsiteY48" fmla="*/ 2606806 h 3368591"/>
                <a:gd name="connsiteX49" fmla="*/ 1064539 w 1982639"/>
                <a:gd name="connsiteY49" fmla="*/ 2612601 h 3368591"/>
                <a:gd name="connsiteX50" fmla="*/ 1106230 w 1982639"/>
                <a:gd name="connsiteY50" fmla="*/ 2626684 h 3368591"/>
                <a:gd name="connsiteX51" fmla="*/ 1199128 w 1982639"/>
                <a:gd name="connsiteY51" fmla="*/ 2670965 h 3368591"/>
                <a:gd name="connsiteX52" fmla="*/ 1108016 w 1982639"/>
                <a:gd name="connsiteY52" fmla="*/ 2643179 h 3368591"/>
                <a:gd name="connsiteX53" fmla="*/ 1065377 w 1982639"/>
                <a:gd name="connsiteY53" fmla="*/ 2632644 h 3368591"/>
                <a:gd name="connsiteX54" fmla="*/ 1041659 w 1982639"/>
                <a:gd name="connsiteY54" fmla="*/ 2627130 h 3368591"/>
                <a:gd name="connsiteX55" fmla="*/ 1031362 w 1982639"/>
                <a:gd name="connsiteY55" fmla="*/ 2717595 h 3368591"/>
                <a:gd name="connsiteX56" fmla="*/ 996099 w 1982639"/>
                <a:gd name="connsiteY56" fmla="*/ 2872153 h 3368591"/>
                <a:gd name="connsiteX57" fmla="*/ 1005342 w 1982639"/>
                <a:gd name="connsiteY57" fmla="*/ 2733984 h 3368591"/>
                <a:gd name="connsiteX58" fmla="*/ 996575 w 1982639"/>
                <a:gd name="connsiteY58" fmla="*/ 2616666 h 3368591"/>
                <a:gd name="connsiteX59" fmla="*/ 917480 w 1982639"/>
                <a:gd name="connsiteY59" fmla="*/ 2598802 h 3368591"/>
                <a:gd name="connsiteX60" fmla="*/ 543852 w 1982639"/>
                <a:gd name="connsiteY60" fmla="*/ 2519998 h 3368591"/>
                <a:gd name="connsiteX61" fmla="*/ 305079 w 1982639"/>
                <a:gd name="connsiteY61" fmla="*/ 2473877 h 3368591"/>
                <a:gd name="connsiteX62" fmla="*/ 329779 w 1982639"/>
                <a:gd name="connsiteY62" fmla="*/ 2544959 h 3368591"/>
                <a:gd name="connsiteX63" fmla="*/ 356909 w 1982639"/>
                <a:gd name="connsiteY63" fmla="*/ 2644143 h 3368591"/>
                <a:gd name="connsiteX64" fmla="*/ 318666 w 1982639"/>
                <a:gd name="connsiteY64" fmla="*/ 2556634 h 3368591"/>
                <a:gd name="connsiteX65" fmla="*/ 63811 w 1982639"/>
                <a:gd name="connsiteY65" fmla="*/ 2140547 h 3368591"/>
                <a:gd name="connsiteX66" fmla="*/ 705027 w 1982639"/>
                <a:gd name="connsiteY66" fmla="*/ 878473 h 3368591"/>
                <a:gd name="connsiteX67" fmla="*/ 154885 w 1982639"/>
                <a:gd name="connsiteY67" fmla="*/ 5254 h 3368591"/>
                <a:gd name="connsiteX68" fmla="*/ 100956 w 1982639"/>
                <a:gd name="connsiteY68" fmla="*/ 560552 h 3368591"/>
                <a:gd name="connsiteX69" fmla="*/ 761446 w 1982639"/>
                <a:gd name="connsiteY69" fmla="*/ 1498590 h 3368591"/>
                <a:gd name="connsiteX70" fmla="*/ 828200 w 1982639"/>
                <a:gd name="connsiteY70" fmla="*/ 1687824 h 3368591"/>
                <a:gd name="connsiteX71" fmla="*/ 831071 w 1982639"/>
                <a:gd name="connsiteY71" fmla="*/ 1688940 h 3368591"/>
                <a:gd name="connsiteX72" fmla="*/ 1085400 w 1982639"/>
                <a:gd name="connsiteY72" fmla="*/ 1777668 h 3368591"/>
                <a:gd name="connsiteX73" fmla="*/ 1323146 w 1982639"/>
                <a:gd name="connsiteY73" fmla="*/ 1882474 h 3368591"/>
                <a:gd name="connsiteX74" fmla="*/ 1686412 w 1982639"/>
                <a:gd name="connsiteY74" fmla="*/ 2187687 h 3368591"/>
                <a:gd name="connsiteX75" fmla="*/ 1781585 w 1982639"/>
                <a:gd name="connsiteY75" fmla="*/ 2317844 h 3368591"/>
                <a:gd name="connsiteX76" fmla="*/ 1944364 w 1982639"/>
                <a:gd name="connsiteY76" fmla="*/ 2602150 h 3368591"/>
                <a:gd name="connsiteX77" fmla="*/ 1944880 w 1982639"/>
                <a:gd name="connsiteY77" fmla="*/ 2639964 h 3368591"/>
                <a:gd name="connsiteX78" fmla="*/ 1904390 w 1982639"/>
                <a:gd name="connsiteY78" fmla="*/ 2530483 h 3368591"/>
                <a:gd name="connsiteX79" fmla="*/ 1813236 w 1982639"/>
                <a:gd name="connsiteY79" fmla="*/ 2361128 h 3368591"/>
                <a:gd name="connsiteX80" fmla="*/ 1781585 w 1982639"/>
                <a:gd name="connsiteY80" fmla="*/ 2317844 h 3368591"/>
                <a:gd name="connsiteX81" fmla="*/ 1811977 w 1982639"/>
                <a:gd name="connsiteY81" fmla="*/ 2348068 h 3368591"/>
                <a:gd name="connsiteX82" fmla="*/ 1944364 w 1982639"/>
                <a:gd name="connsiteY82" fmla="*/ 2602150 h 3368591"/>
                <a:gd name="connsiteX83" fmla="*/ 1975666 w 1982639"/>
                <a:gd name="connsiteY83" fmla="*/ 2747360 h 3368591"/>
                <a:gd name="connsiteX84" fmla="*/ 1970354 w 1982639"/>
                <a:gd name="connsiteY84" fmla="*/ 2879199 h 3368591"/>
                <a:gd name="connsiteX85" fmla="*/ 1875241 w 1982639"/>
                <a:gd name="connsiteY85" fmla="*/ 2901011 h 3368591"/>
                <a:gd name="connsiteX86" fmla="*/ 1851938 w 1982639"/>
                <a:gd name="connsiteY86" fmla="*/ 2895647 h 3368591"/>
                <a:gd name="connsiteX87" fmla="*/ 1869186 w 1982639"/>
                <a:gd name="connsiteY87" fmla="*/ 2883794 h 3368591"/>
                <a:gd name="connsiteX88" fmla="*/ 1903967 w 1982639"/>
                <a:gd name="connsiteY88" fmla="*/ 2838051 h 3368591"/>
                <a:gd name="connsiteX89" fmla="*/ 1946017 w 1982639"/>
                <a:gd name="connsiteY89" fmla="*/ 2723343 h 3368591"/>
                <a:gd name="connsiteX90" fmla="*/ 1944880 w 1982639"/>
                <a:gd name="connsiteY90" fmla="*/ 2639964 h 3368591"/>
                <a:gd name="connsiteX91" fmla="*/ 1960526 w 1982639"/>
                <a:gd name="connsiteY91" fmla="*/ 2682268 h 3368591"/>
                <a:gd name="connsiteX92" fmla="*/ 1975666 w 1982639"/>
                <a:gd name="connsiteY92" fmla="*/ 2747360 h 3368591"/>
                <a:gd name="connsiteX0" fmla="*/ 611882 w 1982639"/>
                <a:gd name="connsiteY0" fmla="*/ 3287118 h 3368591"/>
                <a:gd name="connsiteX1" fmla="*/ 585172 w 1982639"/>
                <a:gd name="connsiteY1" fmla="*/ 3279253 h 3368591"/>
                <a:gd name="connsiteX2" fmla="*/ 386029 w 1982639"/>
                <a:gd name="connsiteY2" fmla="*/ 2750599 h 3368591"/>
                <a:gd name="connsiteX3" fmla="*/ 356909 w 1982639"/>
                <a:gd name="connsiteY3" fmla="*/ 2644143 h 3368591"/>
                <a:gd name="connsiteX4" fmla="*/ 409873 w 1982639"/>
                <a:gd name="connsiteY4" fmla="*/ 2765337 h 3368591"/>
                <a:gd name="connsiteX5" fmla="*/ 597702 w 1982639"/>
                <a:gd name="connsiteY5" fmla="*/ 3259861 h 3368591"/>
                <a:gd name="connsiteX6" fmla="*/ 611882 w 1982639"/>
                <a:gd name="connsiteY6" fmla="*/ 3287118 h 3368591"/>
                <a:gd name="connsiteX7" fmla="*/ 866511 w 1982639"/>
                <a:gd name="connsiteY7" fmla="*/ 3195236 h 3368591"/>
                <a:gd name="connsiteX8" fmla="*/ 840773 w 1982639"/>
                <a:gd name="connsiteY8" fmla="*/ 3237495 h 3368591"/>
                <a:gd name="connsiteX9" fmla="*/ 700674 w 1982639"/>
                <a:gd name="connsiteY9" fmla="*/ 3368030 h 3368591"/>
                <a:gd name="connsiteX10" fmla="*/ 622959 w 1982639"/>
                <a:gd name="connsiteY10" fmla="*/ 3308410 h 3368591"/>
                <a:gd name="connsiteX11" fmla="*/ 611882 w 1982639"/>
                <a:gd name="connsiteY11" fmla="*/ 3287118 h 3368591"/>
                <a:gd name="connsiteX12" fmla="*/ 631848 w 1982639"/>
                <a:gd name="connsiteY12" fmla="*/ 3292997 h 3368591"/>
                <a:gd name="connsiteX13" fmla="*/ 688353 w 1982639"/>
                <a:gd name="connsiteY13" fmla="*/ 3291217 h 3368591"/>
                <a:gd name="connsiteX14" fmla="*/ 800846 w 1982639"/>
                <a:gd name="connsiteY14" fmla="*/ 3251970 h 3368591"/>
                <a:gd name="connsiteX15" fmla="*/ 866511 w 1982639"/>
                <a:gd name="connsiteY15" fmla="*/ 3195236 h 3368591"/>
                <a:gd name="connsiteX16" fmla="*/ 996099 w 1982639"/>
                <a:gd name="connsiteY16" fmla="*/ 2872153 h 3368591"/>
                <a:gd name="connsiteX17" fmla="*/ 993271 w 1982639"/>
                <a:gd name="connsiteY17" fmla="*/ 2914428 h 3368591"/>
                <a:gd name="connsiteX18" fmla="*/ 889907 w 1982639"/>
                <a:gd name="connsiteY18" fmla="*/ 3175022 h 3368591"/>
                <a:gd name="connsiteX19" fmla="*/ 866511 w 1982639"/>
                <a:gd name="connsiteY19" fmla="*/ 3195236 h 3368591"/>
                <a:gd name="connsiteX20" fmla="*/ 879610 w 1982639"/>
                <a:gd name="connsiteY20" fmla="*/ 3173729 h 3368591"/>
                <a:gd name="connsiteX21" fmla="*/ 984372 w 1982639"/>
                <a:gd name="connsiteY21" fmla="*/ 2923552 h 3368591"/>
                <a:gd name="connsiteX22" fmla="*/ 996099 w 1982639"/>
                <a:gd name="connsiteY22" fmla="*/ 2872153 h 3368591"/>
                <a:gd name="connsiteX23" fmla="*/ 989518 w 1982639"/>
                <a:gd name="connsiteY23" fmla="*/ 2522245 h 3368591"/>
                <a:gd name="connsiteX24" fmla="*/ 869724 w 1982639"/>
                <a:gd name="connsiteY24" fmla="*/ 2011286 h 3368591"/>
                <a:gd name="connsiteX25" fmla="*/ 48165 w 1982639"/>
                <a:gd name="connsiteY25" fmla="*/ 572234 h 3368591"/>
                <a:gd name="connsiteX26" fmla="*/ 159042 w 1982639"/>
                <a:gd name="connsiteY26" fmla="*/ 51220 h 3368591"/>
                <a:gd name="connsiteX27" fmla="*/ 677316 w 1982639"/>
                <a:gd name="connsiteY27" fmla="*/ 886134 h 3368591"/>
                <a:gd name="connsiteX28" fmla="*/ 125718 w 1982639"/>
                <a:gd name="connsiteY28" fmla="*/ 2110920 h 3368591"/>
                <a:gd name="connsiteX29" fmla="*/ 246999 w 1982639"/>
                <a:gd name="connsiteY29" fmla="*/ 2328618 h 3368591"/>
                <a:gd name="connsiteX30" fmla="*/ 280937 w 1982639"/>
                <a:gd name="connsiteY30" fmla="*/ 2409945 h 3368591"/>
                <a:gd name="connsiteX31" fmla="*/ 519409 w 1982639"/>
                <a:gd name="connsiteY31" fmla="*/ 2472858 h 3368591"/>
                <a:gd name="connsiteX32" fmla="*/ 910771 w 1982639"/>
                <a:gd name="connsiteY32" fmla="*/ 2570983 h 3368591"/>
                <a:gd name="connsiteX33" fmla="*/ 994805 w 1982639"/>
                <a:gd name="connsiteY33" fmla="*/ 2592987 h 3368591"/>
                <a:gd name="connsiteX34" fmla="*/ 989518 w 1982639"/>
                <a:gd name="connsiteY34" fmla="*/ 2522245 h 3368591"/>
                <a:gd name="connsiteX35" fmla="*/ 1851938 w 1982639"/>
                <a:gd name="connsiteY35" fmla="*/ 2895647 h 3368591"/>
                <a:gd name="connsiteX36" fmla="*/ 1828866 w 1982639"/>
                <a:gd name="connsiteY36" fmla="*/ 2911504 h 3368591"/>
                <a:gd name="connsiteX37" fmla="*/ 1298837 w 1982639"/>
                <a:gd name="connsiteY37" fmla="*/ 2718493 h 3368591"/>
                <a:gd name="connsiteX38" fmla="*/ 1199128 w 1982639"/>
                <a:gd name="connsiteY38" fmla="*/ 2670965 h 3368591"/>
                <a:gd name="connsiteX39" fmla="*/ 1325313 w 1982639"/>
                <a:gd name="connsiteY39" fmla="*/ 2709448 h 3368591"/>
                <a:gd name="connsiteX40" fmla="*/ 1822109 w 1982639"/>
                <a:gd name="connsiteY40" fmla="*/ 2888781 h 3368591"/>
                <a:gd name="connsiteX41" fmla="*/ 1851938 w 1982639"/>
                <a:gd name="connsiteY41" fmla="*/ 2895647 h 3368591"/>
                <a:gd name="connsiteX42" fmla="*/ 1781585 w 1982639"/>
                <a:gd name="connsiteY42" fmla="*/ 2317844 h 3368591"/>
                <a:gd name="connsiteX43" fmla="*/ 1682255 w 1982639"/>
                <a:gd name="connsiteY43" fmla="*/ 2219061 h 3368591"/>
                <a:gd name="connsiteX44" fmla="*/ 1045052 w 1982639"/>
                <a:gd name="connsiteY44" fmla="*/ 1847456 h 3368591"/>
                <a:gd name="connsiteX45" fmla="*/ 855319 w 1982639"/>
                <a:gd name="connsiteY45" fmla="*/ 1762987 h 3368591"/>
                <a:gd name="connsiteX46" fmla="*/ 947710 w 1982639"/>
                <a:gd name="connsiteY46" fmla="*/ 1998778 h 3368591"/>
                <a:gd name="connsiteX47" fmla="*/ 1044083 w 1982639"/>
                <a:gd name="connsiteY47" fmla="*/ 2605834 h 3368591"/>
                <a:gd name="connsiteX48" fmla="*/ 1043972 w 1982639"/>
                <a:gd name="connsiteY48" fmla="*/ 2606806 h 3368591"/>
                <a:gd name="connsiteX49" fmla="*/ 1064539 w 1982639"/>
                <a:gd name="connsiteY49" fmla="*/ 2612601 h 3368591"/>
                <a:gd name="connsiteX50" fmla="*/ 1106230 w 1982639"/>
                <a:gd name="connsiteY50" fmla="*/ 2626684 h 3368591"/>
                <a:gd name="connsiteX51" fmla="*/ 1199128 w 1982639"/>
                <a:gd name="connsiteY51" fmla="*/ 2670965 h 3368591"/>
                <a:gd name="connsiteX52" fmla="*/ 1108016 w 1982639"/>
                <a:gd name="connsiteY52" fmla="*/ 2643179 h 3368591"/>
                <a:gd name="connsiteX53" fmla="*/ 1065377 w 1982639"/>
                <a:gd name="connsiteY53" fmla="*/ 2632644 h 3368591"/>
                <a:gd name="connsiteX54" fmla="*/ 1041659 w 1982639"/>
                <a:gd name="connsiteY54" fmla="*/ 2627130 h 3368591"/>
                <a:gd name="connsiteX55" fmla="*/ 1031362 w 1982639"/>
                <a:gd name="connsiteY55" fmla="*/ 2717595 h 3368591"/>
                <a:gd name="connsiteX56" fmla="*/ 996099 w 1982639"/>
                <a:gd name="connsiteY56" fmla="*/ 2872153 h 3368591"/>
                <a:gd name="connsiteX57" fmla="*/ 1005342 w 1982639"/>
                <a:gd name="connsiteY57" fmla="*/ 2733984 h 3368591"/>
                <a:gd name="connsiteX58" fmla="*/ 996575 w 1982639"/>
                <a:gd name="connsiteY58" fmla="*/ 2616666 h 3368591"/>
                <a:gd name="connsiteX59" fmla="*/ 917480 w 1982639"/>
                <a:gd name="connsiteY59" fmla="*/ 2598802 h 3368591"/>
                <a:gd name="connsiteX60" fmla="*/ 543852 w 1982639"/>
                <a:gd name="connsiteY60" fmla="*/ 2519998 h 3368591"/>
                <a:gd name="connsiteX61" fmla="*/ 305079 w 1982639"/>
                <a:gd name="connsiteY61" fmla="*/ 2473877 h 3368591"/>
                <a:gd name="connsiteX62" fmla="*/ 329779 w 1982639"/>
                <a:gd name="connsiteY62" fmla="*/ 2544959 h 3368591"/>
                <a:gd name="connsiteX63" fmla="*/ 356909 w 1982639"/>
                <a:gd name="connsiteY63" fmla="*/ 2644143 h 3368591"/>
                <a:gd name="connsiteX64" fmla="*/ 318666 w 1982639"/>
                <a:gd name="connsiteY64" fmla="*/ 2556634 h 3368591"/>
                <a:gd name="connsiteX65" fmla="*/ 63811 w 1982639"/>
                <a:gd name="connsiteY65" fmla="*/ 2140547 h 3368591"/>
                <a:gd name="connsiteX66" fmla="*/ 705027 w 1982639"/>
                <a:gd name="connsiteY66" fmla="*/ 878473 h 3368591"/>
                <a:gd name="connsiteX67" fmla="*/ 154885 w 1982639"/>
                <a:gd name="connsiteY67" fmla="*/ 5254 h 3368591"/>
                <a:gd name="connsiteX68" fmla="*/ 100956 w 1982639"/>
                <a:gd name="connsiteY68" fmla="*/ 560552 h 3368591"/>
                <a:gd name="connsiteX69" fmla="*/ 698480 w 1982639"/>
                <a:gd name="connsiteY69" fmla="*/ 1466887 h 3368591"/>
                <a:gd name="connsiteX70" fmla="*/ 828200 w 1982639"/>
                <a:gd name="connsiteY70" fmla="*/ 1687824 h 3368591"/>
                <a:gd name="connsiteX71" fmla="*/ 831071 w 1982639"/>
                <a:gd name="connsiteY71" fmla="*/ 1688940 h 3368591"/>
                <a:gd name="connsiteX72" fmla="*/ 1085400 w 1982639"/>
                <a:gd name="connsiteY72" fmla="*/ 1777668 h 3368591"/>
                <a:gd name="connsiteX73" fmla="*/ 1323146 w 1982639"/>
                <a:gd name="connsiteY73" fmla="*/ 1882474 h 3368591"/>
                <a:gd name="connsiteX74" fmla="*/ 1686412 w 1982639"/>
                <a:gd name="connsiteY74" fmla="*/ 2187687 h 3368591"/>
                <a:gd name="connsiteX75" fmla="*/ 1781585 w 1982639"/>
                <a:gd name="connsiteY75" fmla="*/ 2317844 h 3368591"/>
                <a:gd name="connsiteX76" fmla="*/ 1944364 w 1982639"/>
                <a:gd name="connsiteY76" fmla="*/ 2602150 h 3368591"/>
                <a:gd name="connsiteX77" fmla="*/ 1944880 w 1982639"/>
                <a:gd name="connsiteY77" fmla="*/ 2639964 h 3368591"/>
                <a:gd name="connsiteX78" fmla="*/ 1904390 w 1982639"/>
                <a:gd name="connsiteY78" fmla="*/ 2530483 h 3368591"/>
                <a:gd name="connsiteX79" fmla="*/ 1813236 w 1982639"/>
                <a:gd name="connsiteY79" fmla="*/ 2361128 h 3368591"/>
                <a:gd name="connsiteX80" fmla="*/ 1781585 w 1982639"/>
                <a:gd name="connsiteY80" fmla="*/ 2317844 h 3368591"/>
                <a:gd name="connsiteX81" fmla="*/ 1811977 w 1982639"/>
                <a:gd name="connsiteY81" fmla="*/ 2348068 h 3368591"/>
                <a:gd name="connsiteX82" fmla="*/ 1944364 w 1982639"/>
                <a:gd name="connsiteY82" fmla="*/ 2602150 h 3368591"/>
                <a:gd name="connsiteX83" fmla="*/ 1975666 w 1982639"/>
                <a:gd name="connsiteY83" fmla="*/ 2747360 h 3368591"/>
                <a:gd name="connsiteX84" fmla="*/ 1970354 w 1982639"/>
                <a:gd name="connsiteY84" fmla="*/ 2879199 h 3368591"/>
                <a:gd name="connsiteX85" fmla="*/ 1875241 w 1982639"/>
                <a:gd name="connsiteY85" fmla="*/ 2901011 h 3368591"/>
                <a:gd name="connsiteX86" fmla="*/ 1851938 w 1982639"/>
                <a:gd name="connsiteY86" fmla="*/ 2895647 h 3368591"/>
                <a:gd name="connsiteX87" fmla="*/ 1869186 w 1982639"/>
                <a:gd name="connsiteY87" fmla="*/ 2883794 h 3368591"/>
                <a:gd name="connsiteX88" fmla="*/ 1903967 w 1982639"/>
                <a:gd name="connsiteY88" fmla="*/ 2838051 h 3368591"/>
                <a:gd name="connsiteX89" fmla="*/ 1946017 w 1982639"/>
                <a:gd name="connsiteY89" fmla="*/ 2723343 h 3368591"/>
                <a:gd name="connsiteX90" fmla="*/ 1944880 w 1982639"/>
                <a:gd name="connsiteY90" fmla="*/ 2639964 h 3368591"/>
                <a:gd name="connsiteX91" fmla="*/ 1960526 w 1982639"/>
                <a:gd name="connsiteY91" fmla="*/ 2682268 h 3368591"/>
                <a:gd name="connsiteX92" fmla="*/ 1975666 w 1982639"/>
                <a:gd name="connsiteY92" fmla="*/ 2747360 h 3368591"/>
                <a:gd name="connsiteX0" fmla="*/ 592754 w 1963511"/>
                <a:gd name="connsiteY0" fmla="*/ 3287118 h 3368591"/>
                <a:gd name="connsiteX1" fmla="*/ 566044 w 1963511"/>
                <a:gd name="connsiteY1" fmla="*/ 3279253 h 3368591"/>
                <a:gd name="connsiteX2" fmla="*/ 366901 w 1963511"/>
                <a:gd name="connsiteY2" fmla="*/ 2750599 h 3368591"/>
                <a:gd name="connsiteX3" fmla="*/ 337781 w 1963511"/>
                <a:gd name="connsiteY3" fmla="*/ 2644143 h 3368591"/>
                <a:gd name="connsiteX4" fmla="*/ 390745 w 1963511"/>
                <a:gd name="connsiteY4" fmla="*/ 2765337 h 3368591"/>
                <a:gd name="connsiteX5" fmla="*/ 578574 w 1963511"/>
                <a:gd name="connsiteY5" fmla="*/ 3259861 h 3368591"/>
                <a:gd name="connsiteX6" fmla="*/ 592754 w 1963511"/>
                <a:gd name="connsiteY6" fmla="*/ 3287118 h 3368591"/>
                <a:gd name="connsiteX7" fmla="*/ 847383 w 1963511"/>
                <a:gd name="connsiteY7" fmla="*/ 3195236 h 3368591"/>
                <a:gd name="connsiteX8" fmla="*/ 821645 w 1963511"/>
                <a:gd name="connsiteY8" fmla="*/ 3237495 h 3368591"/>
                <a:gd name="connsiteX9" fmla="*/ 681546 w 1963511"/>
                <a:gd name="connsiteY9" fmla="*/ 3368030 h 3368591"/>
                <a:gd name="connsiteX10" fmla="*/ 603831 w 1963511"/>
                <a:gd name="connsiteY10" fmla="*/ 3308410 h 3368591"/>
                <a:gd name="connsiteX11" fmla="*/ 592754 w 1963511"/>
                <a:gd name="connsiteY11" fmla="*/ 3287118 h 3368591"/>
                <a:gd name="connsiteX12" fmla="*/ 612720 w 1963511"/>
                <a:gd name="connsiteY12" fmla="*/ 3292997 h 3368591"/>
                <a:gd name="connsiteX13" fmla="*/ 669225 w 1963511"/>
                <a:gd name="connsiteY13" fmla="*/ 3291217 h 3368591"/>
                <a:gd name="connsiteX14" fmla="*/ 781718 w 1963511"/>
                <a:gd name="connsiteY14" fmla="*/ 3251970 h 3368591"/>
                <a:gd name="connsiteX15" fmla="*/ 847383 w 1963511"/>
                <a:gd name="connsiteY15" fmla="*/ 3195236 h 3368591"/>
                <a:gd name="connsiteX16" fmla="*/ 976971 w 1963511"/>
                <a:gd name="connsiteY16" fmla="*/ 2872153 h 3368591"/>
                <a:gd name="connsiteX17" fmla="*/ 974143 w 1963511"/>
                <a:gd name="connsiteY17" fmla="*/ 2914428 h 3368591"/>
                <a:gd name="connsiteX18" fmla="*/ 870779 w 1963511"/>
                <a:gd name="connsiteY18" fmla="*/ 3175022 h 3368591"/>
                <a:gd name="connsiteX19" fmla="*/ 847383 w 1963511"/>
                <a:gd name="connsiteY19" fmla="*/ 3195236 h 3368591"/>
                <a:gd name="connsiteX20" fmla="*/ 860482 w 1963511"/>
                <a:gd name="connsiteY20" fmla="*/ 3173729 h 3368591"/>
                <a:gd name="connsiteX21" fmla="*/ 965244 w 1963511"/>
                <a:gd name="connsiteY21" fmla="*/ 2923552 h 3368591"/>
                <a:gd name="connsiteX22" fmla="*/ 976971 w 1963511"/>
                <a:gd name="connsiteY22" fmla="*/ 2872153 h 3368591"/>
                <a:gd name="connsiteX23" fmla="*/ 970390 w 1963511"/>
                <a:gd name="connsiteY23" fmla="*/ 2522245 h 3368591"/>
                <a:gd name="connsiteX24" fmla="*/ 850596 w 1963511"/>
                <a:gd name="connsiteY24" fmla="*/ 2011286 h 3368591"/>
                <a:gd name="connsiteX25" fmla="*/ 587216 w 1963511"/>
                <a:gd name="connsiteY25" fmla="*/ 1566358 h 3368591"/>
                <a:gd name="connsiteX26" fmla="*/ 29037 w 1963511"/>
                <a:gd name="connsiteY26" fmla="*/ 572234 h 3368591"/>
                <a:gd name="connsiteX27" fmla="*/ 139914 w 1963511"/>
                <a:gd name="connsiteY27" fmla="*/ 51220 h 3368591"/>
                <a:gd name="connsiteX28" fmla="*/ 658188 w 1963511"/>
                <a:gd name="connsiteY28" fmla="*/ 886134 h 3368591"/>
                <a:gd name="connsiteX29" fmla="*/ 106590 w 1963511"/>
                <a:gd name="connsiteY29" fmla="*/ 2110920 h 3368591"/>
                <a:gd name="connsiteX30" fmla="*/ 227871 w 1963511"/>
                <a:gd name="connsiteY30" fmla="*/ 2328618 h 3368591"/>
                <a:gd name="connsiteX31" fmla="*/ 261809 w 1963511"/>
                <a:gd name="connsiteY31" fmla="*/ 2409945 h 3368591"/>
                <a:gd name="connsiteX32" fmla="*/ 500281 w 1963511"/>
                <a:gd name="connsiteY32" fmla="*/ 2472858 h 3368591"/>
                <a:gd name="connsiteX33" fmla="*/ 891643 w 1963511"/>
                <a:gd name="connsiteY33" fmla="*/ 2570983 h 3368591"/>
                <a:gd name="connsiteX34" fmla="*/ 975677 w 1963511"/>
                <a:gd name="connsiteY34" fmla="*/ 2592987 h 3368591"/>
                <a:gd name="connsiteX35" fmla="*/ 970390 w 1963511"/>
                <a:gd name="connsiteY35" fmla="*/ 2522245 h 3368591"/>
                <a:gd name="connsiteX36" fmla="*/ 1832810 w 1963511"/>
                <a:gd name="connsiteY36" fmla="*/ 2895647 h 3368591"/>
                <a:gd name="connsiteX37" fmla="*/ 1809738 w 1963511"/>
                <a:gd name="connsiteY37" fmla="*/ 2911504 h 3368591"/>
                <a:gd name="connsiteX38" fmla="*/ 1279709 w 1963511"/>
                <a:gd name="connsiteY38" fmla="*/ 2718493 h 3368591"/>
                <a:gd name="connsiteX39" fmla="*/ 1180000 w 1963511"/>
                <a:gd name="connsiteY39" fmla="*/ 2670965 h 3368591"/>
                <a:gd name="connsiteX40" fmla="*/ 1306185 w 1963511"/>
                <a:gd name="connsiteY40" fmla="*/ 2709448 h 3368591"/>
                <a:gd name="connsiteX41" fmla="*/ 1802981 w 1963511"/>
                <a:gd name="connsiteY41" fmla="*/ 2888781 h 3368591"/>
                <a:gd name="connsiteX42" fmla="*/ 1832810 w 1963511"/>
                <a:gd name="connsiteY42" fmla="*/ 2895647 h 3368591"/>
                <a:gd name="connsiteX43" fmla="*/ 1762457 w 1963511"/>
                <a:gd name="connsiteY43" fmla="*/ 2317844 h 3368591"/>
                <a:gd name="connsiteX44" fmla="*/ 1663127 w 1963511"/>
                <a:gd name="connsiteY44" fmla="*/ 2219061 h 3368591"/>
                <a:gd name="connsiteX45" fmla="*/ 1025924 w 1963511"/>
                <a:gd name="connsiteY45" fmla="*/ 1847456 h 3368591"/>
                <a:gd name="connsiteX46" fmla="*/ 836191 w 1963511"/>
                <a:gd name="connsiteY46" fmla="*/ 1762987 h 3368591"/>
                <a:gd name="connsiteX47" fmla="*/ 928582 w 1963511"/>
                <a:gd name="connsiteY47" fmla="*/ 1998778 h 3368591"/>
                <a:gd name="connsiteX48" fmla="*/ 1024955 w 1963511"/>
                <a:gd name="connsiteY48" fmla="*/ 2605834 h 3368591"/>
                <a:gd name="connsiteX49" fmla="*/ 1024844 w 1963511"/>
                <a:gd name="connsiteY49" fmla="*/ 2606806 h 3368591"/>
                <a:gd name="connsiteX50" fmla="*/ 1045411 w 1963511"/>
                <a:gd name="connsiteY50" fmla="*/ 2612601 h 3368591"/>
                <a:gd name="connsiteX51" fmla="*/ 1087102 w 1963511"/>
                <a:gd name="connsiteY51" fmla="*/ 2626684 h 3368591"/>
                <a:gd name="connsiteX52" fmla="*/ 1180000 w 1963511"/>
                <a:gd name="connsiteY52" fmla="*/ 2670965 h 3368591"/>
                <a:gd name="connsiteX53" fmla="*/ 1088888 w 1963511"/>
                <a:gd name="connsiteY53" fmla="*/ 2643179 h 3368591"/>
                <a:gd name="connsiteX54" fmla="*/ 1046249 w 1963511"/>
                <a:gd name="connsiteY54" fmla="*/ 2632644 h 3368591"/>
                <a:gd name="connsiteX55" fmla="*/ 1022531 w 1963511"/>
                <a:gd name="connsiteY55" fmla="*/ 2627130 h 3368591"/>
                <a:gd name="connsiteX56" fmla="*/ 1012234 w 1963511"/>
                <a:gd name="connsiteY56" fmla="*/ 2717595 h 3368591"/>
                <a:gd name="connsiteX57" fmla="*/ 976971 w 1963511"/>
                <a:gd name="connsiteY57" fmla="*/ 2872153 h 3368591"/>
                <a:gd name="connsiteX58" fmla="*/ 986214 w 1963511"/>
                <a:gd name="connsiteY58" fmla="*/ 2733984 h 3368591"/>
                <a:gd name="connsiteX59" fmla="*/ 977447 w 1963511"/>
                <a:gd name="connsiteY59" fmla="*/ 2616666 h 3368591"/>
                <a:gd name="connsiteX60" fmla="*/ 898352 w 1963511"/>
                <a:gd name="connsiteY60" fmla="*/ 2598802 h 3368591"/>
                <a:gd name="connsiteX61" fmla="*/ 524724 w 1963511"/>
                <a:gd name="connsiteY61" fmla="*/ 2519998 h 3368591"/>
                <a:gd name="connsiteX62" fmla="*/ 285951 w 1963511"/>
                <a:gd name="connsiteY62" fmla="*/ 2473877 h 3368591"/>
                <a:gd name="connsiteX63" fmla="*/ 310651 w 1963511"/>
                <a:gd name="connsiteY63" fmla="*/ 2544959 h 3368591"/>
                <a:gd name="connsiteX64" fmla="*/ 337781 w 1963511"/>
                <a:gd name="connsiteY64" fmla="*/ 2644143 h 3368591"/>
                <a:gd name="connsiteX65" fmla="*/ 299538 w 1963511"/>
                <a:gd name="connsiteY65" fmla="*/ 2556634 h 3368591"/>
                <a:gd name="connsiteX66" fmla="*/ 44683 w 1963511"/>
                <a:gd name="connsiteY66" fmla="*/ 2140547 h 3368591"/>
                <a:gd name="connsiteX67" fmla="*/ 685899 w 1963511"/>
                <a:gd name="connsiteY67" fmla="*/ 878473 h 3368591"/>
                <a:gd name="connsiteX68" fmla="*/ 135757 w 1963511"/>
                <a:gd name="connsiteY68" fmla="*/ 5254 h 3368591"/>
                <a:gd name="connsiteX69" fmla="*/ 81828 w 1963511"/>
                <a:gd name="connsiteY69" fmla="*/ 560552 h 3368591"/>
                <a:gd name="connsiteX70" fmla="*/ 679352 w 1963511"/>
                <a:gd name="connsiteY70" fmla="*/ 1466887 h 3368591"/>
                <a:gd name="connsiteX71" fmla="*/ 809072 w 1963511"/>
                <a:gd name="connsiteY71" fmla="*/ 1687824 h 3368591"/>
                <a:gd name="connsiteX72" fmla="*/ 811943 w 1963511"/>
                <a:gd name="connsiteY72" fmla="*/ 1688940 h 3368591"/>
                <a:gd name="connsiteX73" fmla="*/ 1066272 w 1963511"/>
                <a:gd name="connsiteY73" fmla="*/ 1777668 h 3368591"/>
                <a:gd name="connsiteX74" fmla="*/ 1304018 w 1963511"/>
                <a:gd name="connsiteY74" fmla="*/ 1882474 h 3368591"/>
                <a:gd name="connsiteX75" fmla="*/ 1667284 w 1963511"/>
                <a:gd name="connsiteY75" fmla="*/ 2187687 h 3368591"/>
                <a:gd name="connsiteX76" fmla="*/ 1762457 w 1963511"/>
                <a:gd name="connsiteY76" fmla="*/ 2317844 h 3368591"/>
                <a:gd name="connsiteX77" fmla="*/ 1925236 w 1963511"/>
                <a:gd name="connsiteY77" fmla="*/ 2602150 h 3368591"/>
                <a:gd name="connsiteX78" fmla="*/ 1925752 w 1963511"/>
                <a:gd name="connsiteY78" fmla="*/ 2639964 h 3368591"/>
                <a:gd name="connsiteX79" fmla="*/ 1885262 w 1963511"/>
                <a:gd name="connsiteY79" fmla="*/ 2530483 h 3368591"/>
                <a:gd name="connsiteX80" fmla="*/ 1794108 w 1963511"/>
                <a:gd name="connsiteY80" fmla="*/ 2361128 h 3368591"/>
                <a:gd name="connsiteX81" fmla="*/ 1762457 w 1963511"/>
                <a:gd name="connsiteY81" fmla="*/ 2317844 h 3368591"/>
                <a:gd name="connsiteX82" fmla="*/ 1792849 w 1963511"/>
                <a:gd name="connsiteY82" fmla="*/ 2348068 h 3368591"/>
                <a:gd name="connsiteX83" fmla="*/ 1925236 w 1963511"/>
                <a:gd name="connsiteY83" fmla="*/ 2602150 h 3368591"/>
                <a:gd name="connsiteX84" fmla="*/ 1956538 w 1963511"/>
                <a:gd name="connsiteY84" fmla="*/ 2747360 h 3368591"/>
                <a:gd name="connsiteX85" fmla="*/ 1951226 w 1963511"/>
                <a:gd name="connsiteY85" fmla="*/ 2879199 h 3368591"/>
                <a:gd name="connsiteX86" fmla="*/ 1856113 w 1963511"/>
                <a:gd name="connsiteY86" fmla="*/ 2901011 h 3368591"/>
                <a:gd name="connsiteX87" fmla="*/ 1832810 w 1963511"/>
                <a:gd name="connsiteY87" fmla="*/ 2895647 h 3368591"/>
                <a:gd name="connsiteX88" fmla="*/ 1850058 w 1963511"/>
                <a:gd name="connsiteY88" fmla="*/ 2883794 h 3368591"/>
                <a:gd name="connsiteX89" fmla="*/ 1884839 w 1963511"/>
                <a:gd name="connsiteY89" fmla="*/ 2838051 h 3368591"/>
                <a:gd name="connsiteX90" fmla="*/ 1926889 w 1963511"/>
                <a:gd name="connsiteY90" fmla="*/ 2723343 h 3368591"/>
                <a:gd name="connsiteX91" fmla="*/ 1925752 w 1963511"/>
                <a:gd name="connsiteY91" fmla="*/ 2639964 h 3368591"/>
                <a:gd name="connsiteX92" fmla="*/ 1941398 w 1963511"/>
                <a:gd name="connsiteY92" fmla="*/ 2682268 h 3368591"/>
                <a:gd name="connsiteX93" fmla="*/ 1956538 w 1963511"/>
                <a:gd name="connsiteY93" fmla="*/ 2747360 h 3368591"/>
                <a:gd name="connsiteX0" fmla="*/ 592754 w 1963511"/>
                <a:gd name="connsiteY0" fmla="*/ 3287118 h 3368591"/>
                <a:gd name="connsiteX1" fmla="*/ 566044 w 1963511"/>
                <a:gd name="connsiteY1" fmla="*/ 3279253 h 3368591"/>
                <a:gd name="connsiteX2" fmla="*/ 366901 w 1963511"/>
                <a:gd name="connsiteY2" fmla="*/ 2750599 h 3368591"/>
                <a:gd name="connsiteX3" fmla="*/ 337781 w 1963511"/>
                <a:gd name="connsiteY3" fmla="*/ 2644143 h 3368591"/>
                <a:gd name="connsiteX4" fmla="*/ 390745 w 1963511"/>
                <a:gd name="connsiteY4" fmla="*/ 2765337 h 3368591"/>
                <a:gd name="connsiteX5" fmla="*/ 578574 w 1963511"/>
                <a:gd name="connsiteY5" fmla="*/ 3259861 h 3368591"/>
                <a:gd name="connsiteX6" fmla="*/ 592754 w 1963511"/>
                <a:gd name="connsiteY6" fmla="*/ 3287118 h 3368591"/>
                <a:gd name="connsiteX7" fmla="*/ 847383 w 1963511"/>
                <a:gd name="connsiteY7" fmla="*/ 3195236 h 3368591"/>
                <a:gd name="connsiteX8" fmla="*/ 821645 w 1963511"/>
                <a:gd name="connsiteY8" fmla="*/ 3237495 h 3368591"/>
                <a:gd name="connsiteX9" fmla="*/ 681546 w 1963511"/>
                <a:gd name="connsiteY9" fmla="*/ 3368030 h 3368591"/>
                <a:gd name="connsiteX10" fmla="*/ 603831 w 1963511"/>
                <a:gd name="connsiteY10" fmla="*/ 3308410 h 3368591"/>
                <a:gd name="connsiteX11" fmla="*/ 592754 w 1963511"/>
                <a:gd name="connsiteY11" fmla="*/ 3287118 h 3368591"/>
                <a:gd name="connsiteX12" fmla="*/ 612720 w 1963511"/>
                <a:gd name="connsiteY12" fmla="*/ 3292997 h 3368591"/>
                <a:gd name="connsiteX13" fmla="*/ 669225 w 1963511"/>
                <a:gd name="connsiteY13" fmla="*/ 3291217 h 3368591"/>
                <a:gd name="connsiteX14" fmla="*/ 781718 w 1963511"/>
                <a:gd name="connsiteY14" fmla="*/ 3251970 h 3368591"/>
                <a:gd name="connsiteX15" fmla="*/ 847383 w 1963511"/>
                <a:gd name="connsiteY15" fmla="*/ 3195236 h 3368591"/>
                <a:gd name="connsiteX16" fmla="*/ 976971 w 1963511"/>
                <a:gd name="connsiteY16" fmla="*/ 2872153 h 3368591"/>
                <a:gd name="connsiteX17" fmla="*/ 974143 w 1963511"/>
                <a:gd name="connsiteY17" fmla="*/ 2914428 h 3368591"/>
                <a:gd name="connsiteX18" fmla="*/ 870779 w 1963511"/>
                <a:gd name="connsiteY18" fmla="*/ 3175022 h 3368591"/>
                <a:gd name="connsiteX19" fmla="*/ 847383 w 1963511"/>
                <a:gd name="connsiteY19" fmla="*/ 3195236 h 3368591"/>
                <a:gd name="connsiteX20" fmla="*/ 860482 w 1963511"/>
                <a:gd name="connsiteY20" fmla="*/ 3173729 h 3368591"/>
                <a:gd name="connsiteX21" fmla="*/ 965244 w 1963511"/>
                <a:gd name="connsiteY21" fmla="*/ 2923552 h 3368591"/>
                <a:gd name="connsiteX22" fmla="*/ 976971 w 1963511"/>
                <a:gd name="connsiteY22" fmla="*/ 2872153 h 3368591"/>
                <a:gd name="connsiteX23" fmla="*/ 970390 w 1963511"/>
                <a:gd name="connsiteY23" fmla="*/ 2522245 h 3368591"/>
                <a:gd name="connsiteX24" fmla="*/ 850596 w 1963511"/>
                <a:gd name="connsiteY24" fmla="*/ 2011286 h 3368591"/>
                <a:gd name="connsiteX25" fmla="*/ 643378 w 1963511"/>
                <a:gd name="connsiteY25" fmla="*/ 1515547 h 3368591"/>
                <a:gd name="connsiteX26" fmla="*/ 29037 w 1963511"/>
                <a:gd name="connsiteY26" fmla="*/ 572234 h 3368591"/>
                <a:gd name="connsiteX27" fmla="*/ 139914 w 1963511"/>
                <a:gd name="connsiteY27" fmla="*/ 51220 h 3368591"/>
                <a:gd name="connsiteX28" fmla="*/ 658188 w 1963511"/>
                <a:gd name="connsiteY28" fmla="*/ 886134 h 3368591"/>
                <a:gd name="connsiteX29" fmla="*/ 106590 w 1963511"/>
                <a:gd name="connsiteY29" fmla="*/ 2110920 h 3368591"/>
                <a:gd name="connsiteX30" fmla="*/ 227871 w 1963511"/>
                <a:gd name="connsiteY30" fmla="*/ 2328618 h 3368591"/>
                <a:gd name="connsiteX31" fmla="*/ 261809 w 1963511"/>
                <a:gd name="connsiteY31" fmla="*/ 2409945 h 3368591"/>
                <a:gd name="connsiteX32" fmla="*/ 500281 w 1963511"/>
                <a:gd name="connsiteY32" fmla="*/ 2472858 h 3368591"/>
                <a:gd name="connsiteX33" fmla="*/ 891643 w 1963511"/>
                <a:gd name="connsiteY33" fmla="*/ 2570983 h 3368591"/>
                <a:gd name="connsiteX34" fmla="*/ 975677 w 1963511"/>
                <a:gd name="connsiteY34" fmla="*/ 2592987 h 3368591"/>
                <a:gd name="connsiteX35" fmla="*/ 970390 w 1963511"/>
                <a:gd name="connsiteY35" fmla="*/ 2522245 h 3368591"/>
                <a:gd name="connsiteX36" fmla="*/ 1832810 w 1963511"/>
                <a:gd name="connsiteY36" fmla="*/ 2895647 h 3368591"/>
                <a:gd name="connsiteX37" fmla="*/ 1809738 w 1963511"/>
                <a:gd name="connsiteY37" fmla="*/ 2911504 h 3368591"/>
                <a:gd name="connsiteX38" fmla="*/ 1279709 w 1963511"/>
                <a:gd name="connsiteY38" fmla="*/ 2718493 h 3368591"/>
                <a:gd name="connsiteX39" fmla="*/ 1180000 w 1963511"/>
                <a:gd name="connsiteY39" fmla="*/ 2670965 h 3368591"/>
                <a:gd name="connsiteX40" fmla="*/ 1306185 w 1963511"/>
                <a:gd name="connsiteY40" fmla="*/ 2709448 h 3368591"/>
                <a:gd name="connsiteX41" fmla="*/ 1802981 w 1963511"/>
                <a:gd name="connsiteY41" fmla="*/ 2888781 h 3368591"/>
                <a:gd name="connsiteX42" fmla="*/ 1832810 w 1963511"/>
                <a:gd name="connsiteY42" fmla="*/ 2895647 h 3368591"/>
                <a:gd name="connsiteX43" fmla="*/ 1762457 w 1963511"/>
                <a:gd name="connsiteY43" fmla="*/ 2317844 h 3368591"/>
                <a:gd name="connsiteX44" fmla="*/ 1663127 w 1963511"/>
                <a:gd name="connsiteY44" fmla="*/ 2219061 h 3368591"/>
                <a:gd name="connsiteX45" fmla="*/ 1025924 w 1963511"/>
                <a:gd name="connsiteY45" fmla="*/ 1847456 h 3368591"/>
                <a:gd name="connsiteX46" fmla="*/ 836191 w 1963511"/>
                <a:gd name="connsiteY46" fmla="*/ 1762987 h 3368591"/>
                <a:gd name="connsiteX47" fmla="*/ 928582 w 1963511"/>
                <a:gd name="connsiteY47" fmla="*/ 1998778 h 3368591"/>
                <a:gd name="connsiteX48" fmla="*/ 1024955 w 1963511"/>
                <a:gd name="connsiteY48" fmla="*/ 2605834 h 3368591"/>
                <a:gd name="connsiteX49" fmla="*/ 1024844 w 1963511"/>
                <a:gd name="connsiteY49" fmla="*/ 2606806 h 3368591"/>
                <a:gd name="connsiteX50" fmla="*/ 1045411 w 1963511"/>
                <a:gd name="connsiteY50" fmla="*/ 2612601 h 3368591"/>
                <a:gd name="connsiteX51" fmla="*/ 1087102 w 1963511"/>
                <a:gd name="connsiteY51" fmla="*/ 2626684 h 3368591"/>
                <a:gd name="connsiteX52" fmla="*/ 1180000 w 1963511"/>
                <a:gd name="connsiteY52" fmla="*/ 2670965 h 3368591"/>
                <a:gd name="connsiteX53" fmla="*/ 1088888 w 1963511"/>
                <a:gd name="connsiteY53" fmla="*/ 2643179 h 3368591"/>
                <a:gd name="connsiteX54" fmla="*/ 1046249 w 1963511"/>
                <a:gd name="connsiteY54" fmla="*/ 2632644 h 3368591"/>
                <a:gd name="connsiteX55" fmla="*/ 1022531 w 1963511"/>
                <a:gd name="connsiteY55" fmla="*/ 2627130 h 3368591"/>
                <a:gd name="connsiteX56" fmla="*/ 1012234 w 1963511"/>
                <a:gd name="connsiteY56" fmla="*/ 2717595 h 3368591"/>
                <a:gd name="connsiteX57" fmla="*/ 976971 w 1963511"/>
                <a:gd name="connsiteY57" fmla="*/ 2872153 h 3368591"/>
                <a:gd name="connsiteX58" fmla="*/ 986214 w 1963511"/>
                <a:gd name="connsiteY58" fmla="*/ 2733984 h 3368591"/>
                <a:gd name="connsiteX59" fmla="*/ 977447 w 1963511"/>
                <a:gd name="connsiteY59" fmla="*/ 2616666 h 3368591"/>
                <a:gd name="connsiteX60" fmla="*/ 898352 w 1963511"/>
                <a:gd name="connsiteY60" fmla="*/ 2598802 h 3368591"/>
                <a:gd name="connsiteX61" fmla="*/ 524724 w 1963511"/>
                <a:gd name="connsiteY61" fmla="*/ 2519998 h 3368591"/>
                <a:gd name="connsiteX62" fmla="*/ 285951 w 1963511"/>
                <a:gd name="connsiteY62" fmla="*/ 2473877 h 3368591"/>
                <a:gd name="connsiteX63" fmla="*/ 310651 w 1963511"/>
                <a:gd name="connsiteY63" fmla="*/ 2544959 h 3368591"/>
                <a:gd name="connsiteX64" fmla="*/ 337781 w 1963511"/>
                <a:gd name="connsiteY64" fmla="*/ 2644143 h 3368591"/>
                <a:gd name="connsiteX65" fmla="*/ 299538 w 1963511"/>
                <a:gd name="connsiteY65" fmla="*/ 2556634 h 3368591"/>
                <a:gd name="connsiteX66" fmla="*/ 44683 w 1963511"/>
                <a:gd name="connsiteY66" fmla="*/ 2140547 h 3368591"/>
                <a:gd name="connsiteX67" fmla="*/ 685899 w 1963511"/>
                <a:gd name="connsiteY67" fmla="*/ 878473 h 3368591"/>
                <a:gd name="connsiteX68" fmla="*/ 135757 w 1963511"/>
                <a:gd name="connsiteY68" fmla="*/ 5254 h 3368591"/>
                <a:gd name="connsiteX69" fmla="*/ 81828 w 1963511"/>
                <a:gd name="connsiteY69" fmla="*/ 560552 h 3368591"/>
                <a:gd name="connsiteX70" fmla="*/ 679352 w 1963511"/>
                <a:gd name="connsiteY70" fmla="*/ 1466887 h 3368591"/>
                <a:gd name="connsiteX71" fmla="*/ 809072 w 1963511"/>
                <a:gd name="connsiteY71" fmla="*/ 1687824 h 3368591"/>
                <a:gd name="connsiteX72" fmla="*/ 811943 w 1963511"/>
                <a:gd name="connsiteY72" fmla="*/ 1688940 h 3368591"/>
                <a:gd name="connsiteX73" fmla="*/ 1066272 w 1963511"/>
                <a:gd name="connsiteY73" fmla="*/ 1777668 h 3368591"/>
                <a:gd name="connsiteX74" fmla="*/ 1304018 w 1963511"/>
                <a:gd name="connsiteY74" fmla="*/ 1882474 h 3368591"/>
                <a:gd name="connsiteX75" fmla="*/ 1667284 w 1963511"/>
                <a:gd name="connsiteY75" fmla="*/ 2187687 h 3368591"/>
                <a:gd name="connsiteX76" fmla="*/ 1762457 w 1963511"/>
                <a:gd name="connsiteY76" fmla="*/ 2317844 h 3368591"/>
                <a:gd name="connsiteX77" fmla="*/ 1925236 w 1963511"/>
                <a:gd name="connsiteY77" fmla="*/ 2602150 h 3368591"/>
                <a:gd name="connsiteX78" fmla="*/ 1925752 w 1963511"/>
                <a:gd name="connsiteY78" fmla="*/ 2639964 h 3368591"/>
                <a:gd name="connsiteX79" fmla="*/ 1885262 w 1963511"/>
                <a:gd name="connsiteY79" fmla="*/ 2530483 h 3368591"/>
                <a:gd name="connsiteX80" fmla="*/ 1794108 w 1963511"/>
                <a:gd name="connsiteY80" fmla="*/ 2361128 h 3368591"/>
                <a:gd name="connsiteX81" fmla="*/ 1762457 w 1963511"/>
                <a:gd name="connsiteY81" fmla="*/ 2317844 h 3368591"/>
                <a:gd name="connsiteX82" fmla="*/ 1792849 w 1963511"/>
                <a:gd name="connsiteY82" fmla="*/ 2348068 h 3368591"/>
                <a:gd name="connsiteX83" fmla="*/ 1925236 w 1963511"/>
                <a:gd name="connsiteY83" fmla="*/ 2602150 h 3368591"/>
                <a:gd name="connsiteX84" fmla="*/ 1956538 w 1963511"/>
                <a:gd name="connsiteY84" fmla="*/ 2747360 h 3368591"/>
                <a:gd name="connsiteX85" fmla="*/ 1951226 w 1963511"/>
                <a:gd name="connsiteY85" fmla="*/ 2879199 h 3368591"/>
                <a:gd name="connsiteX86" fmla="*/ 1856113 w 1963511"/>
                <a:gd name="connsiteY86" fmla="*/ 2901011 h 3368591"/>
                <a:gd name="connsiteX87" fmla="*/ 1832810 w 1963511"/>
                <a:gd name="connsiteY87" fmla="*/ 2895647 h 3368591"/>
                <a:gd name="connsiteX88" fmla="*/ 1850058 w 1963511"/>
                <a:gd name="connsiteY88" fmla="*/ 2883794 h 3368591"/>
                <a:gd name="connsiteX89" fmla="*/ 1884839 w 1963511"/>
                <a:gd name="connsiteY89" fmla="*/ 2838051 h 3368591"/>
                <a:gd name="connsiteX90" fmla="*/ 1926889 w 1963511"/>
                <a:gd name="connsiteY90" fmla="*/ 2723343 h 3368591"/>
                <a:gd name="connsiteX91" fmla="*/ 1925752 w 1963511"/>
                <a:gd name="connsiteY91" fmla="*/ 2639964 h 3368591"/>
                <a:gd name="connsiteX92" fmla="*/ 1941398 w 1963511"/>
                <a:gd name="connsiteY92" fmla="*/ 2682268 h 3368591"/>
                <a:gd name="connsiteX93" fmla="*/ 1956538 w 1963511"/>
                <a:gd name="connsiteY93" fmla="*/ 2747360 h 3368591"/>
                <a:gd name="connsiteX0" fmla="*/ 619831 w 1990588"/>
                <a:gd name="connsiteY0" fmla="*/ 3287118 h 3368591"/>
                <a:gd name="connsiteX1" fmla="*/ 593121 w 1990588"/>
                <a:gd name="connsiteY1" fmla="*/ 3279253 h 3368591"/>
                <a:gd name="connsiteX2" fmla="*/ 393978 w 1990588"/>
                <a:gd name="connsiteY2" fmla="*/ 2750599 h 3368591"/>
                <a:gd name="connsiteX3" fmla="*/ 364858 w 1990588"/>
                <a:gd name="connsiteY3" fmla="*/ 2644143 h 3368591"/>
                <a:gd name="connsiteX4" fmla="*/ 417822 w 1990588"/>
                <a:gd name="connsiteY4" fmla="*/ 2765337 h 3368591"/>
                <a:gd name="connsiteX5" fmla="*/ 605651 w 1990588"/>
                <a:gd name="connsiteY5" fmla="*/ 3259861 h 3368591"/>
                <a:gd name="connsiteX6" fmla="*/ 619831 w 1990588"/>
                <a:gd name="connsiteY6" fmla="*/ 3287118 h 3368591"/>
                <a:gd name="connsiteX7" fmla="*/ 874460 w 1990588"/>
                <a:gd name="connsiteY7" fmla="*/ 3195236 h 3368591"/>
                <a:gd name="connsiteX8" fmla="*/ 848722 w 1990588"/>
                <a:gd name="connsiteY8" fmla="*/ 3237495 h 3368591"/>
                <a:gd name="connsiteX9" fmla="*/ 708623 w 1990588"/>
                <a:gd name="connsiteY9" fmla="*/ 3368030 h 3368591"/>
                <a:gd name="connsiteX10" fmla="*/ 630908 w 1990588"/>
                <a:gd name="connsiteY10" fmla="*/ 3308410 h 3368591"/>
                <a:gd name="connsiteX11" fmla="*/ 619831 w 1990588"/>
                <a:gd name="connsiteY11" fmla="*/ 3287118 h 3368591"/>
                <a:gd name="connsiteX12" fmla="*/ 639797 w 1990588"/>
                <a:gd name="connsiteY12" fmla="*/ 3292997 h 3368591"/>
                <a:gd name="connsiteX13" fmla="*/ 696302 w 1990588"/>
                <a:gd name="connsiteY13" fmla="*/ 3291217 h 3368591"/>
                <a:gd name="connsiteX14" fmla="*/ 808795 w 1990588"/>
                <a:gd name="connsiteY14" fmla="*/ 3251970 h 3368591"/>
                <a:gd name="connsiteX15" fmla="*/ 874460 w 1990588"/>
                <a:gd name="connsiteY15" fmla="*/ 3195236 h 3368591"/>
                <a:gd name="connsiteX16" fmla="*/ 1004048 w 1990588"/>
                <a:gd name="connsiteY16" fmla="*/ 2872153 h 3368591"/>
                <a:gd name="connsiteX17" fmla="*/ 1001220 w 1990588"/>
                <a:gd name="connsiteY17" fmla="*/ 2914428 h 3368591"/>
                <a:gd name="connsiteX18" fmla="*/ 897856 w 1990588"/>
                <a:gd name="connsiteY18" fmla="*/ 3175022 h 3368591"/>
                <a:gd name="connsiteX19" fmla="*/ 874460 w 1990588"/>
                <a:gd name="connsiteY19" fmla="*/ 3195236 h 3368591"/>
                <a:gd name="connsiteX20" fmla="*/ 887559 w 1990588"/>
                <a:gd name="connsiteY20" fmla="*/ 3173729 h 3368591"/>
                <a:gd name="connsiteX21" fmla="*/ 992321 w 1990588"/>
                <a:gd name="connsiteY21" fmla="*/ 2923552 h 3368591"/>
                <a:gd name="connsiteX22" fmla="*/ 1004048 w 1990588"/>
                <a:gd name="connsiteY22" fmla="*/ 2872153 h 3368591"/>
                <a:gd name="connsiteX23" fmla="*/ 997467 w 1990588"/>
                <a:gd name="connsiteY23" fmla="*/ 2522245 h 3368591"/>
                <a:gd name="connsiteX24" fmla="*/ 877673 w 1990588"/>
                <a:gd name="connsiteY24" fmla="*/ 2011286 h 3368591"/>
                <a:gd name="connsiteX25" fmla="*/ 670455 w 1990588"/>
                <a:gd name="connsiteY25" fmla="*/ 1515547 h 3368591"/>
                <a:gd name="connsiteX26" fmla="*/ 24852 w 1990588"/>
                <a:gd name="connsiteY26" fmla="*/ 477565 h 3368591"/>
                <a:gd name="connsiteX27" fmla="*/ 166991 w 1990588"/>
                <a:gd name="connsiteY27" fmla="*/ 51220 h 3368591"/>
                <a:gd name="connsiteX28" fmla="*/ 685265 w 1990588"/>
                <a:gd name="connsiteY28" fmla="*/ 886134 h 3368591"/>
                <a:gd name="connsiteX29" fmla="*/ 133667 w 1990588"/>
                <a:gd name="connsiteY29" fmla="*/ 2110920 h 3368591"/>
                <a:gd name="connsiteX30" fmla="*/ 254948 w 1990588"/>
                <a:gd name="connsiteY30" fmla="*/ 2328618 h 3368591"/>
                <a:gd name="connsiteX31" fmla="*/ 288886 w 1990588"/>
                <a:gd name="connsiteY31" fmla="*/ 2409945 h 3368591"/>
                <a:gd name="connsiteX32" fmla="*/ 527358 w 1990588"/>
                <a:gd name="connsiteY32" fmla="*/ 2472858 h 3368591"/>
                <a:gd name="connsiteX33" fmla="*/ 918720 w 1990588"/>
                <a:gd name="connsiteY33" fmla="*/ 2570983 h 3368591"/>
                <a:gd name="connsiteX34" fmla="*/ 1002754 w 1990588"/>
                <a:gd name="connsiteY34" fmla="*/ 2592987 h 3368591"/>
                <a:gd name="connsiteX35" fmla="*/ 997467 w 1990588"/>
                <a:gd name="connsiteY35" fmla="*/ 2522245 h 3368591"/>
                <a:gd name="connsiteX36" fmla="*/ 1859887 w 1990588"/>
                <a:gd name="connsiteY36" fmla="*/ 2895647 h 3368591"/>
                <a:gd name="connsiteX37" fmla="*/ 1836815 w 1990588"/>
                <a:gd name="connsiteY37" fmla="*/ 2911504 h 3368591"/>
                <a:gd name="connsiteX38" fmla="*/ 1306786 w 1990588"/>
                <a:gd name="connsiteY38" fmla="*/ 2718493 h 3368591"/>
                <a:gd name="connsiteX39" fmla="*/ 1207077 w 1990588"/>
                <a:gd name="connsiteY39" fmla="*/ 2670965 h 3368591"/>
                <a:gd name="connsiteX40" fmla="*/ 1333262 w 1990588"/>
                <a:gd name="connsiteY40" fmla="*/ 2709448 h 3368591"/>
                <a:gd name="connsiteX41" fmla="*/ 1830058 w 1990588"/>
                <a:gd name="connsiteY41" fmla="*/ 2888781 h 3368591"/>
                <a:gd name="connsiteX42" fmla="*/ 1859887 w 1990588"/>
                <a:gd name="connsiteY42" fmla="*/ 2895647 h 3368591"/>
                <a:gd name="connsiteX43" fmla="*/ 1789534 w 1990588"/>
                <a:gd name="connsiteY43" fmla="*/ 2317844 h 3368591"/>
                <a:gd name="connsiteX44" fmla="*/ 1690204 w 1990588"/>
                <a:gd name="connsiteY44" fmla="*/ 2219061 h 3368591"/>
                <a:gd name="connsiteX45" fmla="*/ 1053001 w 1990588"/>
                <a:gd name="connsiteY45" fmla="*/ 1847456 h 3368591"/>
                <a:gd name="connsiteX46" fmla="*/ 863268 w 1990588"/>
                <a:gd name="connsiteY46" fmla="*/ 1762987 h 3368591"/>
                <a:gd name="connsiteX47" fmla="*/ 955659 w 1990588"/>
                <a:gd name="connsiteY47" fmla="*/ 1998778 h 3368591"/>
                <a:gd name="connsiteX48" fmla="*/ 1052032 w 1990588"/>
                <a:gd name="connsiteY48" fmla="*/ 2605834 h 3368591"/>
                <a:gd name="connsiteX49" fmla="*/ 1051921 w 1990588"/>
                <a:gd name="connsiteY49" fmla="*/ 2606806 h 3368591"/>
                <a:gd name="connsiteX50" fmla="*/ 1072488 w 1990588"/>
                <a:gd name="connsiteY50" fmla="*/ 2612601 h 3368591"/>
                <a:gd name="connsiteX51" fmla="*/ 1114179 w 1990588"/>
                <a:gd name="connsiteY51" fmla="*/ 2626684 h 3368591"/>
                <a:gd name="connsiteX52" fmla="*/ 1207077 w 1990588"/>
                <a:gd name="connsiteY52" fmla="*/ 2670965 h 3368591"/>
                <a:gd name="connsiteX53" fmla="*/ 1115965 w 1990588"/>
                <a:gd name="connsiteY53" fmla="*/ 2643179 h 3368591"/>
                <a:gd name="connsiteX54" fmla="*/ 1073326 w 1990588"/>
                <a:gd name="connsiteY54" fmla="*/ 2632644 h 3368591"/>
                <a:gd name="connsiteX55" fmla="*/ 1049608 w 1990588"/>
                <a:gd name="connsiteY55" fmla="*/ 2627130 h 3368591"/>
                <a:gd name="connsiteX56" fmla="*/ 1039311 w 1990588"/>
                <a:gd name="connsiteY56" fmla="*/ 2717595 h 3368591"/>
                <a:gd name="connsiteX57" fmla="*/ 1004048 w 1990588"/>
                <a:gd name="connsiteY57" fmla="*/ 2872153 h 3368591"/>
                <a:gd name="connsiteX58" fmla="*/ 1013291 w 1990588"/>
                <a:gd name="connsiteY58" fmla="*/ 2733984 h 3368591"/>
                <a:gd name="connsiteX59" fmla="*/ 1004524 w 1990588"/>
                <a:gd name="connsiteY59" fmla="*/ 2616666 h 3368591"/>
                <a:gd name="connsiteX60" fmla="*/ 925429 w 1990588"/>
                <a:gd name="connsiteY60" fmla="*/ 2598802 h 3368591"/>
                <a:gd name="connsiteX61" fmla="*/ 551801 w 1990588"/>
                <a:gd name="connsiteY61" fmla="*/ 2519998 h 3368591"/>
                <a:gd name="connsiteX62" fmla="*/ 313028 w 1990588"/>
                <a:gd name="connsiteY62" fmla="*/ 2473877 h 3368591"/>
                <a:gd name="connsiteX63" fmla="*/ 337728 w 1990588"/>
                <a:gd name="connsiteY63" fmla="*/ 2544959 h 3368591"/>
                <a:gd name="connsiteX64" fmla="*/ 364858 w 1990588"/>
                <a:gd name="connsiteY64" fmla="*/ 2644143 h 3368591"/>
                <a:gd name="connsiteX65" fmla="*/ 326615 w 1990588"/>
                <a:gd name="connsiteY65" fmla="*/ 2556634 h 3368591"/>
                <a:gd name="connsiteX66" fmla="*/ 71760 w 1990588"/>
                <a:gd name="connsiteY66" fmla="*/ 2140547 h 3368591"/>
                <a:gd name="connsiteX67" fmla="*/ 712976 w 1990588"/>
                <a:gd name="connsiteY67" fmla="*/ 878473 h 3368591"/>
                <a:gd name="connsiteX68" fmla="*/ 162834 w 1990588"/>
                <a:gd name="connsiteY68" fmla="*/ 5254 h 3368591"/>
                <a:gd name="connsiteX69" fmla="*/ 108905 w 1990588"/>
                <a:gd name="connsiteY69" fmla="*/ 560552 h 3368591"/>
                <a:gd name="connsiteX70" fmla="*/ 706429 w 1990588"/>
                <a:gd name="connsiteY70" fmla="*/ 1466887 h 3368591"/>
                <a:gd name="connsiteX71" fmla="*/ 836149 w 1990588"/>
                <a:gd name="connsiteY71" fmla="*/ 1687824 h 3368591"/>
                <a:gd name="connsiteX72" fmla="*/ 839020 w 1990588"/>
                <a:gd name="connsiteY72" fmla="*/ 1688940 h 3368591"/>
                <a:gd name="connsiteX73" fmla="*/ 1093349 w 1990588"/>
                <a:gd name="connsiteY73" fmla="*/ 1777668 h 3368591"/>
                <a:gd name="connsiteX74" fmla="*/ 1331095 w 1990588"/>
                <a:gd name="connsiteY74" fmla="*/ 1882474 h 3368591"/>
                <a:gd name="connsiteX75" fmla="*/ 1694361 w 1990588"/>
                <a:gd name="connsiteY75" fmla="*/ 2187687 h 3368591"/>
                <a:gd name="connsiteX76" fmla="*/ 1789534 w 1990588"/>
                <a:gd name="connsiteY76" fmla="*/ 2317844 h 3368591"/>
                <a:gd name="connsiteX77" fmla="*/ 1952313 w 1990588"/>
                <a:gd name="connsiteY77" fmla="*/ 2602150 h 3368591"/>
                <a:gd name="connsiteX78" fmla="*/ 1952829 w 1990588"/>
                <a:gd name="connsiteY78" fmla="*/ 2639964 h 3368591"/>
                <a:gd name="connsiteX79" fmla="*/ 1912339 w 1990588"/>
                <a:gd name="connsiteY79" fmla="*/ 2530483 h 3368591"/>
                <a:gd name="connsiteX80" fmla="*/ 1821185 w 1990588"/>
                <a:gd name="connsiteY80" fmla="*/ 2361128 h 3368591"/>
                <a:gd name="connsiteX81" fmla="*/ 1789534 w 1990588"/>
                <a:gd name="connsiteY81" fmla="*/ 2317844 h 3368591"/>
                <a:gd name="connsiteX82" fmla="*/ 1819926 w 1990588"/>
                <a:gd name="connsiteY82" fmla="*/ 2348068 h 3368591"/>
                <a:gd name="connsiteX83" fmla="*/ 1952313 w 1990588"/>
                <a:gd name="connsiteY83" fmla="*/ 2602150 h 3368591"/>
                <a:gd name="connsiteX84" fmla="*/ 1983615 w 1990588"/>
                <a:gd name="connsiteY84" fmla="*/ 2747360 h 3368591"/>
                <a:gd name="connsiteX85" fmla="*/ 1978303 w 1990588"/>
                <a:gd name="connsiteY85" fmla="*/ 2879199 h 3368591"/>
                <a:gd name="connsiteX86" fmla="*/ 1883190 w 1990588"/>
                <a:gd name="connsiteY86" fmla="*/ 2901011 h 3368591"/>
                <a:gd name="connsiteX87" fmla="*/ 1859887 w 1990588"/>
                <a:gd name="connsiteY87" fmla="*/ 2895647 h 3368591"/>
                <a:gd name="connsiteX88" fmla="*/ 1877135 w 1990588"/>
                <a:gd name="connsiteY88" fmla="*/ 2883794 h 3368591"/>
                <a:gd name="connsiteX89" fmla="*/ 1911916 w 1990588"/>
                <a:gd name="connsiteY89" fmla="*/ 2838051 h 3368591"/>
                <a:gd name="connsiteX90" fmla="*/ 1953966 w 1990588"/>
                <a:gd name="connsiteY90" fmla="*/ 2723343 h 3368591"/>
                <a:gd name="connsiteX91" fmla="*/ 1952829 w 1990588"/>
                <a:gd name="connsiteY91" fmla="*/ 2639964 h 3368591"/>
                <a:gd name="connsiteX92" fmla="*/ 1968475 w 1990588"/>
                <a:gd name="connsiteY92" fmla="*/ 2682268 h 3368591"/>
                <a:gd name="connsiteX93" fmla="*/ 1983615 w 1990588"/>
                <a:gd name="connsiteY93" fmla="*/ 2747360 h 3368591"/>
                <a:gd name="connsiteX0" fmla="*/ 627636 w 1998393"/>
                <a:gd name="connsiteY0" fmla="*/ 3287118 h 3368591"/>
                <a:gd name="connsiteX1" fmla="*/ 600926 w 1998393"/>
                <a:gd name="connsiteY1" fmla="*/ 3279253 h 3368591"/>
                <a:gd name="connsiteX2" fmla="*/ 401783 w 1998393"/>
                <a:gd name="connsiteY2" fmla="*/ 2750599 h 3368591"/>
                <a:gd name="connsiteX3" fmla="*/ 372663 w 1998393"/>
                <a:gd name="connsiteY3" fmla="*/ 2644143 h 3368591"/>
                <a:gd name="connsiteX4" fmla="*/ 425627 w 1998393"/>
                <a:gd name="connsiteY4" fmla="*/ 2765337 h 3368591"/>
                <a:gd name="connsiteX5" fmla="*/ 613456 w 1998393"/>
                <a:gd name="connsiteY5" fmla="*/ 3259861 h 3368591"/>
                <a:gd name="connsiteX6" fmla="*/ 627636 w 1998393"/>
                <a:gd name="connsiteY6" fmla="*/ 3287118 h 3368591"/>
                <a:gd name="connsiteX7" fmla="*/ 882265 w 1998393"/>
                <a:gd name="connsiteY7" fmla="*/ 3195236 h 3368591"/>
                <a:gd name="connsiteX8" fmla="*/ 856527 w 1998393"/>
                <a:gd name="connsiteY8" fmla="*/ 3237495 h 3368591"/>
                <a:gd name="connsiteX9" fmla="*/ 716428 w 1998393"/>
                <a:gd name="connsiteY9" fmla="*/ 3368030 h 3368591"/>
                <a:gd name="connsiteX10" fmla="*/ 638713 w 1998393"/>
                <a:gd name="connsiteY10" fmla="*/ 3308410 h 3368591"/>
                <a:gd name="connsiteX11" fmla="*/ 627636 w 1998393"/>
                <a:gd name="connsiteY11" fmla="*/ 3287118 h 3368591"/>
                <a:gd name="connsiteX12" fmla="*/ 647602 w 1998393"/>
                <a:gd name="connsiteY12" fmla="*/ 3292997 h 3368591"/>
                <a:gd name="connsiteX13" fmla="*/ 704107 w 1998393"/>
                <a:gd name="connsiteY13" fmla="*/ 3291217 h 3368591"/>
                <a:gd name="connsiteX14" fmla="*/ 816600 w 1998393"/>
                <a:gd name="connsiteY14" fmla="*/ 3251970 h 3368591"/>
                <a:gd name="connsiteX15" fmla="*/ 882265 w 1998393"/>
                <a:gd name="connsiteY15" fmla="*/ 3195236 h 3368591"/>
                <a:gd name="connsiteX16" fmla="*/ 1011853 w 1998393"/>
                <a:gd name="connsiteY16" fmla="*/ 2872153 h 3368591"/>
                <a:gd name="connsiteX17" fmla="*/ 1009025 w 1998393"/>
                <a:gd name="connsiteY17" fmla="*/ 2914428 h 3368591"/>
                <a:gd name="connsiteX18" fmla="*/ 905661 w 1998393"/>
                <a:gd name="connsiteY18" fmla="*/ 3175022 h 3368591"/>
                <a:gd name="connsiteX19" fmla="*/ 882265 w 1998393"/>
                <a:gd name="connsiteY19" fmla="*/ 3195236 h 3368591"/>
                <a:gd name="connsiteX20" fmla="*/ 895364 w 1998393"/>
                <a:gd name="connsiteY20" fmla="*/ 3173729 h 3368591"/>
                <a:gd name="connsiteX21" fmla="*/ 1000126 w 1998393"/>
                <a:gd name="connsiteY21" fmla="*/ 2923552 h 3368591"/>
                <a:gd name="connsiteX22" fmla="*/ 1011853 w 1998393"/>
                <a:gd name="connsiteY22" fmla="*/ 2872153 h 3368591"/>
                <a:gd name="connsiteX23" fmla="*/ 1005272 w 1998393"/>
                <a:gd name="connsiteY23" fmla="*/ 2522245 h 3368591"/>
                <a:gd name="connsiteX24" fmla="*/ 885478 w 1998393"/>
                <a:gd name="connsiteY24" fmla="*/ 2011286 h 3368591"/>
                <a:gd name="connsiteX25" fmla="*/ 678260 w 1998393"/>
                <a:gd name="connsiteY25" fmla="*/ 1515547 h 3368591"/>
                <a:gd name="connsiteX26" fmla="*/ 32657 w 1998393"/>
                <a:gd name="connsiteY26" fmla="*/ 477565 h 3368591"/>
                <a:gd name="connsiteX27" fmla="*/ 174796 w 1998393"/>
                <a:gd name="connsiteY27" fmla="*/ 51220 h 3368591"/>
                <a:gd name="connsiteX28" fmla="*/ 693070 w 1998393"/>
                <a:gd name="connsiteY28" fmla="*/ 886134 h 3368591"/>
                <a:gd name="connsiteX29" fmla="*/ 141472 w 1998393"/>
                <a:gd name="connsiteY29" fmla="*/ 2110920 h 3368591"/>
                <a:gd name="connsiteX30" fmla="*/ 262753 w 1998393"/>
                <a:gd name="connsiteY30" fmla="*/ 2328618 h 3368591"/>
                <a:gd name="connsiteX31" fmla="*/ 296691 w 1998393"/>
                <a:gd name="connsiteY31" fmla="*/ 2409945 h 3368591"/>
                <a:gd name="connsiteX32" fmla="*/ 535163 w 1998393"/>
                <a:gd name="connsiteY32" fmla="*/ 2472858 h 3368591"/>
                <a:gd name="connsiteX33" fmla="*/ 926525 w 1998393"/>
                <a:gd name="connsiteY33" fmla="*/ 2570983 h 3368591"/>
                <a:gd name="connsiteX34" fmla="*/ 1010559 w 1998393"/>
                <a:gd name="connsiteY34" fmla="*/ 2592987 h 3368591"/>
                <a:gd name="connsiteX35" fmla="*/ 1005272 w 1998393"/>
                <a:gd name="connsiteY35" fmla="*/ 2522245 h 3368591"/>
                <a:gd name="connsiteX36" fmla="*/ 1867692 w 1998393"/>
                <a:gd name="connsiteY36" fmla="*/ 2895647 h 3368591"/>
                <a:gd name="connsiteX37" fmla="*/ 1844620 w 1998393"/>
                <a:gd name="connsiteY37" fmla="*/ 2911504 h 3368591"/>
                <a:gd name="connsiteX38" fmla="*/ 1314591 w 1998393"/>
                <a:gd name="connsiteY38" fmla="*/ 2718493 h 3368591"/>
                <a:gd name="connsiteX39" fmla="*/ 1214882 w 1998393"/>
                <a:gd name="connsiteY39" fmla="*/ 2670965 h 3368591"/>
                <a:gd name="connsiteX40" fmla="*/ 1341067 w 1998393"/>
                <a:gd name="connsiteY40" fmla="*/ 2709448 h 3368591"/>
                <a:gd name="connsiteX41" fmla="*/ 1837863 w 1998393"/>
                <a:gd name="connsiteY41" fmla="*/ 2888781 h 3368591"/>
                <a:gd name="connsiteX42" fmla="*/ 1867692 w 1998393"/>
                <a:gd name="connsiteY42" fmla="*/ 2895647 h 3368591"/>
                <a:gd name="connsiteX43" fmla="*/ 1797339 w 1998393"/>
                <a:gd name="connsiteY43" fmla="*/ 2317844 h 3368591"/>
                <a:gd name="connsiteX44" fmla="*/ 1698009 w 1998393"/>
                <a:gd name="connsiteY44" fmla="*/ 2219061 h 3368591"/>
                <a:gd name="connsiteX45" fmla="*/ 1060806 w 1998393"/>
                <a:gd name="connsiteY45" fmla="*/ 1847456 h 3368591"/>
                <a:gd name="connsiteX46" fmla="*/ 871073 w 1998393"/>
                <a:gd name="connsiteY46" fmla="*/ 1762987 h 3368591"/>
                <a:gd name="connsiteX47" fmla="*/ 963464 w 1998393"/>
                <a:gd name="connsiteY47" fmla="*/ 1998778 h 3368591"/>
                <a:gd name="connsiteX48" fmla="*/ 1059837 w 1998393"/>
                <a:gd name="connsiteY48" fmla="*/ 2605834 h 3368591"/>
                <a:gd name="connsiteX49" fmla="*/ 1059726 w 1998393"/>
                <a:gd name="connsiteY49" fmla="*/ 2606806 h 3368591"/>
                <a:gd name="connsiteX50" fmla="*/ 1080293 w 1998393"/>
                <a:gd name="connsiteY50" fmla="*/ 2612601 h 3368591"/>
                <a:gd name="connsiteX51" fmla="*/ 1121984 w 1998393"/>
                <a:gd name="connsiteY51" fmla="*/ 2626684 h 3368591"/>
                <a:gd name="connsiteX52" fmla="*/ 1214882 w 1998393"/>
                <a:gd name="connsiteY52" fmla="*/ 2670965 h 3368591"/>
                <a:gd name="connsiteX53" fmla="*/ 1123770 w 1998393"/>
                <a:gd name="connsiteY53" fmla="*/ 2643179 h 3368591"/>
                <a:gd name="connsiteX54" fmla="*/ 1081131 w 1998393"/>
                <a:gd name="connsiteY54" fmla="*/ 2632644 h 3368591"/>
                <a:gd name="connsiteX55" fmla="*/ 1057413 w 1998393"/>
                <a:gd name="connsiteY55" fmla="*/ 2627130 h 3368591"/>
                <a:gd name="connsiteX56" fmla="*/ 1047116 w 1998393"/>
                <a:gd name="connsiteY56" fmla="*/ 2717595 h 3368591"/>
                <a:gd name="connsiteX57" fmla="*/ 1011853 w 1998393"/>
                <a:gd name="connsiteY57" fmla="*/ 2872153 h 3368591"/>
                <a:gd name="connsiteX58" fmla="*/ 1021096 w 1998393"/>
                <a:gd name="connsiteY58" fmla="*/ 2733984 h 3368591"/>
                <a:gd name="connsiteX59" fmla="*/ 1012329 w 1998393"/>
                <a:gd name="connsiteY59" fmla="*/ 2616666 h 3368591"/>
                <a:gd name="connsiteX60" fmla="*/ 933234 w 1998393"/>
                <a:gd name="connsiteY60" fmla="*/ 2598802 h 3368591"/>
                <a:gd name="connsiteX61" fmla="*/ 559606 w 1998393"/>
                <a:gd name="connsiteY61" fmla="*/ 2519998 h 3368591"/>
                <a:gd name="connsiteX62" fmla="*/ 320833 w 1998393"/>
                <a:gd name="connsiteY62" fmla="*/ 2473877 h 3368591"/>
                <a:gd name="connsiteX63" fmla="*/ 345533 w 1998393"/>
                <a:gd name="connsiteY63" fmla="*/ 2544959 h 3368591"/>
                <a:gd name="connsiteX64" fmla="*/ 372663 w 1998393"/>
                <a:gd name="connsiteY64" fmla="*/ 2644143 h 3368591"/>
                <a:gd name="connsiteX65" fmla="*/ 334420 w 1998393"/>
                <a:gd name="connsiteY65" fmla="*/ 2556634 h 3368591"/>
                <a:gd name="connsiteX66" fmla="*/ 79565 w 1998393"/>
                <a:gd name="connsiteY66" fmla="*/ 2140547 h 3368591"/>
                <a:gd name="connsiteX67" fmla="*/ 720781 w 1998393"/>
                <a:gd name="connsiteY67" fmla="*/ 878473 h 3368591"/>
                <a:gd name="connsiteX68" fmla="*/ 170639 w 1998393"/>
                <a:gd name="connsiteY68" fmla="*/ 5254 h 3368591"/>
                <a:gd name="connsiteX69" fmla="*/ 116710 w 1998393"/>
                <a:gd name="connsiteY69" fmla="*/ 560552 h 3368591"/>
                <a:gd name="connsiteX70" fmla="*/ 714234 w 1998393"/>
                <a:gd name="connsiteY70" fmla="*/ 1466887 h 3368591"/>
                <a:gd name="connsiteX71" fmla="*/ 843954 w 1998393"/>
                <a:gd name="connsiteY71" fmla="*/ 1687824 h 3368591"/>
                <a:gd name="connsiteX72" fmla="*/ 846825 w 1998393"/>
                <a:gd name="connsiteY72" fmla="*/ 1688940 h 3368591"/>
                <a:gd name="connsiteX73" fmla="*/ 1101154 w 1998393"/>
                <a:gd name="connsiteY73" fmla="*/ 1777668 h 3368591"/>
                <a:gd name="connsiteX74" fmla="*/ 1338900 w 1998393"/>
                <a:gd name="connsiteY74" fmla="*/ 1882474 h 3368591"/>
                <a:gd name="connsiteX75" fmla="*/ 1702166 w 1998393"/>
                <a:gd name="connsiteY75" fmla="*/ 2187687 h 3368591"/>
                <a:gd name="connsiteX76" fmla="*/ 1797339 w 1998393"/>
                <a:gd name="connsiteY76" fmla="*/ 2317844 h 3368591"/>
                <a:gd name="connsiteX77" fmla="*/ 1960118 w 1998393"/>
                <a:gd name="connsiteY77" fmla="*/ 2602150 h 3368591"/>
                <a:gd name="connsiteX78" fmla="*/ 1960634 w 1998393"/>
                <a:gd name="connsiteY78" fmla="*/ 2639964 h 3368591"/>
                <a:gd name="connsiteX79" fmla="*/ 1920144 w 1998393"/>
                <a:gd name="connsiteY79" fmla="*/ 2530483 h 3368591"/>
                <a:gd name="connsiteX80" fmla="*/ 1828990 w 1998393"/>
                <a:gd name="connsiteY80" fmla="*/ 2361128 h 3368591"/>
                <a:gd name="connsiteX81" fmla="*/ 1797339 w 1998393"/>
                <a:gd name="connsiteY81" fmla="*/ 2317844 h 3368591"/>
                <a:gd name="connsiteX82" fmla="*/ 1827731 w 1998393"/>
                <a:gd name="connsiteY82" fmla="*/ 2348068 h 3368591"/>
                <a:gd name="connsiteX83" fmla="*/ 1960118 w 1998393"/>
                <a:gd name="connsiteY83" fmla="*/ 2602150 h 3368591"/>
                <a:gd name="connsiteX84" fmla="*/ 1991420 w 1998393"/>
                <a:gd name="connsiteY84" fmla="*/ 2747360 h 3368591"/>
                <a:gd name="connsiteX85" fmla="*/ 1986108 w 1998393"/>
                <a:gd name="connsiteY85" fmla="*/ 2879199 h 3368591"/>
                <a:gd name="connsiteX86" fmla="*/ 1890995 w 1998393"/>
                <a:gd name="connsiteY86" fmla="*/ 2901011 h 3368591"/>
                <a:gd name="connsiteX87" fmla="*/ 1867692 w 1998393"/>
                <a:gd name="connsiteY87" fmla="*/ 2895647 h 3368591"/>
                <a:gd name="connsiteX88" fmla="*/ 1884940 w 1998393"/>
                <a:gd name="connsiteY88" fmla="*/ 2883794 h 3368591"/>
                <a:gd name="connsiteX89" fmla="*/ 1919721 w 1998393"/>
                <a:gd name="connsiteY89" fmla="*/ 2838051 h 3368591"/>
                <a:gd name="connsiteX90" fmla="*/ 1961771 w 1998393"/>
                <a:gd name="connsiteY90" fmla="*/ 2723343 h 3368591"/>
                <a:gd name="connsiteX91" fmla="*/ 1960634 w 1998393"/>
                <a:gd name="connsiteY91" fmla="*/ 2639964 h 3368591"/>
                <a:gd name="connsiteX92" fmla="*/ 1976280 w 1998393"/>
                <a:gd name="connsiteY92" fmla="*/ 2682268 h 3368591"/>
                <a:gd name="connsiteX93" fmla="*/ 1991420 w 1998393"/>
                <a:gd name="connsiteY93" fmla="*/ 2747360 h 3368591"/>
                <a:gd name="connsiteX0" fmla="*/ 627636 w 1998393"/>
                <a:gd name="connsiteY0" fmla="*/ 3282035 h 3363508"/>
                <a:gd name="connsiteX1" fmla="*/ 600926 w 1998393"/>
                <a:gd name="connsiteY1" fmla="*/ 3274170 h 3363508"/>
                <a:gd name="connsiteX2" fmla="*/ 401783 w 1998393"/>
                <a:gd name="connsiteY2" fmla="*/ 2745516 h 3363508"/>
                <a:gd name="connsiteX3" fmla="*/ 372663 w 1998393"/>
                <a:gd name="connsiteY3" fmla="*/ 2639060 h 3363508"/>
                <a:gd name="connsiteX4" fmla="*/ 425627 w 1998393"/>
                <a:gd name="connsiteY4" fmla="*/ 2760254 h 3363508"/>
                <a:gd name="connsiteX5" fmla="*/ 613456 w 1998393"/>
                <a:gd name="connsiteY5" fmla="*/ 3254778 h 3363508"/>
                <a:gd name="connsiteX6" fmla="*/ 627636 w 1998393"/>
                <a:gd name="connsiteY6" fmla="*/ 3282035 h 3363508"/>
                <a:gd name="connsiteX7" fmla="*/ 882265 w 1998393"/>
                <a:gd name="connsiteY7" fmla="*/ 3190153 h 3363508"/>
                <a:gd name="connsiteX8" fmla="*/ 856527 w 1998393"/>
                <a:gd name="connsiteY8" fmla="*/ 3232412 h 3363508"/>
                <a:gd name="connsiteX9" fmla="*/ 716428 w 1998393"/>
                <a:gd name="connsiteY9" fmla="*/ 3362947 h 3363508"/>
                <a:gd name="connsiteX10" fmla="*/ 638713 w 1998393"/>
                <a:gd name="connsiteY10" fmla="*/ 3303327 h 3363508"/>
                <a:gd name="connsiteX11" fmla="*/ 627636 w 1998393"/>
                <a:gd name="connsiteY11" fmla="*/ 3282035 h 3363508"/>
                <a:gd name="connsiteX12" fmla="*/ 647602 w 1998393"/>
                <a:gd name="connsiteY12" fmla="*/ 3287914 h 3363508"/>
                <a:gd name="connsiteX13" fmla="*/ 704107 w 1998393"/>
                <a:gd name="connsiteY13" fmla="*/ 3286134 h 3363508"/>
                <a:gd name="connsiteX14" fmla="*/ 816600 w 1998393"/>
                <a:gd name="connsiteY14" fmla="*/ 3246887 h 3363508"/>
                <a:gd name="connsiteX15" fmla="*/ 882265 w 1998393"/>
                <a:gd name="connsiteY15" fmla="*/ 3190153 h 3363508"/>
                <a:gd name="connsiteX16" fmla="*/ 1011853 w 1998393"/>
                <a:gd name="connsiteY16" fmla="*/ 2867070 h 3363508"/>
                <a:gd name="connsiteX17" fmla="*/ 1009025 w 1998393"/>
                <a:gd name="connsiteY17" fmla="*/ 2909345 h 3363508"/>
                <a:gd name="connsiteX18" fmla="*/ 905661 w 1998393"/>
                <a:gd name="connsiteY18" fmla="*/ 3169939 h 3363508"/>
                <a:gd name="connsiteX19" fmla="*/ 882265 w 1998393"/>
                <a:gd name="connsiteY19" fmla="*/ 3190153 h 3363508"/>
                <a:gd name="connsiteX20" fmla="*/ 895364 w 1998393"/>
                <a:gd name="connsiteY20" fmla="*/ 3168646 h 3363508"/>
                <a:gd name="connsiteX21" fmla="*/ 1000126 w 1998393"/>
                <a:gd name="connsiteY21" fmla="*/ 2918469 h 3363508"/>
                <a:gd name="connsiteX22" fmla="*/ 1011853 w 1998393"/>
                <a:gd name="connsiteY22" fmla="*/ 2867070 h 3363508"/>
                <a:gd name="connsiteX23" fmla="*/ 1005272 w 1998393"/>
                <a:gd name="connsiteY23" fmla="*/ 2517162 h 3363508"/>
                <a:gd name="connsiteX24" fmla="*/ 885478 w 1998393"/>
                <a:gd name="connsiteY24" fmla="*/ 2006203 h 3363508"/>
                <a:gd name="connsiteX25" fmla="*/ 678260 w 1998393"/>
                <a:gd name="connsiteY25" fmla="*/ 1510464 h 3363508"/>
                <a:gd name="connsiteX26" fmla="*/ 32657 w 1998393"/>
                <a:gd name="connsiteY26" fmla="*/ 472482 h 3363508"/>
                <a:gd name="connsiteX27" fmla="*/ 174796 w 1998393"/>
                <a:gd name="connsiteY27" fmla="*/ 46137 h 3363508"/>
                <a:gd name="connsiteX28" fmla="*/ 693070 w 1998393"/>
                <a:gd name="connsiteY28" fmla="*/ 881051 h 3363508"/>
                <a:gd name="connsiteX29" fmla="*/ 141472 w 1998393"/>
                <a:gd name="connsiteY29" fmla="*/ 2105837 h 3363508"/>
                <a:gd name="connsiteX30" fmla="*/ 262753 w 1998393"/>
                <a:gd name="connsiteY30" fmla="*/ 2323535 h 3363508"/>
                <a:gd name="connsiteX31" fmla="*/ 296691 w 1998393"/>
                <a:gd name="connsiteY31" fmla="*/ 2404862 h 3363508"/>
                <a:gd name="connsiteX32" fmla="*/ 535163 w 1998393"/>
                <a:gd name="connsiteY32" fmla="*/ 2467775 h 3363508"/>
                <a:gd name="connsiteX33" fmla="*/ 926525 w 1998393"/>
                <a:gd name="connsiteY33" fmla="*/ 2565900 h 3363508"/>
                <a:gd name="connsiteX34" fmla="*/ 1010559 w 1998393"/>
                <a:gd name="connsiteY34" fmla="*/ 2587904 h 3363508"/>
                <a:gd name="connsiteX35" fmla="*/ 1005272 w 1998393"/>
                <a:gd name="connsiteY35" fmla="*/ 2517162 h 3363508"/>
                <a:gd name="connsiteX36" fmla="*/ 1867692 w 1998393"/>
                <a:gd name="connsiteY36" fmla="*/ 2890564 h 3363508"/>
                <a:gd name="connsiteX37" fmla="*/ 1844620 w 1998393"/>
                <a:gd name="connsiteY37" fmla="*/ 2906421 h 3363508"/>
                <a:gd name="connsiteX38" fmla="*/ 1314591 w 1998393"/>
                <a:gd name="connsiteY38" fmla="*/ 2713410 h 3363508"/>
                <a:gd name="connsiteX39" fmla="*/ 1214882 w 1998393"/>
                <a:gd name="connsiteY39" fmla="*/ 2665882 h 3363508"/>
                <a:gd name="connsiteX40" fmla="*/ 1341067 w 1998393"/>
                <a:gd name="connsiteY40" fmla="*/ 2704365 h 3363508"/>
                <a:gd name="connsiteX41" fmla="*/ 1837863 w 1998393"/>
                <a:gd name="connsiteY41" fmla="*/ 2883698 h 3363508"/>
                <a:gd name="connsiteX42" fmla="*/ 1867692 w 1998393"/>
                <a:gd name="connsiteY42" fmla="*/ 2890564 h 3363508"/>
                <a:gd name="connsiteX43" fmla="*/ 1797339 w 1998393"/>
                <a:gd name="connsiteY43" fmla="*/ 2312761 h 3363508"/>
                <a:gd name="connsiteX44" fmla="*/ 1698009 w 1998393"/>
                <a:gd name="connsiteY44" fmla="*/ 2213978 h 3363508"/>
                <a:gd name="connsiteX45" fmla="*/ 1060806 w 1998393"/>
                <a:gd name="connsiteY45" fmla="*/ 1842373 h 3363508"/>
                <a:gd name="connsiteX46" fmla="*/ 871073 w 1998393"/>
                <a:gd name="connsiteY46" fmla="*/ 1757904 h 3363508"/>
                <a:gd name="connsiteX47" fmla="*/ 963464 w 1998393"/>
                <a:gd name="connsiteY47" fmla="*/ 1993695 h 3363508"/>
                <a:gd name="connsiteX48" fmla="*/ 1059837 w 1998393"/>
                <a:gd name="connsiteY48" fmla="*/ 2600751 h 3363508"/>
                <a:gd name="connsiteX49" fmla="*/ 1059726 w 1998393"/>
                <a:gd name="connsiteY49" fmla="*/ 2601723 h 3363508"/>
                <a:gd name="connsiteX50" fmla="*/ 1080293 w 1998393"/>
                <a:gd name="connsiteY50" fmla="*/ 2607518 h 3363508"/>
                <a:gd name="connsiteX51" fmla="*/ 1121984 w 1998393"/>
                <a:gd name="connsiteY51" fmla="*/ 2621601 h 3363508"/>
                <a:gd name="connsiteX52" fmla="*/ 1214882 w 1998393"/>
                <a:gd name="connsiteY52" fmla="*/ 2665882 h 3363508"/>
                <a:gd name="connsiteX53" fmla="*/ 1123770 w 1998393"/>
                <a:gd name="connsiteY53" fmla="*/ 2638096 h 3363508"/>
                <a:gd name="connsiteX54" fmla="*/ 1081131 w 1998393"/>
                <a:gd name="connsiteY54" fmla="*/ 2627561 h 3363508"/>
                <a:gd name="connsiteX55" fmla="*/ 1057413 w 1998393"/>
                <a:gd name="connsiteY55" fmla="*/ 2622047 h 3363508"/>
                <a:gd name="connsiteX56" fmla="*/ 1047116 w 1998393"/>
                <a:gd name="connsiteY56" fmla="*/ 2712512 h 3363508"/>
                <a:gd name="connsiteX57" fmla="*/ 1011853 w 1998393"/>
                <a:gd name="connsiteY57" fmla="*/ 2867070 h 3363508"/>
                <a:gd name="connsiteX58" fmla="*/ 1021096 w 1998393"/>
                <a:gd name="connsiteY58" fmla="*/ 2728901 h 3363508"/>
                <a:gd name="connsiteX59" fmla="*/ 1012329 w 1998393"/>
                <a:gd name="connsiteY59" fmla="*/ 2611583 h 3363508"/>
                <a:gd name="connsiteX60" fmla="*/ 933234 w 1998393"/>
                <a:gd name="connsiteY60" fmla="*/ 2593719 h 3363508"/>
                <a:gd name="connsiteX61" fmla="*/ 559606 w 1998393"/>
                <a:gd name="connsiteY61" fmla="*/ 2514915 h 3363508"/>
                <a:gd name="connsiteX62" fmla="*/ 320833 w 1998393"/>
                <a:gd name="connsiteY62" fmla="*/ 2468794 h 3363508"/>
                <a:gd name="connsiteX63" fmla="*/ 345533 w 1998393"/>
                <a:gd name="connsiteY63" fmla="*/ 2539876 h 3363508"/>
                <a:gd name="connsiteX64" fmla="*/ 372663 w 1998393"/>
                <a:gd name="connsiteY64" fmla="*/ 2639060 h 3363508"/>
                <a:gd name="connsiteX65" fmla="*/ 334420 w 1998393"/>
                <a:gd name="connsiteY65" fmla="*/ 2551551 h 3363508"/>
                <a:gd name="connsiteX66" fmla="*/ 79565 w 1998393"/>
                <a:gd name="connsiteY66" fmla="*/ 2135464 h 3363508"/>
                <a:gd name="connsiteX67" fmla="*/ 720781 w 1998393"/>
                <a:gd name="connsiteY67" fmla="*/ 873390 h 3363508"/>
                <a:gd name="connsiteX68" fmla="*/ 170639 w 1998393"/>
                <a:gd name="connsiteY68" fmla="*/ 171 h 3363508"/>
                <a:gd name="connsiteX69" fmla="*/ 116710 w 1998393"/>
                <a:gd name="connsiteY69" fmla="*/ 555469 h 3363508"/>
                <a:gd name="connsiteX70" fmla="*/ 714234 w 1998393"/>
                <a:gd name="connsiteY70" fmla="*/ 1461804 h 3363508"/>
                <a:gd name="connsiteX71" fmla="*/ 843954 w 1998393"/>
                <a:gd name="connsiteY71" fmla="*/ 1682741 h 3363508"/>
                <a:gd name="connsiteX72" fmla="*/ 846825 w 1998393"/>
                <a:gd name="connsiteY72" fmla="*/ 1683857 h 3363508"/>
                <a:gd name="connsiteX73" fmla="*/ 1101154 w 1998393"/>
                <a:gd name="connsiteY73" fmla="*/ 1772585 h 3363508"/>
                <a:gd name="connsiteX74" fmla="*/ 1338900 w 1998393"/>
                <a:gd name="connsiteY74" fmla="*/ 1877391 h 3363508"/>
                <a:gd name="connsiteX75" fmla="*/ 1702166 w 1998393"/>
                <a:gd name="connsiteY75" fmla="*/ 2182604 h 3363508"/>
                <a:gd name="connsiteX76" fmla="*/ 1797339 w 1998393"/>
                <a:gd name="connsiteY76" fmla="*/ 2312761 h 3363508"/>
                <a:gd name="connsiteX77" fmla="*/ 1960118 w 1998393"/>
                <a:gd name="connsiteY77" fmla="*/ 2597067 h 3363508"/>
                <a:gd name="connsiteX78" fmla="*/ 1960634 w 1998393"/>
                <a:gd name="connsiteY78" fmla="*/ 2634881 h 3363508"/>
                <a:gd name="connsiteX79" fmla="*/ 1920144 w 1998393"/>
                <a:gd name="connsiteY79" fmla="*/ 2525400 h 3363508"/>
                <a:gd name="connsiteX80" fmla="*/ 1828990 w 1998393"/>
                <a:gd name="connsiteY80" fmla="*/ 2356045 h 3363508"/>
                <a:gd name="connsiteX81" fmla="*/ 1797339 w 1998393"/>
                <a:gd name="connsiteY81" fmla="*/ 2312761 h 3363508"/>
                <a:gd name="connsiteX82" fmla="*/ 1827731 w 1998393"/>
                <a:gd name="connsiteY82" fmla="*/ 2342985 h 3363508"/>
                <a:gd name="connsiteX83" fmla="*/ 1960118 w 1998393"/>
                <a:gd name="connsiteY83" fmla="*/ 2597067 h 3363508"/>
                <a:gd name="connsiteX84" fmla="*/ 1991420 w 1998393"/>
                <a:gd name="connsiteY84" fmla="*/ 2742277 h 3363508"/>
                <a:gd name="connsiteX85" fmla="*/ 1986108 w 1998393"/>
                <a:gd name="connsiteY85" fmla="*/ 2874116 h 3363508"/>
                <a:gd name="connsiteX86" fmla="*/ 1890995 w 1998393"/>
                <a:gd name="connsiteY86" fmla="*/ 2895928 h 3363508"/>
                <a:gd name="connsiteX87" fmla="*/ 1867692 w 1998393"/>
                <a:gd name="connsiteY87" fmla="*/ 2890564 h 3363508"/>
                <a:gd name="connsiteX88" fmla="*/ 1884940 w 1998393"/>
                <a:gd name="connsiteY88" fmla="*/ 2878711 h 3363508"/>
                <a:gd name="connsiteX89" fmla="*/ 1919721 w 1998393"/>
                <a:gd name="connsiteY89" fmla="*/ 2832968 h 3363508"/>
                <a:gd name="connsiteX90" fmla="*/ 1961771 w 1998393"/>
                <a:gd name="connsiteY90" fmla="*/ 2718260 h 3363508"/>
                <a:gd name="connsiteX91" fmla="*/ 1960634 w 1998393"/>
                <a:gd name="connsiteY91" fmla="*/ 2634881 h 3363508"/>
                <a:gd name="connsiteX92" fmla="*/ 1976280 w 1998393"/>
                <a:gd name="connsiteY92" fmla="*/ 2677185 h 3363508"/>
                <a:gd name="connsiteX93" fmla="*/ 1991420 w 1998393"/>
                <a:gd name="connsiteY93" fmla="*/ 2742277 h 3363508"/>
                <a:gd name="connsiteX0" fmla="*/ 627636 w 1998393"/>
                <a:gd name="connsiteY0" fmla="*/ 3282035 h 3363508"/>
                <a:gd name="connsiteX1" fmla="*/ 600926 w 1998393"/>
                <a:gd name="connsiteY1" fmla="*/ 3274170 h 3363508"/>
                <a:gd name="connsiteX2" fmla="*/ 401783 w 1998393"/>
                <a:gd name="connsiteY2" fmla="*/ 2745516 h 3363508"/>
                <a:gd name="connsiteX3" fmla="*/ 372663 w 1998393"/>
                <a:gd name="connsiteY3" fmla="*/ 2639060 h 3363508"/>
                <a:gd name="connsiteX4" fmla="*/ 425627 w 1998393"/>
                <a:gd name="connsiteY4" fmla="*/ 2760254 h 3363508"/>
                <a:gd name="connsiteX5" fmla="*/ 613456 w 1998393"/>
                <a:gd name="connsiteY5" fmla="*/ 3254778 h 3363508"/>
                <a:gd name="connsiteX6" fmla="*/ 627636 w 1998393"/>
                <a:gd name="connsiteY6" fmla="*/ 3282035 h 3363508"/>
                <a:gd name="connsiteX7" fmla="*/ 882265 w 1998393"/>
                <a:gd name="connsiteY7" fmla="*/ 3190153 h 3363508"/>
                <a:gd name="connsiteX8" fmla="*/ 856527 w 1998393"/>
                <a:gd name="connsiteY8" fmla="*/ 3232412 h 3363508"/>
                <a:gd name="connsiteX9" fmla="*/ 716428 w 1998393"/>
                <a:gd name="connsiteY9" fmla="*/ 3362947 h 3363508"/>
                <a:gd name="connsiteX10" fmla="*/ 638713 w 1998393"/>
                <a:gd name="connsiteY10" fmla="*/ 3303327 h 3363508"/>
                <a:gd name="connsiteX11" fmla="*/ 627636 w 1998393"/>
                <a:gd name="connsiteY11" fmla="*/ 3282035 h 3363508"/>
                <a:gd name="connsiteX12" fmla="*/ 647602 w 1998393"/>
                <a:gd name="connsiteY12" fmla="*/ 3287914 h 3363508"/>
                <a:gd name="connsiteX13" fmla="*/ 704107 w 1998393"/>
                <a:gd name="connsiteY13" fmla="*/ 3286134 h 3363508"/>
                <a:gd name="connsiteX14" fmla="*/ 816600 w 1998393"/>
                <a:gd name="connsiteY14" fmla="*/ 3246887 h 3363508"/>
                <a:gd name="connsiteX15" fmla="*/ 882265 w 1998393"/>
                <a:gd name="connsiteY15" fmla="*/ 3190153 h 3363508"/>
                <a:gd name="connsiteX16" fmla="*/ 1011853 w 1998393"/>
                <a:gd name="connsiteY16" fmla="*/ 2867070 h 3363508"/>
                <a:gd name="connsiteX17" fmla="*/ 1009025 w 1998393"/>
                <a:gd name="connsiteY17" fmla="*/ 2909345 h 3363508"/>
                <a:gd name="connsiteX18" fmla="*/ 905661 w 1998393"/>
                <a:gd name="connsiteY18" fmla="*/ 3169939 h 3363508"/>
                <a:gd name="connsiteX19" fmla="*/ 882265 w 1998393"/>
                <a:gd name="connsiteY19" fmla="*/ 3190153 h 3363508"/>
                <a:gd name="connsiteX20" fmla="*/ 895364 w 1998393"/>
                <a:gd name="connsiteY20" fmla="*/ 3168646 h 3363508"/>
                <a:gd name="connsiteX21" fmla="*/ 1000126 w 1998393"/>
                <a:gd name="connsiteY21" fmla="*/ 2918469 h 3363508"/>
                <a:gd name="connsiteX22" fmla="*/ 1011853 w 1998393"/>
                <a:gd name="connsiteY22" fmla="*/ 2867070 h 3363508"/>
                <a:gd name="connsiteX23" fmla="*/ 1005272 w 1998393"/>
                <a:gd name="connsiteY23" fmla="*/ 2517162 h 3363508"/>
                <a:gd name="connsiteX24" fmla="*/ 885478 w 1998393"/>
                <a:gd name="connsiteY24" fmla="*/ 2006203 h 3363508"/>
                <a:gd name="connsiteX25" fmla="*/ 678260 w 1998393"/>
                <a:gd name="connsiteY25" fmla="*/ 1510464 h 3363508"/>
                <a:gd name="connsiteX26" fmla="*/ 32657 w 1998393"/>
                <a:gd name="connsiteY26" fmla="*/ 472482 h 3363508"/>
                <a:gd name="connsiteX27" fmla="*/ 174796 w 1998393"/>
                <a:gd name="connsiteY27" fmla="*/ 46137 h 3363508"/>
                <a:gd name="connsiteX28" fmla="*/ 693070 w 1998393"/>
                <a:gd name="connsiteY28" fmla="*/ 881051 h 3363508"/>
                <a:gd name="connsiteX29" fmla="*/ 141472 w 1998393"/>
                <a:gd name="connsiteY29" fmla="*/ 2105837 h 3363508"/>
                <a:gd name="connsiteX30" fmla="*/ 262753 w 1998393"/>
                <a:gd name="connsiteY30" fmla="*/ 2323535 h 3363508"/>
                <a:gd name="connsiteX31" fmla="*/ 296691 w 1998393"/>
                <a:gd name="connsiteY31" fmla="*/ 2404862 h 3363508"/>
                <a:gd name="connsiteX32" fmla="*/ 535163 w 1998393"/>
                <a:gd name="connsiteY32" fmla="*/ 2467775 h 3363508"/>
                <a:gd name="connsiteX33" fmla="*/ 926525 w 1998393"/>
                <a:gd name="connsiteY33" fmla="*/ 2565900 h 3363508"/>
                <a:gd name="connsiteX34" fmla="*/ 1010559 w 1998393"/>
                <a:gd name="connsiteY34" fmla="*/ 2587904 h 3363508"/>
                <a:gd name="connsiteX35" fmla="*/ 1005272 w 1998393"/>
                <a:gd name="connsiteY35" fmla="*/ 2517162 h 3363508"/>
                <a:gd name="connsiteX36" fmla="*/ 1867692 w 1998393"/>
                <a:gd name="connsiteY36" fmla="*/ 2890564 h 3363508"/>
                <a:gd name="connsiteX37" fmla="*/ 1844620 w 1998393"/>
                <a:gd name="connsiteY37" fmla="*/ 2906421 h 3363508"/>
                <a:gd name="connsiteX38" fmla="*/ 1314591 w 1998393"/>
                <a:gd name="connsiteY38" fmla="*/ 2713410 h 3363508"/>
                <a:gd name="connsiteX39" fmla="*/ 1214882 w 1998393"/>
                <a:gd name="connsiteY39" fmla="*/ 2665882 h 3363508"/>
                <a:gd name="connsiteX40" fmla="*/ 1341067 w 1998393"/>
                <a:gd name="connsiteY40" fmla="*/ 2704365 h 3363508"/>
                <a:gd name="connsiteX41" fmla="*/ 1837863 w 1998393"/>
                <a:gd name="connsiteY41" fmla="*/ 2883698 h 3363508"/>
                <a:gd name="connsiteX42" fmla="*/ 1867692 w 1998393"/>
                <a:gd name="connsiteY42" fmla="*/ 2890564 h 3363508"/>
                <a:gd name="connsiteX43" fmla="*/ 1797339 w 1998393"/>
                <a:gd name="connsiteY43" fmla="*/ 2312761 h 3363508"/>
                <a:gd name="connsiteX44" fmla="*/ 1698009 w 1998393"/>
                <a:gd name="connsiteY44" fmla="*/ 2213978 h 3363508"/>
                <a:gd name="connsiteX45" fmla="*/ 1060806 w 1998393"/>
                <a:gd name="connsiteY45" fmla="*/ 1842373 h 3363508"/>
                <a:gd name="connsiteX46" fmla="*/ 871073 w 1998393"/>
                <a:gd name="connsiteY46" fmla="*/ 1757904 h 3363508"/>
                <a:gd name="connsiteX47" fmla="*/ 963464 w 1998393"/>
                <a:gd name="connsiteY47" fmla="*/ 1993695 h 3363508"/>
                <a:gd name="connsiteX48" fmla="*/ 1059837 w 1998393"/>
                <a:gd name="connsiteY48" fmla="*/ 2600751 h 3363508"/>
                <a:gd name="connsiteX49" fmla="*/ 1059726 w 1998393"/>
                <a:gd name="connsiteY49" fmla="*/ 2601723 h 3363508"/>
                <a:gd name="connsiteX50" fmla="*/ 1080293 w 1998393"/>
                <a:gd name="connsiteY50" fmla="*/ 2607518 h 3363508"/>
                <a:gd name="connsiteX51" fmla="*/ 1121984 w 1998393"/>
                <a:gd name="connsiteY51" fmla="*/ 2621601 h 3363508"/>
                <a:gd name="connsiteX52" fmla="*/ 1214882 w 1998393"/>
                <a:gd name="connsiteY52" fmla="*/ 2665882 h 3363508"/>
                <a:gd name="connsiteX53" fmla="*/ 1123770 w 1998393"/>
                <a:gd name="connsiteY53" fmla="*/ 2638096 h 3363508"/>
                <a:gd name="connsiteX54" fmla="*/ 1081131 w 1998393"/>
                <a:gd name="connsiteY54" fmla="*/ 2627561 h 3363508"/>
                <a:gd name="connsiteX55" fmla="*/ 1057413 w 1998393"/>
                <a:gd name="connsiteY55" fmla="*/ 2622047 h 3363508"/>
                <a:gd name="connsiteX56" fmla="*/ 1047116 w 1998393"/>
                <a:gd name="connsiteY56" fmla="*/ 2712512 h 3363508"/>
                <a:gd name="connsiteX57" fmla="*/ 1011853 w 1998393"/>
                <a:gd name="connsiteY57" fmla="*/ 2867070 h 3363508"/>
                <a:gd name="connsiteX58" fmla="*/ 1021096 w 1998393"/>
                <a:gd name="connsiteY58" fmla="*/ 2728901 h 3363508"/>
                <a:gd name="connsiteX59" fmla="*/ 1012329 w 1998393"/>
                <a:gd name="connsiteY59" fmla="*/ 2611583 h 3363508"/>
                <a:gd name="connsiteX60" fmla="*/ 933234 w 1998393"/>
                <a:gd name="connsiteY60" fmla="*/ 2593719 h 3363508"/>
                <a:gd name="connsiteX61" fmla="*/ 559606 w 1998393"/>
                <a:gd name="connsiteY61" fmla="*/ 2514915 h 3363508"/>
                <a:gd name="connsiteX62" fmla="*/ 320833 w 1998393"/>
                <a:gd name="connsiteY62" fmla="*/ 2468794 h 3363508"/>
                <a:gd name="connsiteX63" fmla="*/ 345533 w 1998393"/>
                <a:gd name="connsiteY63" fmla="*/ 2539876 h 3363508"/>
                <a:gd name="connsiteX64" fmla="*/ 372663 w 1998393"/>
                <a:gd name="connsiteY64" fmla="*/ 2639060 h 3363508"/>
                <a:gd name="connsiteX65" fmla="*/ 334420 w 1998393"/>
                <a:gd name="connsiteY65" fmla="*/ 2551551 h 3363508"/>
                <a:gd name="connsiteX66" fmla="*/ 79565 w 1998393"/>
                <a:gd name="connsiteY66" fmla="*/ 2135464 h 3363508"/>
                <a:gd name="connsiteX67" fmla="*/ 720781 w 1998393"/>
                <a:gd name="connsiteY67" fmla="*/ 873390 h 3363508"/>
                <a:gd name="connsiteX68" fmla="*/ 170639 w 1998393"/>
                <a:gd name="connsiteY68" fmla="*/ 171 h 3363508"/>
                <a:gd name="connsiteX69" fmla="*/ 116710 w 1998393"/>
                <a:gd name="connsiteY69" fmla="*/ 555469 h 3363508"/>
                <a:gd name="connsiteX70" fmla="*/ 714234 w 1998393"/>
                <a:gd name="connsiteY70" fmla="*/ 1461804 h 3363508"/>
                <a:gd name="connsiteX71" fmla="*/ 843954 w 1998393"/>
                <a:gd name="connsiteY71" fmla="*/ 1682741 h 3363508"/>
                <a:gd name="connsiteX72" fmla="*/ 846825 w 1998393"/>
                <a:gd name="connsiteY72" fmla="*/ 1683857 h 3363508"/>
                <a:gd name="connsiteX73" fmla="*/ 1101154 w 1998393"/>
                <a:gd name="connsiteY73" fmla="*/ 1772585 h 3363508"/>
                <a:gd name="connsiteX74" fmla="*/ 1338900 w 1998393"/>
                <a:gd name="connsiteY74" fmla="*/ 1877391 h 3363508"/>
                <a:gd name="connsiteX75" fmla="*/ 1702166 w 1998393"/>
                <a:gd name="connsiteY75" fmla="*/ 2182604 h 3363508"/>
                <a:gd name="connsiteX76" fmla="*/ 1797339 w 1998393"/>
                <a:gd name="connsiteY76" fmla="*/ 2312761 h 3363508"/>
                <a:gd name="connsiteX77" fmla="*/ 1960118 w 1998393"/>
                <a:gd name="connsiteY77" fmla="*/ 2597067 h 3363508"/>
                <a:gd name="connsiteX78" fmla="*/ 1960634 w 1998393"/>
                <a:gd name="connsiteY78" fmla="*/ 2634881 h 3363508"/>
                <a:gd name="connsiteX79" fmla="*/ 1920144 w 1998393"/>
                <a:gd name="connsiteY79" fmla="*/ 2525400 h 3363508"/>
                <a:gd name="connsiteX80" fmla="*/ 1828990 w 1998393"/>
                <a:gd name="connsiteY80" fmla="*/ 2356045 h 3363508"/>
                <a:gd name="connsiteX81" fmla="*/ 1797339 w 1998393"/>
                <a:gd name="connsiteY81" fmla="*/ 2312761 h 3363508"/>
                <a:gd name="connsiteX82" fmla="*/ 1827731 w 1998393"/>
                <a:gd name="connsiteY82" fmla="*/ 2342985 h 3363508"/>
                <a:gd name="connsiteX83" fmla="*/ 1960118 w 1998393"/>
                <a:gd name="connsiteY83" fmla="*/ 2597067 h 3363508"/>
                <a:gd name="connsiteX84" fmla="*/ 1991420 w 1998393"/>
                <a:gd name="connsiteY84" fmla="*/ 2742277 h 3363508"/>
                <a:gd name="connsiteX85" fmla="*/ 1986108 w 1998393"/>
                <a:gd name="connsiteY85" fmla="*/ 2874116 h 3363508"/>
                <a:gd name="connsiteX86" fmla="*/ 1890995 w 1998393"/>
                <a:gd name="connsiteY86" fmla="*/ 2895928 h 3363508"/>
                <a:gd name="connsiteX87" fmla="*/ 1867692 w 1998393"/>
                <a:gd name="connsiteY87" fmla="*/ 2890564 h 3363508"/>
                <a:gd name="connsiteX88" fmla="*/ 1884940 w 1998393"/>
                <a:gd name="connsiteY88" fmla="*/ 2878711 h 3363508"/>
                <a:gd name="connsiteX89" fmla="*/ 1919721 w 1998393"/>
                <a:gd name="connsiteY89" fmla="*/ 2832968 h 3363508"/>
                <a:gd name="connsiteX90" fmla="*/ 1961771 w 1998393"/>
                <a:gd name="connsiteY90" fmla="*/ 2718260 h 3363508"/>
                <a:gd name="connsiteX91" fmla="*/ 1960634 w 1998393"/>
                <a:gd name="connsiteY91" fmla="*/ 2634881 h 3363508"/>
                <a:gd name="connsiteX92" fmla="*/ 1976280 w 1998393"/>
                <a:gd name="connsiteY92" fmla="*/ 2677185 h 3363508"/>
                <a:gd name="connsiteX93" fmla="*/ 1991420 w 1998393"/>
                <a:gd name="connsiteY93" fmla="*/ 2742277 h 3363508"/>
                <a:gd name="connsiteX0" fmla="*/ 627636 w 1998393"/>
                <a:gd name="connsiteY0" fmla="*/ 3282035 h 3363508"/>
                <a:gd name="connsiteX1" fmla="*/ 600926 w 1998393"/>
                <a:gd name="connsiteY1" fmla="*/ 3274170 h 3363508"/>
                <a:gd name="connsiteX2" fmla="*/ 401783 w 1998393"/>
                <a:gd name="connsiteY2" fmla="*/ 2745516 h 3363508"/>
                <a:gd name="connsiteX3" fmla="*/ 372663 w 1998393"/>
                <a:gd name="connsiteY3" fmla="*/ 2639060 h 3363508"/>
                <a:gd name="connsiteX4" fmla="*/ 425627 w 1998393"/>
                <a:gd name="connsiteY4" fmla="*/ 2760254 h 3363508"/>
                <a:gd name="connsiteX5" fmla="*/ 613456 w 1998393"/>
                <a:gd name="connsiteY5" fmla="*/ 3254778 h 3363508"/>
                <a:gd name="connsiteX6" fmla="*/ 627636 w 1998393"/>
                <a:gd name="connsiteY6" fmla="*/ 3282035 h 3363508"/>
                <a:gd name="connsiteX7" fmla="*/ 882265 w 1998393"/>
                <a:gd name="connsiteY7" fmla="*/ 3190153 h 3363508"/>
                <a:gd name="connsiteX8" fmla="*/ 856527 w 1998393"/>
                <a:gd name="connsiteY8" fmla="*/ 3232412 h 3363508"/>
                <a:gd name="connsiteX9" fmla="*/ 716428 w 1998393"/>
                <a:gd name="connsiteY9" fmla="*/ 3362947 h 3363508"/>
                <a:gd name="connsiteX10" fmla="*/ 638713 w 1998393"/>
                <a:gd name="connsiteY10" fmla="*/ 3303327 h 3363508"/>
                <a:gd name="connsiteX11" fmla="*/ 627636 w 1998393"/>
                <a:gd name="connsiteY11" fmla="*/ 3282035 h 3363508"/>
                <a:gd name="connsiteX12" fmla="*/ 647602 w 1998393"/>
                <a:gd name="connsiteY12" fmla="*/ 3287914 h 3363508"/>
                <a:gd name="connsiteX13" fmla="*/ 704107 w 1998393"/>
                <a:gd name="connsiteY13" fmla="*/ 3286134 h 3363508"/>
                <a:gd name="connsiteX14" fmla="*/ 816600 w 1998393"/>
                <a:gd name="connsiteY14" fmla="*/ 3246887 h 3363508"/>
                <a:gd name="connsiteX15" fmla="*/ 882265 w 1998393"/>
                <a:gd name="connsiteY15" fmla="*/ 3190153 h 3363508"/>
                <a:gd name="connsiteX16" fmla="*/ 1011853 w 1998393"/>
                <a:gd name="connsiteY16" fmla="*/ 2867070 h 3363508"/>
                <a:gd name="connsiteX17" fmla="*/ 1009025 w 1998393"/>
                <a:gd name="connsiteY17" fmla="*/ 2909345 h 3363508"/>
                <a:gd name="connsiteX18" fmla="*/ 905661 w 1998393"/>
                <a:gd name="connsiteY18" fmla="*/ 3169939 h 3363508"/>
                <a:gd name="connsiteX19" fmla="*/ 882265 w 1998393"/>
                <a:gd name="connsiteY19" fmla="*/ 3190153 h 3363508"/>
                <a:gd name="connsiteX20" fmla="*/ 895364 w 1998393"/>
                <a:gd name="connsiteY20" fmla="*/ 3168646 h 3363508"/>
                <a:gd name="connsiteX21" fmla="*/ 1000126 w 1998393"/>
                <a:gd name="connsiteY21" fmla="*/ 2918469 h 3363508"/>
                <a:gd name="connsiteX22" fmla="*/ 1011853 w 1998393"/>
                <a:gd name="connsiteY22" fmla="*/ 2867070 h 3363508"/>
                <a:gd name="connsiteX23" fmla="*/ 1005272 w 1998393"/>
                <a:gd name="connsiteY23" fmla="*/ 2517162 h 3363508"/>
                <a:gd name="connsiteX24" fmla="*/ 885478 w 1998393"/>
                <a:gd name="connsiteY24" fmla="*/ 2006203 h 3363508"/>
                <a:gd name="connsiteX25" fmla="*/ 678260 w 1998393"/>
                <a:gd name="connsiteY25" fmla="*/ 1510464 h 3363508"/>
                <a:gd name="connsiteX26" fmla="*/ 32657 w 1998393"/>
                <a:gd name="connsiteY26" fmla="*/ 472482 h 3363508"/>
                <a:gd name="connsiteX27" fmla="*/ 174796 w 1998393"/>
                <a:gd name="connsiteY27" fmla="*/ 46137 h 3363508"/>
                <a:gd name="connsiteX28" fmla="*/ 693070 w 1998393"/>
                <a:gd name="connsiteY28" fmla="*/ 881051 h 3363508"/>
                <a:gd name="connsiteX29" fmla="*/ 141472 w 1998393"/>
                <a:gd name="connsiteY29" fmla="*/ 2105837 h 3363508"/>
                <a:gd name="connsiteX30" fmla="*/ 262753 w 1998393"/>
                <a:gd name="connsiteY30" fmla="*/ 2323535 h 3363508"/>
                <a:gd name="connsiteX31" fmla="*/ 296691 w 1998393"/>
                <a:gd name="connsiteY31" fmla="*/ 2404862 h 3363508"/>
                <a:gd name="connsiteX32" fmla="*/ 535163 w 1998393"/>
                <a:gd name="connsiteY32" fmla="*/ 2467775 h 3363508"/>
                <a:gd name="connsiteX33" fmla="*/ 926525 w 1998393"/>
                <a:gd name="connsiteY33" fmla="*/ 2565900 h 3363508"/>
                <a:gd name="connsiteX34" fmla="*/ 1010559 w 1998393"/>
                <a:gd name="connsiteY34" fmla="*/ 2587904 h 3363508"/>
                <a:gd name="connsiteX35" fmla="*/ 1005272 w 1998393"/>
                <a:gd name="connsiteY35" fmla="*/ 2517162 h 3363508"/>
                <a:gd name="connsiteX36" fmla="*/ 1867692 w 1998393"/>
                <a:gd name="connsiteY36" fmla="*/ 2890564 h 3363508"/>
                <a:gd name="connsiteX37" fmla="*/ 1844620 w 1998393"/>
                <a:gd name="connsiteY37" fmla="*/ 2906421 h 3363508"/>
                <a:gd name="connsiteX38" fmla="*/ 1314591 w 1998393"/>
                <a:gd name="connsiteY38" fmla="*/ 2713410 h 3363508"/>
                <a:gd name="connsiteX39" fmla="*/ 1214882 w 1998393"/>
                <a:gd name="connsiteY39" fmla="*/ 2665882 h 3363508"/>
                <a:gd name="connsiteX40" fmla="*/ 1341067 w 1998393"/>
                <a:gd name="connsiteY40" fmla="*/ 2704365 h 3363508"/>
                <a:gd name="connsiteX41" fmla="*/ 1837863 w 1998393"/>
                <a:gd name="connsiteY41" fmla="*/ 2883698 h 3363508"/>
                <a:gd name="connsiteX42" fmla="*/ 1867692 w 1998393"/>
                <a:gd name="connsiteY42" fmla="*/ 2890564 h 3363508"/>
                <a:gd name="connsiteX43" fmla="*/ 1797339 w 1998393"/>
                <a:gd name="connsiteY43" fmla="*/ 2312761 h 3363508"/>
                <a:gd name="connsiteX44" fmla="*/ 1698009 w 1998393"/>
                <a:gd name="connsiteY44" fmla="*/ 2213978 h 3363508"/>
                <a:gd name="connsiteX45" fmla="*/ 1060806 w 1998393"/>
                <a:gd name="connsiteY45" fmla="*/ 1842373 h 3363508"/>
                <a:gd name="connsiteX46" fmla="*/ 871073 w 1998393"/>
                <a:gd name="connsiteY46" fmla="*/ 1757904 h 3363508"/>
                <a:gd name="connsiteX47" fmla="*/ 963464 w 1998393"/>
                <a:gd name="connsiteY47" fmla="*/ 1993695 h 3363508"/>
                <a:gd name="connsiteX48" fmla="*/ 1059837 w 1998393"/>
                <a:gd name="connsiteY48" fmla="*/ 2600751 h 3363508"/>
                <a:gd name="connsiteX49" fmla="*/ 1059726 w 1998393"/>
                <a:gd name="connsiteY49" fmla="*/ 2601723 h 3363508"/>
                <a:gd name="connsiteX50" fmla="*/ 1080293 w 1998393"/>
                <a:gd name="connsiteY50" fmla="*/ 2607518 h 3363508"/>
                <a:gd name="connsiteX51" fmla="*/ 1121984 w 1998393"/>
                <a:gd name="connsiteY51" fmla="*/ 2621601 h 3363508"/>
                <a:gd name="connsiteX52" fmla="*/ 1214882 w 1998393"/>
                <a:gd name="connsiteY52" fmla="*/ 2665882 h 3363508"/>
                <a:gd name="connsiteX53" fmla="*/ 1123770 w 1998393"/>
                <a:gd name="connsiteY53" fmla="*/ 2638096 h 3363508"/>
                <a:gd name="connsiteX54" fmla="*/ 1081131 w 1998393"/>
                <a:gd name="connsiteY54" fmla="*/ 2627561 h 3363508"/>
                <a:gd name="connsiteX55" fmla="*/ 1057413 w 1998393"/>
                <a:gd name="connsiteY55" fmla="*/ 2622047 h 3363508"/>
                <a:gd name="connsiteX56" fmla="*/ 1047116 w 1998393"/>
                <a:gd name="connsiteY56" fmla="*/ 2712512 h 3363508"/>
                <a:gd name="connsiteX57" fmla="*/ 1011853 w 1998393"/>
                <a:gd name="connsiteY57" fmla="*/ 2867070 h 3363508"/>
                <a:gd name="connsiteX58" fmla="*/ 1021096 w 1998393"/>
                <a:gd name="connsiteY58" fmla="*/ 2728901 h 3363508"/>
                <a:gd name="connsiteX59" fmla="*/ 1012329 w 1998393"/>
                <a:gd name="connsiteY59" fmla="*/ 2611583 h 3363508"/>
                <a:gd name="connsiteX60" fmla="*/ 933234 w 1998393"/>
                <a:gd name="connsiteY60" fmla="*/ 2593719 h 3363508"/>
                <a:gd name="connsiteX61" fmla="*/ 559606 w 1998393"/>
                <a:gd name="connsiteY61" fmla="*/ 2514915 h 3363508"/>
                <a:gd name="connsiteX62" fmla="*/ 320833 w 1998393"/>
                <a:gd name="connsiteY62" fmla="*/ 2468794 h 3363508"/>
                <a:gd name="connsiteX63" fmla="*/ 345533 w 1998393"/>
                <a:gd name="connsiteY63" fmla="*/ 2539876 h 3363508"/>
                <a:gd name="connsiteX64" fmla="*/ 372663 w 1998393"/>
                <a:gd name="connsiteY64" fmla="*/ 2639060 h 3363508"/>
                <a:gd name="connsiteX65" fmla="*/ 334420 w 1998393"/>
                <a:gd name="connsiteY65" fmla="*/ 2551551 h 3363508"/>
                <a:gd name="connsiteX66" fmla="*/ 79565 w 1998393"/>
                <a:gd name="connsiteY66" fmla="*/ 2135464 h 3363508"/>
                <a:gd name="connsiteX67" fmla="*/ 720781 w 1998393"/>
                <a:gd name="connsiteY67" fmla="*/ 873390 h 3363508"/>
                <a:gd name="connsiteX68" fmla="*/ 170639 w 1998393"/>
                <a:gd name="connsiteY68" fmla="*/ 171 h 3363508"/>
                <a:gd name="connsiteX69" fmla="*/ 116710 w 1998393"/>
                <a:gd name="connsiteY69" fmla="*/ 555469 h 3363508"/>
                <a:gd name="connsiteX70" fmla="*/ 714234 w 1998393"/>
                <a:gd name="connsiteY70" fmla="*/ 1461804 h 3363508"/>
                <a:gd name="connsiteX71" fmla="*/ 843954 w 1998393"/>
                <a:gd name="connsiteY71" fmla="*/ 1682741 h 3363508"/>
                <a:gd name="connsiteX72" fmla="*/ 846825 w 1998393"/>
                <a:gd name="connsiteY72" fmla="*/ 1683857 h 3363508"/>
                <a:gd name="connsiteX73" fmla="*/ 1101154 w 1998393"/>
                <a:gd name="connsiteY73" fmla="*/ 1772585 h 3363508"/>
                <a:gd name="connsiteX74" fmla="*/ 1338900 w 1998393"/>
                <a:gd name="connsiteY74" fmla="*/ 1877391 h 3363508"/>
                <a:gd name="connsiteX75" fmla="*/ 1702166 w 1998393"/>
                <a:gd name="connsiteY75" fmla="*/ 2182604 h 3363508"/>
                <a:gd name="connsiteX76" fmla="*/ 1797339 w 1998393"/>
                <a:gd name="connsiteY76" fmla="*/ 2312761 h 3363508"/>
                <a:gd name="connsiteX77" fmla="*/ 1960118 w 1998393"/>
                <a:gd name="connsiteY77" fmla="*/ 2597067 h 3363508"/>
                <a:gd name="connsiteX78" fmla="*/ 1960634 w 1998393"/>
                <a:gd name="connsiteY78" fmla="*/ 2634881 h 3363508"/>
                <a:gd name="connsiteX79" fmla="*/ 1920144 w 1998393"/>
                <a:gd name="connsiteY79" fmla="*/ 2525400 h 3363508"/>
                <a:gd name="connsiteX80" fmla="*/ 1828990 w 1998393"/>
                <a:gd name="connsiteY80" fmla="*/ 2356045 h 3363508"/>
                <a:gd name="connsiteX81" fmla="*/ 1797339 w 1998393"/>
                <a:gd name="connsiteY81" fmla="*/ 2312761 h 3363508"/>
                <a:gd name="connsiteX82" fmla="*/ 1827731 w 1998393"/>
                <a:gd name="connsiteY82" fmla="*/ 2342985 h 3363508"/>
                <a:gd name="connsiteX83" fmla="*/ 1960118 w 1998393"/>
                <a:gd name="connsiteY83" fmla="*/ 2597067 h 3363508"/>
                <a:gd name="connsiteX84" fmla="*/ 1991420 w 1998393"/>
                <a:gd name="connsiteY84" fmla="*/ 2742277 h 3363508"/>
                <a:gd name="connsiteX85" fmla="*/ 1986108 w 1998393"/>
                <a:gd name="connsiteY85" fmla="*/ 2874116 h 3363508"/>
                <a:gd name="connsiteX86" fmla="*/ 1890995 w 1998393"/>
                <a:gd name="connsiteY86" fmla="*/ 2895928 h 3363508"/>
                <a:gd name="connsiteX87" fmla="*/ 1867692 w 1998393"/>
                <a:gd name="connsiteY87" fmla="*/ 2890564 h 3363508"/>
                <a:gd name="connsiteX88" fmla="*/ 1884940 w 1998393"/>
                <a:gd name="connsiteY88" fmla="*/ 2878711 h 3363508"/>
                <a:gd name="connsiteX89" fmla="*/ 1919721 w 1998393"/>
                <a:gd name="connsiteY89" fmla="*/ 2832968 h 3363508"/>
                <a:gd name="connsiteX90" fmla="*/ 1961771 w 1998393"/>
                <a:gd name="connsiteY90" fmla="*/ 2718260 h 3363508"/>
                <a:gd name="connsiteX91" fmla="*/ 1960634 w 1998393"/>
                <a:gd name="connsiteY91" fmla="*/ 2634881 h 3363508"/>
                <a:gd name="connsiteX92" fmla="*/ 1976280 w 1998393"/>
                <a:gd name="connsiteY92" fmla="*/ 2677185 h 3363508"/>
                <a:gd name="connsiteX93" fmla="*/ 1991420 w 1998393"/>
                <a:gd name="connsiteY93" fmla="*/ 2742277 h 3363508"/>
                <a:gd name="connsiteX0" fmla="*/ 627636 w 1998393"/>
                <a:gd name="connsiteY0" fmla="*/ 3282035 h 3363508"/>
                <a:gd name="connsiteX1" fmla="*/ 600926 w 1998393"/>
                <a:gd name="connsiteY1" fmla="*/ 3274170 h 3363508"/>
                <a:gd name="connsiteX2" fmla="*/ 401783 w 1998393"/>
                <a:gd name="connsiteY2" fmla="*/ 2745516 h 3363508"/>
                <a:gd name="connsiteX3" fmla="*/ 372663 w 1998393"/>
                <a:gd name="connsiteY3" fmla="*/ 2639060 h 3363508"/>
                <a:gd name="connsiteX4" fmla="*/ 425627 w 1998393"/>
                <a:gd name="connsiteY4" fmla="*/ 2760254 h 3363508"/>
                <a:gd name="connsiteX5" fmla="*/ 613456 w 1998393"/>
                <a:gd name="connsiteY5" fmla="*/ 3254778 h 3363508"/>
                <a:gd name="connsiteX6" fmla="*/ 627636 w 1998393"/>
                <a:gd name="connsiteY6" fmla="*/ 3282035 h 3363508"/>
                <a:gd name="connsiteX7" fmla="*/ 882265 w 1998393"/>
                <a:gd name="connsiteY7" fmla="*/ 3190153 h 3363508"/>
                <a:gd name="connsiteX8" fmla="*/ 856527 w 1998393"/>
                <a:gd name="connsiteY8" fmla="*/ 3232412 h 3363508"/>
                <a:gd name="connsiteX9" fmla="*/ 716428 w 1998393"/>
                <a:gd name="connsiteY9" fmla="*/ 3362947 h 3363508"/>
                <a:gd name="connsiteX10" fmla="*/ 638713 w 1998393"/>
                <a:gd name="connsiteY10" fmla="*/ 3303327 h 3363508"/>
                <a:gd name="connsiteX11" fmla="*/ 627636 w 1998393"/>
                <a:gd name="connsiteY11" fmla="*/ 3282035 h 3363508"/>
                <a:gd name="connsiteX12" fmla="*/ 647602 w 1998393"/>
                <a:gd name="connsiteY12" fmla="*/ 3287914 h 3363508"/>
                <a:gd name="connsiteX13" fmla="*/ 704107 w 1998393"/>
                <a:gd name="connsiteY13" fmla="*/ 3286134 h 3363508"/>
                <a:gd name="connsiteX14" fmla="*/ 816600 w 1998393"/>
                <a:gd name="connsiteY14" fmla="*/ 3246887 h 3363508"/>
                <a:gd name="connsiteX15" fmla="*/ 882265 w 1998393"/>
                <a:gd name="connsiteY15" fmla="*/ 3190153 h 3363508"/>
                <a:gd name="connsiteX16" fmla="*/ 1011853 w 1998393"/>
                <a:gd name="connsiteY16" fmla="*/ 2867070 h 3363508"/>
                <a:gd name="connsiteX17" fmla="*/ 1009025 w 1998393"/>
                <a:gd name="connsiteY17" fmla="*/ 2909345 h 3363508"/>
                <a:gd name="connsiteX18" fmla="*/ 905661 w 1998393"/>
                <a:gd name="connsiteY18" fmla="*/ 3169939 h 3363508"/>
                <a:gd name="connsiteX19" fmla="*/ 882265 w 1998393"/>
                <a:gd name="connsiteY19" fmla="*/ 3190153 h 3363508"/>
                <a:gd name="connsiteX20" fmla="*/ 895364 w 1998393"/>
                <a:gd name="connsiteY20" fmla="*/ 3168646 h 3363508"/>
                <a:gd name="connsiteX21" fmla="*/ 1000126 w 1998393"/>
                <a:gd name="connsiteY21" fmla="*/ 2918469 h 3363508"/>
                <a:gd name="connsiteX22" fmla="*/ 1011853 w 1998393"/>
                <a:gd name="connsiteY22" fmla="*/ 2867070 h 3363508"/>
                <a:gd name="connsiteX23" fmla="*/ 1005272 w 1998393"/>
                <a:gd name="connsiteY23" fmla="*/ 2517162 h 3363508"/>
                <a:gd name="connsiteX24" fmla="*/ 885478 w 1998393"/>
                <a:gd name="connsiteY24" fmla="*/ 2006203 h 3363508"/>
                <a:gd name="connsiteX25" fmla="*/ 678260 w 1998393"/>
                <a:gd name="connsiteY25" fmla="*/ 1510464 h 3363508"/>
                <a:gd name="connsiteX26" fmla="*/ 32657 w 1998393"/>
                <a:gd name="connsiteY26" fmla="*/ 472482 h 3363508"/>
                <a:gd name="connsiteX27" fmla="*/ 174796 w 1998393"/>
                <a:gd name="connsiteY27" fmla="*/ 46137 h 3363508"/>
                <a:gd name="connsiteX28" fmla="*/ 693070 w 1998393"/>
                <a:gd name="connsiteY28" fmla="*/ 881051 h 3363508"/>
                <a:gd name="connsiteX29" fmla="*/ 141472 w 1998393"/>
                <a:gd name="connsiteY29" fmla="*/ 2105837 h 3363508"/>
                <a:gd name="connsiteX30" fmla="*/ 262753 w 1998393"/>
                <a:gd name="connsiteY30" fmla="*/ 2323535 h 3363508"/>
                <a:gd name="connsiteX31" fmla="*/ 296691 w 1998393"/>
                <a:gd name="connsiteY31" fmla="*/ 2404862 h 3363508"/>
                <a:gd name="connsiteX32" fmla="*/ 535163 w 1998393"/>
                <a:gd name="connsiteY32" fmla="*/ 2467775 h 3363508"/>
                <a:gd name="connsiteX33" fmla="*/ 926525 w 1998393"/>
                <a:gd name="connsiteY33" fmla="*/ 2565900 h 3363508"/>
                <a:gd name="connsiteX34" fmla="*/ 1010559 w 1998393"/>
                <a:gd name="connsiteY34" fmla="*/ 2587904 h 3363508"/>
                <a:gd name="connsiteX35" fmla="*/ 1005272 w 1998393"/>
                <a:gd name="connsiteY35" fmla="*/ 2517162 h 3363508"/>
                <a:gd name="connsiteX36" fmla="*/ 1867692 w 1998393"/>
                <a:gd name="connsiteY36" fmla="*/ 2890564 h 3363508"/>
                <a:gd name="connsiteX37" fmla="*/ 1844620 w 1998393"/>
                <a:gd name="connsiteY37" fmla="*/ 2906421 h 3363508"/>
                <a:gd name="connsiteX38" fmla="*/ 1314591 w 1998393"/>
                <a:gd name="connsiteY38" fmla="*/ 2713410 h 3363508"/>
                <a:gd name="connsiteX39" fmla="*/ 1214882 w 1998393"/>
                <a:gd name="connsiteY39" fmla="*/ 2665882 h 3363508"/>
                <a:gd name="connsiteX40" fmla="*/ 1341067 w 1998393"/>
                <a:gd name="connsiteY40" fmla="*/ 2704365 h 3363508"/>
                <a:gd name="connsiteX41" fmla="*/ 1837863 w 1998393"/>
                <a:gd name="connsiteY41" fmla="*/ 2883698 h 3363508"/>
                <a:gd name="connsiteX42" fmla="*/ 1867692 w 1998393"/>
                <a:gd name="connsiteY42" fmla="*/ 2890564 h 3363508"/>
                <a:gd name="connsiteX43" fmla="*/ 1797339 w 1998393"/>
                <a:gd name="connsiteY43" fmla="*/ 2312761 h 3363508"/>
                <a:gd name="connsiteX44" fmla="*/ 1698009 w 1998393"/>
                <a:gd name="connsiteY44" fmla="*/ 2213978 h 3363508"/>
                <a:gd name="connsiteX45" fmla="*/ 1060806 w 1998393"/>
                <a:gd name="connsiteY45" fmla="*/ 1842373 h 3363508"/>
                <a:gd name="connsiteX46" fmla="*/ 871073 w 1998393"/>
                <a:gd name="connsiteY46" fmla="*/ 1757904 h 3363508"/>
                <a:gd name="connsiteX47" fmla="*/ 963464 w 1998393"/>
                <a:gd name="connsiteY47" fmla="*/ 1993695 h 3363508"/>
                <a:gd name="connsiteX48" fmla="*/ 1059837 w 1998393"/>
                <a:gd name="connsiteY48" fmla="*/ 2600751 h 3363508"/>
                <a:gd name="connsiteX49" fmla="*/ 1059726 w 1998393"/>
                <a:gd name="connsiteY49" fmla="*/ 2601723 h 3363508"/>
                <a:gd name="connsiteX50" fmla="*/ 1080293 w 1998393"/>
                <a:gd name="connsiteY50" fmla="*/ 2607518 h 3363508"/>
                <a:gd name="connsiteX51" fmla="*/ 1121984 w 1998393"/>
                <a:gd name="connsiteY51" fmla="*/ 2621601 h 3363508"/>
                <a:gd name="connsiteX52" fmla="*/ 1214882 w 1998393"/>
                <a:gd name="connsiteY52" fmla="*/ 2665882 h 3363508"/>
                <a:gd name="connsiteX53" fmla="*/ 1123770 w 1998393"/>
                <a:gd name="connsiteY53" fmla="*/ 2638096 h 3363508"/>
                <a:gd name="connsiteX54" fmla="*/ 1081131 w 1998393"/>
                <a:gd name="connsiteY54" fmla="*/ 2627561 h 3363508"/>
                <a:gd name="connsiteX55" fmla="*/ 1057413 w 1998393"/>
                <a:gd name="connsiteY55" fmla="*/ 2622047 h 3363508"/>
                <a:gd name="connsiteX56" fmla="*/ 1047116 w 1998393"/>
                <a:gd name="connsiteY56" fmla="*/ 2712512 h 3363508"/>
                <a:gd name="connsiteX57" fmla="*/ 1011853 w 1998393"/>
                <a:gd name="connsiteY57" fmla="*/ 2867070 h 3363508"/>
                <a:gd name="connsiteX58" fmla="*/ 1021096 w 1998393"/>
                <a:gd name="connsiteY58" fmla="*/ 2728901 h 3363508"/>
                <a:gd name="connsiteX59" fmla="*/ 1012329 w 1998393"/>
                <a:gd name="connsiteY59" fmla="*/ 2611583 h 3363508"/>
                <a:gd name="connsiteX60" fmla="*/ 933234 w 1998393"/>
                <a:gd name="connsiteY60" fmla="*/ 2593719 h 3363508"/>
                <a:gd name="connsiteX61" fmla="*/ 559606 w 1998393"/>
                <a:gd name="connsiteY61" fmla="*/ 2514915 h 3363508"/>
                <a:gd name="connsiteX62" fmla="*/ 320833 w 1998393"/>
                <a:gd name="connsiteY62" fmla="*/ 2468794 h 3363508"/>
                <a:gd name="connsiteX63" fmla="*/ 345533 w 1998393"/>
                <a:gd name="connsiteY63" fmla="*/ 2539876 h 3363508"/>
                <a:gd name="connsiteX64" fmla="*/ 372663 w 1998393"/>
                <a:gd name="connsiteY64" fmla="*/ 2639060 h 3363508"/>
                <a:gd name="connsiteX65" fmla="*/ 334420 w 1998393"/>
                <a:gd name="connsiteY65" fmla="*/ 2551551 h 3363508"/>
                <a:gd name="connsiteX66" fmla="*/ 79565 w 1998393"/>
                <a:gd name="connsiteY66" fmla="*/ 2135464 h 3363508"/>
                <a:gd name="connsiteX67" fmla="*/ 720781 w 1998393"/>
                <a:gd name="connsiteY67" fmla="*/ 873390 h 3363508"/>
                <a:gd name="connsiteX68" fmla="*/ 170639 w 1998393"/>
                <a:gd name="connsiteY68" fmla="*/ 171 h 3363508"/>
                <a:gd name="connsiteX69" fmla="*/ 116710 w 1998393"/>
                <a:gd name="connsiteY69" fmla="*/ 555469 h 3363508"/>
                <a:gd name="connsiteX70" fmla="*/ 714234 w 1998393"/>
                <a:gd name="connsiteY70" fmla="*/ 1461804 h 3363508"/>
                <a:gd name="connsiteX71" fmla="*/ 843954 w 1998393"/>
                <a:gd name="connsiteY71" fmla="*/ 1682741 h 3363508"/>
                <a:gd name="connsiteX72" fmla="*/ 846825 w 1998393"/>
                <a:gd name="connsiteY72" fmla="*/ 1683857 h 3363508"/>
                <a:gd name="connsiteX73" fmla="*/ 1101154 w 1998393"/>
                <a:gd name="connsiteY73" fmla="*/ 1772585 h 3363508"/>
                <a:gd name="connsiteX74" fmla="*/ 1338900 w 1998393"/>
                <a:gd name="connsiteY74" fmla="*/ 1877391 h 3363508"/>
                <a:gd name="connsiteX75" fmla="*/ 1702166 w 1998393"/>
                <a:gd name="connsiteY75" fmla="*/ 2182604 h 3363508"/>
                <a:gd name="connsiteX76" fmla="*/ 1797339 w 1998393"/>
                <a:gd name="connsiteY76" fmla="*/ 2312761 h 3363508"/>
                <a:gd name="connsiteX77" fmla="*/ 1960118 w 1998393"/>
                <a:gd name="connsiteY77" fmla="*/ 2597067 h 3363508"/>
                <a:gd name="connsiteX78" fmla="*/ 1960634 w 1998393"/>
                <a:gd name="connsiteY78" fmla="*/ 2634881 h 3363508"/>
                <a:gd name="connsiteX79" fmla="*/ 1920144 w 1998393"/>
                <a:gd name="connsiteY79" fmla="*/ 2525400 h 3363508"/>
                <a:gd name="connsiteX80" fmla="*/ 1828990 w 1998393"/>
                <a:gd name="connsiteY80" fmla="*/ 2356045 h 3363508"/>
                <a:gd name="connsiteX81" fmla="*/ 1797339 w 1998393"/>
                <a:gd name="connsiteY81" fmla="*/ 2312761 h 3363508"/>
                <a:gd name="connsiteX82" fmla="*/ 1827731 w 1998393"/>
                <a:gd name="connsiteY82" fmla="*/ 2342985 h 3363508"/>
                <a:gd name="connsiteX83" fmla="*/ 1960118 w 1998393"/>
                <a:gd name="connsiteY83" fmla="*/ 2597067 h 3363508"/>
                <a:gd name="connsiteX84" fmla="*/ 1991420 w 1998393"/>
                <a:gd name="connsiteY84" fmla="*/ 2742277 h 3363508"/>
                <a:gd name="connsiteX85" fmla="*/ 1986108 w 1998393"/>
                <a:gd name="connsiteY85" fmla="*/ 2874116 h 3363508"/>
                <a:gd name="connsiteX86" fmla="*/ 1890995 w 1998393"/>
                <a:gd name="connsiteY86" fmla="*/ 2895928 h 3363508"/>
                <a:gd name="connsiteX87" fmla="*/ 1867692 w 1998393"/>
                <a:gd name="connsiteY87" fmla="*/ 2890564 h 3363508"/>
                <a:gd name="connsiteX88" fmla="*/ 1884940 w 1998393"/>
                <a:gd name="connsiteY88" fmla="*/ 2878711 h 3363508"/>
                <a:gd name="connsiteX89" fmla="*/ 1919721 w 1998393"/>
                <a:gd name="connsiteY89" fmla="*/ 2832968 h 3363508"/>
                <a:gd name="connsiteX90" fmla="*/ 1961771 w 1998393"/>
                <a:gd name="connsiteY90" fmla="*/ 2718260 h 3363508"/>
                <a:gd name="connsiteX91" fmla="*/ 1960634 w 1998393"/>
                <a:gd name="connsiteY91" fmla="*/ 2634881 h 3363508"/>
                <a:gd name="connsiteX92" fmla="*/ 1976280 w 1998393"/>
                <a:gd name="connsiteY92" fmla="*/ 2677185 h 3363508"/>
                <a:gd name="connsiteX93" fmla="*/ 1991420 w 1998393"/>
                <a:gd name="connsiteY93" fmla="*/ 2742277 h 3363508"/>
                <a:gd name="connsiteX0" fmla="*/ 627636 w 1998393"/>
                <a:gd name="connsiteY0" fmla="*/ 3282035 h 3363508"/>
                <a:gd name="connsiteX1" fmla="*/ 600926 w 1998393"/>
                <a:gd name="connsiteY1" fmla="*/ 3274170 h 3363508"/>
                <a:gd name="connsiteX2" fmla="*/ 401783 w 1998393"/>
                <a:gd name="connsiteY2" fmla="*/ 2745516 h 3363508"/>
                <a:gd name="connsiteX3" fmla="*/ 372663 w 1998393"/>
                <a:gd name="connsiteY3" fmla="*/ 2639060 h 3363508"/>
                <a:gd name="connsiteX4" fmla="*/ 425627 w 1998393"/>
                <a:gd name="connsiteY4" fmla="*/ 2760254 h 3363508"/>
                <a:gd name="connsiteX5" fmla="*/ 613456 w 1998393"/>
                <a:gd name="connsiteY5" fmla="*/ 3254778 h 3363508"/>
                <a:gd name="connsiteX6" fmla="*/ 627636 w 1998393"/>
                <a:gd name="connsiteY6" fmla="*/ 3282035 h 3363508"/>
                <a:gd name="connsiteX7" fmla="*/ 882265 w 1998393"/>
                <a:gd name="connsiteY7" fmla="*/ 3190153 h 3363508"/>
                <a:gd name="connsiteX8" fmla="*/ 856527 w 1998393"/>
                <a:gd name="connsiteY8" fmla="*/ 3232412 h 3363508"/>
                <a:gd name="connsiteX9" fmla="*/ 716428 w 1998393"/>
                <a:gd name="connsiteY9" fmla="*/ 3362947 h 3363508"/>
                <a:gd name="connsiteX10" fmla="*/ 638713 w 1998393"/>
                <a:gd name="connsiteY10" fmla="*/ 3303327 h 3363508"/>
                <a:gd name="connsiteX11" fmla="*/ 627636 w 1998393"/>
                <a:gd name="connsiteY11" fmla="*/ 3282035 h 3363508"/>
                <a:gd name="connsiteX12" fmla="*/ 647602 w 1998393"/>
                <a:gd name="connsiteY12" fmla="*/ 3287914 h 3363508"/>
                <a:gd name="connsiteX13" fmla="*/ 704107 w 1998393"/>
                <a:gd name="connsiteY13" fmla="*/ 3286134 h 3363508"/>
                <a:gd name="connsiteX14" fmla="*/ 816600 w 1998393"/>
                <a:gd name="connsiteY14" fmla="*/ 3246887 h 3363508"/>
                <a:gd name="connsiteX15" fmla="*/ 882265 w 1998393"/>
                <a:gd name="connsiteY15" fmla="*/ 3190153 h 3363508"/>
                <a:gd name="connsiteX16" fmla="*/ 1011853 w 1998393"/>
                <a:gd name="connsiteY16" fmla="*/ 2867070 h 3363508"/>
                <a:gd name="connsiteX17" fmla="*/ 1009025 w 1998393"/>
                <a:gd name="connsiteY17" fmla="*/ 2909345 h 3363508"/>
                <a:gd name="connsiteX18" fmla="*/ 905661 w 1998393"/>
                <a:gd name="connsiteY18" fmla="*/ 3169939 h 3363508"/>
                <a:gd name="connsiteX19" fmla="*/ 882265 w 1998393"/>
                <a:gd name="connsiteY19" fmla="*/ 3190153 h 3363508"/>
                <a:gd name="connsiteX20" fmla="*/ 895364 w 1998393"/>
                <a:gd name="connsiteY20" fmla="*/ 3168646 h 3363508"/>
                <a:gd name="connsiteX21" fmla="*/ 1000126 w 1998393"/>
                <a:gd name="connsiteY21" fmla="*/ 2918469 h 3363508"/>
                <a:gd name="connsiteX22" fmla="*/ 1011853 w 1998393"/>
                <a:gd name="connsiteY22" fmla="*/ 2867070 h 3363508"/>
                <a:gd name="connsiteX23" fmla="*/ 1005272 w 1998393"/>
                <a:gd name="connsiteY23" fmla="*/ 2517162 h 3363508"/>
                <a:gd name="connsiteX24" fmla="*/ 885478 w 1998393"/>
                <a:gd name="connsiteY24" fmla="*/ 2006203 h 3363508"/>
                <a:gd name="connsiteX25" fmla="*/ 678260 w 1998393"/>
                <a:gd name="connsiteY25" fmla="*/ 1510464 h 3363508"/>
                <a:gd name="connsiteX26" fmla="*/ 32657 w 1998393"/>
                <a:gd name="connsiteY26" fmla="*/ 472482 h 3363508"/>
                <a:gd name="connsiteX27" fmla="*/ 174796 w 1998393"/>
                <a:gd name="connsiteY27" fmla="*/ 46137 h 3363508"/>
                <a:gd name="connsiteX28" fmla="*/ 693070 w 1998393"/>
                <a:gd name="connsiteY28" fmla="*/ 881051 h 3363508"/>
                <a:gd name="connsiteX29" fmla="*/ 141472 w 1998393"/>
                <a:gd name="connsiteY29" fmla="*/ 2105837 h 3363508"/>
                <a:gd name="connsiteX30" fmla="*/ 262753 w 1998393"/>
                <a:gd name="connsiteY30" fmla="*/ 2323535 h 3363508"/>
                <a:gd name="connsiteX31" fmla="*/ 296691 w 1998393"/>
                <a:gd name="connsiteY31" fmla="*/ 2404862 h 3363508"/>
                <a:gd name="connsiteX32" fmla="*/ 535163 w 1998393"/>
                <a:gd name="connsiteY32" fmla="*/ 2467775 h 3363508"/>
                <a:gd name="connsiteX33" fmla="*/ 926525 w 1998393"/>
                <a:gd name="connsiteY33" fmla="*/ 2565900 h 3363508"/>
                <a:gd name="connsiteX34" fmla="*/ 1010559 w 1998393"/>
                <a:gd name="connsiteY34" fmla="*/ 2587904 h 3363508"/>
                <a:gd name="connsiteX35" fmla="*/ 1005272 w 1998393"/>
                <a:gd name="connsiteY35" fmla="*/ 2517162 h 3363508"/>
                <a:gd name="connsiteX36" fmla="*/ 1867692 w 1998393"/>
                <a:gd name="connsiteY36" fmla="*/ 2890564 h 3363508"/>
                <a:gd name="connsiteX37" fmla="*/ 1844620 w 1998393"/>
                <a:gd name="connsiteY37" fmla="*/ 2906421 h 3363508"/>
                <a:gd name="connsiteX38" fmla="*/ 1314591 w 1998393"/>
                <a:gd name="connsiteY38" fmla="*/ 2713410 h 3363508"/>
                <a:gd name="connsiteX39" fmla="*/ 1214882 w 1998393"/>
                <a:gd name="connsiteY39" fmla="*/ 2665882 h 3363508"/>
                <a:gd name="connsiteX40" fmla="*/ 1341067 w 1998393"/>
                <a:gd name="connsiteY40" fmla="*/ 2704365 h 3363508"/>
                <a:gd name="connsiteX41" fmla="*/ 1837863 w 1998393"/>
                <a:gd name="connsiteY41" fmla="*/ 2883698 h 3363508"/>
                <a:gd name="connsiteX42" fmla="*/ 1867692 w 1998393"/>
                <a:gd name="connsiteY42" fmla="*/ 2890564 h 3363508"/>
                <a:gd name="connsiteX43" fmla="*/ 1797339 w 1998393"/>
                <a:gd name="connsiteY43" fmla="*/ 2312761 h 3363508"/>
                <a:gd name="connsiteX44" fmla="*/ 1698009 w 1998393"/>
                <a:gd name="connsiteY44" fmla="*/ 2213978 h 3363508"/>
                <a:gd name="connsiteX45" fmla="*/ 1060806 w 1998393"/>
                <a:gd name="connsiteY45" fmla="*/ 1842373 h 3363508"/>
                <a:gd name="connsiteX46" fmla="*/ 871073 w 1998393"/>
                <a:gd name="connsiteY46" fmla="*/ 1757904 h 3363508"/>
                <a:gd name="connsiteX47" fmla="*/ 963464 w 1998393"/>
                <a:gd name="connsiteY47" fmla="*/ 1993695 h 3363508"/>
                <a:gd name="connsiteX48" fmla="*/ 1059837 w 1998393"/>
                <a:gd name="connsiteY48" fmla="*/ 2600751 h 3363508"/>
                <a:gd name="connsiteX49" fmla="*/ 1059726 w 1998393"/>
                <a:gd name="connsiteY49" fmla="*/ 2601723 h 3363508"/>
                <a:gd name="connsiteX50" fmla="*/ 1080293 w 1998393"/>
                <a:gd name="connsiteY50" fmla="*/ 2607518 h 3363508"/>
                <a:gd name="connsiteX51" fmla="*/ 1121984 w 1998393"/>
                <a:gd name="connsiteY51" fmla="*/ 2621601 h 3363508"/>
                <a:gd name="connsiteX52" fmla="*/ 1214882 w 1998393"/>
                <a:gd name="connsiteY52" fmla="*/ 2665882 h 3363508"/>
                <a:gd name="connsiteX53" fmla="*/ 1123770 w 1998393"/>
                <a:gd name="connsiteY53" fmla="*/ 2638096 h 3363508"/>
                <a:gd name="connsiteX54" fmla="*/ 1081131 w 1998393"/>
                <a:gd name="connsiteY54" fmla="*/ 2627561 h 3363508"/>
                <a:gd name="connsiteX55" fmla="*/ 1057413 w 1998393"/>
                <a:gd name="connsiteY55" fmla="*/ 2622047 h 3363508"/>
                <a:gd name="connsiteX56" fmla="*/ 1047116 w 1998393"/>
                <a:gd name="connsiteY56" fmla="*/ 2712512 h 3363508"/>
                <a:gd name="connsiteX57" fmla="*/ 1011853 w 1998393"/>
                <a:gd name="connsiteY57" fmla="*/ 2867070 h 3363508"/>
                <a:gd name="connsiteX58" fmla="*/ 1021096 w 1998393"/>
                <a:gd name="connsiteY58" fmla="*/ 2728901 h 3363508"/>
                <a:gd name="connsiteX59" fmla="*/ 1012329 w 1998393"/>
                <a:gd name="connsiteY59" fmla="*/ 2611583 h 3363508"/>
                <a:gd name="connsiteX60" fmla="*/ 933234 w 1998393"/>
                <a:gd name="connsiteY60" fmla="*/ 2593719 h 3363508"/>
                <a:gd name="connsiteX61" fmla="*/ 559606 w 1998393"/>
                <a:gd name="connsiteY61" fmla="*/ 2514915 h 3363508"/>
                <a:gd name="connsiteX62" fmla="*/ 320833 w 1998393"/>
                <a:gd name="connsiteY62" fmla="*/ 2468794 h 3363508"/>
                <a:gd name="connsiteX63" fmla="*/ 345533 w 1998393"/>
                <a:gd name="connsiteY63" fmla="*/ 2539876 h 3363508"/>
                <a:gd name="connsiteX64" fmla="*/ 372663 w 1998393"/>
                <a:gd name="connsiteY64" fmla="*/ 2639060 h 3363508"/>
                <a:gd name="connsiteX65" fmla="*/ 334420 w 1998393"/>
                <a:gd name="connsiteY65" fmla="*/ 2551551 h 3363508"/>
                <a:gd name="connsiteX66" fmla="*/ 79565 w 1998393"/>
                <a:gd name="connsiteY66" fmla="*/ 2135464 h 3363508"/>
                <a:gd name="connsiteX67" fmla="*/ 720781 w 1998393"/>
                <a:gd name="connsiteY67" fmla="*/ 873390 h 3363508"/>
                <a:gd name="connsiteX68" fmla="*/ 170639 w 1998393"/>
                <a:gd name="connsiteY68" fmla="*/ 171 h 3363508"/>
                <a:gd name="connsiteX69" fmla="*/ 116710 w 1998393"/>
                <a:gd name="connsiteY69" fmla="*/ 555469 h 3363508"/>
                <a:gd name="connsiteX70" fmla="*/ 714234 w 1998393"/>
                <a:gd name="connsiteY70" fmla="*/ 1461804 h 3363508"/>
                <a:gd name="connsiteX71" fmla="*/ 843954 w 1998393"/>
                <a:gd name="connsiteY71" fmla="*/ 1682741 h 3363508"/>
                <a:gd name="connsiteX72" fmla="*/ 846825 w 1998393"/>
                <a:gd name="connsiteY72" fmla="*/ 1683857 h 3363508"/>
                <a:gd name="connsiteX73" fmla="*/ 1101154 w 1998393"/>
                <a:gd name="connsiteY73" fmla="*/ 1772585 h 3363508"/>
                <a:gd name="connsiteX74" fmla="*/ 1338900 w 1998393"/>
                <a:gd name="connsiteY74" fmla="*/ 1877391 h 3363508"/>
                <a:gd name="connsiteX75" fmla="*/ 1702166 w 1998393"/>
                <a:gd name="connsiteY75" fmla="*/ 2182604 h 3363508"/>
                <a:gd name="connsiteX76" fmla="*/ 1797339 w 1998393"/>
                <a:gd name="connsiteY76" fmla="*/ 2312761 h 3363508"/>
                <a:gd name="connsiteX77" fmla="*/ 1960118 w 1998393"/>
                <a:gd name="connsiteY77" fmla="*/ 2597067 h 3363508"/>
                <a:gd name="connsiteX78" fmla="*/ 1960634 w 1998393"/>
                <a:gd name="connsiteY78" fmla="*/ 2634881 h 3363508"/>
                <a:gd name="connsiteX79" fmla="*/ 1920144 w 1998393"/>
                <a:gd name="connsiteY79" fmla="*/ 2525400 h 3363508"/>
                <a:gd name="connsiteX80" fmla="*/ 1828990 w 1998393"/>
                <a:gd name="connsiteY80" fmla="*/ 2356045 h 3363508"/>
                <a:gd name="connsiteX81" fmla="*/ 1797339 w 1998393"/>
                <a:gd name="connsiteY81" fmla="*/ 2312761 h 3363508"/>
                <a:gd name="connsiteX82" fmla="*/ 1827731 w 1998393"/>
                <a:gd name="connsiteY82" fmla="*/ 2342985 h 3363508"/>
                <a:gd name="connsiteX83" fmla="*/ 1960118 w 1998393"/>
                <a:gd name="connsiteY83" fmla="*/ 2597067 h 3363508"/>
                <a:gd name="connsiteX84" fmla="*/ 1991420 w 1998393"/>
                <a:gd name="connsiteY84" fmla="*/ 2742277 h 3363508"/>
                <a:gd name="connsiteX85" fmla="*/ 1986108 w 1998393"/>
                <a:gd name="connsiteY85" fmla="*/ 2874116 h 3363508"/>
                <a:gd name="connsiteX86" fmla="*/ 1890995 w 1998393"/>
                <a:gd name="connsiteY86" fmla="*/ 2895928 h 3363508"/>
                <a:gd name="connsiteX87" fmla="*/ 1867692 w 1998393"/>
                <a:gd name="connsiteY87" fmla="*/ 2890564 h 3363508"/>
                <a:gd name="connsiteX88" fmla="*/ 1884940 w 1998393"/>
                <a:gd name="connsiteY88" fmla="*/ 2878711 h 3363508"/>
                <a:gd name="connsiteX89" fmla="*/ 1919721 w 1998393"/>
                <a:gd name="connsiteY89" fmla="*/ 2832968 h 3363508"/>
                <a:gd name="connsiteX90" fmla="*/ 1961771 w 1998393"/>
                <a:gd name="connsiteY90" fmla="*/ 2718260 h 3363508"/>
                <a:gd name="connsiteX91" fmla="*/ 1960634 w 1998393"/>
                <a:gd name="connsiteY91" fmla="*/ 2634881 h 3363508"/>
                <a:gd name="connsiteX92" fmla="*/ 1976280 w 1998393"/>
                <a:gd name="connsiteY92" fmla="*/ 2677185 h 3363508"/>
                <a:gd name="connsiteX93" fmla="*/ 1991420 w 1998393"/>
                <a:gd name="connsiteY93" fmla="*/ 2742277 h 3363508"/>
                <a:gd name="connsiteX0" fmla="*/ 627636 w 1998393"/>
                <a:gd name="connsiteY0" fmla="*/ 3282035 h 3363508"/>
                <a:gd name="connsiteX1" fmla="*/ 600926 w 1998393"/>
                <a:gd name="connsiteY1" fmla="*/ 3274170 h 3363508"/>
                <a:gd name="connsiteX2" fmla="*/ 401783 w 1998393"/>
                <a:gd name="connsiteY2" fmla="*/ 2745516 h 3363508"/>
                <a:gd name="connsiteX3" fmla="*/ 372663 w 1998393"/>
                <a:gd name="connsiteY3" fmla="*/ 2639060 h 3363508"/>
                <a:gd name="connsiteX4" fmla="*/ 425627 w 1998393"/>
                <a:gd name="connsiteY4" fmla="*/ 2760254 h 3363508"/>
                <a:gd name="connsiteX5" fmla="*/ 613456 w 1998393"/>
                <a:gd name="connsiteY5" fmla="*/ 3254778 h 3363508"/>
                <a:gd name="connsiteX6" fmla="*/ 627636 w 1998393"/>
                <a:gd name="connsiteY6" fmla="*/ 3282035 h 3363508"/>
                <a:gd name="connsiteX7" fmla="*/ 882265 w 1998393"/>
                <a:gd name="connsiteY7" fmla="*/ 3190153 h 3363508"/>
                <a:gd name="connsiteX8" fmla="*/ 856527 w 1998393"/>
                <a:gd name="connsiteY8" fmla="*/ 3232412 h 3363508"/>
                <a:gd name="connsiteX9" fmla="*/ 716428 w 1998393"/>
                <a:gd name="connsiteY9" fmla="*/ 3362947 h 3363508"/>
                <a:gd name="connsiteX10" fmla="*/ 638713 w 1998393"/>
                <a:gd name="connsiteY10" fmla="*/ 3303327 h 3363508"/>
                <a:gd name="connsiteX11" fmla="*/ 627636 w 1998393"/>
                <a:gd name="connsiteY11" fmla="*/ 3282035 h 3363508"/>
                <a:gd name="connsiteX12" fmla="*/ 647602 w 1998393"/>
                <a:gd name="connsiteY12" fmla="*/ 3287914 h 3363508"/>
                <a:gd name="connsiteX13" fmla="*/ 704107 w 1998393"/>
                <a:gd name="connsiteY13" fmla="*/ 3286134 h 3363508"/>
                <a:gd name="connsiteX14" fmla="*/ 816600 w 1998393"/>
                <a:gd name="connsiteY14" fmla="*/ 3246887 h 3363508"/>
                <a:gd name="connsiteX15" fmla="*/ 882265 w 1998393"/>
                <a:gd name="connsiteY15" fmla="*/ 3190153 h 3363508"/>
                <a:gd name="connsiteX16" fmla="*/ 1011853 w 1998393"/>
                <a:gd name="connsiteY16" fmla="*/ 2867070 h 3363508"/>
                <a:gd name="connsiteX17" fmla="*/ 1009025 w 1998393"/>
                <a:gd name="connsiteY17" fmla="*/ 2909345 h 3363508"/>
                <a:gd name="connsiteX18" fmla="*/ 905661 w 1998393"/>
                <a:gd name="connsiteY18" fmla="*/ 3169939 h 3363508"/>
                <a:gd name="connsiteX19" fmla="*/ 882265 w 1998393"/>
                <a:gd name="connsiteY19" fmla="*/ 3190153 h 3363508"/>
                <a:gd name="connsiteX20" fmla="*/ 895364 w 1998393"/>
                <a:gd name="connsiteY20" fmla="*/ 3168646 h 3363508"/>
                <a:gd name="connsiteX21" fmla="*/ 1000126 w 1998393"/>
                <a:gd name="connsiteY21" fmla="*/ 2918469 h 3363508"/>
                <a:gd name="connsiteX22" fmla="*/ 1011853 w 1998393"/>
                <a:gd name="connsiteY22" fmla="*/ 2867070 h 3363508"/>
                <a:gd name="connsiteX23" fmla="*/ 1005272 w 1998393"/>
                <a:gd name="connsiteY23" fmla="*/ 2517162 h 3363508"/>
                <a:gd name="connsiteX24" fmla="*/ 885478 w 1998393"/>
                <a:gd name="connsiteY24" fmla="*/ 2006203 h 3363508"/>
                <a:gd name="connsiteX25" fmla="*/ 678260 w 1998393"/>
                <a:gd name="connsiteY25" fmla="*/ 1510464 h 3363508"/>
                <a:gd name="connsiteX26" fmla="*/ 32657 w 1998393"/>
                <a:gd name="connsiteY26" fmla="*/ 472482 h 3363508"/>
                <a:gd name="connsiteX27" fmla="*/ 174796 w 1998393"/>
                <a:gd name="connsiteY27" fmla="*/ 46137 h 3363508"/>
                <a:gd name="connsiteX28" fmla="*/ 693070 w 1998393"/>
                <a:gd name="connsiteY28" fmla="*/ 881051 h 3363508"/>
                <a:gd name="connsiteX29" fmla="*/ 167793 w 1998393"/>
                <a:gd name="connsiteY29" fmla="*/ 2069460 h 3363508"/>
                <a:gd name="connsiteX30" fmla="*/ 262753 w 1998393"/>
                <a:gd name="connsiteY30" fmla="*/ 2323535 h 3363508"/>
                <a:gd name="connsiteX31" fmla="*/ 296691 w 1998393"/>
                <a:gd name="connsiteY31" fmla="*/ 2404862 h 3363508"/>
                <a:gd name="connsiteX32" fmla="*/ 535163 w 1998393"/>
                <a:gd name="connsiteY32" fmla="*/ 2467775 h 3363508"/>
                <a:gd name="connsiteX33" fmla="*/ 926525 w 1998393"/>
                <a:gd name="connsiteY33" fmla="*/ 2565900 h 3363508"/>
                <a:gd name="connsiteX34" fmla="*/ 1010559 w 1998393"/>
                <a:gd name="connsiteY34" fmla="*/ 2587904 h 3363508"/>
                <a:gd name="connsiteX35" fmla="*/ 1005272 w 1998393"/>
                <a:gd name="connsiteY35" fmla="*/ 2517162 h 3363508"/>
                <a:gd name="connsiteX36" fmla="*/ 1867692 w 1998393"/>
                <a:gd name="connsiteY36" fmla="*/ 2890564 h 3363508"/>
                <a:gd name="connsiteX37" fmla="*/ 1844620 w 1998393"/>
                <a:gd name="connsiteY37" fmla="*/ 2906421 h 3363508"/>
                <a:gd name="connsiteX38" fmla="*/ 1314591 w 1998393"/>
                <a:gd name="connsiteY38" fmla="*/ 2713410 h 3363508"/>
                <a:gd name="connsiteX39" fmla="*/ 1214882 w 1998393"/>
                <a:gd name="connsiteY39" fmla="*/ 2665882 h 3363508"/>
                <a:gd name="connsiteX40" fmla="*/ 1341067 w 1998393"/>
                <a:gd name="connsiteY40" fmla="*/ 2704365 h 3363508"/>
                <a:gd name="connsiteX41" fmla="*/ 1837863 w 1998393"/>
                <a:gd name="connsiteY41" fmla="*/ 2883698 h 3363508"/>
                <a:gd name="connsiteX42" fmla="*/ 1867692 w 1998393"/>
                <a:gd name="connsiteY42" fmla="*/ 2890564 h 3363508"/>
                <a:gd name="connsiteX43" fmla="*/ 1797339 w 1998393"/>
                <a:gd name="connsiteY43" fmla="*/ 2312761 h 3363508"/>
                <a:gd name="connsiteX44" fmla="*/ 1698009 w 1998393"/>
                <a:gd name="connsiteY44" fmla="*/ 2213978 h 3363508"/>
                <a:gd name="connsiteX45" fmla="*/ 1060806 w 1998393"/>
                <a:gd name="connsiteY45" fmla="*/ 1842373 h 3363508"/>
                <a:gd name="connsiteX46" fmla="*/ 871073 w 1998393"/>
                <a:gd name="connsiteY46" fmla="*/ 1757904 h 3363508"/>
                <a:gd name="connsiteX47" fmla="*/ 963464 w 1998393"/>
                <a:gd name="connsiteY47" fmla="*/ 1993695 h 3363508"/>
                <a:gd name="connsiteX48" fmla="*/ 1059837 w 1998393"/>
                <a:gd name="connsiteY48" fmla="*/ 2600751 h 3363508"/>
                <a:gd name="connsiteX49" fmla="*/ 1059726 w 1998393"/>
                <a:gd name="connsiteY49" fmla="*/ 2601723 h 3363508"/>
                <a:gd name="connsiteX50" fmla="*/ 1080293 w 1998393"/>
                <a:gd name="connsiteY50" fmla="*/ 2607518 h 3363508"/>
                <a:gd name="connsiteX51" fmla="*/ 1121984 w 1998393"/>
                <a:gd name="connsiteY51" fmla="*/ 2621601 h 3363508"/>
                <a:gd name="connsiteX52" fmla="*/ 1214882 w 1998393"/>
                <a:gd name="connsiteY52" fmla="*/ 2665882 h 3363508"/>
                <a:gd name="connsiteX53" fmla="*/ 1123770 w 1998393"/>
                <a:gd name="connsiteY53" fmla="*/ 2638096 h 3363508"/>
                <a:gd name="connsiteX54" fmla="*/ 1081131 w 1998393"/>
                <a:gd name="connsiteY54" fmla="*/ 2627561 h 3363508"/>
                <a:gd name="connsiteX55" fmla="*/ 1057413 w 1998393"/>
                <a:gd name="connsiteY55" fmla="*/ 2622047 h 3363508"/>
                <a:gd name="connsiteX56" fmla="*/ 1047116 w 1998393"/>
                <a:gd name="connsiteY56" fmla="*/ 2712512 h 3363508"/>
                <a:gd name="connsiteX57" fmla="*/ 1011853 w 1998393"/>
                <a:gd name="connsiteY57" fmla="*/ 2867070 h 3363508"/>
                <a:gd name="connsiteX58" fmla="*/ 1021096 w 1998393"/>
                <a:gd name="connsiteY58" fmla="*/ 2728901 h 3363508"/>
                <a:gd name="connsiteX59" fmla="*/ 1012329 w 1998393"/>
                <a:gd name="connsiteY59" fmla="*/ 2611583 h 3363508"/>
                <a:gd name="connsiteX60" fmla="*/ 933234 w 1998393"/>
                <a:gd name="connsiteY60" fmla="*/ 2593719 h 3363508"/>
                <a:gd name="connsiteX61" fmla="*/ 559606 w 1998393"/>
                <a:gd name="connsiteY61" fmla="*/ 2514915 h 3363508"/>
                <a:gd name="connsiteX62" fmla="*/ 320833 w 1998393"/>
                <a:gd name="connsiteY62" fmla="*/ 2468794 h 3363508"/>
                <a:gd name="connsiteX63" fmla="*/ 345533 w 1998393"/>
                <a:gd name="connsiteY63" fmla="*/ 2539876 h 3363508"/>
                <a:gd name="connsiteX64" fmla="*/ 372663 w 1998393"/>
                <a:gd name="connsiteY64" fmla="*/ 2639060 h 3363508"/>
                <a:gd name="connsiteX65" fmla="*/ 334420 w 1998393"/>
                <a:gd name="connsiteY65" fmla="*/ 2551551 h 3363508"/>
                <a:gd name="connsiteX66" fmla="*/ 79565 w 1998393"/>
                <a:gd name="connsiteY66" fmla="*/ 2135464 h 3363508"/>
                <a:gd name="connsiteX67" fmla="*/ 720781 w 1998393"/>
                <a:gd name="connsiteY67" fmla="*/ 873390 h 3363508"/>
                <a:gd name="connsiteX68" fmla="*/ 170639 w 1998393"/>
                <a:gd name="connsiteY68" fmla="*/ 171 h 3363508"/>
                <a:gd name="connsiteX69" fmla="*/ 116710 w 1998393"/>
                <a:gd name="connsiteY69" fmla="*/ 555469 h 3363508"/>
                <a:gd name="connsiteX70" fmla="*/ 714234 w 1998393"/>
                <a:gd name="connsiteY70" fmla="*/ 1461804 h 3363508"/>
                <a:gd name="connsiteX71" fmla="*/ 843954 w 1998393"/>
                <a:gd name="connsiteY71" fmla="*/ 1682741 h 3363508"/>
                <a:gd name="connsiteX72" fmla="*/ 846825 w 1998393"/>
                <a:gd name="connsiteY72" fmla="*/ 1683857 h 3363508"/>
                <a:gd name="connsiteX73" fmla="*/ 1101154 w 1998393"/>
                <a:gd name="connsiteY73" fmla="*/ 1772585 h 3363508"/>
                <a:gd name="connsiteX74" fmla="*/ 1338900 w 1998393"/>
                <a:gd name="connsiteY74" fmla="*/ 1877391 h 3363508"/>
                <a:gd name="connsiteX75" fmla="*/ 1702166 w 1998393"/>
                <a:gd name="connsiteY75" fmla="*/ 2182604 h 3363508"/>
                <a:gd name="connsiteX76" fmla="*/ 1797339 w 1998393"/>
                <a:gd name="connsiteY76" fmla="*/ 2312761 h 3363508"/>
                <a:gd name="connsiteX77" fmla="*/ 1960118 w 1998393"/>
                <a:gd name="connsiteY77" fmla="*/ 2597067 h 3363508"/>
                <a:gd name="connsiteX78" fmla="*/ 1960634 w 1998393"/>
                <a:gd name="connsiteY78" fmla="*/ 2634881 h 3363508"/>
                <a:gd name="connsiteX79" fmla="*/ 1920144 w 1998393"/>
                <a:gd name="connsiteY79" fmla="*/ 2525400 h 3363508"/>
                <a:gd name="connsiteX80" fmla="*/ 1828990 w 1998393"/>
                <a:gd name="connsiteY80" fmla="*/ 2356045 h 3363508"/>
                <a:gd name="connsiteX81" fmla="*/ 1797339 w 1998393"/>
                <a:gd name="connsiteY81" fmla="*/ 2312761 h 3363508"/>
                <a:gd name="connsiteX82" fmla="*/ 1827731 w 1998393"/>
                <a:gd name="connsiteY82" fmla="*/ 2342985 h 3363508"/>
                <a:gd name="connsiteX83" fmla="*/ 1960118 w 1998393"/>
                <a:gd name="connsiteY83" fmla="*/ 2597067 h 3363508"/>
                <a:gd name="connsiteX84" fmla="*/ 1991420 w 1998393"/>
                <a:gd name="connsiteY84" fmla="*/ 2742277 h 3363508"/>
                <a:gd name="connsiteX85" fmla="*/ 1986108 w 1998393"/>
                <a:gd name="connsiteY85" fmla="*/ 2874116 h 3363508"/>
                <a:gd name="connsiteX86" fmla="*/ 1890995 w 1998393"/>
                <a:gd name="connsiteY86" fmla="*/ 2895928 h 3363508"/>
                <a:gd name="connsiteX87" fmla="*/ 1867692 w 1998393"/>
                <a:gd name="connsiteY87" fmla="*/ 2890564 h 3363508"/>
                <a:gd name="connsiteX88" fmla="*/ 1884940 w 1998393"/>
                <a:gd name="connsiteY88" fmla="*/ 2878711 h 3363508"/>
                <a:gd name="connsiteX89" fmla="*/ 1919721 w 1998393"/>
                <a:gd name="connsiteY89" fmla="*/ 2832968 h 3363508"/>
                <a:gd name="connsiteX90" fmla="*/ 1961771 w 1998393"/>
                <a:gd name="connsiteY90" fmla="*/ 2718260 h 3363508"/>
                <a:gd name="connsiteX91" fmla="*/ 1960634 w 1998393"/>
                <a:gd name="connsiteY91" fmla="*/ 2634881 h 3363508"/>
                <a:gd name="connsiteX92" fmla="*/ 1976280 w 1998393"/>
                <a:gd name="connsiteY92" fmla="*/ 2677185 h 3363508"/>
                <a:gd name="connsiteX93" fmla="*/ 1991420 w 1998393"/>
                <a:gd name="connsiteY93" fmla="*/ 2742277 h 3363508"/>
                <a:gd name="connsiteX0" fmla="*/ 627636 w 1998393"/>
                <a:gd name="connsiteY0" fmla="*/ 3282035 h 3363508"/>
                <a:gd name="connsiteX1" fmla="*/ 600926 w 1998393"/>
                <a:gd name="connsiteY1" fmla="*/ 3274170 h 3363508"/>
                <a:gd name="connsiteX2" fmla="*/ 401783 w 1998393"/>
                <a:gd name="connsiteY2" fmla="*/ 2745516 h 3363508"/>
                <a:gd name="connsiteX3" fmla="*/ 372663 w 1998393"/>
                <a:gd name="connsiteY3" fmla="*/ 2639060 h 3363508"/>
                <a:gd name="connsiteX4" fmla="*/ 425627 w 1998393"/>
                <a:gd name="connsiteY4" fmla="*/ 2760254 h 3363508"/>
                <a:gd name="connsiteX5" fmla="*/ 613456 w 1998393"/>
                <a:gd name="connsiteY5" fmla="*/ 3254778 h 3363508"/>
                <a:gd name="connsiteX6" fmla="*/ 627636 w 1998393"/>
                <a:gd name="connsiteY6" fmla="*/ 3282035 h 3363508"/>
                <a:gd name="connsiteX7" fmla="*/ 882265 w 1998393"/>
                <a:gd name="connsiteY7" fmla="*/ 3190153 h 3363508"/>
                <a:gd name="connsiteX8" fmla="*/ 856527 w 1998393"/>
                <a:gd name="connsiteY8" fmla="*/ 3232412 h 3363508"/>
                <a:gd name="connsiteX9" fmla="*/ 716428 w 1998393"/>
                <a:gd name="connsiteY9" fmla="*/ 3362947 h 3363508"/>
                <a:gd name="connsiteX10" fmla="*/ 638713 w 1998393"/>
                <a:gd name="connsiteY10" fmla="*/ 3303327 h 3363508"/>
                <a:gd name="connsiteX11" fmla="*/ 627636 w 1998393"/>
                <a:gd name="connsiteY11" fmla="*/ 3282035 h 3363508"/>
                <a:gd name="connsiteX12" fmla="*/ 647602 w 1998393"/>
                <a:gd name="connsiteY12" fmla="*/ 3287914 h 3363508"/>
                <a:gd name="connsiteX13" fmla="*/ 704107 w 1998393"/>
                <a:gd name="connsiteY13" fmla="*/ 3286134 h 3363508"/>
                <a:gd name="connsiteX14" fmla="*/ 816600 w 1998393"/>
                <a:gd name="connsiteY14" fmla="*/ 3246887 h 3363508"/>
                <a:gd name="connsiteX15" fmla="*/ 882265 w 1998393"/>
                <a:gd name="connsiteY15" fmla="*/ 3190153 h 3363508"/>
                <a:gd name="connsiteX16" fmla="*/ 1011853 w 1998393"/>
                <a:gd name="connsiteY16" fmla="*/ 2867070 h 3363508"/>
                <a:gd name="connsiteX17" fmla="*/ 1009025 w 1998393"/>
                <a:gd name="connsiteY17" fmla="*/ 2909345 h 3363508"/>
                <a:gd name="connsiteX18" fmla="*/ 905661 w 1998393"/>
                <a:gd name="connsiteY18" fmla="*/ 3169939 h 3363508"/>
                <a:gd name="connsiteX19" fmla="*/ 882265 w 1998393"/>
                <a:gd name="connsiteY19" fmla="*/ 3190153 h 3363508"/>
                <a:gd name="connsiteX20" fmla="*/ 895364 w 1998393"/>
                <a:gd name="connsiteY20" fmla="*/ 3168646 h 3363508"/>
                <a:gd name="connsiteX21" fmla="*/ 1000126 w 1998393"/>
                <a:gd name="connsiteY21" fmla="*/ 2918469 h 3363508"/>
                <a:gd name="connsiteX22" fmla="*/ 1011853 w 1998393"/>
                <a:gd name="connsiteY22" fmla="*/ 2867070 h 3363508"/>
                <a:gd name="connsiteX23" fmla="*/ 1005272 w 1998393"/>
                <a:gd name="connsiteY23" fmla="*/ 2517162 h 3363508"/>
                <a:gd name="connsiteX24" fmla="*/ 885478 w 1998393"/>
                <a:gd name="connsiteY24" fmla="*/ 2006203 h 3363508"/>
                <a:gd name="connsiteX25" fmla="*/ 678260 w 1998393"/>
                <a:gd name="connsiteY25" fmla="*/ 1510464 h 3363508"/>
                <a:gd name="connsiteX26" fmla="*/ 32657 w 1998393"/>
                <a:gd name="connsiteY26" fmla="*/ 472482 h 3363508"/>
                <a:gd name="connsiteX27" fmla="*/ 174796 w 1998393"/>
                <a:gd name="connsiteY27" fmla="*/ 46137 h 3363508"/>
                <a:gd name="connsiteX28" fmla="*/ 693070 w 1998393"/>
                <a:gd name="connsiteY28" fmla="*/ 881051 h 3363508"/>
                <a:gd name="connsiteX29" fmla="*/ 167793 w 1998393"/>
                <a:gd name="connsiteY29" fmla="*/ 2069460 h 3363508"/>
                <a:gd name="connsiteX30" fmla="*/ 262753 w 1998393"/>
                <a:gd name="connsiteY30" fmla="*/ 2323535 h 3363508"/>
                <a:gd name="connsiteX31" fmla="*/ 296691 w 1998393"/>
                <a:gd name="connsiteY31" fmla="*/ 2404862 h 3363508"/>
                <a:gd name="connsiteX32" fmla="*/ 535163 w 1998393"/>
                <a:gd name="connsiteY32" fmla="*/ 2467775 h 3363508"/>
                <a:gd name="connsiteX33" fmla="*/ 926525 w 1998393"/>
                <a:gd name="connsiteY33" fmla="*/ 2565900 h 3363508"/>
                <a:gd name="connsiteX34" fmla="*/ 1010559 w 1998393"/>
                <a:gd name="connsiteY34" fmla="*/ 2587904 h 3363508"/>
                <a:gd name="connsiteX35" fmla="*/ 1005272 w 1998393"/>
                <a:gd name="connsiteY35" fmla="*/ 2517162 h 3363508"/>
                <a:gd name="connsiteX36" fmla="*/ 1867692 w 1998393"/>
                <a:gd name="connsiteY36" fmla="*/ 2890564 h 3363508"/>
                <a:gd name="connsiteX37" fmla="*/ 1844620 w 1998393"/>
                <a:gd name="connsiteY37" fmla="*/ 2906421 h 3363508"/>
                <a:gd name="connsiteX38" fmla="*/ 1314591 w 1998393"/>
                <a:gd name="connsiteY38" fmla="*/ 2713410 h 3363508"/>
                <a:gd name="connsiteX39" fmla="*/ 1214882 w 1998393"/>
                <a:gd name="connsiteY39" fmla="*/ 2665882 h 3363508"/>
                <a:gd name="connsiteX40" fmla="*/ 1341067 w 1998393"/>
                <a:gd name="connsiteY40" fmla="*/ 2704365 h 3363508"/>
                <a:gd name="connsiteX41" fmla="*/ 1837863 w 1998393"/>
                <a:gd name="connsiteY41" fmla="*/ 2883698 h 3363508"/>
                <a:gd name="connsiteX42" fmla="*/ 1867692 w 1998393"/>
                <a:gd name="connsiteY42" fmla="*/ 2890564 h 3363508"/>
                <a:gd name="connsiteX43" fmla="*/ 1797339 w 1998393"/>
                <a:gd name="connsiteY43" fmla="*/ 2312761 h 3363508"/>
                <a:gd name="connsiteX44" fmla="*/ 1698009 w 1998393"/>
                <a:gd name="connsiteY44" fmla="*/ 2213978 h 3363508"/>
                <a:gd name="connsiteX45" fmla="*/ 1060806 w 1998393"/>
                <a:gd name="connsiteY45" fmla="*/ 1842373 h 3363508"/>
                <a:gd name="connsiteX46" fmla="*/ 871073 w 1998393"/>
                <a:gd name="connsiteY46" fmla="*/ 1757904 h 3363508"/>
                <a:gd name="connsiteX47" fmla="*/ 963464 w 1998393"/>
                <a:gd name="connsiteY47" fmla="*/ 1993695 h 3363508"/>
                <a:gd name="connsiteX48" fmla="*/ 1059837 w 1998393"/>
                <a:gd name="connsiteY48" fmla="*/ 2600751 h 3363508"/>
                <a:gd name="connsiteX49" fmla="*/ 1059726 w 1998393"/>
                <a:gd name="connsiteY49" fmla="*/ 2601723 h 3363508"/>
                <a:gd name="connsiteX50" fmla="*/ 1080293 w 1998393"/>
                <a:gd name="connsiteY50" fmla="*/ 2607518 h 3363508"/>
                <a:gd name="connsiteX51" fmla="*/ 1121984 w 1998393"/>
                <a:gd name="connsiteY51" fmla="*/ 2621601 h 3363508"/>
                <a:gd name="connsiteX52" fmla="*/ 1214882 w 1998393"/>
                <a:gd name="connsiteY52" fmla="*/ 2665882 h 3363508"/>
                <a:gd name="connsiteX53" fmla="*/ 1123770 w 1998393"/>
                <a:gd name="connsiteY53" fmla="*/ 2638096 h 3363508"/>
                <a:gd name="connsiteX54" fmla="*/ 1081131 w 1998393"/>
                <a:gd name="connsiteY54" fmla="*/ 2627561 h 3363508"/>
                <a:gd name="connsiteX55" fmla="*/ 1057413 w 1998393"/>
                <a:gd name="connsiteY55" fmla="*/ 2622047 h 3363508"/>
                <a:gd name="connsiteX56" fmla="*/ 1047116 w 1998393"/>
                <a:gd name="connsiteY56" fmla="*/ 2712512 h 3363508"/>
                <a:gd name="connsiteX57" fmla="*/ 1011853 w 1998393"/>
                <a:gd name="connsiteY57" fmla="*/ 2867070 h 3363508"/>
                <a:gd name="connsiteX58" fmla="*/ 1021096 w 1998393"/>
                <a:gd name="connsiteY58" fmla="*/ 2728901 h 3363508"/>
                <a:gd name="connsiteX59" fmla="*/ 1012329 w 1998393"/>
                <a:gd name="connsiteY59" fmla="*/ 2611583 h 3363508"/>
                <a:gd name="connsiteX60" fmla="*/ 933234 w 1998393"/>
                <a:gd name="connsiteY60" fmla="*/ 2593719 h 3363508"/>
                <a:gd name="connsiteX61" fmla="*/ 559606 w 1998393"/>
                <a:gd name="connsiteY61" fmla="*/ 2514915 h 3363508"/>
                <a:gd name="connsiteX62" fmla="*/ 320833 w 1998393"/>
                <a:gd name="connsiteY62" fmla="*/ 2468794 h 3363508"/>
                <a:gd name="connsiteX63" fmla="*/ 345533 w 1998393"/>
                <a:gd name="connsiteY63" fmla="*/ 2539876 h 3363508"/>
                <a:gd name="connsiteX64" fmla="*/ 372663 w 1998393"/>
                <a:gd name="connsiteY64" fmla="*/ 2639060 h 3363508"/>
                <a:gd name="connsiteX65" fmla="*/ 334420 w 1998393"/>
                <a:gd name="connsiteY65" fmla="*/ 2551551 h 3363508"/>
                <a:gd name="connsiteX66" fmla="*/ 79565 w 1998393"/>
                <a:gd name="connsiteY66" fmla="*/ 2135464 h 3363508"/>
                <a:gd name="connsiteX67" fmla="*/ 720781 w 1998393"/>
                <a:gd name="connsiteY67" fmla="*/ 873390 h 3363508"/>
                <a:gd name="connsiteX68" fmla="*/ 170639 w 1998393"/>
                <a:gd name="connsiteY68" fmla="*/ 171 h 3363508"/>
                <a:gd name="connsiteX69" fmla="*/ 116710 w 1998393"/>
                <a:gd name="connsiteY69" fmla="*/ 555469 h 3363508"/>
                <a:gd name="connsiteX70" fmla="*/ 714234 w 1998393"/>
                <a:gd name="connsiteY70" fmla="*/ 1461804 h 3363508"/>
                <a:gd name="connsiteX71" fmla="*/ 843954 w 1998393"/>
                <a:gd name="connsiteY71" fmla="*/ 1682741 h 3363508"/>
                <a:gd name="connsiteX72" fmla="*/ 846825 w 1998393"/>
                <a:gd name="connsiteY72" fmla="*/ 1683857 h 3363508"/>
                <a:gd name="connsiteX73" fmla="*/ 1101154 w 1998393"/>
                <a:gd name="connsiteY73" fmla="*/ 1772585 h 3363508"/>
                <a:gd name="connsiteX74" fmla="*/ 1338900 w 1998393"/>
                <a:gd name="connsiteY74" fmla="*/ 1877391 h 3363508"/>
                <a:gd name="connsiteX75" fmla="*/ 1702166 w 1998393"/>
                <a:gd name="connsiteY75" fmla="*/ 2182604 h 3363508"/>
                <a:gd name="connsiteX76" fmla="*/ 1797339 w 1998393"/>
                <a:gd name="connsiteY76" fmla="*/ 2312761 h 3363508"/>
                <a:gd name="connsiteX77" fmla="*/ 1960118 w 1998393"/>
                <a:gd name="connsiteY77" fmla="*/ 2597067 h 3363508"/>
                <a:gd name="connsiteX78" fmla="*/ 1960634 w 1998393"/>
                <a:gd name="connsiteY78" fmla="*/ 2634881 h 3363508"/>
                <a:gd name="connsiteX79" fmla="*/ 1920144 w 1998393"/>
                <a:gd name="connsiteY79" fmla="*/ 2525400 h 3363508"/>
                <a:gd name="connsiteX80" fmla="*/ 1828990 w 1998393"/>
                <a:gd name="connsiteY80" fmla="*/ 2356045 h 3363508"/>
                <a:gd name="connsiteX81" fmla="*/ 1797339 w 1998393"/>
                <a:gd name="connsiteY81" fmla="*/ 2312761 h 3363508"/>
                <a:gd name="connsiteX82" fmla="*/ 1827731 w 1998393"/>
                <a:gd name="connsiteY82" fmla="*/ 2342985 h 3363508"/>
                <a:gd name="connsiteX83" fmla="*/ 1960118 w 1998393"/>
                <a:gd name="connsiteY83" fmla="*/ 2597067 h 3363508"/>
                <a:gd name="connsiteX84" fmla="*/ 1991420 w 1998393"/>
                <a:gd name="connsiteY84" fmla="*/ 2742277 h 3363508"/>
                <a:gd name="connsiteX85" fmla="*/ 1986108 w 1998393"/>
                <a:gd name="connsiteY85" fmla="*/ 2874116 h 3363508"/>
                <a:gd name="connsiteX86" fmla="*/ 1890995 w 1998393"/>
                <a:gd name="connsiteY86" fmla="*/ 2895928 h 3363508"/>
                <a:gd name="connsiteX87" fmla="*/ 1867692 w 1998393"/>
                <a:gd name="connsiteY87" fmla="*/ 2890564 h 3363508"/>
                <a:gd name="connsiteX88" fmla="*/ 1884940 w 1998393"/>
                <a:gd name="connsiteY88" fmla="*/ 2878711 h 3363508"/>
                <a:gd name="connsiteX89" fmla="*/ 1919721 w 1998393"/>
                <a:gd name="connsiteY89" fmla="*/ 2832968 h 3363508"/>
                <a:gd name="connsiteX90" fmla="*/ 1961771 w 1998393"/>
                <a:gd name="connsiteY90" fmla="*/ 2718260 h 3363508"/>
                <a:gd name="connsiteX91" fmla="*/ 1960634 w 1998393"/>
                <a:gd name="connsiteY91" fmla="*/ 2634881 h 3363508"/>
                <a:gd name="connsiteX92" fmla="*/ 1976280 w 1998393"/>
                <a:gd name="connsiteY92" fmla="*/ 2677185 h 3363508"/>
                <a:gd name="connsiteX93" fmla="*/ 1991420 w 1998393"/>
                <a:gd name="connsiteY93" fmla="*/ 2742277 h 3363508"/>
                <a:gd name="connsiteX0" fmla="*/ 627636 w 1998393"/>
                <a:gd name="connsiteY0" fmla="*/ 3282035 h 3363508"/>
                <a:gd name="connsiteX1" fmla="*/ 600926 w 1998393"/>
                <a:gd name="connsiteY1" fmla="*/ 3274170 h 3363508"/>
                <a:gd name="connsiteX2" fmla="*/ 401783 w 1998393"/>
                <a:gd name="connsiteY2" fmla="*/ 2745516 h 3363508"/>
                <a:gd name="connsiteX3" fmla="*/ 372663 w 1998393"/>
                <a:gd name="connsiteY3" fmla="*/ 2639060 h 3363508"/>
                <a:gd name="connsiteX4" fmla="*/ 425627 w 1998393"/>
                <a:gd name="connsiteY4" fmla="*/ 2760254 h 3363508"/>
                <a:gd name="connsiteX5" fmla="*/ 613456 w 1998393"/>
                <a:gd name="connsiteY5" fmla="*/ 3254778 h 3363508"/>
                <a:gd name="connsiteX6" fmla="*/ 627636 w 1998393"/>
                <a:gd name="connsiteY6" fmla="*/ 3282035 h 3363508"/>
                <a:gd name="connsiteX7" fmla="*/ 882265 w 1998393"/>
                <a:gd name="connsiteY7" fmla="*/ 3190153 h 3363508"/>
                <a:gd name="connsiteX8" fmla="*/ 856527 w 1998393"/>
                <a:gd name="connsiteY8" fmla="*/ 3232412 h 3363508"/>
                <a:gd name="connsiteX9" fmla="*/ 716428 w 1998393"/>
                <a:gd name="connsiteY9" fmla="*/ 3362947 h 3363508"/>
                <a:gd name="connsiteX10" fmla="*/ 638713 w 1998393"/>
                <a:gd name="connsiteY10" fmla="*/ 3303327 h 3363508"/>
                <a:gd name="connsiteX11" fmla="*/ 627636 w 1998393"/>
                <a:gd name="connsiteY11" fmla="*/ 3282035 h 3363508"/>
                <a:gd name="connsiteX12" fmla="*/ 647602 w 1998393"/>
                <a:gd name="connsiteY12" fmla="*/ 3287914 h 3363508"/>
                <a:gd name="connsiteX13" fmla="*/ 704107 w 1998393"/>
                <a:gd name="connsiteY13" fmla="*/ 3286134 h 3363508"/>
                <a:gd name="connsiteX14" fmla="*/ 816600 w 1998393"/>
                <a:gd name="connsiteY14" fmla="*/ 3246887 h 3363508"/>
                <a:gd name="connsiteX15" fmla="*/ 882265 w 1998393"/>
                <a:gd name="connsiteY15" fmla="*/ 3190153 h 3363508"/>
                <a:gd name="connsiteX16" fmla="*/ 1011853 w 1998393"/>
                <a:gd name="connsiteY16" fmla="*/ 2867070 h 3363508"/>
                <a:gd name="connsiteX17" fmla="*/ 1009025 w 1998393"/>
                <a:gd name="connsiteY17" fmla="*/ 2909345 h 3363508"/>
                <a:gd name="connsiteX18" fmla="*/ 905661 w 1998393"/>
                <a:gd name="connsiteY18" fmla="*/ 3169939 h 3363508"/>
                <a:gd name="connsiteX19" fmla="*/ 882265 w 1998393"/>
                <a:gd name="connsiteY19" fmla="*/ 3190153 h 3363508"/>
                <a:gd name="connsiteX20" fmla="*/ 895364 w 1998393"/>
                <a:gd name="connsiteY20" fmla="*/ 3168646 h 3363508"/>
                <a:gd name="connsiteX21" fmla="*/ 1000126 w 1998393"/>
                <a:gd name="connsiteY21" fmla="*/ 2918469 h 3363508"/>
                <a:gd name="connsiteX22" fmla="*/ 1011853 w 1998393"/>
                <a:gd name="connsiteY22" fmla="*/ 2867070 h 3363508"/>
                <a:gd name="connsiteX23" fmla="*/ 1005272 w 1998393"/>
                <a:gd name="connsiteY23" fmla="*/ 2517162 h 3363508"/>
                <a:gd name="connsiteX24" fmla="*/ 885478 w 1998393"/>
                <a:gd name="connsiteY24" fmla="*/ 2006203 h 3363508"/>
                <a:gd name="connsiteX25" fmla="*/ 678260 w 1998393"/>
                <a:gd name="connsiteY25" fmla="*/ 1510464 h 3363508"/>
                <a:gd name="connsiteX26" fmla="*/ 32657 w 1998393"/>
                <a:gd name="connsiteY26" fmla="*/ 472482 h 3363508"/>
                <a:gd name="connsiteX27" fmla="*/ 174796 w 1998393"/>
                <a:gd name="connsiteY27" fmla="*/ 46137 h 3363508"/>
                <a:gd name="connsiteX28" fmla="*/ 693070 w 1998393"/>
                <a:gd name="connsiteY28" fmla="*/ 881051 h 3363508"/>
                <a:gd name="connsiteX29" fmla="*/ 218424 w 1998393"/>
                <a:gd name="connsiteY29" fmla="*/ 1984165 h 3363508"/>
                <a:gd name="connsiteX30" fmla="*/ 262753 w 1998393"/>
                <a:gd name="connsiteY30" fmla="*/ 2323535 h 3363508"/>
                <a:gd name="connsiteX31" fmla="*/ 296691 w 1998393"/>
                <a:gd name="connsiteY31" fmla="*/ 2404862 h 3363508"/>
                <a:gd name="connsiteX32" fmla="*/ 535163 w 1998393"/>
                <a:gd name="connsiteY32" fmla="*/ 2467775 h 3363508"/>
                <a:gd name="connsiteX33" fmla="*/ 926525 w 1998393"/>
                <a:gd name="connsiteY33" fmla="*/ 2565900 h 3363508"/>
                <a:gd name="connsiteX34" fmla="*/ 1010559 w 1998393"/>
                <a:gd name="connsiteY34" fmla="*/ 2587904 h 3363508"/>
                <a:gd name="connsiteX35" fmla="*/ 1005272 w 1998393"/>
                <a:gd name="connsiteY35" fmla="*/ 2517162 h 3363508"/>
                <a:gd name="connsiteX36" fmla="*/ 1867692 w 1998393"/>
                <a:gd name="connsiteY36" fmla="*/ 2890564 h 3363508"/>
                <a:gd name="connsiteX37" fmla="*/ 1844620 w 1998393"/>
                <a:gd name="connsiteY37" fmla="*/ 2906421 h 3363508"/>
                <a:gd name="connsiteX38" fmla="*/ 1314591 w 1998393"/>
                <a:gd name="connsiteY38" fmla="*/ 2713410 h 3363508"/>
                <a:gd name="connsiteX39" fmla="*/ 1214882 w 1998393"/>
                <a:gd name="connsiteY39" fmla="*/ 2665882 h 3363508"/>
                <a:gd name="connsiteX40" fmla="*/ 1341067 w 1998393"/>
                <a:gd name="connsiteY40" fmla="*/ 2704365 h 3363508"/>
                <a:gd name="connsiteX41" fmla="*/ 1837863 w 1998393"/>
                <a:gd name="connsiteY41" fmla="*/ 2883698 h 3363508"/>
                <a:gd name="connsiteX42" fmla="*/ 1867692 w 1998393"/>
                <a:gd name="connsiteY42" fmla="*/ 2890564 h 3363508"/>
                <a:gd name="connsiteX43" fmla="*/ 1797339 w 1998393"/>
                <a:gd name="connsiteY43" fmla="*/ 2312761 h 3363508"/>
                <a:gd name="connsiteX44" fmla="*/ 1698009 w 1998393"/>
                <a:gd name="connsiteY44" fmla="*/ 2213978 h 3363508"/>
                <a:gd name="connsiteX45" fmla="*/ 1060806 w 1998393"/>
                <a:gd name="connsiteY45" fmla="*/ 1842373 h 3363508"/>
                <a:gd name="connsiteX46" fmla="*/ 871073 w 1998393"/>
                <a:gd name="connsiteY46" fmla="*/ 1757904 h 3363508"/>
                <a:gd name="connsiteX47" fmla="*/ 963464 w 1998393"/>
                <a:gd name="connsiteY47" fmla="*/ 1993695 h 3363508"/>
                <a:gd name="connsiteX48" fmla="*/ 1059837 w 1998393"/>
                <a:gd name="connsiteY48" fmla="*/ 2600751 h 3363508"/>
                <a:gd name="connsiteX49" fmla="*/ 1059726 w 1998393"/>
                <a:gd name="connsiteY49" fmla="*/ 2601723 h 3363508"/>
                <a:gd name="connsiteX50" fmla="*/ 1080293 w 1998393"/>
                <a:gd name="connsiteY50" fmla="*/ 2607518 h 3363508"/>
                <a:gd name="connsiteX51" fmla="*/ 1121984 w 1998393"/>
                <a:gd name="connsiteY51" fmla="*/ 2621601 h 3363508"/>
                <a:gd name="connsiteX52" fmla="*/ 1214882 w 1998393"/>
                <a:gd name="connsiteY52" fmla="*/ 2665882 h 3363508"/>
                <a:gd name="connsiteX53" fmla="*/ 1123770 w 1998393"/>
                <a:gd name="connsiteY53" fmla="*/ 2638096 h 3363508"/>
                <a:gd name="connsiteX54" fmla="*/ 1081131 w 1998393"/>
                <a:gd name="connsiteY54" fmla="*/ 2627561 h 3363508"/>
                <a:gd name="connsiteX55" fmla="*/ 1057413 w 1998393"/>
                <a:gd name="connsiteY55" fmla="*/ 2622047 h 3363508"/>
                <a:gd name="connsiteX56" fmla="*/ 1047116 w 1998393"/>
                <a:gd name="connsiteY56" fmla="*/ 2712512 h 3363508"/>
                <a:gd name="connsiteX57" fmla="*/ 1011853 w 1998393"/>
                <a:gd name="connsiteY57" fmla="*/ 2867070 h 3363508"/>
                <a:gd name="connsiteX58" fmla="*/ 1021096 w 1998393"/>
                <a:gd name="connsiteY58" fmla="*/ 2728901 h 3363508"/>
                <a:gd name="connsiteX59" fmla="*/ 1012329 w 1998393"/>
                <a:gd name="connsiteY59" fmla="*/ 2611583 h 3363508"/>
                <a:gd name="connsiteX60" fmla="*/ 933234 w 1998393"/>
                <a:gd name="connsiteY60" fmla="*/ 2593719 h 3363508"/>
                <a:gd name="connsiteX61" fmla="*/ 559606 w 1998393"/>
                <a:gd name="connsiteY61" fmla="*/ 2514915 h 3363508"/>
                <a:gd name="connsiteX62" fmla="*/ 320833 w 1998393"/>
                <a:gd name="connsiteY62" fmla="*/ 2468794 h 3363508"/>
                <a:gd name="connsiteX63" fmla="*/ 345533 w 1998393"/>
                <a:gd name="connsiteY63" fmla="*/ 2539876 h 3363508"/>
                <a:gd name="connsiteX64" fmla="*/ 372663 w 1998393"/>
                <a:gd name="connsiteY64" fmla="*/ 2639060 h 3363508"/>
                <a:gd name="connsiteX65" fmla="*/ 334420 w 1998393"/>
                <a:gd name="connsiteY65" fmla="*/ 2551551 h 3363508"/>
                <a:gd name="connsiteX66" fmla="*/ 79565 w 1998393"/>
                <a:gd name="connsiteY66" fmla="*/ 2135464 h 3363508"/>
                <a:gd name="connsiteX67" fmla="*/ 720781 w 1998393"/>
                <a:gd name="connsiteY67" fmla="*/ 873390 h 3363508"/>
                <a:gd name="connsiteX68" fmla="*/ 170639 w 1998393"/>
                <a:gd name="connsiteY68" fmla="*/ 171 h 3363508"/>
                <a:gd name="connsiteX69" fmla="*/ 116710 w 1998393"/>
                <a:gd name="connsiteY69" fmla="*/ 555469 h 3363508"/>
                <a:gd name="connsiteX70" fmla="*/ 714234 w 1998393"/>
                <a:gd name="connsiteY70" fmla="*/ 1461804 h 3363508"/>
                <a:gd name="connsiteX71" fmla="*/ 843954 w 1998393"/>
                <a:gd name="connsiteY71" fmla="*/ 1682741 h 3363508"/>
                <a:gd name="connsiteX72" fmla="*/ 846825 w 1998393"/>
                <a:gd name="connsiteY72" fmla="*/ 1683857 h 3363508"/>
                <a:gd name="connsiteX73" fmla="*/ 1101154 w 1998393"/>
                <a:gd name="connsiteY73" fmla="*/ 1772585 h 3363508"/>
                <a:gd name="connsiteX74" fmla="*/ 1338900 w 1998393"/>
                <a:gd name="connsiteY74" fmla="*/ 1877391 h 3363508"/>
                <a:gd name="connsiteX75" fmla="*/ 1702166 w 1998393"/>
                <a:gd name="connsiteY75" fmla="*/ 2182604 h 3363508"/>
                <a:gd name="connsiteX76" fmla="*/ 1797339 w 1998393"/>
                <a:gd name="connsiteY76" fmla="*/ 2312761 h 3363508"/>
                <a:gd name="connsiteX77" fmla="*/ 1960118 w 1998393"/>
                <a:gd name="connsiteY77" fmla="*/ 2597067 h 3363508"/>
                <a:gd name="connsiteX78" fmla="*/ 1960634 w 1998393"/>
                <a:gd name="connsiteY78" fmla="*/ 2634881 h 3363508"/>
                <a:gd name="connsiteX79" fmla="*/ 1920144 w 1998393"/>
                <a:gd name="connsiteY79" fmla="*/ 2525400 h 3363508"/>
                <a:gd name="connsiteX80" fmla="*/ 1828990 w 1998393"/>
                <a:gd name="connsiteY80" fmla="*/ 2356045 h 3363508"/>
                <a:gd name="connsiteX81" fmla="*/ 1797339 w 1998393"/>
                <a:gd name="connsiteY81" fmla="*/ 2312761 h 3363508"/>
                <a:gd name="connsiteX82" fmla="*/ 1827731 w 1998393"/>
                <a:gd name="connsiteY82" fmla="*/ 2342985 h 3363508"/>
                <a:gd name="connsiteX83" fmla="*/ 1960118 w 1998393"/>
                <a:gd name="connsiteY83" fmla="*/ 2597067 h 3363508"/>
                <a:gd name="connsiteX84" fmla="*/ 1991420 w 1998393"/>
                <a:gd name="connsiteY84" fmla="*/ 2742277 h 3363508"/>
                <a:gd name="connsiteX85" fmla="*/ 1986108 w 1998393"/>
                <a:gd name="connsiteY85" fmla="*/ 2874116 h 3363508"/>
                <a:gd name="connsiteX86" fmla="*/ 1890995 w 1998393"/>
                <a:gd name="connsiteY86" fmla="*/ 2895928 h 3363508"/>
                <a:gd name="connsiteX87" fmla="*/ 1867692 w 1998393"/>
                <a:gd name="connsiteY87" fmla="*/ 2890564 h 3363508"/>
                <a:gd name="connsiteX88" fmla="*/ 1884940 w 1998393"/>
                <a:gd name="connsiteY88" fmla="*/ 2878711 h 3363508"/>
                <a:gd name="connsiteX89" fmla="*/ 1919721 w 1998393"/>
                <a:gd name="connsiteY89" fmla="*/ 2832968 h 3363508"/>
                <a:gd name="connsiteX90" fmla="*/ 1961771 w 1998393"/>
                <a:gd name="connsiteY90" fmla="*/ 2718260 h 3363508"/>
                <a:gd name="connsiteX91" fmla="*/ 1960634 w 1998393"/>
                <a:gd name="connsiteY91" fmla="*/ 2634881 h 3363508"/>
                <a:gd name="connsiteX92" fmla="*/ 1976280 w 1998393"/>
                <a:gd name="connsiteY92" fmla="*/ 2677185 h 3363508"/>
                <a:gd name="connsiteX93" fmla="*/ 1991420 w 1998393"/>
                <a:gd name="connsiteY93" fmla="*/ 2742277 h 3363508"/>
                <a:gd name="connsiteX0" fmla="*/ 627636 w 1998393"/>
                <a:gd name="connsiteY0" fmla="*/ 3282035 h 3363508"/>
                <a:gd name="connsiteX1" fmla="*/ 600926 w 1998393"/>
                <a:gd name="connsiteY1" fmla="*/ 3274170 h 3363508"/>
                <a:gd name="connsiteX2" fmla="*/ 401783 w 1998393"/>
                <a:gd name="connsiteY2" fmla="*/ 2745516 h 3363508"/>
                <a:gd name="connsiteX3" fmla="*/ 372663 w 1998393"/>
                <a:gd name="connsiteY3" fmla="*/ 2639060 h 3363508"/>
                <a:gd name="connsiteX4" fmla="*/ 425627 w 1998393"/>
                <a:gd name="connsiteY4" fmla="*/ 2760254 h 3363508"/>
                <a:gd name="connsiteX5" fmla="*/ 613456 w 1998393"/>
                <a:gd name="connsiteY5" fmla="*/ 3254778 h 3363508"/>
                <a:gd name="connsiteX6" fmla="*/ 627636 w 1998393"/>
                <a:gd name="connsiteY6" fmla="*/ 3282035 h 3363508"/>
                <a:gd name="connsiteX7" fmla="*/ 882265 w 1998393"/>
                <a:gd name="connsiteY7" fmla="*/ 3190153 h 3363508"/>
                <a:gd name="connsiteX8" fmla="*/ 856527 w 1998393"/>
                <a:gd name="connsiteY8" fmla="*/ 3232412 h 3363508"/>
                <a:gd name="connsiteX9" fmla="*/ 716428 w 1998393"/>
                <a:gd name="connsiteY9" fmla="*/ 3362947 h 3363508"/>
                <a:gd name="connsiteX10" fmla="*/ 638713 w 1998393"/>
                <a:gd name="connsiteY10" fmla="*/ 3303327 h 3363508"/>
                <a:gd name="connsiteX11" fmla="*/ 627636 w 1998393"/>
                <a:gd name="connsiteY11" fmla="*/ 3282035 h 3363508"/>
                <a:gd name="connsiteX12" fmla="*/ 647602 w 1998393"/>
                <a:gd name="connsiteY12" fmla="*/ 3287914 h 3363508"/>
                <a:gd name="connsiteX13" fmla="*/ 704107 w 1998393"/>
                <a:gd name="connsiteY13" fmla="*/ 3286134 h 3363508"/>
                <a:gd name="connsiteX14" fmla="*/ 816600 w 1998393"/>
                <a:gd name="connsiteY14" fmla="*/ 3246887 h 3363508"/>
                <a:gd name="connsiteX15" fmla="*/ 882265 w 1998393"/>
                <a:gd name="connsiteY15" fmla="*/ 3190153 h 3363508"/>
                <a:gd name="connsiteX16" fmla="*/ 1011853 w 1998393"/>
                <a:gd name="connsiteY16" fmla="*/ 2867070 h 3363508"/>
                <a:gd name="connsiteX17" fmla="*/ 1009025 w 1998393"/>
                <a:gd name="connsiteY17" fmla="*/ 2909345 h 3363508"/>
                <a:gd name="connsiteX18" fmla="*/ 905661 w 1998393"/>
                <a:gd name="connsiteY18" fmla="*/ 3169939 h 3363508"/>
                <a:gd name="connsiteX19" fmla="*/ 882265 w 1998393"/>
                <a:gd name="connsiteY19" fmla="*/ 3190153 h 3363508"/>
                <a:gd name="connsiteX20" fmla="*/ 895364 w 1998393"/>
                <a:gd name="connsiteY20" fmla="*/ 3168646 h 3363508"/>
                <a:gd name="connsiteX21" fmla="*/ 1000126 w 1998393"/>
                <a:gd name="connsiteY21" fmla="*/ 2918469 h 3363508"/>
                <a:gd name="connsiteX22" fmla="*/ 1011853 w 1998393"/>
                <a:gd name="connsiteY22" fmla="*/ 2867070 h 3363508"/>
                <a:gd name="connsiteX23" fmla="*/ 1005272 w 1998393"/>
                <a:gd name="connsiteY23" fmla="*/ 2517162 h 3363508"/>
                <a:gd name="connsiteX24" fmla="*/ 885478 w 1998393"/>
                <a:gd name="connsiteY24" fmla="*/ 2006203 h 3363508"/>
                <a:gd name="connsiteX25" fmla="*/ 678260 w 1998393"/>
                <a:gd name="connsiteY25" fmla="*/ 1510464 h 3363508"/>
                <a:gd name="connsiteX26" fmla="*/ 32657 w 1998393"/>
                <a:gd name="connsiteY26" fmla="*/ 472482 h 3363508"/>
                <a:gd name="connsiteX27" fmla="*/ 174796 w 1998393"/>
                <a:gd name="connsiteY27" fmla="*/ 46137 h 3363508"/>
                <a:gd name="connsiteX28" fmla="*/ 693070 w 1998393"/>
                <a:gd name="connsiteY28" fmla="*/ 881051 h 3363508"/>
                <a:gd name="connsiteX29" fmla="*/ 218424 w 1998393"/>
                <a:gd name="connsiteY29" fmla="*/ 1984165 h 3363508"/>
                <a:gd name="connsiteX30" fmla="*/ 262753 w 1998393"/>
                <a:gd name="connsiteY30" fmla="*/ 2323535 h 3363508"/>
                <a:gd name="connsiteX31" fmla="*/ 296691 w 1998393"/>
                <a:gd name="connsiteY31" fmla="*/ 2404862 h 3363508"/>
                <a:gd name="connsiteX32" fmla="*/ 535163 w 1998393"/>
                <a:gd name="connsiteY32" fmla="*/ 2467775 h 3363508"/>
                <a:gd name="connsiteX33" fmla="*/ 926525 w 1998393"/>
                <a:gd name="connsiteY33" fmla="*/ 2565900 h 3363508"/>
                <a:gd name="connsiteX34" fmla="*/ 1010559 w 1998393"/>
                <a:gd name="connsiteY34" fmla="*/ 2587904 h 3363508"/>
                <a:gd name="connsiteX35" fmla="*/ 1005272 w 1998393"/>
                <a:gd name="connsiteY35" fmla="*/ 2517162 h 3363508"/>
                <a:gd name="connsiteX36" fmla="*/ 1867692 w 1998393"/>
                <a:gd name="connsiteY36" fmla="*/ 2890564 h 3363508"/>
                <a:gd name="connsiteX37" fmla="*/ 1844620 w 1998393"/>
                <a:gd name="connsiteY37" fmla="*/ 2906421 h 3363508"/>
                <a:gd name="connsiteX38" fmla="*/ 1314591 w 1998393"/>
                <a:gd name="connsiteY38" fmla="*/ 2713410 h 3363508"/>
                <a:gd name="connsiteX39" fmla="*/ 1214882 w 1998393"/>
                <a:gd name="connsiteY39" fmla="*/ 2665882 h 3363508"/>
                <a:gd name="connsiteX40" fmla="*/ 1341067 w 1998393"/>
                <a:gd name="connsiteY40" fmla="*/ 2704365 h 3363508"/>
                <a:gd name="connsiteX41" fmla="*/ 1837863 w 1998393"/>
                <a:gd name="connsiteY41" fmla="*/ 2883698 h 3363508"/>
                <a:gd name="connsiteX42" fmla="*/ 1867692 w 1998393"/>
                <a:gd name="connsiteY42" fmla="*/ 2890564 h 3363508"/>
                <a:gd name="connsiteX43" fmla="*/ 1797339 w 1998393"/>
                <a:gd name="connsiteY43" fmla="*/ 2312761 h 3363508"/>
                <a:gd name="connsiteX44" fmla="*/ 1698009 w 1998393"/>
                <a:gd name="connsiteY44" fmla="*/ 2213978 h 3363508"/>
                <a:gd name="connsiteX45" fmla="*/ 1060806 w 1998393"/>
                <a:gd name="connsiteY45" fmla="*/ 1842373 h 3363508"/>
                <a:gd name="connsiteX46" fmla="*/ 871073 w 1998393"/>
                <a:gd name="connsiteY46" fmla="*/ 1757904 h 3363508"/>
                <a:gd name="connsiteX47" fmla="*/ 963464 w 1998393"/>
                <a:gd name="connsiteY47" fmla="*/ 1993695 h 3363508"/>
                <a:gd name="connsiteX48" fmla="*/ 1059837 w 1998393"/>
                <a:gd name="connsiteY48" fmla="*/ 2600751 h 3363508"/>
                <a:gd name="connsiteX49" fmla="*/ 1059726 w 1998393"/>
                <a:gd name="connsiteY49" fmla="*/ 2601723 h 3363508"/>
                <a:gd name="connsiteX50" fmla="*/ 1080293 w 1998393"/>
                <a:gd name="connsiteY50" fmla="*/ 2607518 h 3363508"/>
                <a:gd name="connsiteX51" fmla="*/ 1121984 w 1998393"/>
                <a:gd name="connsiteY51" fmla="*/ 2621601 h 3363508"/>
                <a:gd name="connsiteX52" fmla="*/ 1214882 w 1998393"/>
                <a:gd name="connsiteY52" fmla="*/ 2665882 h 3363508"/>
                <a:gd name="connsiteX53" fmla="*/ 1123770 w 1998393"/>
                <a:gd name="connsiteY53" fmla="*/ 2638096 h 3363508"/>
                <a:gd name="connsiteX54" fmla="*/ 1081131 w 1998393"/>
                <a:gd name="connsiteY54" fmla="*/ 2627561 h 3363508"/>
                <a:gd name="connsiteX55" fmla="*/ 1057413 w 1998393"/>
                <a:gd name="connsiteY55" fmla="*/ 2622047 h 3363508"/>
                <a:gd name="connsiteX56" fmla="*/ 1047116 w 1998393"/>
                <a:gd name="connsiteY56" fmla="*/ 2712512 h 3363508"/>
                <a:gd name="connsiteX57" fmla="*/ 1011853 w 1998393"/>
                <a:gd name="connsiteY57" fmla="*/ 2867070 h 3363508"/>
                <a:gd name="connsiteX58" fmla="*/ 1021096 w 1998393"/>
                <a:gd name="connsiteY58" fmla="*/ 2728901 h 3363508"/>
                <a:gd name="connsiteX59" fmla="*/ 1012329 w 1998393"/>
                <a:gd name="connsiteY59" fmla="*/ 2611583 h 3363508"/>
                <a:gd name="connsiteX60" fmla="*/ 933234 w 1998393"/>
                <a:gd name="connsiteY60" fmla="*/ 2593719 h 3363508"/>
                <a:gd name="connsiteX61" fmla="*/ 559606 w 1998393"/>
                <a:gd name="connsiteY61" fmla="*/ 2514915 h 3363508"/>
                <a:gd name="connsiteX62" fmla="*/ 320833 w 1998393"/>
                <a:gd name="connsiteY62" fmla="*/ 2468794 h 3363508"/>
                <a:gd name="connsiteX63" fmla="*/ 345533 w 1998393"/>
                <a:gd name="connsiteY63" fmla="*/ 2539876 h 3363508"/>
                <a:gd name="connsiteX64" fmla="*/ 372663 w 1998393"/>
                <a:gd name="connsiteY64" fmla="*/ 2639060 h 3363508"/>
                <a:gd name="connsiteX65" fmla="*/ 334420 w 1998393"/>
                <a:gd name="connsiteY65" fmla="*/ 2551551 h 3363508"/>
                <a:gd name="connsiteX66" fmla="*/ 160006 w 1998393"/>
                <a:gd name="connsiteY66" fmla="*/ 1955352 h 3363508"/>
                <a:gd name="connsiteX67" fmla="*/ 720781 w 1998393"/>
                <a:gd name="connsiteY67" fmla="*/ 873390 h 3363508"/>
                <a:gd name="connsiteX68" fmla="*/ 170639 w 1998393"/>
                <a:gd name="connsiteY68" fmla="*/ 171 h 3363508"/>
                <a:gd name="connsiteX69" fmla="*/ 116710 w 1998393"/>
                <a:gd name="connsiteY69" fmla="*/ 555469 h 3363508"/>
                <a:gd name="connsiteX70" fmla="*/ 714234 w 1998393"/>
                <a:gd name="connsiteY70" fmla="*/ 1461804 h 3363508"/>
                <a:gd name="connsiteX71" fmla="*/ 843954 w 1998393"/>
                <a:gd name="connsiteY71" fmla="*/ 1682741 h 3363508"/>
                <a:gd name="connsiteX72" fmla="*/ 846825 w 1998393"/>
                <a:gd name="connsiteY72" fmla="*/ 1683857 h 3363508"/>
                <a:gd name="connsiteX73" fmla="*/ 1101154 w 1998393"/>
                <a:gd name="connsiteY73" fmla="*/ 1772585 h 3363508"/>
                <a:gd name="connsiteX74" fmla="*/ 1338900 w 1998393"/>
                <a:gd name="connsiteY74" fmla="*/ 1877391 h 3363508"/>
                <a:gd name="connsiteX75" fmla="*/ 1702166 w 1998393"/>
                <a:gd name="connsiteY75" fmla="*/ 2182604 h 3363508"/>
                <a:gd name="connsiteX76" fmla="*/ 1797339 w 1998393"/>
                <a:gd name="connsiteY76" fmla="*/ 2312761 h 3363508"/>
                <a:gd name="connsiteX77" fmla="*/ 1960118 w 1998393"/>
                <a:gd name="connsiteY77" fmla="*/ 2597067 h 3363508"/>
                <a:gd name="connsiteX78" fmla="*/ 1960634 w 1998393"/>
                <a:gd name="connsiteY78" fmla="*/ 2634881 h 3363508"/>
                <a:gd name="connsiteX79" fmla="*/ 1920144 w 1998393"/>
                <a:gd name="connsiteY79" fmla="*/ 2525400 h 3363508"/>
                <a:gd name="connsiteX80" fmla="*/ 1828990 w 1998393"/>
                <a:gd name="connsiteY80" fmla="*/ 2356045 h 3363508"/>
                <a:gd name="connsiteX81" fmla="*/ 1797339 w 1998393"/>
                <a:gd name="connsiteY81" fmla="*/ 2312761 h 3363508"/>
                <a:gd name="connsiteX82" fmla="*/ 1827731 w 1998393"/>
                <a:gd name="connsiteY82" fmla="*/ 2342985 h 3363508"/>
                <a:gd name="connsiteX83" fmla="*/ 1960118 w 1998393"/>
                <a:gd name="connsiteY83" fmla="*/ 2597067 h 3363508"/>
                <a:gd name="connsiteX84" fmla="*/ 1991420 w 1998393"/>
                <a:gd name="connsiteY84" fmla="*/ 2742277 h 3363508"/>
                <a:gd name="connsiteX85" fmla="*/ 1986108 w 1998393"/>
                <a:gd name="connsiteY85" fmla="*/ 2874116 h 3363508"/>
                <a:gd name="connsiteX86" fmla="*/ 1890995 w 1998393"/>
                <a:gd name="connsiteY86" fmla="*/ 2895928 h 3363508"/>
                <a:gd name="connsiteX87" fmla="*/ 1867692 w 1998393"/>
                <a:gd name="connsiteY87" fmla="*/ 2890564 h 3363508"/>
                <a:gd name="connsiteX88" fmla="*/ 1884940 w 1998393"/>
                <a:gd name="connsiteY88" fmla="*/ 2878711 h 3363508"/>
                <a:gd name="connsiteX89" fmla="*/ 1919721 w 1998393"/>
                <a:gd name="connsiteY89" fmla="*/ 2832968 h 3363508"/>
                <a:gd name="connsiteX90" fmla="*/ 1961771 w 1998393"/>
                <a:gd name="connsiteY90" fmla="*/ 2718260 h 3363508"/>
                <a:gd name="connsiteX91" fmla="*/ 1960634 w 1998393"/>
                <a:gd name="connsiteY91" fmla="*/ 2634881 h 3363508"/>
                <a:gd name="connsiteX92" fmla="*/ 1976280 w 1998393"/>
                <a:gd name="connsiteY92" fmla="*/ 2677185 h 3363508"/>
                <a:gd name="connsiteX93" fmla="*/ 1991420 w 1998393"/>
                <a:gd name="connsiteY93" fmla="*/ 2742277 h 3363508"/>
                <a:gd name="connsiteX0" fmla="*/ 627636 w 1998393"/>
                <a:gd name="connsiteY0" fmla="*/ 3282035 h 3363508"/>
                <a:gd name="connsiteX1" fmla="*/ 600926 w 1998393"/>
                <a:gd name="connsiteY1" fmla="*/ 3274170 h 3363508"/>
                <a:gd name="connsiteX2" fmla="*/ 401783 w 1998393"/>
                <a:gd name="connsiteY2" fmla="*/ 2745516 h 3363508"/>
                <a:gd name="connsiteX3" fmla="*/ 372663 w 1998393"/>
                <a:gd name="connsiteY3" fmla="*/ 2639060 h 3363508"/>
                <a:gd name="connsiteX4" fmla="*/ 425627 w 1998393"/>
                <a:gd name="connsiteY4" fmla="*/ 2760254 h 3363508"/>
                <a:gd name="connsiteX5" fmla="*/ 613456 w 1998393"/>
                <a:gd name="connsiteY5" fmla="*/ 3254778 h 3363508"/>
                <a:gd name="connsiteX6" fmla="*/ 627636 w 1998393"/>
                <a:gd name="connsiteY6" fmla="*/ 3282035 h 3363508"/>
                <a:gd name="connsiteX7" fmla="*/ 882265 w 1998393"/>
                <a:gd name="connsiteY7" fmla="*/ 3190153 h 3363508"/>
                <a:gd name="connsiteX8" fmla="*/ 856527 w 1998393"/>
                <a:gd name="connsiteY8" fmla="*/ 3232412 h 3363508"/>
                <a:gd name="connsiteX9" fmla="*/ 716428 w 1998393"/>
                <a:gd name="connsiteY9" fmla="*/ 3362947 h 3363508"/>
                <a:gd name="connsiteX10" fmla="*/ 638713 w 1998393"/>
                <a:gd name="connsiteY10" fmla="*/ 3303327 h 3363508"/>
                <a:gd name="connsiteX11" fmla="*/ 627636 w 1998393"/>
                <a:gd name="connsiteY11" fmla="*/ 3282035 h 3363508"/>
                <a:gd name="connsiteX12" fmla="*/ 647602 w 1998393"/>
                <a:gd name="connsiteY12" fmla="*/ 3287914 h 3363508"/>
                <a:gd name="connsiteX13" fmla="*/ 704107 w 1998393"/>
                <a:gd name="connsiteY13" fmla="*/ 3286134 h 3363508"/>
                <a:gd name="connsiteX14" fmla="*/ 816600 w 1998393"/>
                <a:gd name="connsiteY14" fmla="*/ 3246887 h 3363508"/>
                <a:gd name="connsiteX15" fmla="*/ 882265 w 1998393"/>
                <a:gd name="connsiteY15" fmla="*/ 3190153 h 3363508"/>
                <a:gd name="connsiteX16" fmla="*/ 1011853 w 1998393"/>
                <a:gd name="connsiteY16" fmla="*/ 2867070 h 3363508"/>
                <a:gd name="connsiteX17" fmla="*/ 1009025 w 1998393"/>
                <a:gd name="connsiteY17" fmla="*/ 2909345 h 3363508"/>
                <a:gd name="connsiteX18" fmla="*/ 905661 w 1998393"/>
                <a:gd name="connsiteY18" fmla="*/ 3169939 h 3363508"/>
                <a:gd name="connsiteX19" fmla="*/ 882265 w 1998393"/>
                <a:gd name="connsiteY19" fmla="*/ 3190153 h 3363508"/>
                <a:gd name="connsiteX20" fmla="*/ 895364 w 1998393"/>
                <a:gd name="connsiteY20" fmla="*/ 3168646 h 3363508"/>
                <a:gd name="connsiteX21" fmla="*/ 1000126 w 1998393"/>
                <a:gd name="connsiteY21" fmla="*/ 2918469 h 3363508"/>
                <a:gd name="connsiteX22" fmla="*/ 1011853 w 1998393"/>
                <a:gd name="connsiteY22" fmla="*/ 2867070 h 3363508"/>
                <a:gd name="connsiteX23" fmla="*/ 1005272 w 1998393"/>
                <a:gd name="connsiteY23" fmla="*/ 2517162 h 3363508"/>
                <a:gd name="connsiteX24" fmla="*/ 885478 w 1998393"/>
                <a:gd name="connsiteY24" fmla="*/ 2006203 h 3363508"/>
                <a:gd name="connsiteX25" fmla="*/ 678260 w 1998393"/>
                <a:gd name="connsiteY25" fmla="*/ 1510464 h 3363508"/>
                <a:gd name="connsiteX26" fmla="*/ 32657 w 1998393"/>
                <a:gd name="connsiteY26" fmla="*/ 472482 h 3363508"/>
                <a:gd name="connsiteX27" fmla="*/ 174796 w 1998393"/>
                <a:gd name="connsiteY27" fmla="*/ 46137 h 3363508"/>
                <a:gd name="connsiteX28" fmla="*/ 693070 w 1998393"/>
                <a:gd name="connsiteY28" fmla="*/ 881051 h 3363508"/>
                <a:gd name="connsiteX29" fmla="*/ 218424 w 1998393"/>
                <a:gd name="connsiteY29" fmla="*/ 1984165 h 3363508"/>
                <a:gd name="connsiteX30" fmla="*/ 262753 w 1998393"/>
                <a:gd name="connsiteY30" fmla="*/ 2323535 h 3363508"/>
                <a:gd name="connsiteX31" fmla="*/ 296691 w 1998393"/>
                <a:gd name="connsiteY31" fmla="*/ 2404862 h 3363508"/>
                <a:gd name="connsiteX32" fmla="*/ 535163 w 1998393"/>
                <a:gd name="connsiteY32" fmla="*/ 2467775 h 3363508"/>
                <a:gd name="connsiteX33" fmla="*/ 926525 w 1998393"/>
                <a:gd name="connsiteY33" fmla="*/ 2565900 h 3363508"/>
                <a:gd name="connsiteX34" fmla="*/ 1010559 w 1998393"/>
                <a:gd name="connsiteY34" fmla="*/ 2587904 h 3363508"/>
                <a:gd name="connsiteX35" fmla="*/ 1005272 w 1998393"/>
                <a:gd name="connsiteY35" fmla="*/ 2517162 h 3363508"/>
                <a:gd name="connsiteX36" fmla="*/ 1867692 w 1998393"/>
                <a:gd name="connsiteY36" fmla="*/ 2890564 h 3363508"/>
                <a:gd name="connsiteX37" fmla="*/ 1844620 w 1998393"/>
                <a:gd name="connsiteY37" fmla="*/ 2906421 h 3363508"/>
                <a:gd name="connsiteX38" fmla="*/ 1314591 w 1998393"/>
                <a:gd name="connsiteY38" fmla="*/ 2713410 h 3363508"/>
                <a:gd name="connsiteX39" fmla="*/ 1214882 w 1998393"/>
                <a:gd name="connsiteY39" fmla="*/ 2665882 h 3363508"/>
                <a:gd name="connsiteX40" fmla="*/ 1341067 w 1998393"/>
                <a:gd name="connsiteY40" fmla="*/ 2704365 h 3363508"/>
                <a:gd name="connsiteX41" fmla="*/ 1837863 w 1998393"/>
                <a:gd name="connsiteY41" fmla="*/ 2883698 h 3363508"/>
                <a:gd name="connsiteX42" fmla="*/ 1867692 w 1998393"/>
                <a:gd name="connsiteY42" fmla="*/ 2890564 h 3363508"/>
                <a:gd name="connsiteX43" fmla="*/ 1797339 w 1998393"/>
                <a:gd name="connsiteY43" fmla="*/ 2312761 h 3363508"/>
                <a:gd name="connsiteX44" fmla="*/ 1698009 w 1998393"/>
                <a:gd name="connsiteY44" fmla="*/ 2213978 h 3363508"/>
                <a:gd name="connsiteX45" fmla="*/ 1060806 w 1998393"/>
                <a:gd name="connsiteY45" fmla="*/ 1842373 h 3363508"/>
                <a:gd name="connsiteX46" fmla="*/ 871073 w 1998393"/>
                <a:gd name="connsiteY46" fmla="*/ 1757904 h 3363508"/>
                <a:gd name="connsiteX47" fmla="*/ 963464 w 1998393"/>
                <a:gd name="connsiteY47" fmla="*/ 1993695 h 3363508"/>
                <a:gd name="connsiteX48" fmla="*/ 1059837 w 1998393"/>
                <a:gd name="connsiteY48" fmla="*/ 2600751 h 3363508"/>
                <a:gd name="connsiteX49" fmla="*/ 1059726 w 1998393"/>
                <a:gd name="connsiteY49" fmla="*/ 2601723 h 3363508"/>
                <a:gd name="connsiteX50" fmla="*/ 1080293 w 1998393"/>
                <a:gd name="connsiteY50" fmla="*/ 2607518 h 3363508"/>
                <a:gd name="connsiteX51" fmla="*/ 1121984 w 1998393"/>
                <a:gd name="connsiteY51" fmla="*/ 2621601 h 3363508"/>
                <a:gd name="connsiteX52" fmla="*/ 1214882 w 1998393"/>
                <a:gd name="connsiteY52" fmla="*/ 2665882 h 3363508"/>
                <a:gd name="connsiteX53" fmla="*/ 1123770 w 1998393"/>
                <a:gd name="connsiteY53" fmla="*/ 2638096 h 3363508"/>
                <a:gd name="connsiteX54" fmla="*/ 1081131 w 1998393"/>
                <a:gd name="connsiteY54" fmla="*/ 2627561 h 3363508"/>
                <a:gd name="connsiteX55" fmla="*/ 1057413 w 1998393"/>
                <a:gd name="connsiteY55" fmla="*/ 2622047 h 3363508"/>
                <a:gd name="connsiteX56" fmla="*/ 1047116 w 1998393"/>
                <a:gd name="connsiteY56" fmla="*/ 2712512 h 3363508"/>
                <a:gd name="connsiteX57" fmla="*/ 1011853 w 1998393"/>
                <a:gd name="connsiteY57" fmla="*/ 2867070 h 3363508"/>
                <a:gd name="connsiteX58" fmla="*/ 1021096 w 1998393"/>
                <a:gd name="connsiteY58" fmla="*/ 2728901 h 3363508"/>
                <a:gd name="connsiteX59" fmla="*/ 1012329 w 1998393"/>
                <a:gd name="connsiteY59" fmla="*/ 2611583 h 3363508"/>
                <a:gd name="connsiteX60" fmla="*/ 933234 w 1998393"/>
                <a:gd name="connsiteY60" fmla="*/ 2593719 h 3363508"/>
                <a:gd name="connsiteX61" fmla="*/ 559606 w 1998393"/>
                <a:gd name="connsiteY61" fmla="*/ 2514915 h 3363508"/>
                <a:gd name="connsiteX62" fmla="*/ 320833 w 1998393"/>
                <a:gd name="connsiteY62" fmla="*/ 2468794 h 3363508"/>
                <a:gd name="connsiteX63" fmla="*/ 345533 w 1998393"/>
                <a:gd name="connsiteY63" fmla="*/ 2539876 h 3363508"/>
                <a:gd name="connsiteX64" fmla="*/ 372663 w 1998393"/>
                <a:gd name="connsiteY64" fmla="*/ 2639060 h 3363508"/>
                <a:gd name="connsiteX65" fmla="*/ 334420 w 1998393"/>
                <a:gd name="connsiteY65" fmla="*/ 2551551 h 3363508"/>
                <a:gd name="connsiteX66" fmla="*/ 171540 w 1998393"/>
                <a:gd name="connsiteY66" fmla="*/ 1947070 h 3363508"/>
                <a:gd name="connsiteX67" fmla="*/ 720781 w 1998393"/>
                <a:gd name="connsiteY67" fmla="*/ 873390 h 3363508"/>
                <a:gd name="connsiteX68" fmla="*/ 170639 w 1998393"/>
                <a:gd name="connsiteY68" fmla="*/ 171 h 3363508"/>
                <a:gd name="connsiteX69" fmla="*/ 116710 w 1998393"/>
                <a:gd name="connsiteY69" fmla="*/ 555469 h 3363508"/>
                <a:gd name="connsiteX70" fmla="*/ 714234 w 1998393"/>
                <a:gd name="connsiteY70" fmla="*/ 1461804 h 3363508"/>
                <a:gd name="connsiteX71" fmla="*/ 843954 w 1998393"/>
                <a:gd name="connsiteY71" fmla="*/ 1682741 h 3363508"/>
                <a:gd name="connsiteX72" fmla="*/ 846825 w 1998393"/>
                <a:gd name="connsiteY72" fmla="*/ 1683857 h 3363508"/>
                <a:gd name="connsiteX73" fmla="*/ 1101154 w 1998393"/>
                <a:gd name="connsiteY73" fmla="*/ 1772585 h 3363508"/>
                <a:gd name="connsiteX74" fmla="*/ 1338900 w 1998393"/>
                <a:gd name="connsiteY74" fmla="*/ 1877391 h 3363508"/>
                <a:gd name="connsiteX75" fmla="*/ 1702166 w 1998393"/>
                <a:gd name="connsiteY75" fmla="*/ 2182604 h 3363508"/>
                <a:gd name="connsiteX76" fmla="*/ 1797339 w 1998393"/>
                <a:gd name="connsiteY76" fmla="*/ 2312761 h 3363508"/>
                <a:gd name="connsiteX77" fmla="*/ 1960118 w 1998393"/>
                <a:gd name="connsiteY77" fmla="*/ 2597067 h 3363508"/>
                <a:gd name="connsiteX78" fmla="*/ 1960634 w 1998393"/>
                <a:gd name="connsiteY78" fmla="*/ 2634881 h 3363508"/>
                <a:gd name="connsiteX79" fmla="*/ 1920144 w 1998393"/>
                <a:gd name="connsiteY79" fmla="*/ 2525400 h 3363508"/>
                <a:gd name="connsiteX80" fmla="*/ 1828990 w 1998393"/>
                <a:gd name="connsiteY80" fmla="*/ 2356045 h 3363508"/>
                <a:gd name="connsiteX81" fmla="*/ 1797339 w 1998393"/>
                <a:gd name="connsiteY81" fmla="*/ 2312761 h 3363508"/>
                <a:gd name="connsiteX82" fmla="*/ 1827731 w 1998393"/>
                <a:gd name="connsiteY82" fmla="*/ 2342985 h 3363508"/>
                <a:gd name="connsiteX83" fmla="*/ 1960118 w 1998393"/>
                <a:gd name="connsiteY83" fmla="*/ 2597067 h 3363508"/>
                <a:gd name="connsiteX84" fmla="*/ 1991420 w 1998393"/>
                <a:gd name="connsiteY84" fmla="*/ 2742277 h 3363508"/>
                <a:gd name="connsiteX85" fmla="*/ 1986108 w 1998393"/>
                <a:gd name="connsiteY85" fmla="*/ 2874116 h 3363508"/>
                <a:gd name="connsiteX86" fmla="*/ 1890995 w 1998393"/>
                <a:gd name="connsiteY86" fmla="*/ 2895928 h 3363508"/>
                <a:gd name="connsiteX87" fmla="*/ 1867692 w 1998393"/>
                <a:gd name="connsiteY87" fmla="*/ 2890564 h 3363508"/>
                <a:gd name="connsiteX88" fmla="*/ 1884940 w 1998393"/>
                <a:gd name="connsiteY88" fmla="*/ 2878711 h 3363508"/>
                <a:gd name="connsiteX89" fmla="*/ 1919721 w 1998393"/>
                <a:gd name="connsiteY89" fmla="*/ 2832968 h 3363508"/>
                <a:gd name="connsiteX90" fmla="*/ 1961771 w 1998393"/>
                <a:gd name="connsiteY90" fmla="*/ 2718260 h 3363508"/>
                <a:gd name="connsiteX91" fmla="*/ 1960634 w 1998393"/>
                <a:gd name="connsiteY91" fmla="*/ 2634881 h 3363508"/>
                <a:gd name="connsiteX92" fmla="*/ 1976280 w 1998393"/>
                <a:gd name="connsiteY92" fmla="*/ 2677185 h 3363508"/>
                <a:gd name="connsiteX93" fmla="*/ 1991420 w 1998393"/>
                <a:gd name="connsiteY93" fmla="*/ 2742277 h 336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998393" h="3363508">
                  <a:moveTo>
                    <a:pt x="627636" y="3282035"/>
                  </a:moveTo>
                  <a:lnTo>
                    <a:pt x="600926" y="3274170"/>
                  </a:lnTo>
                  <a:cubicBezTo>
                    <a:pt x="488232" y="3217858"/>
                    <a:pt x="464417" y="3008415"/>
                    <a:pt x="401783" y="2745516"/>
                  </a:cubicBezTo>
                  <a:lnTo>
                    <a:pt x="372663" y="2639060"/>
                  </a:lnTo>
                  <a:lnTo>
                    <a:pt x="425627" y="2760254"/>
                  </a:lnTo>
                  <a:cubicBezTo>
                    <a:pt x="507222" y="2963585"/>
                    <a:pt x="562445" y="3145205"/>
                    <a:pt x="613456" y="3254778"/>
                  </a:cubicBezTo>
                  <a:lnTo>
                    <a:pt x="627636" y="3282035"/>
                  </a:lnTo>
                  <a:close/>
                  <a:moveTo>
                    <a:pt x="882265" y="3190153"/>
                  </a:moveTo>
                  <a:lnTo>
                    <a:pt x="856527" y="3232412"/>
                  </a:lnTo>
                  <a:cubicBezTo>
                    <a:pt x="804600" y="3310010"/>
                    <a:pt x="753257" y="3357040"/>
                    <a:pt x="716428" y="3362947"/>
                  </a:cubicBezTo>
                  <a:cubicBezTo>
                    <a:pt x="688806" y="3367377"/>
                    <a:pt x="663824" y="3345407"/>
                    <a:pt x="638713" y="3303327"/>
                  </a:cubicBezTo>
                  <a:lnTo>
                    <a:pt x="627636" y="3282035"/>
                  </a:lnTo>
                  <a:lnTo>
                    <a:pt x="647602" y="3287914"/>
                  </a:lnTo>
                  <a:cubicBezTo>
                    <a:pt x="664716" y="3289973"/>
                    <a:pt x="683468" y="3289445"/>
                    <a:pt x="704107" y="3286134"/>
                  </a:cubicBezTo>
                  <a:cubicBezTo>
                    <a:pt x="745386" y="3279513"/>
                    <a:pt x="782946" y="3266342"/>
                    <a:pt x="816600" y="3246887"/>
                  </a:cubicBezTo>
                  <a:lnTo>
                    <a:pt x="882265" y="3190153"/>
                  </a:lnTo>
                  <a:close/>
                  <a:moveTo>
                    <a:pt x="1011853" y="2867070"/>
                  </a:moveTo>
                  <a:lnTo>
                    <a:pt x="1009025" y="2909345"/>
                  </a:lnTo>
                  <a:cubicBezTo>
                    <a:pt x="991927" y="3018852"/>
                    <a:pt x="956977" y="3106429"/>
                    <a:pt x="905661" y="3169939"/>
                  </a:cubicBezTo>
                  <a:lnTo>
                    <a:pt x="882265" y="3190153"/>
                  </a:lnTo>
                  <a:lnTo>
                    <a:pt x="895364" y="3168646"/>
                  </a:lnTo>
                  <a:cubicBezTo>
                    <a:pt x="933875" y="3099480"/>
                    <a:pt x="970755" y="3014603"/>
                    <a:pt x="1000126" y="2918469"/>
                  </a:cubicBezTo>
                  <a:lnTo>
                    <a:pt x="1011853" y="2867070"/>
                  </a:lnTo>
                  <a:close/>
                  <a:moveTo>
                    <a:pt x="1005272" y="2517162"/>
                  </a:moveTo>
                  <a:cubicBezTo>
                    <a:pt x="985177" y="2365926"/>
                    <a:pt x="939980" y="2173986"/>
                    <a:pt x="885478" y="2006203"/>
                  </a:cubicBezTo>
                  <a:cubicBezTo>
                    <a:pt x="830976" y="1838420"/>
                    <a:pt x="815186" y="1750306"/>
                    <a:pt x="678260" y="1510464"/>
                  </a:cubicBezTo>
                  <a:cubicBezTo>
                    <a:pt x="541334" y="1270622"/>
                    <a:pt x="107207" y="725005"/>
                    <a:pt x="32657" y="472482"/>
                  </a:cubicBezTo>
                  <a:cubicBezTo>
                    <a:pt x="-41893" y="219959"/>
                    <a:pt x="13563" y="-20183"/>
                    <a:pt x="174796" y="46137"/>
                  </a:cubicBezTo>
                  <a:cubicBezTo>
                    <a:pt x="336029" y="112457"/>
                    <a:pt x="588661" y="253140"/>
                    <a:pt x="693070" y="881051"/>
                  </a:cubicBezTo>
                  <a:cubicBezTo>
                    <a:pt x="727916" y="1275734"/>
                    <a:pt x="208463" y="1733479"/>
                    <a:pt x="218424" y="1984165"/>
                  </a:cubicBezTo>
                  <a:cubicBezTo>
                    <a:pt x="227208" y="2205236"/>
                    <a:pt x="229408" y="2250676"/>
                    <a:pt x="262753" y="2323535"/>
                  </a:cubicBezTo>
                  <a:lnTo>
                    <a:pt x="296691" y="2404862"/>
                  </a:lnTo>
                  <a:lnTo>
                    <a:pt x="535163" y="2467775"/>
                  </a:lnTo>
                  <a:cubicBezTo>
                    <a:pt x="583176" y="2481492"/>
                    <a:pt x="773697" y="2526759"/>
                    <a:pt x="926525" y="2565900"/>
                  </a:cubicBezTo>
                  <a:lnTo>
                    <a:pt x="1010559" y="2587904"/>
                  </a:lnTo>
                  <a:lnTo>
                    <a:pt x="1005272" y="2517162"/>
                  </a:lnTo>
                  <a:close/>
                  <a:moveTo>
                    <a:pt x="1867692" y="2890564"/>
                  </a:moveTo>
                  <a:lnTo>
                    <a:pt x="1844620" y="2906421"/>
                  </a:lnTo>
                  <a:cubicBezTo>
                    <a:pt x="1729655" y="2958010"/>
                    <a:pt x="1554895" y="2838102"/>
                    <a:pt x="1314591" y="2713410"/>
                  </a:cubicBezTo>
                  <a:lnTo>
                    <a:pt x="1214882" y="2665882"/>
                  </a:lnTo>
                  <a:lnTo>
                    <a:pt x="1341067" y="2704365"/>
                  </a:lnTo>
                  <a:cubicBezTo>
                    <a:pt x="1548125" y="2774657"/>
                    <a:pt x="1721779" y="2851371"/>
                    <a:pt x="1837863" y="2883698"/>
                  </a:cubicBezTo>
                  <a:lnTo>
                    <a:pt x="1867692" y="2890564"/>
                  </a:lnTo>
                  <a:close/>
                  <a:moveTo>
                    <a:pt x="1797339" y="2312761"/>
                  </a:moveTo>
                  <a:lnTo>
                    <a:pt x="1698009" y="2213978"/>
                  </a:lnTo>
                  <a:cubicBezTo>
                    <a:pt x="1547364" y="2085285"/>
                    <a:pt x="1334204" y="1958506"/>
                    <a:pt x="1060806" y="1842373"/>
                  </a:cubicBezTo>
                  <a:lnTo>
                    <a:pt x="871073" y="1757904"/>
                  </a:lnTo>
                  <a:lnTo>
                    <a:pt x="963464" y="1993695"/>
                  </a:lnTo>
                  <a:cubicBezTo>
                    <a:pt x="1050911" y="2201202"/>
                    <a:pt x="1073966" y="2410426"/>
                    <a:pt x="1059837" y="2600751"/>
                  </a:cubicBezTo>
                  <a:lnTo>
                    <a:pt x="1059726" y="2601723"/>
                  </a:lnTo>
                  <a:lnTo>
                    <a:pt x="1080293" y="2607518"/>
                  </a:lnTo>
                  <a:cubicBezTo>
                    <a:pt x="1099062" y="2613160"/>
                    <a:pt x="1113439" y="2617955"/>
                    <a:pt x="1121984" y="2621601"/>
                  </a:cubicBezTo>
                  <a:lnTo>
                    <a:pt x="1214882" y="2665882"/>
                  </a:lnTo>
                  <a:lnTo>
                    <a:pt x="1123770" y="2638096"/>
                  </a:lnTo>
                  <a:cubicBezTo>
                    <a:pt x="1114327" y="2635581"/>
                    <a:pt x="1099684" y="2631973"/>
                    <a:pt x="1081131" y="2627561"/>
                  </a:cubicBezTo>
                  <a:lnTo>
                    <a:pt x="1057413" y="2622047"/>
                  </a:lnTo>
                  <a:lnTo>
                    <a:pt x="1047116" y="2712512"/>
                  </a:lnTo>
                  <a:lnTo>
                    <a:pt x="1011853" y="2867070"/>
                  </a:lnTo>
                  <a:lnTo>
                    <a:pt x="1021096" y="2728901"/>
                  </a:lnTo>
                  <a:lnTo>
                    <a:pt x="1012329" y="2611583"/>
                  </a:lnTo>
                  <a:lnTo>
                    <a:pt x="933234" y="2593719"/>
                  </a:lnTo>
                  <a:cubicBezTo>
                    <a:pt x="788105" y="2561289"/>
                    <a:pt x="609784" y="2523071"/>
                    <a:pt x="559606" y="2514915"/>
                  </a:cubicBezTo>
                  <a:lnTo>
                    <a:pt x="320833" y="2468794"/>
                  </a:lnTo>
                  <a:lnTo>
                    <a:pt x="345533" y="2539876"/>
                  </a:lnTo>
                  <a:lnTo>
                    <a:pt x="372663" y="2639060"/>
                  </a:lnTo>
                  <a:lnTo>
                    <a:pt x="334420" y="2551551"/>
                  </a:lnTo>
                  <a:cubicBezTo>
                    <a:pt x="266661" y="2410076"/>
                    <a:pt x="107147" y="2226763"/>
                    <a:pt x="171540" y="1947070"/>
                  </a:cubicBezTo>
                  <a:cubicBezTo>
                    <a:pt x="235933" y="1667377"/>
                    <a:pt x="779599" y="1249559"/>
                    <a:pt x="720781" y="873390"/>
                  </a:cubicBezTo>
                  <a:cubicBezTo>
                    <a:pt x="692246" y="325153"/>
                    <a:pt x="284277" y="5665"/>
                    <a:pt x="170639" y="171"/>
                  </a:cubicBezTo>
                  <a:cubicBezTo>
                    <a:pt x="-6519" y="-8394"/>
                    <a:pt x="15617" y="306580"/>
                    <a:pt x="116710" y="555469"/>
                  </a:cubicBezTo>
                  <a:cubicBezTo>
                    <a:pt x="217803" y="804358"/>
                    <a:pt x="672855" y="1350622"/>
                    <a:pt x="714234" y="1461804"/>
                  </a:cubicBezTo>
                  <a:lnTo>
                    <a:pt x="843954" y="1682741"/>
                  </a:lnTo>
                  <a:lnTo>
                    <a:pt x="846825" y="1683857"/>
                  </a:lnTo>
                  <a:cubicBezTo>
                    <a:pt x="930480" y="1715104"/>
                    <a:pt x="1015561" y="1745209"/>
                    <a:pt x="1101154" y="1772585"/>
                  </a:cubicBezTo>
                  <a:cubicBezTo>
                    <a:pt x="1186746" y="1799963"/>
                    <a:pt x="1265958" y="1835647"/>
                    <a:pt x="1338900" y="1877391"/>
                  </a:cubicBezTo>
                  <a:cubicBezTo>
                    <a:pt x="1484785" y="1960880"/>
                    <a:pt x="1605583" y="2068610"/>
                    <a:pt x="1702166" y="2182604"/>
                  </a:cubicBezTo>
                  <a:lnTo>
                    <a:pt x="1797339" y="2312761"/>
                  </a:lnTo>
                  <a:close/>
                  <a:moveTo>
                    <a:pt x="1960118" y="2597067"/>
                  </a:moveTo>
                  <a:lnTo>
                    <a:pt x="1960634" y="2634881"/>
                  </a:lnTo>
                  <a:lnTo>
                    <a:pt x="1920144" y="2525400"/>
                  </a:lnTo>
                  <a:cubicBezTo>
                    <a:pt x="1895632" y="2471128"/>
                    <a:pt x="1865283" y="2413928"/>
                    <a:pt x="1828990" y="2356045"/>
                  </a:cubicBezTo>
                  <a:lnTo>
                    <a:pt x="1797339" y="2312761"/>
                  </a:lnTo>
                  <a:lnTo>
                    <a:pt x="1827731" y="2342985"/>
                  </a:lnTo>
                  <a:cubicBezTo>
                    <a:pt x="1900207" y="2428984"/>
                    <a:pt x="1944562" y="2514540"/>
                    <a:pt x="1960118" y="2597067"/>
                  </a:cubicBezTo>
                  <a:close/>
                  <a:moveTo>
                    <a:pt x="1991420" y="2742277"/>
                  </a:moveTo>
                  <a:cubicBezTo>
                    <a:pt x="2002292" y="2802924"/>
                    <a:pt x="2000398" y="2849398"/>
                    <a:pt x="1986108" y="2874116"/>
                  </a:cubicBezTo>
                  <a:cubicBezTo>
                    <a:pt x="1971817" y="2898834"/>
                    <a:pt x="1939106" y="2903988"/>
                    <a:pt x="1890995" y="2895928"/>
                  </a:cubicBezTo>
                  <a:lnTo>
                    <a:pt x="1867692" y="2890564"/>
                  </a:lnTo>
                  <a:lnTo>
                    <a:pt x="1884940" y="2878711"/>
                  </a:lnTo>
                  <a:cubicBezTo>
                    <a:pt x="1897453" y="2866577"/>
                    <a:pt x="1909043" y="2851437"/>
                    <a:pt x="1919721" y="2832968"/>
                  </a:cubicBezTo>
                  <a:cubicBezTo>
                    <a:pt x="1941078" y="2796029"/>
                    <a:pt x="1955066" y="2757685"/>
                    <a:pt x="1961771" y="2718260"/>
                  </a:cubicBezTo>
                  <a:lnTo>
                    <a:pt x="1960634" y="2634881"/>
                  </a:lnTo>
                  <a:lnTo>
                    <a:pt x="1976280" y="2677185"/>
                  </a:lnTo>
                  <a:cubicBezTo>
                    <a:pt x="1982754" y="2700270"/>
                    <a:pt x="1987796" y="2722060"/>
                    <a:pt x="1991420" y="2742277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46D66BC2-63B8-4BDF-ACCD-7D6CE720C1BD}"/>
                </a:ext>
              </a:extLst>
            </p:cNvPr>
            <p:cNvGrpSpPr/>
            <p:nvPr/>
          </p:nvGrpSpPr>
          <p:grpSpPr>
            <a:xfrm>
              <a:off x="469631" y="147244"/>
              <a:ext cx="5889356" cy="3665349"/>
              <a:chOff x="469631" y="169836"/>
              <a:chExt cx="5889356" cy="3665349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82510542-6DEE-47D7-9041-074949F306FE}"/>
                  </a:ext>
                </a:extLst>
              </p:cNvPr>
              <p:cNvSpPr/>
              <p:nvPr/>
            </p:nvSpPr>
            <p:spPr>
              <a:xfrm>
                <a:off x="469631" y="596041"/>
                <a:ext cx="5889356" cy="3239144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" name="直接箭头连接符 13">
                <a:extLst>
                  <a:ext uri="{FF2B5EF4-FFF2-40B4-BE49-F238E27FC236}">
                    <a16:creationId xmlns:a16="http://schemas.microsoft.com/office/drawing/2014/main" id="{CDF37E16-0620-46C6-8558-7ABBD4B42A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46835" y="520356"/>
                <a:ext cx="510540" cy="11430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5946764E-090F-4308-9558-CB28D385C072}"/>
                  </a:ext>
                </a:extLst>
              </p:cNvPr>
              <p:cNvSpPr/>
              <p:nvPr/>
            </p:nvSpPr>
            <p:spPr>
              <a:xfrm>
                <a:off x="1475933" y="465736"/>
                <a:ext cx="177800" cy="248511"/>
              </a:xfrm>
              <a:custGeom>
                <a:avLst/>
                <a:gdLst>
                  <a:gd name="connsiteX0" fmla="*/ 31898 w 177800"/>
                  <a:gd name="connsiteY0" fmla="*/ 0 h 248511"/>
                  <a:gd name="connsiteX1" fmla="*/ 44314 w 177800"/>
                  <a:gd name="connsiteY1" fmla="*/ 6183 h 248511"/>
                  <a:gd name="connsiteX2" fmla="*/ 50259 w 177800"/>
                  <a:gd name="connsiteY2" fmla="*/ 16070 h 248511"/>
                  <a:gd name="connsiteX3" fmla="*/ 56204 w 177800"/>
                  <a:gd name="connsiteY3" fmla="*/ 6183 h 248511"/>
                  <a:gd name="connsiteX4" fmla="*/ 68620 w 177800"/>
                  <a:gd name="connsiteY4" fmla="*/ 0 h 248511"/>
                  <a:gd name="connsiteX5" fmla="*/ 81037 w 177800"/>
                  <a:gd name="connsiteY5" fmla="*/ 6183 h 248511"/>
                  <a:gd name="connsiteX6" fmla="*/ 88359 w 177800"/>
                  <a:gd name="connsiteY6" fmla="*/ 18361 h 248511"/>
                  <a:gd name="connsiteX7" fmla="*/ 95682 w 177800"/>
                  <a:gd name="connsiteY7" fmla="*/ 6183 h 248511"/>
                  <a:gd name="connsiteX8" fmla="*/ 108098 w 177800"/>
                  <a:gd name="connsiteY8" fmla="*/ 0 h 248511"/>
                  <a:gd name="connsiteX9" fmla="*/ 120514 w 177800"/>
                  <a:gd name="connsiteY9" fmla="*/ 6183 h 248511"/>
                  <a:gd name="connsiteX10" fmla="*/ 126459 w 177800"/>
                  <a:gd name="connsiteY10" fmla="*/ 16070 h 248511"/>
                  <a:gd name="connsiteX11" fmla="*/ 132405 w 177800"/>
                  <a:gd name="connsiteY11" fmla="*/ 6183 h 248511"/>
                  <a:gd name="connsiteX12" fmla="*/ 144821 w 177800"/>
                  <a:gd name="connsiteY12" fmla="*/ 0 h 248511"/>
                  <a:gd name="connsiteX13" fmla="*/ 176718 w 177800"/>
                  <a:gd name="connsiteY13" fmla="*/ 78679 h 248511"/>
                  <a:gd name="connsiteX14" fmla="*/ 174212 w 177800"/>
                  <a:gd name="connsiteY14" fmla="*/ 109304 h 248511"/>
                  <a:gd name="connsiteX15" fmla="*/ 170666 w 177800"/>
                  <a:gd name="connsiteY15" fmla="*/ 122276 h 248511"/>
                  <a:gd name="connsiteX16" fmla="*/ 175293 w 177800"/>
                  <a:gd name="connsiteY16" fmla="*/ 139207 h 248511"/>
                  <a:gd name="connsiteX17" fmla="*/ 177800 w 177800"/>
                  <a:gd name="connsiteY17" fmla="*/ 169832 h 248511"/>
                  <a:gd name="connsiteX18" fmla="*/ 145902 w 177800"/>
                  <a:gd name="connsiteY18" fmla="*/ 248511 h 248511"/>
                  <a:gd name="connsiteX19" fmla="*/ 133486 w 177800"/>
                  <a:gd name="connsiteY19" fmla="*/ 242328 h 248511"/>
                  <a:gd name="connsiteX20" fmla="*/ 127541 w 177800"/>
                  <a:gd name="connsiteY20" fmla="*/ 232441 h 248511"/>
                  <a:gd name="connsiteX21" fmla="*/ 121596 w 177800"/>
                  <a:gd name="connsiteY21" fmla="*/ 242328 h 248511"/>
                  <a:gd name="connsiteX22" fmla="*/ 109180 w 177800"/>
                  <a:gd name="connsiteY22" fmla="*/ 248511 h 248511"/>
                  <a:gd name="connsiteX23" fmla="*/ 96764 w 177800"/>
                  <a:gd name="connsiteY23" fmla="*/ 242328 h 248511"/>
                  <a:gd name="connsiteX24" fmla="*/ 89441 w 177800"/>
                  <a:gd name="connsiteY24" fmla="*/ 230151 h 248511"/>
                  <a:gd name="connsiteX25" fmla="*/ 82119 w 177800"/>
                  <a:gd name="connsiteY25" fmla="*/ 242328 h 248511"/>
                  <a:gd name="connsiteX26" fmla="*/ 69702 w 177800"/>
                  <a:gd name="connsiteY26" fmla="*/ 248511 h 248511"/>
                  <a:gd name="connsiteX27" fmla="*/ 57286 w 177800"/>
                  <a:gd name="connsiteY27" fmla="*/ 242328 h 248511"/>
                  <a:gd name="connsiteX28" fmla="*/ 51341 w 177800"/>
                  <a:gd name="connsiteY28" fmla="*/ 232441 h 248511"/>
                  <a:gd name="connsiteX29" fmla="*/ 45395 w 177800"/>
                  <a:gd name="connsiteY29" fmla="*/ 242328 h 248511"/>
                  <a:gd name="connsiteX30" fmla="*/ 32979 w 177800"/>
                  <a:gd name="connsiteY30" fmla="*/ 248511 h 248511"/>
                  <a:gd name="connsiteX31" fmla="*/ 1082 w 177800"/>
                  <a:gd name="connsiteY31" fmla="*/ 169832 h 248511"/>
                  <a:gd name="connsiteX32" fmla="*/ 3589 w 177800"/>
                  <a:gd name="connsiteY32" fmla="*/ 139207 h 248511"/>
                  <a:gd name="connsiteX33" fmla="*/ 7134 w 177800"/>
                  <a:gd name="connsiteY33" fmla="*/ 126235 h 248511"/>
                  <a:gd name="connsiteX34" fmla="*/ 2507 w 177800"/>
                  <a:gd name="connsiteY34" fmla="*/ 109304 h 248511"/>
                  <a:gd name="connsiteX35" fmla="*/ 0 w 177800"/>
                  <a:gd name="connsiteY35" fmla="*/ 78679 h 248511"/>
                  <a:gd name="connsiteX36" fmla="*/ 31898 w 177800"/>
                  <a:gd name="connsiteY36" fmla="*/ 0 h 248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77800" h="248511">
                    <a:moveTo>
                      <a:pt x="31898" y="0"/>
                    </a:moveTo>
                    <a:cubicBezTo>
                      <a:pt x="36302" y="0"/>
                      <a:pt x="40497" y="2202"/>
                      <a:pt x="44314" y="6183"/>
                    </a:cubicBezTo>
                    <a:lnTo>
                      <a:pt x="50259" y="16070"/>
                    </a:lnTo>
                    <a:lnTo>
                      <a:pt x="56204" y="6183"/>
                    </a:lnTo>
                    <a:cubicBezTo>
                      <a:pt x="60021" y="2202"/>
                      <a:pt x="64216" y="0"/>
                      <a:pt x="68620" y="0"/>
                    </a:cubicBezTo>
                    <a:cubicBezTo>
                      <a:pt x="73025" y="0"/>
                      <a:pt x="77220" y="2202"/>
                      <a:pt x="81037" y="6183"/>
                    </a:cubicBezTo>
                    <a:lnTo>
                      <a:pt x="88359" y="18361"/>
                    </a:lnTo>
                    <a:lnTo>
                      <a:pt x="95682" y="6183"/>
                    </a:lnTo>
                    <a:cubicBezTo>
                      <a:pt x="99498" y="2202"/>
                      <a:pt x="103694" y="0"/>
                      <a:pt x="108098" y="0"/>
                    </a:cubicBezTo>
                    <a:cubicBezTo>
                      <a:pt x="112502" y="0"/>
                      <a:pt x="116698" y="2202"/>
                      <a:pt x="120514" y="6183"/>
                    </a:cubicBezTo>
                    <a:lnTo>
                      <a:pt x="126459" y="16070"/>
                    </a:lnTo>
                    <a:lnTo>
                      <a:pt x="132405" y="6183"/>
                    </a:lnTo>
                    <a:cubicBezTo>
                      <a:pt x="136221" y="2202"/>
                      <a:pt x="140416" y="0"/>
                      <a:pt x="144821" y="0"/>
                    </a:cubicBezTo>
                    <a:cubicBezTo>
                      <a:pt x="162437" y="0"/>
                      <a:pt x="176718" y="35226"/>
                      <a:pt x="176718" y="78679"/>
                    </a:cubicBezTo>
                    <a:cubicBezTo>
                      <a:pt x="176718" y="89542"/>
                      <a:pt x="175826" y="99891"/>
                      <a:pt x="174212" y="109304"/>
                    </a:cubicBezTo>
                    <a:lnTo>
                      <a:pt x="170666" y="122276"/>
                    </a:lnTo>
                    <a:lnTo>
                      <a:pt x="175293" y="139207"/>
                    </a:lnTo>
                    <a:cubicBezTo>
                      <a:pt x="176908" y="148620"/>
                      <a:pt x="177800" y="158969"/>
                      <a:pt x="177800" y="169832"/>
                    </a:cubicBezTo>
                    <a:cubicBezTo>
                      <a:pt x="177800" y="213285"/>
                      <a:pt x="163519" y="248511"/>
                      <a:pt x="145902" y="248511"/>
                    </a:cubicBezTo>
                    <a:cubicBezTo>
                      <a:pt x="141498" y="248511"/>
                      <a:pt x="137303" y="246310"/>
                      <a:pt x="133486" y="242328"/>
                    </a:cubicBezTo>
                    <a:lnTo>
                      <a:pt x="127541" y="232441"/>
                    </a:lnTo>
                    <a:lnTo>
                      <a:pt x="121596" y="242328"/>
                    </a:lnTo>
                    <a:cubicBezTo>
                      <a:pt x="117779" y="246310"/>
                      <a:pt x="113584" y="248511"/>
                      <a:pt x="109180" y="248511"/>
                    </a:cubicBezTo>
                    <a:cubicBezTo>
                      <a:pt x="104775" y="248511"/>
                      <a:pt x="100580" y="246309"/>
                      <a:pt x="96764" y="242328"/>
                    </a:cubicBezTo>
                    <a:lnTo>
                      <a:pt x="89441" y="230151"/>
                    </a:lnTo>
                    <a:lnTo>
                      <a:pt x="82119" y="242328"/>
                    </a:lnTo>
                    <a:cubicBezTo>
                      <a:pt x="78302" y="246309"/>
                      <a:pt x="74107" y="248511"/>
                      <a:pt x="69702" y="248511"/>
                    </a:cubicBezTo>
                    <a:cubicBezTo>
                      <a:pt x="65298" y="248511"/>
                      <a:pt x="61103" y="246310"/>
                      <a:pt x="57286" y="242328"/>
                    </a:cubicBezTo>
                    <a:lnTo>
                      <a:pt x="51341" y="232441"/>
                    </a:lnTo>
                    <a:lnTo>
                      <a:pt x="45395" y="242328"/>
                    </a:lnTo>
                    <a:cubicBezTo>
                      <a:pt x="41579" y="246310"/>
                      <a:pt x="37384" y="248511"/>
                      <a:pt x="32979" y="248511"/>
                    </a:cubicBezTo>
                    <a:cubicBezTo>
                      <a:pt x="15363" y="248511"/>
                      <a:pt x="1082" y="213285"/>
                      <a:pt x="1082" y="169832"/>
                    </a:cubicBezTo>
                    <a:cubicBezTo>
                      <a:pt x="1082" y="158969"/>
                      <a:pt x="1974" y="148620"/>
                      <a:pt x="3589" y="139207"/>
                    </a:cubicBezTo>
                    <a:lnTo>
                      <a:pt x="7134" y="126235"/>
                    </a:lnTo>
                    <a:lnTo>
                      <a:pt x="2507" y="109304"/>
                    </a:lnTo>
                    <a:cubicBezTo>
                      <a:pt x="892" y="99891"/>
                      <a:pt x="0" y="89542"/>
                      <a:pt x="0" y="78679"/>
                    </a:cubicBezTo>
                    <a:cubicBezTo>
                      <a:pt x="0" y="35226"/>
                      <a:pt x="14281" y="0"/>
                      <a:pt x="31898" y="0"/>
                    </a:cubicBezTo>
                    <a:close/>
                  </a:path>
                </a:pathLst>
              </a:custGeom>
              <a:solidFill>
                <a:srgbClr val="FFCC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60A951A4-0CE3-4CB7-9218-354C2D69D01D}"/>
                  </a:ext>
                </a:extLst>
              </p:cNvPr>
              <p:cNvSpPr/>
              <p:nvPr/>
            </p:nvSpPr>
            <p:spPr>
              <a:xfrm>
                <a:off x="1506855" y="169836"/>
                <a:ext cx="85725" cy="8572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F178EDA0-34CF-4D48-A5E9-C353053E6CA5}"/>
                  </a:ext>
                </a:extLst>
              </p:cNvPr>
              <p:cNvGrpSpPr/>
              <p:nvPr/>
            </p:nvGrpSpPr>
            <p:grpSpPr>
              <a:xfrm>
                <a:off x="1322708" y="883893"/>
                <a:ext cx="1517951" cy="1795462"/>
                <a:chOff x="3063243" y="1736407"/>
                <a:chExt cx="1517951" cy="1795462"/>
              </a:xfrm>
            </p:grpSpPr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D736DE65-EAD1-47C1-9857-EE149E5BF915}"/>
                    </a:ext>
                  </a:extLst>
                </p:cNvPr>
                <p:cNvSpPr/>
                <p:nvPr/>
              </p:nvSpPr>
              <p:spPr>
                <a:xfrm>
                  <a:off x="3356134" y="1736407"/>
                  <a:ext cx="85725" cy="85725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BE2D8C4C-4ABE-4E48-A8F2-C2297512D304}"/>
                    </a:ext>
                  </a:extLst>
                </p:cNvPr>
                <p:cNvSpPr/>
                <p:nvPr/>
              </p:nvSpPr>
              <p:spPr>
                <a:xfrm>
                  <a:off x="3356134" y="2099548"/>
                  <a:ext cx="85725" cy="85725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82459976-E276-479C-A972-4C162B08FF76}"/>
                    </a:ext>
                  </a:extLst>
                </p:cNvPr>
                <p:cNvSpPr/>
                <p:nvPr/>
              </p:nvSpPr>
              <p:spPr>
                <a:xfrm>
                  <a:off x="3063243" y="2462689"/>
                  <a:ext cx="85725" cy="85725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A0DE5E89-6017-4FA1-B5DD-F9B99AE92134}"/>
                    </a:ext>
                  </a:extLst>
                </p:cNvPr>
                <p:cNvSpPr/>
                <p:nvPr/>
              </p:nvSpPr>
              <p:spPr>
                <a:xfrm>
                  <a:off x="3658553" y="2462689"/>
                  <a:ext cx="85725" cy="85725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F9304A63-ED3D-4F11-8B65-1F56E345DA05}"/>
                    </a:ext>
                  </a:extLst>
                </p:cNvPr>
                <p:cNvSpPr/>
                <p:nvPr/>
              </p:nvSpPr>
              <p:spPr>
                <a:xfrm>
                  <a:off x="3665696" y="2825830"/>
                  <a:ext cx="85725" cy="85725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9B45283-F736-4F02-B891-EB07564215B4}"/>
                    </a:ext>
                  </a:extLst>
                </p:cNvPr>
                <p:cNvSpPr/>
                <p:nvPr/>
              </p:nvSpPr>
              <p:spPr>
                <a:xfrm>
                  <a:off x="3660934" y="3146107"/>
                  <a:ext cx="85725" cy="85725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箭头: 下 14">
                  <a:extLst>
                    <a:ext uri="{FF2B5EF4-FFF2-40B4-BE49-F238E27FC236}">
                      <a16:creationId xmlns:a16="http://schemas.microsoft.com/office/drawing/2014/main" id="{3B4AE413-05C3-4056-9F4B-FE271ABAA02D}"/>
                    </a:ext>
                  </a:extLst>
                </p:cNvPr>
                <p:cNvSpPr/>
                <p:nvPr/>
              </p:nvSpPr>
              <p:spPr>
                <a:xfrm>
                  <a:off x="3378625" y="1874837"/>
                  <a:ext cx="57151" cy="176213"/>
                </a:xfrm>
                <a:prstGeom prst="downArrow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箭头: 下 15">
                  <a:extLst>
                    <a:ext uri="{FF2B5EF4-FFF2-40B4-BE49-F238E27FC236}">
                      <a16:creationId xmlns:a16="http://schemas.microsoft.com/office/drawing/2014/main" id="{6CBEBA6D-3D3D-4025-9D1A-43FCDA240423}"/>
                    </a:ext>
                  </a:extLst>
                </p:cNvPr>
                <p:cNvSpPr/>
                <p:nvPr/>
              </p:nvSpPr>
              <p:spPr>
                <a:xfrm rot="2479153">
                  <a:off x="3231103" y="2187522"/>
                  <a:ext cx="57600" cy="233637"/>
                </a:xfrm>
                <a:prstGeom prst="downArrow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箭头: 下 16">
                  <a:extLst>
                    <a:ext uri="{FF2B5EF4-FFF2-40B4-BE49-F238E27FC236}">
                      <a16:creationId xmlns:a16="http://schemas.microsoft.com/office/drawing/2014/main" id="{B6665D45-01D7-40BC-BE12-29A4ECEE83A2}"/>
                    </a:ext>
                  </a:extLst>
                </p:cNvPr>
                <p:cNvSpPr/>
                <p:nvPr/>
              </p:nvSpPr>
              <p:spPr>
                <a:xfrm rot="19020794">
                  <a:off x="3513259" y="2196908"/>
                  <a:ext cx="57589" cy="233637"/>
                </a:xfrm>
                <a:prstGeom prst="downArrow">
                  <a:avLst>
                    <a:gd name="adj1" fmla="val 49549"/>
                    <a:gd name="adj2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箭头: 下 17">
                  <a:extLst>
                    <a:ext uri="{FF2B5EF4-FFF2-40B4-BE49-F238E27FC236}">
                      <a16:creationId xmlns:a16="http://schemas.microsoft.com/office/drawing/2014/main" id="{DED4AAF3-1D0C-4EDC-AD1E-9AAD6E983B73}"/>
                    </a:ext>
                  </a:extLst>
                </p:cNvPr>
                <p:cNvSpPr/>
                <p:nvPr/>
              </p:nvSpPr>
              <p:spPr>
                <a:xfrm>
                  <a:off x="3676218" y="2614612"/>
                  <a:ext cx="62346" cy="151691"/>
                </a:xfrm>
                <a:prstGeom prst="downArrow">
                  <a:avLst/>
                </a:prstGeom>
                <a:solidFill>
                  <a:srgbClr val="203864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箭头: 下 19">
                  <a:extLst>
                    <a:ext uri="{FF2B5EF4-FFF2-40B4-BE49-F238E27FC236}">
                      <a16:creationId xmlns:a16="http://schemas.microsoft.com/office/drawing/2014/main" id="{0A2E4C83-61FA-4099-A7DF-9823A740F48A}"/>
                    </a:ext>
                  </a:extLst>
                </p:cNvPr>
                <p:cNvSpPr/>
                <p:nvPr/>
              </p:nvSpPr>
              <p:spPr>
                <a:xfrm>
                  <a:off x="3673546" y="2946996"/>
                  <a:ext cx="62346" cy="151691"/>
                </a:xfrm>
                <a:prstGeom prst="downArrow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箭头: 下 20">
                  <a:extLst>
                    <a:ext uri="{FF2B5EF4-FFF2-40B4-BE49-F238E27FC236}">
                      <a16:creationId xmlns:a16="http://schemas.microsoft.com/office/drawing/2014/main" id="{CE5CAF89-10AD-423A-8B71-31EA239AE57F}"/>
                    </a:ext>
                  </a:extLst>
                </p:cNvPr>
                <p:cNvSpPr/>
                <p:nvPr/>
              </p:nvSpPr>
              <p:spPr>
                <a:xfrm rot="16200000">
                  <a:off x="3844997" y="3113684"/>
                  <a:ext cx="62346" cy="151691"/>
                </a:xfrm>
                <a:prstGeom prst="downArrow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594AEBE8-47F9-4B60-9F5C-25C031E209BF}"/>
                    </a:ext>
                  </a:extLst>
                </p:cNvPr>
                <p:cNvSpPr/>
                <p:nvPr/>
              </p:nvSpPr>
              <p:spPr>
                <a:xfrm rot="15891969">
                  <a:off x="3975544" y="3283059"/>
                  <a:ext cx="250299" cy="216963"/>
                </a:xfrm>
                <a:custGeom>
                  <a:avLst/>
                  <a:gdLst>
                    <a:gd name="connsiteX0" fmla="*/ 607948 w 607948"/>
                    <a:gd name="connsiteY0" fmla="*/ 41971 h 463195"/>
                    <a:gd name="connsiteX1" fmla="*/ 578204 w 607948"/>
                    <a:gd name="connsiteY1" fmla="*/ 90770 h 463195"/>
                    <a:gd name="connsiteX2" fmla="*/ 550955 w 607948"/>
                    <a:gd name="connsiteY2" fmla="*/ 77710 h 463195"/>
                    <a:gd name="connsiteX3" fmla="*/ 133812 w 607948"/>
                    <a:gd name="connsiteY3" fmla="*/ 225065 h 463195"/>
                    <a:gd name="connsiteX4" fmla="*/ 86386 w 607948"/>
                    <a:gd name="connsiteY4" fmla="*/ 355726 h 463195"/>
                    <a:gd name="connsiteX5" fmla="*/ 85915 w 607948"/>
                    <a:gd name="connsiteY5" fmla="*/ 365111 h 463195"/>
                    <a:gd name="connsiteX6" fmla="*/ 86388 w 607948"/>
                    <a:gd name="connsiteY6" fmla="*/ 365111 h 463195"/>
                    <a:gd name="connsiteX7" fmla="*/ 86388 w 607948"/>
                    <a:gd name="connsiteY7" fmla="*/ 414153 h 463195"/>
                    <a:gd name="connsiteX8" fmla="*/ 115184 w 607948"/>
                    <a:gd name="connsiteY8" fmla="*/ 414153 h 463195"/>
                    <a:gd name="connsiteX9" fmla="*/ 57592 w 607948"/>
                    <a:gd name="connsiteY9" fmla="*/ 463195 h 463195"/>
                    <a:gd name="connsiteX10" fmla="*/ 0 w 607948"/>
                    <a:gd name="connsiteY10" fmla="*/ 414153 h 463195"/>
                    <a:gd name="connsiteX11" fmla="*/ 28796 w 607948"/>
                    <a:gd name="connsiteY11" fmla="*/ 414153 h 463195"/>
                    <a:gd name="connsiteX12" fmla="*/ 28796 w 607948"/>
                    <a:gd name="connsiteY12" fmla="*/ 377907 h 463195"/>
                    <a:gd name="connsiteX13" fmla="*/ 28306 w 607948"/>
                    <a:gd name="connsiteY13" fmla="*/ 377974 h 463195"/>
                    <a:gd name="connsiteX14" fmla="*/ 28796 w 607948"/>
                    <a:gd name="connsiteY14" fmla="*/ 368197 h 463195"/>
                    <a:gd name="connsiteX15" fmla="*/ 28796 w 607948"/>
                    <a:gd name="connsiteY15" fmla="*/ 365111 h 463195"/>
                    <a:gd name="connsiteX16" fmla="*/ 28951 w 607948"/>
                    <a:gd name="connsiteY16" fmla="*/ 365111 h 463195"/>
                    <a:gd name="connsiteX17" fmla="*/ 29844 w 607948"/>
                    <a:gd name="connsiteY17" fmla="*/ 347315 h 463195"/>
                    <a:gd name="connsiteX18" fmla="*/ 85013 w 607948"/>
                    <a:gd name="connsiteY18" fmla="*/ 195322 h 463195"/>
                    <a:gd name="connsiteX19" fmla="*/ 570260 w 607948"/>
                    <a:gd name="connsiteY19" fmla="*/ 23909 h 463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07948" h="463195">
                      <a:moveTo>
                        <a:pt x="607948" y="41971"/>
                      </a:moveTo>
                      <a:lnTo>
                        <a:pt x="578204" y="90770"/>
                      </a:lnTo>
                      <a:lnTo>
                        <a:pt x="550955" y="77710"/>
                      </a:lnTo>
                      <a:cubicBezTo>
                        <a:pt x="397765" y="22562"/>
                        <a:pt x="221853" y="80624"/>
                        <a:pt x="133812" y="225065"/>
                      </a:cubicBezTo>
                      <a:cubicBezTo>
                        <a:pt x="108657" y="266334"/>
                        <a:pt x="93057" y="310747"/>
                        <a:pt x="86386" y="355726"/>
                      </a:cubicBezTo>
                      <a:lnTo>
                        <a:pt x="85915" y="365111"/>
                      </a:lnTo>
                      <a:lnTo>
                        <a:pt x="86388" y="365111"/>
                      </a:lnTo>
                      <a:lnTo>
                        <a:pt x="86388" y="414153"/>
                      </a:lnTo>
                      <a:lnTo>
                        <a:pt x="115184" y="414153"/>
                      </a:lnTo>
                      <a:lnTo>
                        <a:pt x="57592" y="463195"/>
                      </a:lnTo>
                      <a:lnTo>
                        <a:pt x="0" y="414153"/>
                      </a:lnTo>
                      <a:lnTo>
                        <a:pt x="28796" y="414153"/>
                      </a:lnTo>
                      <a:lnTo>
                        <a:pt x="28796" y="377907"/>
                      </a:lnTo>
                      <a:lnTo>
                        <a:pt x="28306" y="377974"/>
                      </a:lnTo>
                      <a:lnTo>
                        <a:pt x="28796" y="368197"/>
                      </a:lnTo>
                      <a:lnTo>
                        <a:pt x="28796" y="365111"/>
                      </a:lnTo>
                      <a:lnTo>
                        <a:pt x="28951" y="365111"/>
                      </a:lnTo>
                      <a:lnTo>
                        <a:pt x="29844" y="347315"/>
                      </a:lnTo>
                      <a:cubicBezTo>
                        <a:pt x="37604" y="294993"/>
                        <a:pt x="55751" y="243329"/>
                        <a:pt x="85013" y="195322"/>
                      </a:cubicBezTo>
                      <a:cubicBezTo>
                        <a:pt x="187428" y="27298"/>
                        <a:pt x="392060" y="-40243"/>
                        <a:pt x="570260" y="2390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00F3EA44-3C98-43FF-911F-D0F9A5DC8D4B}"/>
                    </a:ext>
                  </a:extLst>
                </p:cNvPr>
                <p:cNvSpPr/>
                <p:nvPr/>
              </p:nvSpPr>
              <p:spPr>
                <a:xfrm rot="8881502">
                  <a:off x="4339658" y="3286809"/>
                  <a:ext cx="241536" cy="186657"/>
                </a:xfrm>
                <a:custGeom>
                  <a:avLst/>
                  <a:gdLst>
                    <a:gd name="connsiteX0" fmla="*/ 607948 w 607948"/>
                    <a:gd name="connsiteY0" fmla="*/ 41971 h 463195"/>
                    <a:gd name="connsiteX1" fmla="*/ 578204 w 607948"/>
                    <a:gd name="connsiteY1" fmla="*/ 90770 h 463195"/>
                    <a:gd name="connsiteX2" fmla="*/ 550955 w 607948"/>
                    <a:gd name="connsiteY2" fmla="*/ 77710 h 463195"/>
                    <a:gd name="connsiteX3" fmla="*/ 133812 w 607948"/>
                    <a:gd name="connsiteY3" fmla="*/ 225065 h 463195"/>
                    <a:gd name="connsiteX4" fmla="*/ 86386 w 607948"/>
                    <a:gd name="connsiteY4" fmla="*/ 355726 h 463195"/>
                    <a:gd name="connsiteX5" fmla="*/ 85915 w 607948"/>
                    <a:gd name="connsiteY5" fmla="*/ 365111 h 463195"/>
                    <a:gd name="connsiteX6" fmla="*/ 86388 w 607948"/>
                    <a:gd name="connsiteY6" fmla="*/ 365111 h 463195"/>
                    <a:gd name="connsiteX7" fmla="*/ 86388 w 607948"/>
                    <a:gd name="connsiteY7" fmla="*/ 414153 h 463195"/>
                    <a:gd name="connsiteX8" fmla="*/ 115184 w 607948"/>
                    <a:gd name="connsiteY8" fmla="*/ 414153 h 463195"/>
                    <a:gd name="connsiteX9" fmla="*/ 57592 w 607948"/>
                    <a:gd name="connsiteY9" fmla="*/ 463195 h 463195"/>
                    <a:gd name="connsiteX10" fmla="*/ 0 w 607948"/>
                    <a:gd name="connsiteY10" fmla="*/ 414153 h 463195"/>
                    <a:gd name="connsiteX11" fmla="*/ 28796 w 607948"/>
                    <a:gd name="connsiteY11" fmla="*/ 414153 h 463195"/>
                    <a:gd name="connsiteX12" fmla="*/ 28796 w 607948"/>
                    <a:gd name="connsiteY12" fmla="*/ 377907 h 463195"/>
                    <a:gd name="connsiteX13" fmla="*/ 28306 w 607948"/>
                    <a:gd name="connsiteY13" fmla="*/ 377974 h 463195"/>
                    <a:gd name="connsiteX14" fmla="*/ 28796 w 607948"/>
                    <a:gd name="connsiteY14" fmla="*/ 368197 h 463195"/>
                    <a:gd name="connsiteX15" fmla="*/ 28796 w 607948"/>
                    <a:gd name="connsiteY15" fmla="*/ 365111 h 463195"/>
                    <a:gd name="connsiteX16" fmla="*/ 28951 w 607948"/>
                    <a:gd name="connsiteY16" fmla="*/ 365111 h 463195"/>
                    <a:gd name="connsiteX17" fmla="*/ 29844 w 607948"/>
                    <a:gd name="connsiteY17" fmla="*/ 347315 h 463195"/>
                    <a:gd name="connsiteX18" fmla="*/ 85013 w 607948"/>
                    <a:gd name="connsiteY18" fmla="*/ 195322 h 463195"/>
                    <a:gd name="connsiteX19" fmla="*/ 570260 w 607948"/>
                    <a:gd name="connsiteY19" fmla="*/ 23909 h 463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07948" h="463195">
                      <a:moveTo>
                        <a:pt x="607948" y="41971"/>
                      </a:moveTo>
                      <a:lnTo>
                        <a:pt x="578204" y="90770"/>
                      </a:lnTo>
                      <a:lnTo>
                        <a:pt x="550955" y="77710"/>
                      </a:lnTo>
                      <a:cubicBezTo>
                        <a:pt x="397765" y="22562"/>
                        <a:pt x="221853" y="80624"/>
                        <a:pt x="133812" y="225065"/>
                      </a:cubicBezTo>
                      <a:cubicBezTo>
                        <a:pt x="108657" y="266334"/>
                        <a:pt x="93057" y="310747"/>
                        <a:pt x="86386" y="355726"/>
                      </a:cubicBezTo>
                      <a:lnTo>
                        <a:pt x="85915" y="365111"/>
                      </a:lnTo>
                      <a:lnTo>
                        <a:pt x="86388" y="365111"/>
                      </a:lnTo>
                      <a:lnTo>
                        <a:pt x="86388" y="414153"/>
                      </a:lnTo>
                      <a:lnTo>
                        <a:pt x="115184" y="414153"/>
                      </a:lnTo>
                      <a:lnTo>
                        <a:pt x="57592" y="463195"/>
                      </a:lnTo>
                      <a:lnTo>
                        <a:pt x="0" y="414153"/>
                      </a:lnTo>
                      <a:lnTo>
                        <a:pt x="28796" y="414153"/>
                      </a:lnTo>
                      <a:lnTo>
                        <a:pt x="28796" y="377907"/>
                      </a:lnTo>
                      <a:lnTo>
                        <a:pt x="28306" y="377974"/>
                      </a:lnTo>
                      <a:lnTo>
                        <a:pt x="28796" y="368197"/>
                      </a:lnTo>
                      <a:lnTo>
                        <a:pt x="28796" y="365111"/>
                      </a:lnTo>
                      <a:lnTo>
                        <a:pt x="28951" y="365111"/>
                      </a:lnTo>
                      <a:lnTo>
                        <a:pt x="29844" y="347315"/>
                      </a:lnTo>
                      <a:cubicBezTo>
                        <a:pt x="37604" y="294993"/>
                        <a:pt x="55751" y="243329"/>
                        <a:pt x="85013" y="195322"/>
                      </a:cubicBezTo>
                      <a:cubicBezTo>
                        <a:pt x="187428" y="27298"/>
                        <a:pt x="392060" y="-40243"/>
                        <a:pt x="570260" y="23909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A872B326-F357-442E-8582-C3305E676D22}"/>
                    </a:ext>
                  </a:extLst>
                </p:cNvPr>
                <p:cNvSpPr/>
                <p:nvPr/>
              </p:nvSpPr>
              <p:spPr>
                <a:xfrm rot="2379210">
                  <a:off x="4141388" y="2977539"/>
                  <a:ext cx="264406" cy="216886"/>
                </a:xfrm>
                <a:custGeom>
                  <a:avLst/>
                  <a:gdLst>
                    <a:gd name="connsiteX0" fmla="*/ 607948 w 607948"/>
                    <a:gd name="connsiteY0" fmla="*/ 41971 h 463195"/>
                    <a:gd name="connsiteX1" fmla="*/ 578204 w 607948"/>
                    <a:gd name="connsiteY1" fmla="*/ 90770 h 463195"/>
                    <a:gd name="connsiteX2" fmla="*/ 550955 w 607948"/>
                    <a:gd name="connsiteY2" fmla="*/ 77710 h 463195"/>
                    <a:gd name="connsiteX3" fmla="*/ 133812 w 607948"/>
                    <a:gd name="connsiteY3" fmla="*/ 225065 h 463195"/>
                    <a:gd name="connsiteX4" fmla="*/ 86386 w 607948"/>
                    <a:gd name="connsiteY4" fmla="*/ 355726 h 463195"/>
                    <a:gd name="connsiteX5" fmla="*/ 85915 w 607948"/>
                    <a:gd name="connsiteY5" fmla="*/ 365111 h 463195"/>
                    <a:gd name="connsiteX6" fmla="*/ 86388 w 607948"/>
                    <a:gd name="connsiteY6" fmla="*/ 365111 h 463195"/>
                    <a:gd name="connsiteX7" fmla="*/ 86388 w 607948"/>
                    <a:gd name="connsiteY7" fmla="*/ 414153 h 463195"/>
                    <a:gd name="connsiteX8" fmla="*/ 115184 w 607948"/>
                    <a:gd name="connsiteY8" fmla="*/ 414153 h 463195"/>
                    <a:gd name="connsiteX9" fmla="*/ 57592 w 607948"/>
                    <a:gd name="connsiteY9" fmla="*/ 463195 h 463195"/>
                    <a:gd name="connsiteX10" fmla="*/ 0 w 607948"/>
                    <a:gd name="connsiteY10" fmla="*/ 414153 h 463195"/>
                    <a:gd name="connsiteX11" fmla="*/ 28796 w 607948"/>
                    <a:gd name="connsiteY11" fmla="*/ 414153 h 463195"/>
                    <a:gd name="connsiteX12" fmla="*/ 28796 w 607948"/>
                    <a:gd name="connsiteY12" fmla="*/ 377907 h 463195"/>
                    <a:gd name="connsiteX13" fmla="*/ 28306 w 607948"/>
                    <a:gd name="connsiteY13" fmla="*/ 377974 h 463195"/>
                    <a:gd name="connsiteX14" fmla="*/ 28796 w 607948"/>
                    <a:gd name="connsiteY14" fmla="*/ 368197 h 463195"/>
                    <a:gd name="connsiteX15" fmla="*/ 28796 w 607948"/>
                    <a:gd name="connsiteY15" fmla="*/ 365111 h 463195"/>
                    <a:gd name="connsiteX16" fmla="*/ 28951 w 607948"/>
                    <a:gd name="connsiteY16" fmla="*/ 365111 h 463195"/>
                    <a:gd name="connsiteX17" fmla="*/ 29844 w 607948"/>
                    <a:gd name="connsiteY17" fmla="*/ 347315 h 463195"/>
                    <a:gd name="connsiteX18" fmla="*/ 85013 w 607948"/>
                    <a:gd name="connsiteY18" fmla="*/ 195322 h 463195"/>
                    <a:gd name="connsiteX19" fmla="*/ 570260 w 607948"/>
                    <a:gd name="connsiteY19" fmla="*/ 23909 h 463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07948" h="463195">
                      <a:moveTo>
                        <a:pt x="607948" y="41971"/>
                      </a:moveTo>
                      <a:lnTo>
                        <a:pt x="578204" y="90770"/>
                      </a:lnTo>
                      <a:lnTo>
                        <a:pt x="550955" y="77710"/>
                      </a:lnTo>
                      <a:cubicBezTo>
                        <a:pt x="397765" y="22562"/>
                        <a:pt x="221853" y="80624"/>
                        <a:pt x="133812" y="225065"/>
                      </a:cubicBezTo>
                      <a:cubicBezTo>
                        <a:pt x="108657" y="266334"/>
                        <a:pt x="93057" y="310747"/>
                        <a:pt x="86386" y="355726"/>
                      </a:cubicBezTo>
                      <a:lnTo>
                        <a:pt x="85915" y="365111"/>
                      </a:lnTo>
                      <a:lnTo>
                        <a:pt x="86388" y="365111"/>
                      </a:lnTo>
                      <a:lnTo>
                        <a:pt x="86388" y="414153"/>
                      </a:lnTo>
                      <a:lnTo>
                        <a:pt x="115184" y="414153"/>
                      </a:lnTo>
                      <a:lnTo>
                        <a:pt x="57592" y="463195"/>
                      </a:lnTo>
                      <a:lnTo>
                        <a:pt x="0" y="414153"/>
                      </a:lnTo>
                      <a:lnTo>
                        <a:pt x="28796" y="414153"/>
                      </a:lnTo>
                      <a:lnTo>
                        <a:pt x="28796" y="377907"/>
                      </a:lnTo>
                      <a:lnTo>
                        <a:pt x="28306" y="377974"/>
                      </a:lnTo>
                      <a:lnTo>
                        <a:pt x="28796" y="368197"/>
                      </a:lnTo>
                      <a:lnTo>
                        <a:pt x="28796" y="365111"/>
                      </a:lnTo>
                      <a:lnTo>
                        <a:pt x="28951" y="365111"/>
                      </a:lnTo>
                      <a:lnTo>
                        <a:pt x="29844" y="347315"/>
                      </a:lnTo>
                      <a:cubicBezTo>
                        <a:pt x="37604" y="294993"/>
                        <a:pt x="55751" y="243329"/>
                        <a:pt x="85013" y="195322"/>
                      </a:cubicBezTo>
                      <a:cubicBezTo>
                        <a:pt x="187428" y="27298"/>
                        <a:pt x="392060" y="-40243"/>
                        <a:pt x="570260" y="23909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DCD50FD4-B324-49F2-94B1-B93DD188AB28}"/>
                    </a:ext>
                  </a:extLst>
                </p:cNvPr>
                <p:cNvSpPr/>
                <p:nvPr/>
              </p:nvSpPr>
              <p:spPr>
                <a:xfrm>
                  <a:off x="4008596" y="3150870"/>
                  <a:ext cx="85725" cy="85725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CFC9D925-596D-447C-AB9D-C4A06F2044D6}"/>
                    </a:ext>
                  </a:extLst>
                </p:cNvPr>
                <p:cNvSpPr/>
                <p:nvPr/>
              </p:nvSpPr>
              <p:spPr>
                <a:xfrm>
                  <a:off x="4251484" y="3446144"/>
                  <a:ext cx="85725" cy="85725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A9A93654-379C-4CFC-9030-A391C8506CE8}"/>
                    </a:ext>
                  </a:extLst>
                </p:cNvPr>
                <p:cNvSpPr/>
                <p:nvPr/>
              </p:nvSpPr>
              <p:spPr>
                <a:xfrm>
                  <a:off x="4418172" y="3155632"/>
                  <a:ext cx="85725" cy="85725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351BF4-8716-459E-AB97-31E069944D29}"/>
                  </a:ext>
                </a:extLst>
              </p:cNvPr>
              <p:cNvSpPr txBox="1"/>
              <p:nvPr/>
            </p:nvSpPr>
            <p:spPr>
              <a:xfrm>
                <a:off x="554609" y="1667859"/>
                <a:ext cx="9923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代谢网络</a:t>
                </a: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033C44EB-FC2A-4A26-ABE8-28BFF0BEBD71}"/>
                  </a:ext>
                </a:extLst>
              </p:cNvPr>
              <p:cNvGrpSpPr/>
              <p:nvPr/>
            </p:nvGrpSpPr>
            <p:grpSpPr>
              <a:xfrm>
                <a:off x="3136084" y="2750113"/>
                <a:ext cx="1589256" cy="871398"/>
                <a:chOff x="3069409" y="3037477"/>
                <a:chExt cx="1589256" cy="871398"/>
              </a:xfrm>
            </p:grpSpPr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664B244A-E9C2-4C07-8BF0-C0EB7A0DDDF3}"/>
                    </a:ext>
                  </a:extLst>
                </p:cNvPr>
                <p:cNvGrpSpPr/>
                <p:nvPr/>
              </p:nvGrpSpPr>
              <p:grpSpPr>
                <a:xfrm rot="12519642">
                  <a:off x="3897237" y="3071686"/>
                  <a:ext cx="151827" cy="166629"/>
                  <a:chOff x="3838575" y="1139825"/>
                  <a:chExt cx="161925" cy="282575"/>
                </a:xfrm>
              </p:grpSpPr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23BA1653-D542-4780-A8F6-38C2F89A975D}"/>
                      </a:ext>
                    </a:extLst>
                  </p:cNvPr>
                  <p:cNvSpPr/>
                  <p:nvPr/>
                </p:nvSpPr>
                <p:spPr>
                  <a:xfrm>
                    <a:off x="3867150" y="1139825"/>
                    <a:ext cx="66675" cy="2476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" name="椭圆 39">
                    <a:extLst>
                      <a:ext uri="{FF2B5EF4-FFF2-40B4-BE49-F238E27FC236}">
                        <a16:creationId xmlns:a16="http://schemas.microsoft.com/office/drawing/2014/main" id="{9FB9BF40-7CEA-4704-9DF8-0343AEF8084A}"/>
                      </a:ext>
                    </a:extLst>
                  </p:cNvPr>
                  <p:cNvSpPr/>
                  <p:nvPr/>
                </p:nvSpPr>
                <p:spPr>
                  <a:xfrm>
                    <a:off x="3908425" y="1149350"/>
                    <a:ext cx="66675" cy="2476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" name="椭圆 40">
                    <a:extLst>
                      <a:ext uri="{FF2B5EF4-FFF2-40B4-BE49-F238E27FC236}">
                        <a16:creationId xmlns:a16="http://schemas.microsoft.com/office/drawing/2014/main" id="{6C0C102D-45E0-4D9E-91FE-E7A7EC7AD3DE}"/>
                      </a:ext>
                    </a:extLst>
                  </p:cNvPr>
                  <p:cNvSpPr/>
                  <p:nvPr/>
                </p:nvSpPr>
                <p:spPr>
                  <a:xfrm>
                    <a:off x="3838575" y="1162050"/>
                    <a:ext cx="66675" cy="2476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" name="椭圆 41">
                    <a:extLst>
                      <a:ext uri="{FF2B5EF4-FFF2-40B4-BE49-F238E27FC236}">
                        <a16:creationId xmlns:a16="http://schemas.microsoft.com/office/drawing/2014/main" id="{2388D0FA-AFBB-4922-A539-718528584DC0}"/>
                      </a:ext>
                    </a:extLst>
                  </p:cNvPr>
                  <p:cNvSpPr/>
                  <p:nvPr/>
                </p:nvSpPr>
                <p:spPr>
                  <a:xfrm>
                    <a:off x="3883025" y="1174750"/>
                    <a:ext cx="66675" cy="2476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835F5803-E831-4CAD-BCCF-C07ED3D083AA}"/>
                      </a:ext>
                    </a:extLst>
                  </p:cNvPr>
                  <p:cNvSpPr/>
                  <p:nvPr/>
                </p:nvSpPr>
                <p:spPr>
                  <a:xfrm>
                    <a:off x="3933825" y="1171575"/>
                    <a:ext cx="66675" cy="2476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19907E85-7B83-4D2C-8F89-094864F51E2C}"/>
                    </a:ext>
                  </a:extLst>
                </p:cNvPr>
                <p:cNvGrpSpPr/>
                <p:nvPr/>
              </p:nvGrpSpPr>
              <p:grpSpPr>
                <a:xfrm rot="12137601">
                  <a:off x="4506838" y="3742246"/>
                  <a:ext cx="151827" cy="166629"/>
                  <a:chOff x="3838575" y="1139825"/>
                  <a:chExt cx="161925" cy="282575"/>
                </a:xfrm>
              </p:grpSpPr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423A77F6-31B3-4BA8-BC1D-E0844EA7D0E3}"/>
                      </a:ext>
                    </a:extLst>
                  </p:cNvPr>
                  <p:cNvSpPr/>
                  <p:nvPr/>
                </p:nvSpPr>
                <p:spPr>
                  <a:xfrm>
                    <a:off x="3867150" y="1139825"/>
                    <a:ext cx="66675" cy="2476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椭圆 34">
                    <a:extLst>
                      <a:ext uri="{FF2B5EF4-FFF2-40B4-BE49-F238E27FC236}">
                        <a16:creationId xmlns:a16="http://schemas.microsoft.com/office/drawing/2014/main" id="{EB98E534-8FFD-49B6-9008-0E9A64D2E327}"/>
                      </a:ext>
                    </a:extLst>
                  </p:cNvPr>
                  <p:cNvSpPr/>
                  <p:nvPr/>
                </p:nvSpPr>
                <p:spPr>
                  <a:xfrm>
                    <a:off x="3908425" y="1149350"/>
                    <a:ext cx="66675" cy="2476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360D6FF9-0505-4364-81C1-36CAC14CBEB2}"/>
                      </a:ext>
                    </a:extLst>
                  </p:cNvPr>
                  <p:cNvSpPr/>
                  <p:nvPr/>
                </p:nvSpPr>
                <p:spPr>
                  <a:xfrm>
                    <a:off x="3838575" y="1162050"/>
                    <a:ext cx="66675" cy="2476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1F0BD8AD-D444-4D34-873C-397E65CC1959}"/>
                      </a:ext>
                    </a:extLst>
                  </p:cNvPr>
                  <p:cNvSpPr/>
                  <p:nvPr/>
                </p:nvSpPr>
                <p:spPr>
                  <a:xfrm>
                    <a:off x="3883025" y="1174750"/>
                    <a:ext cx="66675" cy="2476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椭圆 37">
                    <a:extLst>
                      <a:ext uri="{FF2B5EF4-FFF2-40B4-BE49-F238E27FC236}">
                        <a16:creationId xmlns:a16="http://schemas.microsoft.com/office/drawing/2014/main" id="{DC84C22F-EAFB-4195-BE0B-0A7ACF04DEB5}"/>
                      </a:ext>
                    </a:extLst>
                  </p:cNvPr>
                  <p:cNvSpPr/>
                  <p:nvPr/>
                </p:nvSpPr>
                <p:spPr>
                  <a:xfrm>
                    <a:off x="3933825" y="1171575"/>
                    <a:ext cx="66675" cy="2476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0108868-5287-47DF-9D7A-90763C4D8902}"/>
                    </a:ext>
                  </a:extLst>
                </p:cNvPr>
                <p:cNvSpPr txBox="1"/>
                <p:nvPr/>
              </p:nvSpPr>
              <p:spPr>
                <a:xfrm>
                  <a:off x="3069409" y="3037477"/>
                  <a:ext cx="8242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DNA</a:t>
                  </a:r>
                  <a:r>
                    <a:rPr lang="zh-CN" altLang="en-US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复制</a:t>
                  </a: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80B503B7-4AD5-44F6-9840-3C18215B196E}"/>
                  </a:ext>
                </a:extLst>
              </p:cNvPr>
              <p:cNvGrpSpPr/>
              <p:nvPr/>
            </p:nvGrpSpPr>
            <p:grpSpPr>
              <a:xfrm>
                <a:off x="5362576" y="3414030"/>
                <a:ext cx="824265" cy="342742"/>
                <a:chOff x="5295901" y="3701394"/>
                <a:chExt cx="824265" cy="342742"/>
              </a:xfrm>
            </p:grpSpPr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3136425D-DEB0-49F5-AF70-E1E100F9D653}"/>
                    </a:ext>
                  </a:extLst>
                </p:cNvPr>
                <p:cNvSpPr/>
                <p:nvPr/>
              </p:nvSpPr>
              <p:spPr>
                <a:xfrm rot="19568582">
                  <a:off x="5365648" y="3701394"/>
                  <a:ext cx="132979" cy="88902"/>
                </a:xfrm>
                <a:custGeom>
                  <a:avLst/>
                  <a:gdLst>
                    <a:gd name="connsiteX0" fmla="*/ 148590 w 441960"/>
                    <a:gd name="connsiteY0" fmla="*/ 0 h 152400"/>
                    <a:gd name="connsiteX1" fmla="*/ 206428 w 441960"/>
                    <a:gd name="connsiteY1" fmla="*/ 5988 h 152400"/>
                    <a:gd name="connsiteX2" fmla="*/ 220980 w 441960"/>
                    <a:gd name="connsiteY2" fmla="*/ 11020 h 152400"/>
                    <a:gd name="connsiteX3" fmla="*/ 235532 w 441960"/>
                    <a:gd name="connsiteY3" fmla="*/ 5988 h 152400"/>
                    <a:gd name="connsiteX4" fmla="*/ 293370 w 441960"/>
                    <a:gd name="connsiteY4" fmla="*/ 0 h 152400"/>
                    <a:gd name="connsiteX5" fmla="*/ 441960 w 441960"/>
                    <a:gd name="connsiteY5" fmla="*/ 76200 h 152400"/>
                    <a:gd name="connsiteX6" fmla="*/ 293370 w 441960"/>
                    <a:gd name="connsiteY6" fmla="*/ 152400 h 152400"/>
                    <a:gd name="connsiteX7" fmla="*/ 235532 w 441960"/>
                    <a:gd name="connsiteY7" fmla="*/ 146412 h 152400"/>
                    <a:gd name="connsiteX8" fmla="*/ 220980 w 441960"/>
                    <a:gd name="connsiteY8" fmla="*/ 141380 h 152400"/>
                    <a:gd name="connsiteX9" fmla="*/ 206428 w 441960"/>
                    <a:gd name="connsiteY9" fmla="*/ 146412 h 152400"/>
                    <a:gd name="connsiteX10" fmla="*/ 148590 w 441960"/>
                    <a:gd name="connsiteY10" fmla="*/ 152400 h 152400"/>
                    <a:gd name="connsiteX11" fmla="*/ 0 w 441960"/>
                    <a:gd name="connsiteY11" fmla="*/ 76200 h 152400"/>
                    <a:gd name="connsiteX12" fmla="*/ 148590 w 441960"/>
                    <a:gd name="connsiteY12" fmla="*/ 0 h 152400"/>
                    <a:gd name="connsiteX0" fmla="*/ 148590 w 441960"/>
                    <a:gd name="connsiteY0" fmla="*/ 6277 h 161625"/>
                    <a:gd name="connsiteX1" fmla="*/ 206428 w 441960"/>
                    <a:gd name="connsiteY1" fmla="*/ 12265 h 161625"/>
                    <a:gd name="connsiteX2" fmla="*/ 220980 w 441960"/>
                    <a:gd name="connsiteY2" fmla="*/ 17297 h 161625"/>
                    <a:gd name="connsiteX3" fmla="*/ 235532 w 441960"/>
                    <a:gd name="connsiteY3" fmla="*/ 12265 h 161625"/>
                    <a:gd name="connsiteX4" fmla="*/ 293370 w 441960"/>
                    <a:gd name="connsiteY4" fmla="*/ 6277 h 161625"/>
                    <a:gd name="connsiteX5" fmla="*/ 441960 w 441960"/>
                    <a:gd name="connsiteY5" fmla="*/ 105337 h 161625"/>
                    <a:gd name="connsiteX6" fmla="*/ 293370 w 441960"/>
                    <a:gd name="connsiteY6" fmla="*/ 158677 h 161625"/>
                    <a:gd name="connsiteX7" fmla="*/ 235532 w 441960"/>
                    <a:gd name="connsiteY7" fmla="*/ 152689 h 161625"/>
                    <a:gd name="connsiteX8" fmla="*/ 220980 w 441960"/>
                    <a:gd name="connsiteY8" fmla="*/ 147657 h 161625"/>
                    <a:gd name="connsiteX9" fmla="*/ 206428 w 441960"/>
                    <a:gd name="connsiteY9" fmla="*/ 152689 h 161625"/>
                    <a:gd name="connsiteX10" fmla="*/ 148590 w 441960"/>
                    <a:gd name="connsiteY10" fmla="*/ 158677 h 161625"/>
                    <a:gd name="connsiteX11" fmla="*/ 0 w 441960"/>
                    <a:gd name="connsiteY11" fmla="*/ 82477 h 161625"/>
                    <a:gd name="connsiteX12" fmla="*/ 148590 w 441960"/>
                    <a:gd name="connsiteY12" fmla="*/ 6277 h 161625"/>
                    <a:gd name="connsiteX0" fmla="*/ 148590 w 442493"/>
                    <a:gd name="connsiteY0" fmla="*/ 0 h 155348"/>
                    <a:gd name="connsiteX1" fmla="*/ 206428 w 442493"/>
                    <a:gd name="connsiteY1" fmla="*/ 5988 h 155348"/>
                    <a:gd name="connsiteX2" fmla="*/ 220980 w 442493"/>
                    <a:gd name="connsiteY2" fmla="*/ 11020 h 155348"/>
                    <a:gd name="connsiteX3" fmla="*/ 235532 w 442493"/>
                    <a:gd name="connsiteY3" fmla="*/ 5988 h 155348"/>
                    <a:gd name="connsiteX4" fmla="*/ 441960 w 442493"/>
                    <a:gd name="connsiteY4" fmla="*/ 99060 h 155348"/>
                    <a:gd name="connsiteX5" fmla="*/ 293370 w 442493"/>
                    <a:gd name="connsiteY5" fmla="*/ 152400 h 155348"/>
                    <a:gd name="connsiteX6" fmla="*/ 235532 w 442493"/>
                    <a:gd name="connsiteY6" fmla="*/ 146412 h 155348"/>
                    <a:gd name="connsiteX7" fmla="*/ 220980 w 442493"/>
                    <a:gd name="connsiteY7" fmla="*/ 141380 h 155348"/>
                    <a:gd name="connsiteX8" fmla="*/ 206428 w 442493"/>
                    <a:gd name="connsiteY8" fmla="*/ 146412 h 155348"/>
                    <a:gd name="connsiteX9" fmla="*/ 148590 w 442493"/>
                    <a:gd name="connsiteY9" fmla="*/ 152400 h 155348"/>
                    <a:gd name="connsiteX10" fmla="*/ 0 w 442493"/>
                    <a:gd name="connsiteY10" fmla="*/ 76200 h 155348"/>
                    <a:gd name="connsiteX11" fmla="*/ 148590 w 442493"/>
                    <a:gd name="connsiteY11" fmla="*/ 0 h 155348"/>
                    <a:gd name="connsiteX0" fmla="*/ 148590 w 442987"/>
                    <a:gd name="connsiteY0" fmla="*/ 20206 h 175554"/>
                    <a:gd name="connsiteX1" fmla="*/ 206428 w 442987"/>
                    <a:gd name="connsiteY1" fmla="*/ 26194 h 175554"/>
                    <a:gd name="connsiteX2" fmla="*/ 220980 w 442987"/>
                    <a:gd name="connsiteY2" fmla="*/ 31226 h 175554"/>
                    <a:gd name="connsiteX3" fmla="*/ 352213 w 442987"/>
                    <a:gd name="connsiteY3" fmla="*/ 0 h 175554"/>
                    <a:gd name="connsiteX4" fmla="*/ 441960 w 442987"/>
                    <a:gd name="connsiteY4" fmla="*/ 119266 h 175554"/>
                    <a:gd name="connsiteX5" fmla="*/ 293370 w 442987"/>
                    <a:gd name="connsiteY5" fmla="*/ 172606 h 175554"/>
                    <a:gd name="connsiteX6" fmla="*/ 235532 w 442987"/>
                    <a:gd name="connsiteY6" fmla="*/ 166618 h 175554"/>
                    <a:gd name="connsiteX7" fmla="*/ 220980 w 442987"/>
                    <a:gd name="connsiteY7" fmla="*/ 161586 h 175554"/>
                    <a:gd name="connsiteX8" fmla="*/ 206428 w 442987"/>
                    <a:gd name="connsiteY8" fmla="*/ 166618 h 175554"/>
                    <a:gd name="connsiteX9" fmla="*/ 148590 w 442987"/>
                    <a:gd name="connsiteY9" fmla="*/ 172606 h 175554"/>
                    <a:gd name="connsiteX10" fmla="*/ 0 w 442987"/>
                    <a:gd name="connsiteY10" fmla="*/ 96406 h 175554"/>
                    <a:gd name="connsiteX11" fmla="*/ 148590 w 442987"/>
                    <a:gd name="connsiteY11" fmla="*/ 20206 h 175554"/>
                    <a:gd name="connsiteX0" fmla="*/ 148590 w 441960"/>
                    <a:gd name="connsiteY0" fmla="*/ 0 h 155348"/>
                    <a:gd name="connsiteX1" fmla="*/ 206428 w 441960"/>
                    <a:gd name="connsiteY1" fmla="*/ 5988 h 155348"/>
                    <a:gd name="connsiteX2" fmla="*/ 220980 w 441960"/>
                    <a:gd name="connsiteY2" fmla="*/ 11020 h 155348"/>
                    <a:gd name="connsiteX3" fmla="*/ 441960 w 441960"/>
                    <a:gd name="connsiteY3" fmla="*/ 99060 h 155348"/>
                    <a:gd name="connsiteX4" fmla="*/ 293370 w 441960"/>
                    <a:gd name="connsiteY4" fmla="*/ 152400 h 155348"/>
                    <a:gd name="connsiteX5" fmla="*/ 235532 w 441960"/>
                    <a:gd name="connsiteY5" fmla="*/ 146412 h 155348"/>
                    <a:gd name="connsiteX6" fmla="*/ 220980 w 441960"/>
                    <a:gd name="connsiteY6" fmla="*/ 141380 h 155348"/>
                    <a:gd name="connsiteX7" fmla="*/ 206428 w 441960"/>
                    <a:gd name="connsiteY7" fmla="*/ 146412 h 155348"/>
                    <a:gd name="connsiteX8" fmla="*/ 148590 w 441960"/>
                    <a:gd name="connsiteY8" fmla="*/ 152400 h 155348"/>
                    <a:gd name="connsiteX9" fmla="*/ 0 w 441960"/>
                    <a:gd name="connsiteY9" fmla="*/ 76200 h 155348"/>
                    <a:gd name="connsiteX10" fmla="*/ 148590 w 441960"/>
                    <a:gd name="connsiteY10" fmla="*/ 0 h 155348"/>
                    <a:gd name="connsiteX0" fmla="*/ 148590 w 442977"/>
                    <a:gd name="connsiteY0" fmla="*/ 17555 h 172903"/>
                    <a:gd name="connsiteX1" fmla="*/ 206428 w 442977"/>
                    <a:gd name="connsiteY1" fmla="*/ 23543 h 172903"/>
                    <a:gd name="connsiteX2" fmla="*/ 354330 w 442977"/>
                    <a:gd name="connsiteY2" fmla="*/ 0 h 172903"/>
                    <a:gd name="connsiteX3" fmla="*/ 441960 w 442977"/>
                    <a:gd name="connsiteY3" fmla="*/ 116615 h 172903"/>
                    <a:gd name="connsiteX4" fmla="*/ 293370 w 442977"/>
                    <a:gd name="connsiteY4" fmla="*/ 169955 h 172903"/>
                    <a:gd name="connsiteX5" fmla="*/ 235532 w 442977"/>
                    <a:gd name="connsiteY5" fmla="*/ 163967 h 172903"/>
                    <a:gd name="connsiteX6" fmla="*/ 220980 w 442977"/>
                    <a:gd name="connsiteY6" fmla="*/ 158935 h 172903"/>
                    <a:gd name="connsiteX7" fmla="*/ 206428 w 442977"/>
                    <a:gd name="connsiteY7" fmla="*/ 163967 h 172903"/>
                    <a:gd name="connsiteX8" fmla="*/ 148590 w 442977"/>
                    <a:gd name="connsiteY8" fmla="*/ 169955 h 172903"/>
                    <a:gd name="connsiteX9" fmla="*/ 0 w 442977"/>
                    <a:gd name="connsiteY9" fmla="*/ 93755 h 172903"/>
                    <a:gd name="connsiteX10" fmla="*/ 148590 w 442977"/>
                    <a:gd name="connsiteY10" fmla="*/ 17555 h 172903"/>
                    <a:gd name="connsiteX0" fmla="*/ 148590 w 442977"/>
                    <a:gd name="connsiteY0" fmla="*/ 32401 h 187749"/>
                    <a:gd name="connsiteX1" fmla="*/ 204047 w 442977"/>
                    <a:gd name="connsiteY1" fmla="*/ 289 h 187749"/>
                    <a:gd name="connsiteX2" fmla="*/ 354330 w 442977"/>
                    <a:gd name="connsiteY2" fmla="*/ 14846 h 187749"/>
                    <a:gd name="connsiteX3" fmla="*/ 441960 w 442977"/>
                    <a:gd name="connsiteY3" fmla="*/ 131461 h 187749"/>
                    <a:gd name="connsiteX4" fmla="*/ 293370 w 442977"/>
                    <a:gd name="connsiteY4" fmla="*/ 184801 h 187749"/>
                    <a:gd name="connsiteX5" fmla="*/ 235532 w 442977"/>
                    <a:gd name="connsiteY5" fmla="*/ 178813 h 187749"/>
                    <a:gd name="connsiteX6" fmla="*/ 220980 w 442977"/>
                    <a:gd name="connsiteY6" fmla="*/ 173781 h 187749"/>
                    <a:gd name="connsiteX7" fmla="*/ 206428 w 442977"/>
                    <a:gd name="connsiteY7" fmla="*/ 178813 h 187749"/>
                    <a:gd name="connsiteX8" fmla="*/ 148590 w 442977"/>
                    <a:gd name="connsiteY8" fmla="*/ 184801 h 187749"/>
                    <a:gd name="connsiteX9" fmla="*/ 0 w 442977"/>
                    <a:gd name="connsiteY9" fmla="*/ 108601 h 187749"/>
                    <a:gd name="connsiteX10" fmla="*/ 148590 w 442977"/>
                    <a:gd name="connsiteY10" fmla="*/ 32401 h 187749"/>
                    <a:gd name="connsiteX0" fmla="*/ 766 w 443743"/>
                    <a:gd name="connsiteY0" fmla="*/ 108312 h 187460"/>
                    <a:gd name="connsiteX1" fmla="*/ 204813 w 443743"/>
                    <a:gd name="connsiteY1" fmla="*/ 0 h 187460"/>
                    <a:gd name="connsiteX2" fmla="*/ 355096 w 443743"/>
                    <a:gd name="connsiteY2" fmla="*/ 14557 h 187460"/>
                    <a:gd name="connsiteX3" fmla="*/ 442726 w 443743"/>
                    <a:gd name="connsiteY3" fmla="*/ 131172 h 187460"/>
                    <a:gd name="connsiteX4" fmla="*/ 294136 w 443743"/>
                    <a:gd name="connsiteY4" fmla="*/ 184512 h 187460"/>
                    <a:gd name="connsiteX5" fmla="*/ 236298 w 443743"/>
                    <a:gd name="connsiteY5" fmla="*/ 178524 h 187460"/>
                    <a:gd name="connsiteX6" fmla="*/ 221746 w 443743"/>
                    <a:gd name="connsiteY6" fmla="*/ 173492 h 187460"/>
                    <a:gd name="connsiteX7" fmla="*/ 207194 w 443743"/>
                    <a:gd name="connsiteY7" fmla="*/ 178524 h 187460"/>
                    <a:gd name="connsiteX8" fmla="*/ 149356 w 443743"/>
                    <a:gd name="connsiteY8" fmla="*/ 184512 h 187460"/>
                    <a:gd name="connsiteX9" fmla="*/ 766 w 443743"/>
                    <a:gd name="connsiteY9" fmla="*/ 108312 h 187460"/>
                    <a:gd name="connsiteX0" fmla="*/ 356 w 443333"/>
                    <a:gd name="connsiteY0" fmla="*/ 101168 h 180316"/>
                    <a:gd name="connsiteX1" fmla="*/ 185353 w 443333"/>
                    <a:gd name="connsiteY1" fmla="*/ 0 h 180316"/>
                    <a:gd name="connsiteX2" fmla="*/ 354686 w 443333"/>
                    <a:gd name="connsiteY2" fmla="*/ 7413 h 180316"/>
                    <a:gd name="connsiteX3" fmla="*/ 442316 w 443333"/>
                    <a:gd name="connsiteY3" fmla="*/ 124028 h 180316"/>
                    <a:gd name="connsiteX4" fmla="*/ 293726 w 443333"/>
                    <a:gd name="connsiteY4" fmla="*/ 177368 h 180316"/>
                    <a:gd name="connsiteX5" fmla="*/ 235888 w 443333"/>
                    <a:gd name="connsiteY5" fmla="*/ 171380 h 180316"/>
                    <a:gd name="connsiteX6" fmla="*/ 221336 w 443333"/>
                    <a:gd name="connsiteY6" fmla="*/ 166348 h 180316"/>
                    <a:gd name="connsiteX7" fmla="*/ 206784 w 443333"/>
                    <a:gd name="connsiteY7" fmla="*/ 171380 h 180316"/>
                    <a:gd name="connsiteX8" fmla="*/ 148946 w 443333"/>
                    <a:gd name="connsiteY8" fmla="*/ 177368 h 180316"/>
                    <a:gd name="connsiteX9" fmla="*/ 356 w 443333"/>
                    <a:gd name="connsiteY9" fmla="*/ 101168 h 180316"/>
                    <a:gd name="connsiteX0" fmla="*/ 356 w 443333"/>
                    <a:gd name="connsiteY0" fmla="*/ 107390 h 186538"/>
                    <a:gd name="connsiteX1" fmla="*/ 185353 w 443333"/>
                    <a:gd name="connsiteY1" fmla="*/ 6222 h 186538"/>
                    <a:gd name="connsiteX2" fmla="*/ 354686 w 443333"/>
                    <a:gd name="connsiteY2" fmla="*/ 13635 h 186538"/>
                    <a:gd name="connsiteX3" fmla="*/ 442316 w 443333"/>
                    <a:gd name="connsiteY3" fmla="*/ 130250 h 186538"/>
                    <a:gd name="connsiteX4" fmla="*/ 293726 w 443333"/>
                    <a:gd name="connsiteY4" fmla="*/ 183590 h 186538"/>
                    <a:gd name="connsiteX5" fmla="*/ 235888 w 443333"/>
                    <a:gd name="connsiteY5" fmla="*/ 177602 h 186538"/>
                    <a:gd name="connsiteX6" fmla="*/ 221336 w 443333"/>
                    <a:gd name="connsiteY6" fmla="*/ 172570 h 186538"/>
                    <a:gd name="connsiteX7" fmla="*/ 206784 w 443333"/>
                    <a:gd name="connsiteY7" fmla="*/ 177602 h 186538"/>
                    <a:gd name="connsiteX8" fmla="*/ 148946 w 443333"/>
                    <a:gd name="connsiteY8" fmla="*/ 183590 h 186538"/>
                    <a:gd name="connsiteX9" fmla="*/ 356 w 443333"/>
                    <a:gd name="connsiteY9" fmla="*/ 107390 h 186538"/>
                    <a:gd name="connsiteX0" fmla="*/ 356 w 443333"/>
                    <a:gd name="connsiteY0" fmla="*/ 107390 h 186538"/>
                    <a:gd name="connsiteX1" fmla="*/ 185353 w 443333"/>
                    <a:gd name="connsiteY1" fmla="*/ 6222 h 186538"/>
                    <a:gd name="connsiteX2" fmla="*/ 354686 w 443333"/>
                    <a:gd name="connsiteY2" fmla="*/ 13635 h 186538"/>
                    <a:gd name="connsiteX3" fmla="*/ 442316 w 443333"/>
                    <a:gd name="connsiteY3" fmla="*/ 130250 h 186538"/>
                    <a:gd name="connsiteX4" fmla="*/ 293726 w 443333"/>
                    <a:gd name="connsiteY4" fmla="*/ 183590 h 186538"/>
                    <a:gd name="connsiteX5" fmla="*/ 235888 w 443333"/>
                    <a:gd name="connsiteY5" fmla="*/ 177602 h 186538"/>
                    <a:gd name="connsiteX6" fmla="*/ 221336 w 443333"/>
                    <a:gd name="connsiteY6" fmla="*/ 172570 h 186538"/>
                    <a:gd name="connsiteX7" fmla="*/ 206784 w 443333"/>
                    <a:gd name="connsiteY7" fmla="*/ 177602 h 186538"/>
                    <a:gd name="connsiteX8" fmla="*/ 148946 w 443333"/>
                    <a:gd name="connsiteY8" fmla="*/ 183590 h 186538"/>
                    <a:gd name="connsiteX9" fmla="*/ 356 w 443333"/>
                    <a:gd name="connsiteY9" fmla="*/ 107390 h 186538"/>
                    <a:gd name="connsiteX0" fmla="*/ 356 w 443675"/>
                    <a:gd name="connsiteY0" fmla="*/ 104285 h 183433"/>
                    <a:gd name="connsiteX1" fmla="*/ 185353 w 443675"/>
                    <a:gd name="connsiteY1" fmla="*/ 3117 h 183433"/>
                    <a:gd name="connsiteX2" fmla="*/ 361829 w 443675"/>
                    <a:gd name="connsiteY2" fmla="*/ 43868 h 183433"/>
                    <a:gd name="connsiteX3" fmla="*/ 442316 w 443675"/>
                    <a:gd name="connsiteY3" fmla="*/ 127145 h 183433"/>
                    <a:gd name="connsiteX4" fmla="*/ 293726 w 443675"/>
                    <a:gd name="connsiteY4" fmla="*/ 180485 h 183433"/>
                    <a:gd name="connsiteX5" fmla="*/ 235888 w 443675"/>
                    <a:gd name="connsiteY5" fmla="*/ 174497 h 183433"/>
                    <a:gd name="connsiteX6" fmla="*/ 221336 w 443675"/>
                    <a:gd name="connsiteY6" fmla="*/ 169465 h 183433"/>
                    <a:gd name="connsiteX7" fmla="*/ 206784 w 443675"/>
                    <a:gd name="connsiteY7" fmla="*/ 174497 h 183433"/>
                    <a:gd name="connsiteX8" fmla="*/ 148946 w 443675"/>
                    <a:gd name="connsiteY8" fmla="*/ 180485 h 183433"/>
                    <a:gd name="connsiteX9" fmla="*/ 356 w 443675"/>
                    <a:gd name="connsiteY9" fmla="*/ 104285 h 183433"/>
                    <a:gd name="connsiteX0" fmla="*/ 356 w 445908"/>
                    <a:gd name="connsiteY0" fmla="*/ 104285 h 183433"/>
                    <a:gd name="connsiteX1" fmla="*/ 185353 w 445908"/>
                    <a:gd name="connsiteY1" fmla="*/ 3117 h 183433"/>
                    <a:gd name="connsiteX2" fmla="*/ 361829 w 445908"/>
                    <a:gd name="connsiteY2" fmla="*/ 43868 h 183433"/>
                    <a:gd name="connsiteX3" fmla="*/ 442316 w 445908"/>
                    <a:gd name="connsiteY3" fmla="*/ 127145 h 183433"/>
                    <a:gd name="connsiteX4" fmla="*/ 293726 w 445908"/>
                    <a:gd name="connsiteY4" fmla="*/ 180485 h 183433"/>
                    <a:gd name="connsiteX5" fmla="*/ 235888 w 445908"/>
                    <a:gd name="connsiteY5" fmla="*/ 174497 h 183433"/>
                    <a:gd name="connsiteX6" fmla="*/ 221336 w 445908"/>
                    <a:gd name="connsiteY6" fmla="*/ 169465 h 183433"/>
                    <a:gd name="connsiteX7" fmla="*/ 206784 w 445908"/>
                    <a:gd name="connsiteY7" fmla="*/ 174497 h 183433"/>
                    <a:gd name="connsiteX8" fmla="*/ 148946 w 445908"/>
                    <a:gd name="connsiteY8" fmla="*/ 180485 h 183433"/>
                    <a:gd name="connsiteX9" fmla="*/ 356 w 445908"/>
                    <a:gd name="connsiteY9" fmla="*/ 104285 h 183433"/>
                    <a:gd name="connsiteX0" fmla="*/ 356 w 442862"/>
                    <a:gd name="connsiteY0" fmla="*/ 103293 h 182441"/>
                    <a:gd name="connsiteX1" fmla="*/ 185353 w 442862"/>
                    <a:gd name="connsiteY1" fmla="*/ 2125 h 182441"/>
                    <a:gd name="connsiteX2" fmla="*/ 328491 w 442862"/>
                    <a:gd name="connsiteY2" fmla="*/ 73832 h 182441"/>
                    <a:gd name="connsiteX3" fmla="*/ 442316 w 442862"/>
                    <a:gd name="connsiteY3" fmla="*/ 126153 h 182441"/>
                    <a:gd name="connsiteX4" fmla="*/ 293726 w 442862"/>
                    <a:gd name="connsiteY4" fmla="*/ 179493 h 182441"/>
                    <a:gd name="connsiteX5" fmla="*/ 235888 w 442862"/>
                    <a:gd name="connsiteY5" fmla="*/ 173505 h 182441"/>
                    <a:gd name="connsiteX6" fmla="*/ 221336 w 442862"/>
                    <a:gd name="connsiteY6" fmla="*/ 168473 h 182441"/>
                    <a:gd name="connsiteX7" fmla="*/ 206784 w 442862"/>
                    <a:gd name="connsiteY7" fmla="*/ 173505 h 182441"/>
                    <a:gd name="connsiteX8" fmla="*/ 148946 w 442862"/>
                    <a:gd name="connsiteY8" fmla="*/ 179493 h 182441"/>
                    <a:gd name="connsiteX9" fmla="*/ 356 w 442862"/>
                    <a:gd name="connsiteY9" fmla="*/ 103293 h 182441"/>
                    <a:gd name="connsiteX0" fmla="*/ 356 w 445107"/>
                    <a:gd name="connsiteY0" fmla="*/ 103293 h 179493"/>
                    <a:gd name="connsiteX1" fmla="*/ 185353 w 445107"/>
                    <a:gd name="connsiteY1" fmla="*/ 2125 h 179493"/>
                    <a:gd name="connsiteX2" fmla="*/ 328491 w 445107"/>
                    <a:gd name="connsiteY2" fmla="*/ 73832 h 179493"/>
                    <a:gd name="connsiteX3" fmla="*/ 442316 w 445107"/>
                    <a:gd name="connsiteY3" fmla="*/ 126153 h 179493"/>
                    <a:gd name="connsiteX4" fmla="*/ 235888 w 445107"/>
                    <a:gd name="connsiteY4" fmla="*/ 173505 h 179493"/>
                    <a:gd name="connsiteX5" fmla="*/ 221336 w 445107"/>
                    <a:gd name="connsiteY5" fmla="*/ 168473 h 179493"/>
                    <a:gd name="connsiteX6" fmla="*/ 206784 w 445107"/>
                    <a:gd name="connsiteY6" fmla="*/ 173505 h 179493"/>
                    <a:gd name="connsiteX7" fmla="*/ 148946 w 445107"/>
                    <a:gd name="connsiteY7" fmla="*/ 179493 h 179493"/>
                    <a:gd name="connsiteX8" fmla="*/ 356 w 445107"/>
                    <a:gd name="connsiteY8" fmla="*/ 103293 h 179493"/>
                    <a:gd name="connsiteX0" fmla="*/ 356 w 445107"/>
                    <a:gd name="connsiteY0" fmla="*/ 103293 h 179493"/>
                    <a:gd name="connsiteX1" fmla="*/ 185353 w 445107"/>
                    <a:gd name="connsiteY1" fmla="*/ 2125 h 179493"/>
                    <a:gd name="connsiteX2" fmla="*/ 328491 w 445107"/>
                    <a:gd name="connsiteY2" fmla="*/ 73832 h 179493"/>
                    <a:gd name="connsiteX3" fmla="*/ 442316 w 445107"/>
                    <a:gd name="connsiteY3" fmla="*/ 126153 h 179493"/>
                    <a:gd name="connsiteX4" fmla="*/ 235888 w 445107"/>
                    <a:gd name="connsiteY4" fmla="*/ 173505 h 179493"/>
                    <a:gd name="connsiteX5" fmla="*/ 206784 w 445107"/>
                    <a:gd name="connsiteY5" fmla="*/ 173505 h 179493"/>
                    <a:gd name="connsiteX6" fmla="*/ 148946 w 445107"/>
                    <a:gd name="connsiteY6" fmla="*/ 179493 h 179493"/>
                    <a:gd name="connsiteX7" fmla="*/ 356 w 445107"/>
                    <a:gd name="connsiteY7" fmla="*/ 103293 h 179493"/>
                    <a:gd name="connsiteX0" fmla="*/ 356 w 445107"/>
                    <a:gd name="connsiteY0" fmla="*/ 103293 h 179493"/>
                    <a:gd name="connsiteX1" fmla="*/ 185353 w 445107"/>
                    <a:gd name="connsiteY1" fmla="*/ 2125 h 179493"/>
                    <a:gd name="connsiteX2" fmla="*/ 328491 w 445107"/>
                    <a:gd name="connsiteY2" fmla="*/ 73832 h 179493"/>
                    <a:gd name="connsiteX3" fmla="*/ 442316 w 445107"/>
                    <a:gd name="connsiteY3" fmla="*/ 126153 h 179493"/>
                    <a:gd name="connsiteX4" fmla="*/ 235888 w 445107"/>
                    <a:gd name="connsiteY4" fmla="*/ 173505 h 179493"/>
                    <a:gd name="connsiteX5" fmla="*/ 148946 w 445107"/>
                    <a:gd name="connsiteY5" fmla="*/ 179493 h 179493"/>
                    <a:gd name="connsiteX6" fmla="*/ 356 w 445107"/>
                    <a:gd name="connsiteY6" fmla="*/ 103293 h 179493"/>
                    <a:gd name="connsiteX0" fmla="*/ 0 w 444751"/>
                    <a:gd name="connsiteY0" fmla="*/ 103293 h 173505"/>
                    <a:gd name="connsiteX1" fmla="*/ 184997 w 444751"/>
                    <a:gd name="connsiteY1" fmla="*/ 2125 h 173505"/>
                    <a:gd name="connsiteX2" fmla="*/ 328135 w 444751"/>
                    <a:gd name="connsiteY2" fmla="*/ 73832 h 173505"/>
                    <a:gd name="connsiteX3" fmla="*/ 441960 w 444751"/>
                    <a:gd name="connsiteY3" fmla="*/ 126153 h 173505"/>
                    <a:gd name="connsiteX4" fmla="*/ 235532 w 444751"/>
                    <a:gd name="connsiteY4" fmla="*/ 173505 h 173505"/>
                    <a:gd name="connsiteX5" fmla="*/ 0 w 444751"/>
                    <a:gd name="connsiteY5" fmla="*/ 103293 h 173505"/>
                    <a:gd name="connsiteX0" fmla="*/ 0 w 444751"/>
                    <a:gd name="connsiteY0" fmla="*/ 103293 h 173505"/>
                    <a:gd name="connsiteX1" fmla="*/ 184997 w 444751"/>
                    <a:gd name="connsiteY1" fmla="*/ 2125 h 173505"/>
                    <a:gd name="connsiteX2" fmla="*/ 328135 w 444751"/>
                    <a:gd name="connsiteY2" fmla="*/ 73832 h 173505"/>
                    <a:gd name="connsiteX3" fmla="*/ 441960 w 444751"/>
                    <a:gd name="connsiteY3" fmla="*/ 126153 h 173505"/>
                    <a:gd name="connsiteX4" fmla="*/ 235532 w 444751"/>
                    <a:gd name="connsiteY4" fmla="*/ 173505 h 173505"/>
                    <a:gd name="connsiteX5" fmla="*/ 0 w 444751"/>
                    <a:gd name="connsiteY5" fmla="*/ 103293 h 173505"/>
                    <a:gd name="connsiteX0" fmla="*/ 1622 w 446373"/>
                    <a:gd name="connsiteY0" fmla="*/ 103293 h 173505"/>
                    <a:gd name="connsiteX1" fmla="*/ 186619 w 446373"/>
                    <a:gd name="connsiteY1" fmla="*/ 2125 h 173505"/>
                    <a:gd name="connsiteX2" fmla="*/ 329757 w 446373"/>
                    <a:gd name="connsiteY2" fmla="*/ 73832 h 173505"/>
                    <a:gd name="connsiteX3" fmla="*/ 443582 w 446373"/>
                    <a:gd name="connsiteY3" fmla="*/ 126153 h 173505"/>
                    <a:gd name="connsiteX4" fmla="*/ 237154 w 446373"/>
                    <a:gd name="connsiteY4" fmla="*/ 173505 h 173505"/>
                    <a:gd name="connsiteX5" fmla="*/ 1622 w 446373"/>
                    <a:gd name="connsiteY5" fmla="*/ 103293 h 173505"/>
                    <a:gd name="connsiteX0" fmla="*/ 1622 w 446373"/>
                    <a:gd name="connsiteY0" fmla="*/ 103293 h 173505"/>
                    <a:gd name="connsiteX1" fmla="*/ 186619 w 446373"/>
                    <a:gd name="connsiteY1" fmla="*/ 2125 h 173505"/>
                    <a:gd name="connsiteX2" fmla="*/ 329757 w 446373"/>
                    <a:gd name="connsiteY2" fmla="*/ 73832 h 173505"/>
                    <a:gd name="connsiteX3" fmla="*/ 443582 w 446373"/>
                    <a:gd name="connsiteY3" fmla="*/ 126153 h 173505"/>
                    <a:gd name="connsiteX4" fmla="*/ 237154 w 446373"/>
                    <a:gd name="connsiteY4" fmla="*/ 173505 h 173505"/>
                    <a:gd name="connsiteX5" fmla="*/ 1622 w 446373"/>
                    <a:gd name="connsiteY5" fmla="*/ 103293 h 173505"/>
                    <a:gd name="connsiteX0" fmla="*/ 1622 w 446373"/>
                    <a:gd name="connsiteY0" fmla="*/ 103293 h 173505"/>
                    <a:gd name="connsiteX1" fmla="*/ 186619 w 446373"/>
                    <a:gd name="connsiteY1" fmla="*/ 2125 h 173505"/>
                    <a:gd name="connsiteX2" fmla="*/ 329757 w 446373"/>
                    <a:gd name="connsiteY2" fmla="*/ 73832 h 173505"/>
                    <a:gd name="connsiteX3" fmla="*/ 443582 w 446373"/>
                    <a:gd name="connsiteY3" fmla="*/ 126153 h 173505"/>
                    <a:gd name="connsiteX4" fmla="*/ 237154 w 446373"/>
                    <a:gd name="connsiteY4" fmla="*/ 173505 h 173505"/>
                    <a:gd name="connsiteX5" fmla="*/ 1622 w 446373"/>
                    <a:gd name="connsiteY5" fmla="*/ 103293 h 173505"/>
                    <a:gd name="connsiteX0" fmla="*/ 1622 w 446373"/>
                    <a:gd name="connsiteY0" fmla="*/ 103293 h 173505"/>
                    <a:gd name="connsiteX1" fmla="*/ 186619 w 446373"/>
                    <a:gd name="connsiteY1" fmla="*/ 2125 h 173505"/>
                    <a:gd name="connsiteX2" fmla="*/ 329757 w 446373"/>
                    <a:gd name="connsiteY2" fmla="*/ 73832 h 173505"/>
                    <a:gd name="connsiteX3" fmla="*/ 443582 w 446373"/>
                    <a:gd name="connsiteY3" fmla="*/ 126153 h 173505"/>
                    <a:gd name="connsiteX4" fmla="*/ 237154 w 446373"/>
                    <a:gd name="connsiteY4" fmla="*/ 173505 h 173505"/>
                    <a:gd name="connsiteX5" fmla="*/ 1622 w 446373"/>
                    <a:gd name="connsiteY5" fmla="*/ 103293 h 173505"/>
                    <a:gd name="connsiteX0" fmla="*/ 1622 w 446373"/>
                    <a:gd name="connsiteY0" fmla="*/ 101168 h 171380"/>
                    <a:gd name="connsiteX1" fmla="*/ 186619 w 446373"/>
                    <a:gd name="connsiteY1" fmla="*/ 0 h 171380"/>
                    <a:gd name="connsiteX2" fmla="*/ 329757 w 446373"/>
                    <a:gd name="connsiteY2" fmla="*/ 71707 h 171380"/>
                    <a:gd name="connsiteX3" fmla="*/ 443582 w 446373"/>
                    <a:gd name="connsiteY3" fmla="*/ 124028 h 171380"/>
                    <a:gd name="connsiteX4" fmla="*/ 237154 w 446373"/>
                    <a:gd name="connsiteY4" fmla="*/ 171380 h 171380"/>
                    <a:gd name="connsiteX5" fmla="*/ 1622 w 446373"/>
                    <a:gd name="connsiteY5" fmla="*/ 101168 h 171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373" h="171380">
                      <a:moveTo>
                        <a:pt x="1622" y="101168"/>
                      </a:moveTo>
                      <a:cubicBezTo>
                        <a:pt x="-10214" y="51571"/>
                        <a:pt x="41839" y="3719"/>
                        <a:pt x="186619" y="0"/>
                      </a:cubicBezTo>
                      <a:cubicBezTo>
                        <a:pt x="340694" y="16759"/>
                        <a:pt x="273313" y="69236"/>
                        <a:pt x="329757" y="71707"/>
                      </a:cubicBezTo>
                      <a:cubicBezTo>
                        <a:pt x="408973" y="65335"/>
                        <a:pt x="459016" y="107416"/>
                        <a:pt x="443582" y="124028"/>
                      </a:cubicBezTo>
                      <a:cubicBezTo>
                        <a:pt x="428148" y="140640"/>
                        <a:pt x="438290" y="166708"/>
                        <a:pt x="237154" y="171380"/>
                      </a:cubicBezTo>
                      <a:cubicBezTo>
                        <a:pt x="61012" y="169408"/>
                        <a:pt x="13458" y="150765"/>
                        <a:pt x="1622" y="101168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691A836-66A9-4C61-96D6-0FB1051A9365}"/>
                    </a:ext>
                  </a:extLst>
                </p:cNvPr>
                <p:cNvSpPr txBox="1"/>
                <p:nvPr/>
              </p:nvSpPr>
              <p:spPr>
                <a:xfrm>
                  <a:off x="5295901" y="3767137"/>
                  <a:ext cx="8242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DNA</a:t>
                  </a:r>
                  <a:r>
                    <a:rPr lang="zh-CN" altLang="en-US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修复</a:t>
                  </a:r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3F76E8F1-C10A-404D-AD69-0CFADC08FC06}"/>
                  </a:ext>
                </a:extLst>
              </p:cNvPr>
              <p:cNvGrpSpPr/>
              <p:nvPr/>
            </p:nvGrpSpPr>
            <p:grpSpPr>
              <a:xfrm>
                <a:off x="2397125" y="3166401"/>
                <a:ext cx="978153" cy="412977"/>
                <a:chOff x="2438400" y="3442335"/>
                <a:chExt cx="978153" cy="412977"/>
              </a:xfrm>
            </p:grpSpPr>
            <p:sp>
              <p:nvSpPr>
                <p:cNvPr id="48" name="新月形 113">
                  <a:extLst>
                    <a:ext uri="{FF2B5EF4-FFF2-40B4-BE49-F238E27FC236}">
                      <a16:creationId xmlns:a16="http://schemas.microsoft.com/office/drawing/2014/main" id="{2047A1D1-5AF6-45DD-A92C-38991C1366DB}"/>
                    </a:ext>
                  </a:extLst>
                </p:cNvPr>
                <p:cNvSpPr/>
                <p:nvPr/>
              </p:nvSpPr>
              <p:spPr>
                <a:xfrm rot="5065148">
                  <a:off x="2960509" y="3635176"/>
                  <a:ext cx="82930" cy="102350"/>
                </a:xfrm>
                <a:custGeom>
                  <a:avLst/>
                  <a:gdLst>
                    <a:gd name="connsiteX0" fmla="*/ 203200 w 203200"/>
                    <a:gd name="connsiteY0" fmla="*/ 222250 h 222250"/>
                    <a:gd name="connsiteX1" fmla="*/ 0 w 203200"/>
                    <a:gd name="connsiteY1" fmla="*/ 111125 h 222250"/>
                    <a:gd name="connsiteX2" fmla="*/ 203200 w 203200"/>
                    <a:gd name="connsiteY2" fmla="*/ 0 h 222250"/>
                    <a:gd name="connsiteX3" fmla="*/ 203200 w 203200"/>
                    <a:gd name="connsiteY3" fmla="*/ 222250 h 222250"/>
                    <a:gd name="connsiteX0" fmla="*/ 203200 w 208557"/>
                    <a:gd name="connsiteY0" fmla="*/ 230282 h 230282"/>
                    <a:gd name="connsiteX1" fmla="*/ 0 w 208557"/>
                    <a:gd name="connsiteY1" fmla="*/ 119157 h 230282"/>
                    <a:gd name="connsiteX2" fmla="*/ 203200 w 208557"/>
                    <a:gd name="connsiteY2" fmla="*/ 8032 h 230282"/>
                    <a:gd name="connsiteX3" fmla="*/ 153988 w 208557"/>
                    <a:gd name="connsiteY3" fmla="*/ 33432 h 230282"/>
                    <a:gd name="connsiteX4" fmla="*/ 203200 w 208557"/>
                    <a:gd name="connsiteY4" fmla="*/ 230282 h 230282"/>
                    <a:gd name="connsiteX0" fmla="*/ 203200 w 211920"/>
                    <a:gd name="connsiteY0" fmla="*/ 226972 h 226972"/>
                    <a:gd name="connsiteX1" fmla="*/ 0 w 211920"/>
                    <a:gd name="connsiteY1" fmla="*/ 115847 h 226972"/>
                    <a:gd name="connsiteX2" fmla="*/ 203200 w 211920"/>
                    <a:gd name="connsiteY2" fmla="*/ 4722 h 226972"/>
                    <a:gd name="connsiteX3" fmla="*/ 189709 w 211920"/>
                    <a:gd name="connsiteY3" fmla="*/ 46791 h 226972"/>
                    <a:gd name="connsiteX4" fmla="*/ 203200 w 211920"/>
                    <a:gd name="connsiteY4" fmla="*/ 226972 h 226972"/>
                    <a:gd name="connsiteX0" fmla="*/ 203200 w 218222"/>
                    <a:gd name="connsiteY0" fmla="*/ 225476 h 225489"/>
                    <a:gd name="connsiteX1" fmla="*/ 0 w 218222"/>
                    <a:gd name="connsiteY1" fmla="*/ 114351 h 225489"/>
                    <a:gd name="connsiteX2" fmla="*/ 203200 w 218222"/>
                    <a:gd name="connsiteY2" fmla="*/ 3226 h 225489"/>
                    <a:gd name="connsiteX3" fmla="*/ 189709 w 218222"/>
                    <a:gd name="connsiteY3" fmla="*/ 45295 h 225489"/>
                    <a:gd name="connsiteX4" fmla="*/ 201612 w 218222"/>
                    <a:gd name="connsiteY4" fmla="*/ 121495 h 225489"/>
                    <a:gd name="connsiteX5" fmla="*/ 203200 w 218222"/>
                    <a:gd name="connsiteY5" fmla="*/ 225476 h 225489"/>
                    <a:gd name="connsiteX0" fmla="*/ 203200 w 211957"/>
                    <a:gd name="connsiteY0" fmla="*/ 225476 h 225488"/>
                    <a:gd name="connsiteX1" fmla="*/ 0 w 211957"/>
                    <a:gd name="connsiteY1" fmla="*/ 114351 h 225488"/>
                    <a:gd name="connsiteX2" fmla="*/ 203200 w 211957"/>
                    <a:gd name="connsiteY2" fmla="*/ 3226 h 225488"/>
                    <a:gd name="connsiteX3" fmla="*/ 189709 w 211957"/>
                    <a:gd name="connsiteY3" fmla="*/ 45295 h 225488"/>
                    <a:gd name="connsiteX4" fmla="*/ 96839 w 211957"/>
                    <a:gd name="connsiteY4" fmla="*/ 114351 h 225488"/>
                    <a:gd name="connsiteX5" fmla="*/ 203200 w 211957"/>
                    <a:gd name="connsiteY5" fmla="*/ 225476 h 225488"/>
                    <a:gd name="connsiteX0" fmla="*/ 203200 w 208478"/>
                    <a:gd name="connsiteY0" fmla="*/ 222250 h 222262"/>
                    <a:gd name="connsiteX1" fmla="*/ 0 w 208478"/>
                    <a:gd name="connsiteY1" fmla="*/ 111125 h 222262"/>
                    <a:gd name="connsiteX2" fmla="*/ 203200 w 208478"/>
                    <a:gd name="connsiteY2" fmla="*/ 0 h 222262"/>
                    <a:gd name="connsiteX3" fmla="*/ 96839 w 208478"/>
                    <a:gd name="connsiteY3" fmla="*/ 111125 h 222262"/>
                    <a:gd name="connsiteX4" fmla="*/ 203200 w 208478"/>
                    <a:gd name="connsiteY4" fmla="*/ 222250 h 222262"/>
                    <a:gd name="connsiteX0" fmla="*/ 203200 w 208478"/>
                    <a:gd name="connsiteY0" fmla="*/ 203200 h 203212"/>
                    <a:gd name="connsiteX1" fmla="*/ 0 w 208478"/>
                    <a:gd name="connsiteY1" fmla="*/ 92075 h 203212"/>
                    <a:gd name="connsiteX2" fmla="*/ 200819 w 208478"/>
                    <a:gd name="connsiteY2" fmla="*/ 0 h 203212"/>
                    <a:gd name="connsiteX3" fmla="*/ 96839 w 208478"/>
                    <a:gd name="connsiteY3" fmla="*/ 92075 h 203212"/>
                    <a:gd name="connsiteX4" fmla="*/ 203200 w 208478"/>
                    <a:gd name="connsiteY4" fmla="*/ 203200 h 203212"/>
                    <a:gd name="connsiteX0" fmla="*/ 203200 w 208478"/>
                    <a:gd name="connsiteY0" fmla="*/ 203200 h 203212"/>
                    <a:gd name="connsiteX1" fmla="*/ 0 w 208478"/>
                    <a:gd name="connsiteY1" fmla="*/ 92075 h 203212"/>
                    <a:gd name="connsiteX2" fmla="*/ 200819 w 208478"/>
                    <a:gd name="connsiteY2" fmla="*/ 0 h 203212"/>
                    <a:gd name="connsiteX3" fmla="*/ 96839 w 208478"/>
                    <a:gd name="connsiteY3" fmla="*/ 92075 h 203212"/>
                    <a:gd name="connsiteX4" fmla="*/ 203200 w 208478"/>
                    <a:gd name="connsiteY4" fmla="*/ 203200 h 203212"/>
                    <a:gd name="connsiteX0" fmla="*/ 203200 w 208478"/>
                    <a:gd name="connsiteY0" fmla="*/ 219779 h 219791"/>
                    <a:gd name="connsiteX1" fmla="*/ 0 w 208478"/>
                    <a:gd name="connsiteY1" fmla="*/ 108654 h 219791"/>
                    <a:gd name="connsiteX2" fmla="*/ 200819 w 208478"/>
                    <a:gd name="connsiteY2" fmla="*/ 16579 h 219791"/>
                    <a:gd name="connsiteX3" fmla="*/ 96839 w 208478"/>
                    <a:gd name="connsiteY3" fmla="*/ 108654 h 219791"/>
                    <a:gd name="connsiteX4" fmla="*/ 203200 w 208478"/>
                    <a:gd name="connsiteY4" fmla="*/ 219779 h 219791"/>
                    <a:gd name="connsiteX0" fmla="*/ 203200 w 208478"/>
                    <a:gd name="connsiteY0" fmla="*/ 205486 h 205498"/>
                    <a:gd name="connsiteX1" fmla="*/ 0 w 208478"/>
                    <a:gd name="connsiteY1" fmla="*/ 94361 h 205498"/>
                    <a:gd name="connsiteX2" fmla="*/ 169865 w 208478"/>
                    <a:gd name="connsiteY2" fmla="*/ 18955 h 205498"/>
                    <a:gd name="connsiteX3" fmla="*/ 96839 w 208478"/>
                    <a:gd name="connsiteY3" fmla="*/ 94361 h 205498"/>
                    <a:gd name="connsiteX4" fmla="*/ 203200 w 208478"/>
                    <a:gd name="connsiteY4" fmla="*/ 205486 h 205498"/>
                    <a:gd name="connsiteX0" fmla="*/ 203200 w 203248"/>
                    <a:gd name="connsiteY0" fmla="*/ 205486 h 205486"/>
                    <a:gd name="connsiteX1" fmla="*/ 0 w 203248"/>
                    <a:gd name="connsiteY1" fmla="*/ 94361 h 205486"/>
                    <a:gd name="connsiteX2" fmla="*/ 169865 w 203248"/>
                    <a:gd name="connsiteY2" fmla="*/ 18955 h 205486"/>
                    <a:gd name="connsiteX3" fmla="*/ 96839 w 203248"/>
                    <a:gd name="connsiteY3" fmla="*/ 94361 h 205486"/>
                    <a:gd name="connsiteX4" fmla="*/ 203200 w 203248"/>
                    <a:gd name="connsiteY4" fmla="*/ 205486 h 205486"/>
                    <a:gd name="connsiteX0" fmla="*/ 203200 w 203248"/>
                    <a:gd name="connsiteY0" fmla="*/ 205486 h 217301"/>
                    <a:gd name="connsiteX1" fmla="*/ 0 w 203248"/>
                    <a:gd name="connsiteY1" fmla="*/ 94361 h 217301"/>
                    <a:gd name="connsiteX2" fmla="*/ 169865 w 203248"/>
                    <a:gd name="connsiteY2" fmla="*/ 18955 h 217301"/>
                    <a:gd name="connsiteX3" fmla="*/ 96839 w 203248"/>
                    <a:gd name="connsiteY3" fmla="*/ 94361 h 217301"/>
                    <a:gd name="connsiteX4" fmla="*/ 203200 w 203248"/>
                    <a:gd name="connsiteY4" fmla="*/ 205486 h 217301"/>
                    <a:gd name="connsiteX0" fmla="*/ 160340 w 171343"/>
                    <a:gd name="connsiteY0" fmla="*/ 184054 h 198062"/>
                    <a:gd name="connsiteX1" fmla="*/ 0 w 171343"/>
                    <a:gd name="connsiteY1" fmla="*/ 94361 h 198062"/>
                    <a:gd name="connsiteX2" fmla="*/ 169865 w 171343"/>
                    <a:gd name="connsiteY2" fmla="*/ 18955 h 198062"/>
                    <a:gd name="connsiteX3" fmla="*/ 96839 w 171343"/>
                    <a:gd name="connsiteY3" fmla="*/ 94361 h 198062"/>
                    <a:gd name="connsiteX4" fmla="*/ 160340 w 171343"/>
                    <a:gd name="connsiteY4" fmla="*/ 184054 h 198062"/>
                    <a:gd name="connsiteX0" fmla="*/ 160340 w 164320"/>
                    <a:gd name="connsiteY0" fmla="*/ 184054 h 198062"/>
                    <a:gd name="connsiteX1" fmla="*/ 0 w 164320"/>
                    <a:gd name="connsiteY1" fmla="*/ 94361 h 198062"/>
                    <a:gd name="connsiteX2" fmla="*/ 162723 w 164320"/>
                    <a:gd name="connsiteY2" fmla="*/ 18955 h 198062"/>
                    <a:gd name="connsiteX3" fmla="*/ 96839 w 164320"/>
                    <a:gd name="connsiteY3" fmla="*/ 94361 h 198062"/>
                    <a:gd name="connsiteX4" fmla="*/ 160340 w 164320"/>
                    <a:gd name="connsiteY4" fmla="*/ 184054 h 198062"/>
                    <a:gd name="connsiteX0" fmla="*/ 160340 w 164320"/>
                    <a:gd name="connsiteY0" fmla="*/ 184054 h 198062"/>
                    <a:gd name="connsiteX1" fmla="*/ 0 w 164320"/>
                    <a:gd name="connsiteY1" fmla="*/ 94361 h 198062"/>
                    <a:gd name="connsiteX2" fmla="*/ 162723 w 164320"/>
                    <a:gd name="connsiteY2" fmla="*/ 18955 h 198062"/>
                    <a:gd name="connsiteX3" fmla="*/ 96839 w 164320"/>
                    <a:gd name="connsiteY3" fmla="*/ 94361 h 198062"/>
                    <a:gd name="connsiteX4" fmla="*/ 160340 w 164320"/>
                    <a:gd name="connsiteY4" fmla="*/ 184054 h 198062"/>
                    <a:gd name="connsiteX0" fmla="*/ 160340 w 164320"/>
                    <a:gd name="connsiteY0" fmla="*/ 184054 h 198062"/>
                    <a:gd name="connsiteX1" fmla="*/ 0 w 164320"/>
                    <a:gd name="connsiteY1" fmla="*/ 94361 h 198062"/>
                    <a:gd name="connsiteX2" fmla="*/ 162723 w 164320"/>
                    <a:gd name="connsiteY2" fmla="*/ 18955 h 198062"/>
                    <a:gd name="connsiteX3" fmla="*/ 96839 w 164320"/>
                    <a:gd name="connsiteY3" fmla="*/ 94361 h 198062"/>
                    <a:gd name="connsiteX4" fmla="*/ 160340 w 164320"/>
                    <a:gd name="connsiteY4" fmla="*/ 184054 h 198062"/>
                    <a:gd name="connsiteX0" fmla="*/ 160340 w 164320"/>
                    <a:gd name="connsiteY0" fmla="*/ 184054 h 198062"/>
                    <a:gd name="connsiteX1" fmla="*/ 0 w 164320"/>
                    <a:gd name="connsiteY1" fmla="*/ 94361 h 198062"/>
                    <a:gd name="connsiteX2" fmla="*/ 162723 w 164320"/>
                    <a:gd name="connsiteY2" fmla="*/ 18955 h 198062"/>
                    <a:gd name="connsiteX3" fmla="*/ 96839 w 164320"/>
                    <a:gd name="connsiteY3" fmla="*/ 94361 h 198062"/>
                    <a:gd name="connsiteX4" fmla="*/ 160340 w 164320"/>
                    <a:gd name="connsiteY4" fmla="*/ 184054 h 198062"/>
                    <a:gd name="connsiteX0" fmla="*/ 160340 w 164320"/>
                    <a:gd name="connsiteY0" fmla="*/ 184054 h 191651"/>
                    <a:gd name="connsiteX1" fmla="*/ 0 w 164320"/>
                    <a:gd name="connsiteY1" fmla="*/ 94361 h 191651"/>
                    <a:gd name="connsiteX2" fmla="*/ 162723 w 164320"/>
                    <a:gd name="connsiteY2" fmla="*/ 18955 h 191651"/>
                    <a:gd name="connsiteX3" fmla="*/ 96839 w 164320"/>
                    <a:gd name="connsiteY3" fmla="*/ 94361 h 191651"/>
                    <a:gd name="connsiteX4" fmla="*/ 160340 w 164320"/>
                    <a:gd name="connsiteY4" fmla="*/ 184054 h 191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320" h="191651">
                      <a:moveTo>
                        <a:pt x="160340" y="184054"/>
                      </a:moveTo>
                      <a:cubicBezTo>
                        <a:pt x="114791" y="212630"/>
                        <a:pt x="0" y="155734"/>
                        <a:pt x="0" y="94361"/>
                      </a:cubicBezTo>
                      <a:cubicBezTo>
                        <a:pt x="0" y="32988"/>
                        <a:pt x="160871" y="-33433"/>
                        <a:pt x="162723" y="18955"/>
                      </a:cubicBezTo>
                      <a:cubicBezTo>
                        <a:pt x="176482" y="80868"/>
                        <a:pt x="96839" y="57319"/>
                        <a:pt x="96839" y="94361"/>
                      </a:cubicBezTo>
                      <a:cubicBezTo>
                        <a:pt x="99087" y="124391"/>
                        <a:pt x="162986" y="113807"/>
                        <a:pt x="160340" y="184054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新月形 113">
                  <a:extLst>
                    <a:ext uri="{FF2B5EF4-FFF2-40B4-BE49-F238E27FC236}">
                      <a16:creationId xmlns:a16="http://schemas.microsoft.com/office/drawing/2014/main" id="{CE5756EF-BE08-46F7-8E22-2F91ECE5EDDC}"/>
                    </a:ext>
                  </a:extLst>
                </p:cNvPr>
                <p:cNvSpPr/>
                <p:nvPr/>
              </p:nvSpPr>
              <p:spPr>
                <a:xfrm rot="3756169">
                  <a:off x="2655185" y="3762672"/>
                  <a:ext cx="82930" cy="102350"/>
                </a:xfrm>
                <a:custGeom>
                  <a:avLst/>
                  <a:gdLst>
                    <a:gd name="connsiteX0" fmla="*/ 203200 w 203200"/>
                    <a:gd name="connsiteY0" fmla="*/ 222250 h 222250"/>
                    <a:gd name="connsiteX1" fmla="*/ 0 w 203200"/>
                    <a:gd name="connsiteY1" fmla="*/ 111125 h 222250"/>
                    <a:gd name="connsiteX2" fmla="*/ 203200 w 203200"/>
                    <a:gd name="connsiteY2" fmla="*/ 0 h 222250"/>
                    <a:gd name="connsiteX3" fmla="*/ 203200 w 203200"/>
                    <a:gd name="connsiteY3" fmla="*/ 222250 h 222250"/>
                    <a:gd name="connsiteX0" fmla="*/ 203200 w 208557"/>
                    <a:gd name="connsiteY0" fmla="*/ 230282 h 230282"/>
                    <a:gd name="connsiteX1" fmla="*/ 0 w 208557"/>
                    <a:gd name="connsiteY1" fmla="*/ 119157 h 230282"/>
                    <a:gd name="connsiteX2" fmla="*/ 203200 w 208557"/>
                    <a:gd name="connsiteY2" fmla="*/ 8032 h 230282"/>
                    <a:gd name="connsiteX3" fmla="*/ 153988 w 208557"/>
                    <a:gd name="connsiteY3" fmla="*/ 33432 h 230282"/>
                    <a:gd name="connsiteX4" fmla="*/ 203200 w 208557"/>
                    <a:gd name="connsiteY4" fmla="*/ 230282 h 230282"/>
                    <a:gd name="connsiteX0" fmla="*/ 203200 w 211920"/>
                    <a:gd name="connsiteY0" fmla="*/ 226972 h 226972"/>
                    <a:gd name="connsiteX1" fmla="*/ 0 w 211920"/>
                    <a:gd name="connsiteY1" fmla="*/ 115847 h 226972"/>
                    <a:gd name="connsiteX2" fmla="*/ 203200 w 211920"/>
                    <a:gd name="connsiteY2" fmla="*/ 4722 h 226972"/>
                    <a:gd name="connsiteX3" fmla="*/ 189709 w 211920"/>
                    <a:gd name="connsiteY3" fmla="*/ 46791 h 226972"/>
                    <a:gd name="connsiteX4" fmla="*/ 203200 w 211920"/>
                    <a:gd name="connsiteY4" fmla="*/ 226972 h 226972"/>
                    <a:gd name="connsiteX0" fmla="*/ 203200 w 218222"/>
                    <a:gd name="connsiteY0" fmla="*/ 225476 h 225489"/>
                    <a:gd name="connsiteX1" fmla="*/ 0 w 218222"/>
                    <a:gd name="connsiteY1" fmla="*/ 114351 h 225489"/>
                    <a:gd name="connsiteX2" fmla="*/ 203200 w 218222"/>
                    <a:gd name="connsiteY2" fmla="*/ 3226 h 225489"/>
                    <a:gd name="connsiteX3" fmla="*/ 189709 w 218222"/>
                    <a:gd name="connsiteY3" fmla="*/ 45295 h 225489"/>
                    <a:gd name="connsiteX4" fmla="*/ 201612 w 218222"/>
                    <a:gd name="connsiteY4" fmla="*/ 121495 h 225489"/>
                    <a:gd name="connsiteX5" fmla="*/ 203200 w 218222"/>
                    <a:gd name="connsiteY5" fmla="*/ 225476 h 225489"/>
                    <a:gd name="connsiteX0" fmla="*/ 203200 w 211957"/>
                    <a:gd name="connsiteY0" fmla="*/ 225476 h 225488"/>
                    <a:gd name="connsiteX1" fmla="*/ 0 w 211957"/>
                    <a:gd name="connsiteY1" fmla="*/ 114351 h 225488"/>
                    <a:gd name="connsiteX2" fmla="*/ 203200 w 211957"/>
                    <a:gd name="connsiteY2" fmla="*/ 3226 h 225488"/>
                    <a:gd name="connsiteX3" fmla="*/ 189709 w 211957"/>
                    <a:gd name="connsiteY3" fmla="*/ 45295 h 225488"/>
                    <a:gd name="connsiteX4" fmla="*/ 96839 w 211957"/>
                    <a:gd name="connsiteY4" fmla="*/ 114351 h 225488"/>
                    <a:gd name="connsiteX5" fmla="*/ 203200 w 211957"/>
                    <a:gd name="connsiteY5" fmla="*/ 225476 h 225488"/>
                    <a:gd name="connsiteX0" fmla="*/ 203200 w 208478"/>
                    <a:gd name="connsiteY0" fmla="*/ 222250 h 222262"/>
                    <a:gd name="connsiteX1" fmla="*/ 0 w 208478"/>
                    <a:gd name="connsiteY1" fmla="*/ 111125 h 222262"/>
                    <a:gd name="connsiteX2" fmla="*/ 203200 w 208478"/>
                    <a:gd name="connsiteY2" fmla="*/ 0 h 222262"/>
                    <a:gd name="connsiteX3" fmla="*/ 96839 w 208478"/>
                    <a:gd name="connsiteY3" fmla="*/ 111125 h 222262"/>
                    <a:gd name="connsiteX4" fmla="*/ 203200 w 208478"/>
                    <a:gd name="connsiteY4" fmla="*/ 222250 h 222262"/>
                    <a:gd name="connsiteX0" fmla="*/ 203200 w 208478"/>
                    <a:gd name="connsiteY0" fmla="*/ 203200 h 203212"/>
                    <a:gd name="connsiteX1" fmla="*/ 0 w 208478"/>
                    <a:gd name="connsiteY1" fmla="*/ 92075 h 203212"/>
                    <a:gd name="connsiteX2" fmla="*/ 200819 w 208478"/>
                    <a:gd name="connsiteY2" fmla="*/ 0 h 203212"/>
                    <a:gd name="connsiteX3" fmla="*/ 96839 w 208478"/>
                    <a:gd name="connsiteY3" fmla="*/ 92075 h 203212"/>
                    <a:gd name="connsiteX4" fmla="*/ 203200 w 208478"/>
                    <a:gd name="connsiteY4" fmla="*/ 203200 h 203212"/>
                    <a:gd name="connsiteX0" fmla="*/ 203200 w 208478"/>
                    <a:gd name="connsiteY0" fmla="*/ 203200 h 203212"/>
                    <a:gd name="connsiteX1" fmla="*/ 0 w 208478"/>
                    <a:gd name="connsiteY1" fmla="*/ 92075 h 203212"/>
                    <a:gd name="connsiteX2" fmla="*/ 200819 w 208478"/>
                    <a:gd name="connsiteY2" fmla="*/ 0 h 203212"/>
                    <a:gd name="connsiteX3" fmla="*/ 96839 w 208478"/>
                    <a:gd name="connsiteY3" fmla="*/ 92075 h 203212"/>
                    <a:gd name="connsiteX4" fmla="*/ 203200 w 208478"/>
                    <a:gd name="connsiteY4" fmla="*/ 203200 h 203212"/>
                    <a:gd name="connsiteX0" fmla="*/ 203200 w 208478"/>
                    <a:gd name="connsiteY0" fmla="*/ 219779 h 219791"/>
                    <a:gd name="connsiteX1" fmla="*/ 0 w 208478"/>
                    <a:gd name="connsiteY1" fmla="*/ 108654 h 219791"/>
                    <a:gd name="connsiteX2" fmla="*/ 200819 w 208478"/>
                    <a:gd name="connsiteY2" fmla="*/ 16579 h 219791"/>
                    <a:gd name="connsiteX3" fmla="*/ 96839 w 208478"/>
                    <a:gd name="connsiteY3" fmla="*/ 108654 h 219791"/>
                    <a:gd name="connsiteX4" fmla="*/ 203200 w 208478"/>
                    <a:gd name="connsiteY4" fmla="*/ 219779 h 219791"/>
                    <a:gd name="connsiteX0" fmla="*/ 203200 w 208478"/>
                    <a:gd name="connsiteY0" fmla="*/ 205486 h 205498"/>
                    <a:gd name="connsiteX1" fmla="*/ 0 w 208478"/>
                    <a:gd name="connsiteY1" fmla="*/ 94361 h 205498"/>
                    <a:gd name="connsiteX2" fmla="*/ 169865 w 208478"/>
                    <a:gd name="connsiteY2" fmla="*/ 18955 h 205498"/>
                    <a:gd name="connsiteX3" fmla="*/ 96839 w 208478"/>
                    <a:gd name="connsiteY3" fmla="*/ 94361 h 205498"/>
                    <a:gd name="connsiteX4" fmla="*/ 203200 w 208478"/>
                    <a:gd name="connsiteY4" fmla="*/ 205486 h 205498"/>
                    <a:gd name="connsiteX0" fmla="*/ 203200 w 203248"/>
                    <a:gd name="connsiteY0" fmla="*/ 205486 h 205486"/>
                    <a:gd name="connsiteX1" fmla="*/ 0 w 203248"/>
                    <a:gd name="connsiteY1" fmla="*/ 94361 h 205486"/>
                    <a:gd name="connsiteX2" fmla="*/ 169865 w 203248"/>
                    <a:gd name="connsiteY2" fmla="*/ 18955 h 205486"/>
                    <a:gd name="connsiteX3" fmla="*/ 96839 w 203248"/>
                    <a:gd name="connsiteY3" fmla="*/ 94361 h 205486"/>
                    <a:gd name="connsiteX4" fmla="*/ 203200 w 203248"/>
                    <a:gd name="connsiteY4" fmla="*/ 205486 h 205486"/>
                    <a:gd name="connsiteX0" fmla="*/ 203200 w 203248"/>
                    <a:gd name="connsiteY0" fmla="*/ 205486 h 217301"/>
                    <a:gd name="connsiteX1" fmla="*/ 0 w 203248"/>
                    <a:gd name="connsiteY1" fmla="*/ 94361 h 217301"/>
                    <a:gd name="connsiteX2" fmla="*/ 169865 w 203248"/>
                    <a:gd name="connsiteY2" fmla="*/ 18955 h 217301"/>
                    <a:gd name="connsiteX3" fmla="*/ 96839 w 203248"/>
                    <a:gd name="connsiteY3" fmla="*/ 94361 h 217301"/>
                    <a:gd name="connsiteX4" fmla="*/ 203200 w 203248"/>
                    <a:gd name="connsiteY4" fmla="*/ 205486 h 217301"/>
                    <a:gd name="connsiteX0" fmla="*/ 160340 w 171343"/>
                    <a:gd name="connsiteY0" fmla="*/ 184054 h 198062"/>
                    <a:gd name="connsiteX1" fmla="*/ 0 w 171343"/>
                    <a:gd name="connsiteY1" fmla="*/ 94361 h 198062"/>
                    <a:gd name="connsiteX2" fmla="*/ 169865 w 171343"/>
                    <a:gd name="connsiteY2" fmla="*/ 18955 h 198062"/>
                    <a:gd name="connsiteX3" fmla="*/ 96839 w 171343"/>
                    <a:gd name="connsiteY3" fmla="*/ 94361 h 198062"/>
                    <a:gd name="connsiteX4" fmla="*/ 160340 w 171343"/>
                    <a:gd name="connsiteY4" fmla="*/ 184054 h 198062"/>
                    <a:gd name="connsiteX0" fmla="*/ 160340 w 164320"/>
                    <a:gd name="connsiteY0" fmla="*/ 184054 h 198062"/>
                    <a:gd name="connsiteX1" fmla="*/ 0 w 164320"/>
                    <a:gd name="connsiteY1" fmla="*/ 94361 h 198062"/>
                    <a:gd name="connsiteX2" fmla="*/ 162723 w 164320"/>
                    <a:gd name="connsiteY2" fmla="*/ 18955 h 198062"/>
                    <a:gd name="connsiteX3" fmla="*/ 96839 w 164320"/>
                    <a:gd name="connsiteY3" fmla="*/ 94361 h 198062"/>
                    <a:gd name="connsiteX4" fmla="*/ 160340 w 164320"/>
                    <a:gd name="connsiteY4" fmla="*/ 184054 h 198062"/>
                    <a:gd name="connsiteX0" fmla="*/ 160340 w 164320"/>
                    <a:gd name="connsiteY0" fmla="*/ 184054 h 198062"/>
                    <a:gd name="connsiteX1" fmla="*/ 0 w 164320"/>
                    <a:gd name="connsiteY1" fmla="*/ 94361 h 198062"/>
                    <a:gd name="connsiteX2" fmla="*/ 162723 w 164320"/>
                    <a:gd name="connsiteY2" fmla="*/ 18955 h 198062"/>
                    <a:gd name="connsiteX3" fmla="*/ 96839 w 164320"/>
                    <a:gd name="connsiteY3" fmla="*/ 94361 h 198062"/>
                    <a:gd name="connsiteX4" fmla="*/ 160340 w 164320"/>
                    <a:gd name="connsiteY4" fmla="*/ 184054 h 198062"/>
                    <a:gd name="connsiteX0" fmla="*/ 160340 w 164320"/>
                    <a:gd name="connsiteY0" fmla="*/ 184054 h 198062"/>
                    <a:gd name="connsiteX1" fmla="*/ 0 w 164320"/>
                    <a:gd name="connsiteY1" fmla="*/ 94361 h 198062"/>
                    <a:gd name="connsiteX2" fmla="*/ 162723 w 164320"/>
                    <a:gd name="connsiteY2" fmla="*/ 18955 h 198062"/>
                    <a:gd name="connsiteX3" fmla="*/ 96839 w 164320"/>
                    <a:gd name="connsiteY3" fmla="*/ 94361 h 198062"/>
                    <a:gd name="connsiteX4" fmla="*/ 160340 w 164320"/>
                    <a:gd name="connsiteY4" fmla="*/ 184054 h 198062"/>
                    <a:gd name="connsiteX0" fmla="*/ 160340 w 164320"/>
                    <a:gd name="connsiteY0" fmla="*/ 184054 h 198062"/>
                    <a:gd name="connsiteX1" fmla="*/ 0 w 164320"/>
                    <a:gd name="connsiteY1" fmla="*/ 94361 h 198062"/>
                    <a:gd name="connsiteX2" fmla="*/ 162723 w 164320"/>
                    <a:gd name="connsiteY2" fmla="*/ 18955 h 198062"/>
                    <a:gd name="connsiteX3" fmla="*/ 96839 w 164320"/>
                    <a:gd name="connsiteY3" fmla="*/ 94361 h 198062"/>
                    <a:gd name="connsiteX4" fmla="*/ 160340 w 164320"/>
                    <a:gd name="connsiteY4" fmla="*/ 184054 h 198062"/>
                    <a:gd name="connsiteX0" fmla="*/ 160340 w 164320"/>
                    <a:gd name="connsiteY0" fmla="*/ 184054 h 191651"/>
                    <a:gd name="connsiteX1" fmla="*/ 0 w 164320"/>
                    <a:gd name="connsiteY1" fmla="*/ 94361 h 191651"/>
                    <a:gd name="connsiteX2" fmla="*/ 162723 w 164320"/>
                    <a:gd name="connsiteY2" fmla="*/ 18955 h 191651"/>
                    <a:gd name="connsiteX3" fmla="*/ 96839 w 164320"/>
                    <a:gd name="connsiteY3" fmla="*/ 94361 h 191651"/>
                    <a:gd name="connsiteX4" fmla="*/ 160340 w 164320"/>
                    <a:gd name="connsiteY4" fmla="*/ 184054 h 191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320" h="191651">
                      <a:moveTo>
                        <a:pt x="160340" y="184054"/>
                      </a:moveTo>
                      <a:cubicBezTo>
                        <a:pt x="114791" y="212630"/>
                        <a:pt x="0" y="155734"/>
                        <a:pt x="0" y="94361"/>
                      </a:cubicBezTo>
                      <a:cubicBezTo>
                        <a:pt x="0" y="32988"/>
                        <a:pt x="160871" y="-33433"/>
                        <a:pt x="162723" y="18955"/>
                      </a:cubicBezTo>
                      <a:cubicBezTo>
                        <a:pt x="176482" y="80868"/>
                        <a:pt x="96839" y="57319"/>
                        <a:pt x="96839" y="94361"/>
                      </a:cubicBezTo>
                      <a:cubicBezTo>
                        <a:pt x="99087" y="124391"/>
                        <a:pt x="162986" y="113807"/>
                        <a:pt x="160340" y="184054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955484E6-5246-4FE5-BFD1-2A0ECAF0FDE8}"/>
                    </a:ext>
                  </a:extLst>
                </p:cNvPr>
                <p:cNvSpPr txBox="1"/>
                <p:nvPr/>
              </p:nvSpPr>
              <p:spPr>
                <a:xfrm>
                  <a:off x="2438400" y="3442335"/>
                  <a:ext cx="97815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DNA</a:t>
                  </a:r>
                  <a:r>
                    <a:rPr lang="zh-CN" altLang="en-US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超螺旋</a:t>
                  </a:r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AAAAD4D4-A671-44F2-B121-EDFF673CF2B6}"/>
                  </a:ext>
                </a:extLst>
              </p:cNvPr>
              <p:cNvGrpSpPr/>
              <p:nvPr/>
            </p:nvGrpSpPr>
            <p:grpSpPr>
              <a:xfrm rot="2108345">
                <a:off x="5033333" y="1708994"/>
                <a:ext cx="537332" cy="519113"/>
                <a:chOff x="4137819" y="2302668"/>
                <a:chExt cx="537332" cy="519113"/>
              </a:xfrm>
            </p:grpSpPr>
            <p:sp>
              <p:nvSpPr>
                <p:cNvPr id="52" name="矩形 118">
                  <a:extLst>
                    <a:ext uri="{FF2B5EF4-FFF2-40B4-BE49-F238E27FC236}">
                      <a16:creationId xmlns:a16="http://schemas.microsoft.com/office/drawing/2014/main" id="{9338B356-AE32-407D-83E6-1414C90E8D80}"/>
                    </a:ext>
                  </a:extLst>
                </p:cNvPr>
                <p:cNvSpPr/>
                <p:nvPr/>
              </p:nvSpPr>
              <p:spPr>
                <a:xfrm rot="4036614">
                  <a:off x="3937000" y="2503487"/>
                  <a:ext cx="494505" cy="92867"/>
                </a:xfrm>
                <a:custGeom>
                  <a:avLst/>
                  <a:gdLst>
                    <a:gd name="connsiteX0" fmla="*/ 0 w 1657350"/>
                    <a:gd name="connsiteY0" fmla="*/ 0 h 47625"/>
                    <a:gd name="connsiteX1" fmla="*/ 1657350 w 1657350"/>
                    <a:gd name="connsiteY1" fmla="*/ 0 h 47625"/>
                    <a:gd name="connsiteX2" fmla="*/ 1657350 w 1657350"/>
                    <a:gd name="connsiteY2" fmla="*/ 47625 h 47625"/>
                    <a:gd name="connsiteX3" fmla="*/ 0 w 1657350"/>
                    <a:gd name="connsiteY3" fmla="*/ 47625 h 47625"/>
                    <a:gd name="connsiteX4" fmla="*/ 0 w 1657350"/>
                    <a:gd name="connsiteY4" fmla="*/ 0 h 47625"/>
                    <a:gd name="connsiteX0" fmla="*/ 0 w 1657350"/>
                    <a:gd name="connsiteY0" fmla="*/ 0 h 47625"/>
                    <a:gd name="connsiteX1" fmla="*/ 942975 w 1657350"/>
                    <a:gd name="connsiteY1" fmla="*/ 0 h 47625"/>
                    <a:gd name="connsiteX2" fmla="*/ 1657350 w 1657350"/>
                    <a:gd name="connsiteY2" fmla="*/ 0 h 47625"/>
                    <a:gd name="connsiteX3" fmla="*/ 1657350 w 1657350"/>
                    <a:gd name="connsiteY3" fmla="*/ 47625 h 47625"/>
                    <a:gd name="connsiteX4" fmla="*/ 0 w 1657350"/>
                    <a:gd name="connsiteY4" fmla="*/ 47625 h 47625"/>
                    <a:gd name="connsiteX5" fmla="*/ 0 w 1657350"/>
                    <a:gd name="connsiteY5" fmla="*/ 0 h 47625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0 w 1657350"/>
                    <a:gd name="connsiteY4" fmla="*/ 190500 h 190500"/>
                    <a:gd name="connsiteX5" fmla="*/ 0 w 1657350"/>
                    <a:gd name="connsiteY5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14400 w 1657350"/>
                    <a:gd name="connsiteY4" fmla="*/ 190500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5286 h 192911"/>
                    <a:gd name="connsiteX1" fmla="*/ 483394 w 1657350"/>
                    <a:gd name="connsiteY1" fmla="*/ 61942 h 192911"/>
                    <a:gd name="connsiteX2" fmla="*/ 914400 w 1657350"/>
                    <a:gd name="connsiteY2" fmla="*/ 2411 h 192911"/>
                    <a:gd name="connsiteX3" fmla="*/ 1657350 w 1657350"/>
                    <a:gd name="connsiteY3" fmla="*/ 145286 h 192911"/>
                    <a:gd name="connsiteX4" fmla="*/ 1657350 w 1657350"/>
                    <a:gd name="connsiteY4" fmla="*/ 192911 h 192911"/>
                    <a:gd name="connsiteX5" fmla="*/ 933450 w 1657350"/>
                    <a:gd name="connsiteY5" fmla="*/ 69086 h 192911"/>
                    <a:gd name="connsiteX6" fmla="*/ 0 w 1657350"/>
                    <a:gd name="connsiteY6" fmla="*/ 192911 h 192911"/>
                    <a:gd name="connsiteX7" fmla="*/ 0 w 1657350"/>
                    <a:gd name="connsiteY7" fmla="*/ 145286 h 192911"/>
                    <a:gd name="connsiteX0" fmla="*/ 0 w 1657350"/>
                    <a:gd name="connsiteY0" fmla="*/ 145286 h 192911"/>
                    <a:gd name="connsiteX1" fmla="*/ 483394 w 1657350"/>
                    <a:gd name="connsiteY1" fmla="*/ 61942 h 192911"/>
                    <a:gd name="connsiteX2" fmla="*/ 914400 w 1657350"/>
                    <a:gd name="connsiteY2" fmla="*/ 2411 h 192911"/>
                    <a:gd name="connsiteX3" fmla="*/ 1657350 w 1657350"/>
                    <a:gd name="connsiteY3" fmla="*/ 145286 h 192911"/>
                    <a:gd name="connsiteX4" fmla="*/ 1657350 w 1657350"/>
                    <a:gd name="connsiteY4" fmla="*/ 192911 h 192911"/>
                    <a:gd name="connsiteX5" fmla="*/ 933450 w 1657350"/>
                    <a:gd name="connsiteY5" fmla="*/ 69086 h 192911"/>
                    <a:gd name="connsiteX6" fmla="*/ 485775 w 1657350"/>
                    <a:gd name="connsiteY6" fmla="*/ 119093 h 192911"/>
                    <a:gd name="connsiteX7" fmla="*/ 0 w 1657350"/>
                    <a:gd name="connsiteY7" fmla="*/ 192911 h 192911"/>
                    <a:gd name="connsiteX8" fmla="*/ 0 w 1657350"/>
                    <a:gd name="connsiteY8" fmla="*/ 145286 h 192911"/>
                    <a:gd name="connsiteX0" fmla="*/ 0 w 1671637"/>
                    <a:gd name="connsiteY0" fmla="*/ 2053 h 247322"/>
                    <a:gd name="connsiteX1" fmla="*/ 497681 w 1671637"/>
                    <a:gd name="connsiteY1" fmla="*/ 116353 h 247322"/>
                    <a:gd name="connsiteX2" fmla="*/ 928687 w 1671637"/>
                    <a:gd name="connsiteY2" fmla="*/ 56822 h 247322"/>
                    <a:gd name="connsiteX3" fmla="*/ 1671637 w 1671637"/>
                    <a:gd name="connsiteY3" fmla="*/ 199697 h 247322"/>
                    <a:gd name="connsiteX4" fmla="*/ 1671637 w 1671637"/>
                    <a:gd name="connsiteY4" fmla="*/ 247322 h 247322"/>
                    <a:gd name="connsiteX5" fmla="*/ 947737 w 1671637"/>
                    <a:gd name="connsiteY5" fmla="*/ 123497 h 247322"/>
                    <a:gd name="connsiteX6" fmla="*/ 500062 w 1671637"/>
                    <a:gd name="connsiteY6" fmla="*/ 173504 h 247322"/>
                    <a:gd name="connsiteX7" fmla="*/ 14287 w 1671637"/>
                    <a:gd name="connsiteY7" fmla="*/ 247322 h 247322"/>
                    <a:gd name="connsiteX8" fmla="*/ 0 w 1671637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54881 w 1678781"/>
                    <a:gd name="connsiteY5" fmla="*/ 123497 h 247322"/>
                    <a:gd name="connsiteX6" fmla="*/ 507206 w 1678781"/>
                    <a:gd name="connsiteY6" fmla="*/ 173504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54881 w 1678781"/>
                    <a:gd name="connsiteY5" fmla="*/ 123497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40593 w 1678781"/>
                    <a:gd name="connsiteY5" fmla="*/ 23485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52588 w 1678781"/>
                    <a:gd name="connsiteY3" fmla="*/ 147309 h 247322"/>
                    <a:gd name="connsiteX4" fmla="*/ 1678781 w 1678781"/>
                    <a:gd name="connsiteY4" fmla="*/ 247322 h 247322"/>
                    <a:gd name="connsiteX5" fmla="*/ 940593 w 1678781"/>
                    <a:gd name="connsiteY5" fmla="*/ 23485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62112"/>
                    <a:gd name="connsiteY0" fmla="*/ 2053 h 147309"/>
                    <a:gd name="connsiteX1" fmla="*/ 504825 w 1662112"/>
                    <a:gd name="connsiteY1" fmla="*/ 116353 h 147309"/>
                    <a:gd name="connsiteX2" fmla="*/ 935831 w 1662112"/>
                    <a:gd name="connsiteY2" fmla="*/ 56822 h 147309"/>
                    <a:gd name="connsiteX3" fmla="*/ 1652588 w 1662112"/>
                    <a:gd name="connsiteY3" fmla="*/ 147309 h 147309"/>
                    <a:gd name="connsiteX4" fmla="*/ 1662112 w 1662112"/>
                    <a:gd name="connsiteY4" fmla="*/ 121116 h 147309"/>
                    <a:gd name="connsiteX5" fmla="*/ 940593 w 1662112"/>
                    <a:gd name="connsiteY5" fmla="*/ 23485 h 147309"/>
                    <a:gd name="connsiteX6" fmla="*/ 514350 w 1662112"/>
                    <a:gd name="connsiteY6" fmla="*/ 71110 h 147309"/>
                    <a:gd name="connsiteX7" fmla="*/ 0 w 1662112"/>
                    <a:gd name="connsiteY7" fmla="*/ 47297 h 147309"/>
                    <a:gd name="connsiteX8" fmla="*/ 7144 w 1662112"/>
                    <a:gd name="connsiteY8" fmla="*/ 2053 h 147309"/>
                    <a:gd name="connsiteX0" fmla="*/ 7144 w 1662112"/>
                    <a:gd name="connsiteY0" fmla="*/ 2053 h 147309"/>
                    <a:gd name="connsiteX1" fmla="*/ 504825 w 1662112"/>
                    <a:gd name="connsiteY1" fmla="*/ 116353 h 147309"/>
                    <a:gd name="connsiteX2" fmla="*/ 935831 w 1662112"/>
                    <a:gd name="connsiteY2" fmla="*/ 56822 h 147309"/>
                    <a:gd name="connsiteX3" fmla="*/ 1652588 w 1662112"/>
                    <a:gd name="connsiteY3" fmla="*/ 147309 h 147309"/>
                    <a:gd name="connsiteX4" fmla="*/ 1662112 w 1662112"/>
                    <a:gd name="connsiteY4" fmla="*/ 121116 h 147309"/>
                    <a:gd name="connsiteX5" fmla="*/ 940593 w 1662112"/>
                    <a:gd name="connsiteY5" fmla="*/ 23485 h 147309"/>
                    <a:gd name="connsiteX6" fmla="*/ 514350 w 1662112"/>
                    <a:gd name="connsiteY6" fmla="*/ 71110 h 147309"/>
                    <a:gd name="connsiteX7" fmla="*/ 0 w 1662112"/>
                    <a:gd name="connsiteY7" fmla="*/ 47297 h 147309"/>
                    <a:gd name="connsiteX8" fmla="*/ 7144 w 1662112"/>
                    <a:gd name="connsiteY8" fmla="*/ 2053 h 147309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43063"/>
                    <a:gd name="connsiteY0" fmla="*/ 2053 h 183028"/>
                    <a:gd name="connsiteX1" fmla="*/ 504825 w 1643063"/>
                    <a:gd name="connsiteY1" fmla="*/ 116353 h 183028"/>
                    <a:gd name="connsiteX2" fmla="*/ 935831 w 1643063"/>
                    <a:gd name="connsiteY2" fmla="*/ 56822 h 183028"/>
                    <a:gd name="connsiteX3" fmla="*/ 1643063 w 1643063"/>
                    <a:gd name="connsiteY3" fmla="*/ 159215 h 183028"/>
                    <a:gd name="connsiteX4" fmla="*/ 1633537 w 1643063"/>
                    <a:gd name="connsiteY4" fmla="*/ 183028 h 183028"/>
                    <a:gd name="connsiteX5" fmla="*/ 940593 w 1643063"/>
                    <a:gd name="connsiteY5" fmla="*/ 23485 h 183028"/>
                    <a:gd name="connsiteX6" fmla="*/ 514350 w 1643063"/>
                    <a:gd name="connsiteY6" fmla="*/ 71110 h 183028"/>
                    <a:gd name="connsiteX7" fmla="*/ 0 w 1643063"/>
                    <a:gd name="connsiteY7" fmla="*/ 47297 h 183028"/>
                    <a:gd name="connsiteX8" fmla="*/ 7144 w 1643063"/>
                    <a:gd name="connsiteY8" fmla="*/ 2053 h 183028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43063" h="197315">
                      <a:moveTo>
                        <a:pt x="7144" y="2053"/>
                      </a:moveTo>
                      <a:cubicBezTo>
                        <a:pt x="87710" y="-19775"/>
                        <a:pt x="352425" y="140165"/>
                        <a:pt x="504825" y="116353"/>
                      </a:cubicBezTo>
                      <a:cubicBezTo>
                        <a:pt x="657225" y="92541"/>
                        <a:pt x="740172" y="42931"/>
                        <a:pt x="935831" y="56822"/>
                      </a:cubicBezTo>
                      <a:cubicBezTo>
                        <a:pt x="1185862" y="52060"/>
                        <a:pt x="1421607" y="87778"/>
                        <a:pt x="1643063" y="159215"/>
                      </a:cubicBezTo>
                      <a:lnTo>
                        <a:pt x="1619249" y="197315"/>
                      </a:lnTo>
                      <a:cubicBezTo>
                        <a:pt x="1406524" y="158422"/>
                        <a:pt x="1193800" y="12373"/>
                        <a:pt x="940593" y="23485"/>
                      </a:cubicBezTo>
                      <a:cubicBezTo>
                        <a:pt x="816539" y="6123"/>
                        <a:pt x="669924" y="50472"/>
                        <a:pt x="514350" y="71110"/>
                      </a:cubicBezTo>
                      <a:cubicBezTo>
                        <a:pt x="358775" y="91747"/>
                        <a:pt x="80962" y="42932"/>
                        <a:pt x="0" y="47297"/>
                      </a:cubicBezTo>
                      <a:lnTo>
                        <a:pt x="7144" y="205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9E90502E-DDA2-4F88-9134-B787BEA734DF}"/>
                    </a:ext>
                  </a:extLst>
                </p:cNvPr>
                <p:cNvSpPr/>
                <p:nvPr/>
              </p:nvSpPr>
              <p:spPr>
                <a:xfrm rot="2898520">
                  <a:off x="4181475" y="2643188"/>
                  <a:ext cx="138112" cy="2190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7822200-4B4C-4E60-83EF-5D68695B435E}"/>
                    </a:ext>
                  </a:extLst>
                </p:cNvPr>
                <p:cNvSpPr txBox="1"/>
                <p:nvPr/>
              </p:nvSpPr>
              <p:spPr>
                <a:xfrm rot="19491655">
                  <a:off x="4182708" y="2324665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转录</a:t>
                  </a:r>
                </a:p>
              </p:txBody>
            </p:sp>
          </p:grpSp>
          <p:sp>
            <p:nvSpPr>
              <p:cNvPr id="55" name="矩形 118">
                <a:extLst>
                  <a:ext uri="{FF2B5EF4-FFF2-40B4-BE49-F238E27FC236}">
                    <a16:creationId xmlns:a16="http://schemas.microsoft.com/office/drawing/2014/main" id="{74A8D3E3-4C10-4346-A0EC-C02CC46772AB}"/>
                  </a:ext>
                </a:extLst>
              </p:cNvPr>
              <p:cNvSpPr/>
              <p:nvPr/>
            </p:nvSpPr>
            <p:spPr>
              <a:xfrm rot="9798595">
                <a:off x="5377812" y="1222985"/>
                <a:ext cx="494505" cy="92867"/>
              </a:xfrm>
              <a:custGeom>
                <a:avLst/>
                <a:gdLst>
                  <a:gd name="connsiteX0" fmla="*/ 0 w 1657350"/>
                  <a:gd name="connsiteY0" fmla="*/ 0 h 47625"/>
                  <a:gd name="connsiteX1" fmla="*/ 1657350 w 1657350"/>
                  <a:gd name="connsiteY1" fmla="*/ 0 h 47625"/>
                  <a:gd name="connsiteX2" fmla="*/ 1657350 w 1657350"/>
                  <a:gd name="connsiteY2" fmla="*/ 47625 h 47625"/>
                  <a:gd name="connsiteX3" fmla="*/ 0 w 1657350"/>
                  <a:gd name="connsiteY3" fmla="*/ 47625 h 47625"/>
                  <a:gd name="connsiteX4" fmla="*/ 0 w 1657350"/>
                  <a:gd name="connsiteY4" fmla="*/ 0 h 47625"/>
                  <a:gd name="connsiteX0" fmla="*/ 0 w 1657350"/>
                  <a:gd name="connsiteY0" fmla="*/ 0 h 47625"/>
                  <a:gd name="connsiteX1" fmla="*/ 942975 w 1657350"/>
                  <a:gd name="connsiteY1" fmla="*/ 0 h 47625"/>
                  <a:gd name="connsiteX2" fmla="*/ 1657350 w 1657350"/>
                  <a:gd name="connsiteY2" fmla="*/ 0 h 47625"/>
                  <a:gd name="connsiteX3" fmla="*/ 1657350 w 1657350"/>
                  <a:gd name="connsiteY3" fmla="*/ 47625 h 47625"/>
                  <a:gd name="connsiteX4" fmla="*/ 0 w 1657350"/>
                  <a:gd name="connsiteY4" fmla="*/ 47625 h 47625"/>
                  <a:gd name="connsiteX5" fmla="*/ 0 w 1657350"/>
                  <a:gd name="connsiteY5" fmla="*/ 0 h 47625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0 w 1657350"/>
                  <a:gd name="connsiteY4" fmla="*/ 190500 h 190500"/>
                  <a:gd name="connsiteX5" fmla="*/ 0 w 1657350"/>
                  <a:gd name="connsiteY5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14400 w 1657350"/>
                  <a:gd name="connsiteY4" fmla="*/ 190500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33450 w 1657350"/>
                  <a:gd name="connsiteY4" fmla="*/ 66675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33450 w 1657350"/>
                  <a:gd name="connsiteY4" fmla="*/ 66675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33450 w 1657350"/>
                  <a:gd name="connsiteY4" fmla="*/ 66675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33450 w 1657350"/>
                  <a:gd name="connsiteY4" fmla="*/ 66675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33450 w 1657350"/>
                  <a:gd name="connsiteY4" fmla="*/ 66675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5286 h 192911"/>
                  <a:gd name="connsiteX1" fmla="*/ 483394 w 1657350"/>
                  <a:gd name="connsiteY1" fmla="*/ 61942 h 192911"/>
                  <a:gd name="connsiteX2" fmla="*/ 914400 w 1657350"/>
                  <a:gd name="connsiteY2" fmla="*/ 2411 h 192911"/>
                  <a:gd name="connsiteX3" fmla="*/ 1657350 w 1657350"/>
                  <a:gd name="connsiteY3" fmla="*/ 145286 h 192911"/>
                  <a:gd name="connsiteX4" fmla="*/ 1657350 w 1657350"/>
                  <a:gd name="connsiteY4" fmla="*/ 192911 h 192911"/>
                  <a:gd name="connsiteX5" fmla="*/ 933450 w 1657350"/>
                  <a:gd name="connsiteY5" fmla="*/ 69086 h 192911"/>
                  <a:gd name="connsiteX6" fmla="*/ 0 w 1657350"/>
                  <a:gd name="connsiteY6" fmla="*/ 192911 h 192911"/>
                  <a:gd name="connsiteX7" fmla="*/ 0 w 1657350"/>
                  <a:gd name="connsiteY7" fmla="*/ 145286 h 192911"/>
                  <a:gd name="connsiteX0" fmla="*/ 0 w 1657350"/>
                  <a:gd name="connsiteY0" fmla="*/ 145286 h 192911"/>
                  <a:gd name="connsiteX1" fmla="*/ 483394 w 1657350"/>
                  <a:gd name="connsiteY1" fmla="*/ 61942 h 192911"/>
                  <a:gd name="connsiteX2" fmla="*/ 914400 w 1657350"/>
                  <a:gd name="connsiteY2" fmla="*/ 2411 h 192911"/>
                  <a:gd name="connsiteX3" fmla="*/ 1657350 w 1657350"/>
                  <a:gd name="connsiteY3" fmla="*/ 145286 h 192911"/>
                  <a:gd name="connsiteX4" fmla="*/ 1657350 w 1657350"/>
                  <a:gd name="connsiteY4" fmla="*/ 192911 h 192911"/>
                  <a:gd name="connsiteX5" fmla="*/ 933450 w 1657350"/>
                  <a:gd name="connsiteY5" fmla="*/ 69086 h 192911"/>
                  <a:gd name="connsiteX6" fmla="*/ 485775 w 1657350"/>
                  <a:gd name="connsiteY6" fmla="*/ 119093 h 192911"/>
                  <a:gd name="connsiteX7" fmla="*/ 0 w 1657350"/>
                  <a:gd name="connsiteY7" fmla="*/ 192911 h 192911"/>
                  <a:gd name="connsiteX8" fmla="*/ 0 w 1657350"/>
                  <a:gd name="connsiteY8" fmla="*/ 145286 h 192911"/>
                  <a:gd name="connsiteX0" fmla="*/ 0 w 1671637"/>
                  <a:gd name="connsiteY0" fmla="*/ 2053 h 247322"/>
                  <a:gd name="connsiteX1" fmla="*/ 497681 w 1671637"/>
                  <a:gd name="connsiteY1" fmla="*/ 116353 h 247322"/>
                  <a:gd name="connsiteX2" fmla="*/ 928687 w 1671637"/>
                  <a:gd name="connsiteY2" fmla="*/ 56822 h 247322"/>
                  <a:gd name="connsiteX3" fmla="*/ 1671637 w 1671637"/>
                  <a:gd name="connsiteY3" fmla="*/ 199697 h 247322"/>
                  <a:gd name="connsiteX4" fmla="*/ 1671637 w 1671637"/>
                  <a:gd name="connsiteY4" fmla="*/ 247322 h 247322"/>
                  <a:gd name="connsiteX5" fmla="*/ 947737 w 1671637"/>
                  <a:gd name="connsiteY5" fmla="*/ 123497 h 247322"/>
                  <a:gd name="connsiteX6" fmla="*/ 500062 w 1671637"/>
                  <a:gd name="connsiteY6" fmla="*/ 173504 h 247322"/>
                  <a:gd name="connsiteX7" fmla="*/ 14287 w 1671637"/>
                  <a:gd name="connsiteY7" fmla="*/ 247322 h 247322"/>
                  <a:gd name="connsiteX8" fmla="*/ 0 w 1671637"/>
                  <a:gd name="connsiteY8" fmla="*/ 2053 h 247322"/>
                  <a:gd name="connsiteX0" fmla="*/ 7144 w 1678781"/>
                  <a:gd name="connsiteY0" fmla="*/ 2053 h 247322"/>
                  <a:gd name="connsiteX1" fmla="*/ 504825 w 1678781"/>
                  <a:gd name="connsiteY1" fmla="*/ 116353 h 247322"/>
                  <a:gd name="connsiteX2" fmla="*/ 935831 w 1678781"/>
                  <a:gd name="connsiteY2" fmla="*/ 56822 h 247322"/>
                  <a:gd name="connsiteX3" fmla="*/ 1678781 w 1678781"/>
                  <a:gd name="connsiteY3" fmla="*/ 199697 h 247322"/>
                  <a:gd name="connsiteX4" fmla="*/ 1678781 w 1678781"/>
                  <a:gd name="connsiteY4" fmla="*/ 247322 h 247322"/>
                  <a:gd name="connsiteX5" fmla="*/ 954881 w 1678781"/>
                  <a:gd name="connsiteY5" fmla="*/ 123497 h 247322"/>
                  <a:gd name="connsiteX6" fmla="*/ 507206 w 1678781"/>
                  <a:gd name="connsiteY6" fmla="*/ 173504 h 247322"/>
                  <a:gd name="connsiteX7" fmla="*/ 0 w 1678781"/>
                  <a:gd name="connsiteY7" fmla="*/ 47297 h 247322"/>
                  <a:gd name="connsiteX8" fmla="*/ 7144 w 1678781"/>
                  <a:gd name="connsiteY8" fmla="*/ 2053 h 247322"/>
                  <a:gd name="connsiteX0" fmla="*/ 7144 w 1678781"/>
                  <a:gd name="connsiteY0" fmla="*/ 2053 h 247322"/>
                  <a:gd name="connsiteX1" fmla="*/ 504825 w 1678781"/>
                  <a:gd name="connsiteY1" fmla="*/ 116353 h 247322"/>
                  <a:gd name="connsiteX2" fmla="*/ 935831 w 1678781"/>
                  <a:gd name="connsiteY2" fmla="*/ 56822 h 247322"/>
                  <a:gd name="connsiteX3" fmla="*/ 1678781 w 1678781"/>
                  <a:gd name="connsiteY3" fmla="*/ 199697 h 247322"/>
                  <a:gd name="connsiteX4" fmla="*/ 1678781 w 1678781"/>
                  <a:gd name="connsiteY4" fmla="*/ 247322 h 247322"/>
                  <a:gd name="connsiteX5" fmla="*/ 954881 w 1678781"/>
                  <a:gd name="connsiteY5" fmla="*/ 123497 h 247322"/>
                  <a:gd name="connsiteX6" fmla="*/ 514350 w 1678781"/>
                  <a:gd name="connsiteY6" fmla="*/ 71110 h 247322"/>
                  <a:gd name="connsiteX7" fmla="*/ 0 w 1678781"/>
                  <a:gd name="connsiteY7" fmla="*/ 47297 h 247322"/>
                  <a:gd name="connsiteX8" fmla="*/ 7144 w 1678781"/>
                  <a:gd name="connsiteY8" fmla="*/ 2053 h 247322"/>
                  <a:gd name="connsiteX0" fmla="*/ 7144 w 1678781"/>
                  <a:gd name="connsiteY0" fmla="*/ 2053 h 247322"/>
                  <a:gd name="connsiteX1" fmla="*/ 504825 w 1678781"/>
                  <a:gd name="connsiteY1" fmla="*/ 116353 h 247322"/>
                  <a:gd name="connsiteX2" fmla="*/ 935831 w 1678781"/>
                  <a:gd name="connsiteY2" fmla="*/ 56822 h 247322"/>
                  <a:gd name="connsiteX3" fmla="*/ 1678781 w 1678781"/>
                  <a:gd name="connsiteY3" fmla="*/ 199697 h 247322"/>
                  <a:gd name="connsiteX4" fmla="*/ 1678781 w 1678781"/>
                  <a:gd name="connsiteY4" fmla="*/ 247322 h 247322"/>
                  <a:gd name="connsiteX5" fmla="*/ 940593 w 1678781"/>
                  <a:gd name="connsiteY5" fmla="*/ 23485 h 247322"/>
                  <a:gd name="connsiteX6" fmla="*/ 514350 w 1678781"/>
                  <a:gd name="connsiteY6" fmla="*/ 71110 h 247322"/>
                  <a:gd name="connsiteX7" fmla="*/ 0 w 1678781"/>
                  <a:gd name="connsiteY7" fmla="*/ 47297 h 247322"/>
                  <a:gd name="connsiteX8" fmla="*/ 7144 w 1678781"/>
                  <a:gd name="connsiteY8" fmla="*/ 2053 h 247322"/>
                  <a:gd name="connsiteX0" fmla="*/ 7144 w 1678781"/>
                  <a:gd name="connsiteY0" fmla="*/ 2053 h 247322"/>
                  <a:gd name="connsiteX1" fmla="*/ 504825 w 1678781"/>
                  <a:gd name="connsiteY1" fmla="*/ 116353 h 247322"/>
                  <a:gd name="connsiteX2" fmla="*/ 935831 w 1678781"/>
                  <a:gd name="connsiteY2" fmla="*/ 56822 h 247322"/>
                  <a:gd name="connsiteX3" fmla="*/ 1652588 w 1678781"/>
                  <a:gd name="connsiteY3" fmla="*/ 147309 h 247322"/>
                  <a:gd name="connsiteX4" fmla="*/ 1678781 w 1678781"/>
                  <a:gd name="connsiteY4" fmla="*/ 247322 h 247322"/>
                  <a:gd name="connsiteX5" fmla="*/ 940593 w 1678781"/>
                  <a:gd name="connsiteY5" fmla="*/ 23485 h 247322"/>
                  <a:gd name="connsiteX6" fmla="*/ 514350 w 1678781"/>
                  <a:gd name="connsiteY6" fmla="*/ 71110 h 247322"/>
                  <a:gd name="connsiteX7" fmla="*/ 0 w 1678781"/>
                  <a:gd name="connsiteY7" fmla="*/ 47297 h 247322"/>
                  <a:gd name="connsiteX8" fmla="*/ 7144 w 1678781"/>
                  <a:gd name="connsiteY8" fmla="*/ 2053 h 247322"/>
                  <a:gd name="connsiteX0" fmla="*/ 7144 w 1662112"/>
                  <a:gd name="connsiteY0" fmla="*/ 2053 h 147309"/>
                  <a:gd name="connsiteX1" fmla="*/ 504825 w 1662112"/>
                  <a:gd name="connsiteY1" fmla="*/ 116353 h 147309"/>
                  <a:gd name="connsiteX2" fmla="*/ 935831 w 1662112"/>
                  <a:gd name="connsiteY2" fmla="*/ 56822 h 147309"/>
                  <a:gd name="connsiteX3" fmla="*/ 1652588 w 1662112"/>
                  <a:gd name="connsiteY3" fmla="*/ 147309 h 147309"/>
                  <a:gd name="connsiteX4" fmla="*/ 1662112 w 1662112"/>
                  <a:gd name="connsiteY4" fmla="*/ 121116 h 147309"/>
                  <a:gd name="connsiteX5" fmla="*/ 940593 w 1662112"/>
                  <a:gd name="connsiteY5" fmla="*/ 23485 h 147309"/>
                  <a:gd name="connsiteX6" fmla="*/ 514350 w 1662112"/>
                  <a:gd name="connsiteY6" fmla="*/ 71110 h 147309"/>
                  <a:gd name="connsiteX7" fmla="*/ 0 w 1662112"/>
                  <a:gd name="connsiteY7" fmla="*/ 47297 h 147309"/>
                  <a:gd name="connsiteX8" fmla="*/ 7144 w 1662112"/>
                  <a:gd name="connsiteY8" fmla="*/ 2053 h 147309"/>
                  <a:gd name="connsiteX0" fmla="*/ 7144 w 1662112"/>
                  <a:gd name="connsiteY0" fmla="*/ 2053 h 147309"/>
                  <a:gd name="connsiteX1" fmla="*/ 504825 w 1662112"/>
                  <a:gd name="connsiteY1" fmla="*/ 116353 h 147309"/>
                  <a:gd name="connsiteX2" fmla="*/ 935831 w 1662112"/>
                  <a:gd name="connsiteY2" fmla="*/ 56822 h 147309"/>
                  <a:gd name="connsiteX3" fmla="*/ 1652588 w 1662112"/>
                  <a:gd name="connsiteY3" fmla="*/ 147309 h 147309"/>
                  <a:gd name="connsiteX4" fmla="*/ 1662112 w 1662112"/>
                  <a:gd name="connsiteY4" fmla="*/ 121116 h 147309"/>
                  <a:gd name="connsiteX5" fmla="*/ 940593 w 1662112"/>
                  <a:gd name="connsiteY5" fmla="*/ 23485 h 147309"/>
                  <a:gd name="connsiteX6" fmla="*/ 514350 w 1662112"/>
                  <a:gd name="connsiteY6" fmla="*/ 71110 h 147309"/>
                  <a:gd name="connsiteX7" fmla="*/ 0 w 1662112"/>
                  <a:gd name="connsiteY7" fmla="*/ 47297 h 147309"/>
                  <a:gd name="connsiteX8" fmla="*/ 7144 w 1662112"/>
                  <a:gd name="connsiteY8" fmla="*/ 2053 h 147309"/>
                  <a:gd name="connsiteX0" fmla="*/ 7144 w 1662112"/>
                  <a:gd name="connsiteY0" fmla="*/ 2053 h 159215"/>
                  <a:gd name="connsiteX1" fmla="*/ 504825 w 1662112"/>
                  <a:gd name="connsiteY1" fmla="*/ 116353 h 159215"/>
                  <a:gd name="connsiteX2" fmla="*/ 935831 w 1662112"/>
                  <a:gd name="connsiteY2" fmla="*/ 56822 h 159215"/>
                  <a:gd name="connsiteX3" fmla="*/ 1643063 w 1662112"/>
                  <a:gd name="connsiteY3" fmla="*/ 159215 h 159215"/>
                  <a:gd name="connsiteX4" fmla="*/ 1662112 w 1662112"/>
                  <a:gd name="connsiteY4" fmla="*/ 121116 h 159215"/>
                  <a:gd name="connsiteX5" fmla="*/ 940593 w 1662112"/>
                  <a:gd name="connsiteY5" fmla="*/ 23485 h 159215"/>
                  <a:gd name="connsiteX6" fmla="*/ 514350 w 1662112"/>
                  <a:gd name="connsiteY6" fmla="*/ 71110 h 159215"/>
                  <a:gd name="connsiteX7" fmla="*/ 0 w 1662112"/>
                  <a:gd name="connsiteY7" fmla="*/ 47297 h 159215"/>
                  <a:gd name="connsiteX8" fmla="*/ 7144 w 1662112"/>
                  <a:gd name="connsiteY8" fmla="*/ 2053 h 159215"/>
                  <a:gd name="connsiteX0" fmla="*/ 7144 w 1662112"/>
                  <a:gd name="connsiteY0" fmla="*/ 2053 h 159215"/>
                  <a:gd name="connsiteX1" fmla="*/ 504825 w 1662112"/>
                  <a:gd name="connsiteY1" fmla="*/ 116353 h 159215"/>
                  <a:gd name="connsiteX2" fmla="*/ 935831 w 1662112"/>
                  <a:gd name="connsiteY2" fmla="*/ 56822 h 159215"/>
                  <a:gd name="connsiteX3" fmla="*/ 1643063 w 1662112"/>
                  <a:gd name="connsiteY3" fmla="*/ 159215 h 159215"/>
                  <a:gd name="connsiteX4" fmla="*/ 1662112 w 1662112"/>
                  <a:gd name="connsiteY4" fmla="*/ 121116 h 159215"/>
                  <a:gd name="connsiteX5" fmla="*/ 940593 w 1662112"/>
                  <a:gd name="connsiteY5" fmla="*/ 23485 h 159215"/>
                  <a:gd name="connsiteX6" fmla="*/ 514350 w 1662112"/>
                  <a:gd name="connsiteY6" fmla="*/ 71110 h 159215"/>
                  <a:gd name="connsiteX7" fmla="*/ 0 w 1662112"/>
                  <a:gd name="connsiteY7" fmla="*/ 47297 h 159215"/>
                  <a:gd name="connsiteX8" fmla="*/ 7144 w 1662112"/>
                  <a:gd name="connsiteY8" fmla="*/ 2053 h 159215"/>
                  <a:gd name="connsiteX0" fmla="*/ 7144 w 1662112"/>
                  <a:gd name="connsiteY0" fmla="*/ 2053 h 159215"/>
                  <a:gd name="connsiteX1" fmla="*/ 504825 w 1662112"/>
                  <a:gd name="connsiteY1" fmla="*/ 116353 h 159215"/>
                  <a:gd name="connsiteX2" fmla="*/ 935831 w 1662112"/>
                  <a:gd name="connsiteY2" fmla="*/ 56822 h 159215"/>
                  <a:gd name="connsiteX3" fmla="*/ 1643063 w 1662112"/>
                  <a:gd name="connsiteY3" fmla="*/ 159215 h 159215"/>
                  <a:gd name="connsiteX4" fmla="*/ 1662112 w 1662112"/>
                  <a:gd name="connsiteY4" fmla="*/ 121116 h 159215"/>
                  <a:gd name="connsiteX5" fmla="*/ 940593 w 1662112"/>
                  <a:gd name="connsiteY5" fmla="*/ 23485 h 159215"/>
                  <a:gd name="connsiteX6" fmla="*/ 514350 w 1662112"/>
                  <a:gd name="connsiteY6" fmla="*/ 71110 h 159215"/>
                  <a:gd name="connsiteX7" fmla="*/ 0 w 1662112"/>
                  <a:gd name="connsiteY7" fmla="*/ 47297 h 159215"/>
                  <a:gd name="connsiteX8" fmla="*/ 7144 w 1662112"/>
                  <a:gd name="connsiteY8" fmla="*/ 2053 h 159215"/>
                  <a:gd name="connsiteX0" fmla="*/ 7144 w 1643063"/>
                  <a:gd name="connsiteY0" fmla="*/ 2053 h 183028"/>
                  <a:gd name="connsiteX1" fmla="*/ 504825 w 1643063"/>
                  <a:gd name="connsiteY1" fmla="*/ 116353 h 183028"/>
                  <a:gd name="connsiteX2" fmla="*/ 935831 w 1643063"/>
                  <a:gd name="connsiteY2" fmla="*/ 56822 h 183028"/>
                  <a:gd name="connsiteX3" fmla="*/ 1643063 w 1643063"/>
                  <a:gd name="connsiteY3" fmla="*/ 159215 h 183028"/>
                  <a:gd name="connsiteX4" fmla="*/ 1633537 w 1643063"/>
                  <a:gd name="connsiteY4" fmla="*/ 183028 h 183028"/>
                  <a:gd name="connsiteX5" fmla="*/ 940593 w 1643063"/>
                  <a:gd name="connsiteY5" fmla="*/ 23485 h 183028"/>
                  <a:gd name="connsiteX6" fmla="*/ 514350 w 1643063"/>
                  <a:gd name="connsiteY6" fmla="*/ 71110 h 183028"/>
                  <a:gd name="connsiteX7" fmla="*/ 0 w 1643063"/>
                  <a:gd name="connsiteY7" fmla="*/ 47297 h 183028"/>
                  <a:gd name="connsiteX8" fmla="*/ 7144 w 1643063"/>
                  <a:gd name="connsiteY8" fmla="*/ 2053 h 183028"/>
                  <a:gd name="connsiteX0" fmla="*/ 7144 w 1643063"/>
                  <a:gd name="connsiteY0" fmla="*/ 2053 h 197315"/>
                  <a:gd name="connsiteX1" fmla="*/ 504825 w 1643063"/>
                  <a:gd name="connsiteY1" fmla="*/ 116353 h 197315"/>
                  <a:gd name="connsiteX2" fmla="*/ 935831 w 1643063"/>
                  <a:gd name="connsiteY2" fmla="*/ 56822 h 197315"/>
                  <a:gd name="connsiteX3" fmla="*/ 1643063 w 1643063"/>
                  <a:gd name="connsiteY3" fmla="*/ 159215 h 197315"/>
                  <a:gd name="connsiteX4" fmla="*/ 1619249 w 1643063"/>
                  <a:gd name="connsiteY4" fmla="*/ 197315 h 197315"/>
                  <a:gd name="connsiteX5" fmla="*/ 940593 w 1643063"/>
                  <a:gd name="connsiteY5" fmla="*/ 23485 h 197315"/>
                  <a:gd name="connsiteX6" fmla="*/ 514350 w 1643063"/>
                  <a:gd name="connsiteY6" fmla="*/ 71110 h 197315"/>
                  <a:gd name="connsiteX7" fmla="*/ 0 w 1643063"/>
                  <a:gd name="connsiteY7" fmla="*/ 47297 h 197315"/>
                  <a:gd name="connsiteX8" fmla="*/ 7144 w 1643063"/>
                  <a:gd name="connsiteY8" fmla="*/ 2053 h 197315"/>
                  <a:gd name="connsiteX0" fmla="*/ 7144 w 1643063"/>
                  <a:gd name="connsiteY0" fmla="*/ 2053 h 197315"/>
                  <a:gd name="connsiteX1" fmla="*/ 504825 w 1643063"/>
                  <a:gd name="connsiteY1" fmla="*/ 116353 h 197315"/>
                  <a:gd name="connsiteX2" fmla="*/ 935831 w 1643063"/>
                  <a:gd name="connsiteY2" fmla="*/ 56822 h 197315"/>
                  <a:gd name="connsiteX3" fmla="*/ 1643063 w 1643063"/>
                  <a:gd name="connsiteY3" fmla="*/ 159215 h 197315"/>
                  <a:gd name="connsiteX4" fmla="*/ 1619249 w 1643063"/>
                  <a:gd name="connsiteY4" fmla="*/ 197315 h 197315"/>
                  <a:gd name="connsiteX5" fmla="*/ 940593 w 1643063"/>
                  <a:gd name="connsiteY5" fmla="*/ 23485 h 197315"/>
                  <a:gd name="connsiteX6" fmla="*/ 514350 w 1643063"/>
                  <a:gd name="connsiteY6" fmla="*/ 71110 h 197315"/>
                  <a:gd name="connsiteX7" fmla="*/ 0 w 1643063"/>
                  <a:gd name="connsiteY7" fmla="*/ 47297 h 197315"/>
                  <a:gd name="connsiteX8" fmla="*/ 7144 w 1643063"/>
                  <a:gd name="connsiteY8" fmla="*/ 2053 h 197315"/>
                  <a:gd name="connsiteX0" fmla="*/ 7144 w 1643063"/>
                  <a:gd name="connsiteY0" fmla="*/ 2053 h 197315"/>
                  <a:gd name="connsiteX1" fmla="*/ 504825 w 1643063"/>
                  <a:gd name="connsiteY1" fmla="*/ 116353 h 197315"/>
                  <a:gd name="connsiteX2" fmla="*/ 935831 w 1643063"/>
                  <a:gd name="connsiteY2" fmla="*/ 56822 h 197315"/>
                  <a:gd name="connsiteX3" fmla="*/ 1643063 w 1643063"/>
                  <a:gd name="connsiteY3" fmla="*/ 159215 h 197315"/>
                  <a:gd name="connsiteX4" fmla="*/ 1619249 w 1643063"/>
                  <a:gd name="connsiteY4" fmla="*/ 197315 h 197315"/>
                  <a:gd name="connsiteX5" fmla="*/ 940593 w 1643063"/>
                  <a:gd name="connsiteY5" fmla="*/ 23485 h 197315"/>
                  <a:gd name="connsiteX6" fmla="*/ 514350 w 1643063"/>
                  <a:gd name="connsiteY6" fmla="*/ 71110 h 197315"/>
                  <a:gd name="connsiteX7" fmla="*/ 0 w 1643063"/>
                  <a:gd name="connsiteY7" fmla="*/ 47297 h 197315"/>
                  <a:gd name="connsiteX8" fmla="*/ 7144 w 1643063"/>
                  <a:gd name="connsiteY8" fmla="*/ 2053 h 197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43063" h="197315">
                    <a:moveTo>
                      <a:pt x="7144" y="2053"/>
                    </a:moveTo>
                    <a:cubicBezTo>
                      <a:pt x="87710" y="-19775"/>
                      <a:pt x="352425" y="140165"/>
                      <a:pt x="504825" y="116353"/>
                    </a:cubicBezTo>
                    <a:cubicBezTo>
                      <a:pt x="657225" y="92541"/>
                      <a:pt x="740172" y="42931"/>
                      <a:pt x="935831" y="56822"/>
                    </a:cubicBezTo>
                    <a:cubicBezTo>
                      <a:pt x="1185862" y="52060"/>
                      <a:pt x="1421607" y="87778"/>
                      <a:pt x="1643063" y="159215"/>
                    </a:cubicBezTo>
                    <a:lnTo>
                      <a:pt x="1619249" y="197315"/>
                    </a:lnTo>
                    <a:cubicBezTo>
                      <a:pt x="1406524" y="158422"/>
                      <a:pt x="1193800" y="12373"/>
                      <a:pt x="940593" y="23485"/>
                    </a:cubicBezTo>
                    <a:cubicBezTo>
                      <a:pt x="816539" y="6123"/>
                      <a:pt x="669924" y="50472"/>
                      <a:pt x="514350" y="71110"/>
                    </a:cubicBezTo>
                    <a:cubicBezTo>
                      <a:pt x="358775" y="91747"/>
                      <a:pt x="80962" y="42932"/>
                      <a:pt x="0" y="47297"/>
                    </a:cubicBezTo>
                    <a:lnTo>
                      <a:pt x="7144" y="2053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矩形 118">
                <a:extLst>
                  <a:ext uri="{FF2B5EF4-FFF2-40B4-BE49-F238E27FC236}">
                    <a16:creationId xmlns:a16="http://schemas.microsoft.com/office/drawing/2014/main" id="{EE0C0C13-3A0C-4064-91EF-2976DFFE32F3}"/>
                  </a:ext>
                </a:extLst>
              </p:cNvPr>
              <p:cNvSpPr/>
              <p:nvPr/>
            </p:nvSpPr>
            <p:spPr>
              <a:xfrm rot="9798595">
                <a:off x="5462227" y="1020878"/>
                <a:ext cx="324785" cy="89730"/>
              </a:xfrm>
              <a:custGeom>
                <a:avLst/>
                <a:gdLst>
                  <a:gd name="connsiteX0" fmla="*/ 0 w 1657350"/>
                  <a:gd name="connsiteY0" fmla="*/ 0 h 47625"/>
                  <a:gd name="connsiteX1" fmla="*/ 1657350 w 1657350"/>
                  <a:gd name="connsiteY1" fmla="*/ 0 h 47625"/>
                  <a:gd name="connsiteX2" fmla="*/ 1657350 w 1657350"/>
                  <a:gd name="connsiteY2" fmla="*/ 47625 h 47625"/>
                  <a:gd name="connsiteX3" fmla="*/ 0 w 1657350"/>
                  <a:gd name="connsiteY3" fmla="*/ 47625 h 47625"/>
                  <a:gd name="connsiteX4" fmla="*/ 0 w 1657350"/>
                  <a:gd name="connsiteY4" fmla="*/ 0 h 47625"/>
                  <a:gd name="connsiteX0" fmla="*/ 0 w 1657350"/>
                  <a:gd name="connsiteY0" fmla="*/ 0 h 47625"/>
                  <a:gd name="connsiteX1" fmla="*/ 942975 w 1657350"/>
                  <a:gd name="connsiteY1" fmla="*/ 0 h 47625"/>
                  <a:gd name="connsiteX2" fmla="*/ 1657350 w 1657350"/>
                  <a:gd name="connsiteY2" fmla="*/ 0 h 47625"/>
                  <a:gd name="connsiteX3" fmla="*/ 1657350 w 1657350"/>
                  <a:gd name="connsiteY3" fmla="*/ 47625 h 47625"/>
                  <a:gd name="connsiteX4" fmla="*/ 0 w 1657350"/>
                  <a:gd name="connsiteY4" fmla="*/ 47625 h 47625"/>
                  <a:gd name="connsiteX5" fmla="*/ 0 w 1657350"/>
                  <a:gd name="connsiteY5" fmla="*/ 0 h 47625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0 w 1657350"/>
                  <a:gd name="connsiteY4" fmla="*/ 190500 h 190500"/>
                  <a:gd name="connsiteX5" fmla="*/ 0 w 1657350"/>
                  <a:gd name="connsiteY5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14400 w 1657350"/>
                  <a:gd name="connsiteY4" fmla="*/ 190500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33450 w 1657350"/>
                  <a:gd name="connsiteY4" fmla="*/ 66675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33450 w 1657350"/>
                  <a:gd name="connsiteY4" fmla="*/ 66675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33450 w 1657350"/>
                  <a:gd name="connsiteY4" fmla="*/ 66675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33450 w 1657350"/>
                  <a:gd name="connsiteY4" fmla="*/ 66675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33450 w 1657350"/>
                  <a:gd name="connsiteY4" fmla="*/ 66675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5286 h 192911"/>
                  <a:gd name="connsiteX1" fmla="*/ 483394 w 1657350"/>
                  <a:gd name="connsiteY1" fmla="*/ 61942 h 192911"/>
                  <a:gd name="connsiteX2" fmla="*/ 914400 w 1657350"/>
                  <a:gd name="connsiteY2" fmla="*/ 2411 h 192911"/>
                  <a:gd name="connsiteX3" fmla="*/ 1657350 w 1657350"/>
                  <a:gd name="connsiteY3" fmla="*/ 145286 h 192911"/>
                  <a:gd name="connsiteX4" fmla="*/ 1657350 w 1657350"/>
                  <a:gd name="connsiteY4" fmla="*/ 192911 h 192911"/>
                  <a:gd name="connsiteX5" fmla="*/ 933450 w 1657350"/>
                  <a:gd name="connsiteY5" fmla="*/ 69086 h 192911"/>
                  <a:gd name="connsiteX6" fmla="*/ 0 w 1657350"/>
                  <a:gd name="connsiteY6" fmla="*/ 192911 h 192911"/>
                  <a:gd name="connsiteX7" fmla="*/ 0 w 1657350"/>
                  <a:gd name="connsiteY7" fmla="*/ 145286 h 192911"/>
                  <a:gd name="connsiteX0" fmla="*/ 0 w 1657350"/>
                  <a:gd name="connsiteY0" fmla="*/ 145286 h 192911"/>
                  <a:gd name="connsiteX1" fmla="*/ 483394 w 1657350"/>
                  <a:gd name="connsiteY1" fmla="*/ 61942 h 192911"/>
                  <a:gd name="connsiteX2" fmla="*/ 914400 w 1657350"/>
                  <a:gd name="connsiteY2" fmla="*/ 2411 h 192911"/>
                  <a:gd name="connsiteX3" fmla="*/ 1657350 w 1657350"/>
                  <a:gd name="connsiteY3" fmla="*/ 145286 h 192911"/>
                  <a:gd name="connsiteX4" fmla="*/ 1657350 w 1657350"/>
                  <a:gd name="connsiteY4" fmla="*/ 192911 h 192911"/>
                  <a:gd name="connsiteX5" fmla="*/ 933450 w 1657350"/>
                  <a:gd name="connsiteY5" fmla="*/ 69086 h 192911"/>
                  <a:gd name="connsiteX6" fmla="*/ 485775 w 1657350"/>
                  <a:gd name="connsiteY6" fmla="*/ 119093 h 192911"/>
                  <a:gd name="connsiteX7" fmla="*/ 0 w 1657350"/>
                  <a:gd name="connsiteY7" fmla="*/ 192911 h 192911"/>
                  <a:gd name="connsiteX8" fmla="*/ 0 w 1657350"/>
                  <a:gd name="connsiteY8" fmla="*/ 145286 h 192911"/>
                  <a:gd name="connsiteX0" fmla="*/ 0 w 1671637"/>
                  <a:gd name="connsiteY0" fmla="*/ 2053 h 247322"/>
                  <a:gd name="connsiteX1" fmla="*/ 497681 w 1671637"/>
                  <a:gd name="connsiteY1" fmla="*/ 116353 h 247322"/>
                  <a:gd name="connsiteX2" fmla="*/ 928687 w 1671637"/>
                  <a:gd name="connsiteY2" fmla="*/ 56822 h 247322"/>
                  <a:gd name="connsiteX3" fmla="*/ 1671637 w 1671637"/>
                  <a:gd name="connsiteY3" fmla="*/ 199697 h 247322"/>
                  <a:gd name="connsiteX4" fmla="*/ 1671637 w 1671637"/>
                  <a:gd name="connsiteY4" fmla="*/ 247322 h 247322"/>
                  <a:gd name="connsiteX5" fmla="*/ 947737 w 1671637"/>
                  <a:gd name="connsiteY5" fmla="*/ 123497 h 247322"/>
                  <a:gd name="connsiteX6" fmla="*/ 500062 w 1671637"/>
                  <a:gd name="connsiteY6" fmla="*/ 173504 h 247322"/>
                  <a:gd name="connsiteX7" fmla="*/ 14287 w 1671637"/>
                  <a:gd name="connsiteY7" fmla="*/ 247322 h 247322"/>
                  <a:gd name="connsiteX8" fmla="*/ 0 w 1671637"/>
                  <a:gd name="connsiteY8" fmla="*/ 2053 h 247322"/>
                  <a:gd name="connsiteX0" fmla="*/ 7144 w 1678781"/>
                  <a:gd name="connsiteY0" fmla="*/ 2053 h 247322"/>
                  <a:gd name="connsiteX1" fmla="*/ 504825 w 1678781"/>
                  <a:gd name="connsiteY1" fmla="*/ 116353 h 247322"/>
                  <a:gd name="connsiteX2" fmla="*/ 935831 w 1678781"/>
                  <a:gd name="connsiteY2" fmla="*/ 56822 h 247322"/>
                  <a:gd name="connsiteX3" fmla="*/ 1678781 w 1678781"/>
                  <a:gd name="connsiteY3" fmla="*/ 199697 h 247322"/>
                  <a:gd name="connsiteX4" fmla="*/ 1678781 w 1678781"/>
                  <a:gd name="connsiteY4" fmla="*/ 247322 h 247322"/>
                  <a:gd name="connsiteX5" fmla="*/ 954881 w 1678781"/>
                  <a:gd name="connsiteY5" fmla="*/ 123497 h 247322"/>
                  <a:gd name="connsiteX6" fmla="*/ 507206 w 1678781"/>
                  <a:gd name="connsiteY6" fmla="*/ 173504 h 247322"/>
                  <a:gd name="connsiteX7" fmla="*/ 0 w 1678781"/>
                  <a:gd name="connsiteY7" fmla="*/ 47297 h 247322"/>
                  <a:gd name="connsiteX8" fmla="*/ 7144 w 1678781"/>
                  <a:gd name="connsiteY8" fmla="*/ 2053 h 247322"/>
                  <a:gd name="connsiteX0" fmla="*/ 7144 w 1678781"/>
                  <a:gd name="connsiteY0" fmla="*/ 2053 h 247322"/>
                  <a:gd name="connsiteX1" fmla="*/ 504825 w 1678781"/>
                  <a:gd name="connsiteY1" fmla="*/ 116353 h 247322"/>
                  <a:gd name="connsiteX2" fmla="*/ 935831 w 1678781"/>
                  <a:gd name="connsiteY2" fmla="*/ 56822 h 247322"/>
                  <a:gd name="connsiteX3" fmla="*/ 1678781 w 1678781"/>
                  <a:gd name="connsiteY3" fmla="*/ 199697 h 247322"/>
                  <a:gd name="connsiteX4" fmla="*/ 1678781 w 1678781"/>
                  <a:gd name="connsiteY4" fmla="*/ 247322 h 247322"/>
                  <a:gd name="connsiteX5" fmla="*/ 954881 w 1678781"/>
                  <a:gd name="connsiteY5" fmla="*/ 123497 h 247322"/>
                  <a:gd name="connsiteX6" fmla="*/ 514350 w 1678781"/>
                  <a:gd name="connsiteY6" fmla="*/ 71110 h 247322"/>
                  <a:gd name="connsiteX7" fmla="*/ 0 w 1678781"/>
                  <a:gd name="connsiteY7" fmla="*/ 47297 h 247322"/>
                  <a:gd name="connsiteX8" fmla="*/ 7144 w 1678781"/>
                  <a:gd name="connsiteY8" fmla="*/ 2053 h 247322"/>
                  <a:gd name="connsiteX0" fmla="*/ 7144 w 1678781"/>
                  <a:gd name="connsiteY0" fmla="*/ 2053 h 247322"/>
                  <a:gd name="connsiteX1" fmla="*/ 504825 w 1678781"/>
                  <a:gd name="connsiteY1" fmla="*/ 116353 h 247322"/>
                  <a:gd name="connsiteX2" fmla="*/ 935831 w 1678781"/>
                  <a:gd name="connsiteY2" fmla="*/ 56822 h 247322"/>
                  <a:gd name="connsiteX3" fmla="*/ 1678781 w 1678781"/>
                  <a:gd name="connsiteY3" fmla="*/ 199697 h 247322"/>
                  <a:gd name="connsiteX4" fmla="*/ 1678781 w 1678781"/>
                  <a:gd name="connsiteY4" fmla="*/ 247322 h 247322"/>
                  <a:gd name="connsiteX5" fmla="*/ 940593 w 1678781"/>
                  <a:gd name="connsiteY5" fmla="*/ 23485 h 247322"/>
                  <a:gd name="connsiteX6" fmla="*/ 514350 w 1678781"/>
                  <a:gd name="connsiteY6" fmla="*/ 71110 h 247322"/>
                  <a:gd name="connsiteX7" fmla="*/ 0 w 1678781"/>
                  <a:gd name="connsiteY7" fmla="*/ 47297 h 247322"/>
                  <a:gd name="connsiteX8" fmla="*/ 7144 w 1678781"/>
                  <a:gd name="connsiteY8" fmla="*/ 2053 h 247322"/>
                  <a:gd name="connsiteX0" fmla="*/ 7144 w 1678781"/>
                  <a:gd name="connsiteY0" fmla="*/ 2053 h 247322"/>
                  <a:gd name="connsiteX1" fmla="*/ 504825 w 1678781"/>
                  <a:gd name="connsiteY1" fmla="*/ 116353 h 247322"/>
                  <a:gd name="connsiteX2" fmla="*/ 935831 w 1678781"/>
                  <a:gd name="connsiteY2" fmla="*/ 56822 h 247322"/>
                  <a:gd name="connsiteX3" fmla="*/ 1652588 w 1678781"/>
                  <a:gd name="connsiteY3" fmla="*/ 147309 h 247322"/>
                  <a:gd name="connsiteX4" fmla="*/ 1678781 w 1678781"/>
                  <a:gd name="connsiteY4" fmla="*/ 247322 h 247322"/>
                  <a:gd name="connsiteX5" fmla="*/ 940593 w 1678781"/>
                  <a:gd name="connsiteY5" fmla="*/ 23485 h 247322"/>
                  <a:gd name="connsiteX6" fmla="*/ 514350 w 1678781"/>
                  <a:gd name="connsiteY6" fmla="*/ 71110 h 247322"/>
                  <a:gd name="connsiteX7" fmla="*/ 0 w 1678781"/>
                  <a:gd name="connsiteY7" fmla="*/ 47297 h 247322"/>
                  <a:gd name="connsiteX8" fmla="*/ 7144 w 1678781"/>
                  <a:gd name="connsiteY8" fmla="*/ 2053 h 247322"/>
                  <a:gd name="connsiteX0" fmla="*/ 7144 w 1662112"/>
                  <a:gd name="connsiteY0" fmla="*/ 2053 h 147309"/>
                  <a:gd name="connsiteX1" fmla="*/ 504825 w 1662112"/>
                  <a:gd name="connsiteY1" fmla="*/ 116353 h 147309"/>
                  <a:gd name="connsiteX2" fmla="*/ 935831 w 1662112"/>
                  <a:gd name="connsiteY2" fmla="*/ 56822 h 147309"/>
                  <a:gd name="connsiteX3" fmla="*/ 1652588 w 1662112"/>
                  <a:gd name="connsiteY3" fmla="*/ 147309 h 147309"/>
                  <a:gd name="connsiteX4" fmla="*/ 1662112 w 1662112"/>
                  <a:gd name="connsiteY4" fmla="*/ 121116 h 147309"/>
                  <a:gd name="connsiteX5" fmla="*/ 940593 w 1662112"/>
                  <a:gd name="connsiteY5" fmla="*/ 23485 h 147309"/>
                  <a:gd name="connsiteX6" fmla="*/ 514350 w 1662112"/>
                  <a:gd name="connsiteY6" fmla="*/ 71110 h 147309"/>
                  <a:gd name="connsiteX7" fmla="*/ 0 w 1662112"/>
                  <a:gd name="connsiteY7" fmla="*/ 47297 h 147309"/>
                  <a:gd name="connsiteX8" fmla="*/ 7144 w 1662112"/>
                  <a:gd name="connsiteY8" fmla="*/ 2053 h 147309"/>
                  <a:gd name="connsiteX0" fmla="*/ 7144 w 1662112"/>
                  <a:gd name="connsiteY0" fmla="*/ 2053 h 147309"/>
                  <a:gd name="connsiteX1" fmla="*/ 504825 w 1662112"/>
                  <a:gd name="connsiteY1" fmla="*/ 116353 h 147309"/>
                  <a:gd name="connsiteX2" fmla="*/ 935831 w 1662112"/>
                  <a:gd name="connsiteY2" fmla="*/ 56822 h 147309"/>
                  <a:gd name="connsiteX3" fmla="*/ 1652588 w 1662112"/>
                  <a:gd name="connsiteY3" fmla="*/ 147309 h 147309"/>
                  <a:gd name="connsiteX4" fmla="*/ 1662112 w 1662112"/>
                  <a:gd name="connsiteY4" fmla="*/ 121116 h 147309"/>
                  <a:gd name="connsiteX5" fmla="*/ 940593 w 1662112"/>
                  <a:gd name="connsiteY5" fmla="*/ 23485 h 147309"/>
                  <a:gd name="connsiteX6" fmla="*/ 514350 w 1662112"/>
                  <a:gd name="connsiteY6" fmla="*/ 71110 h 147309"/>
                  <a:gd name="connsiteX7" fmla="*/ 0 w 1662112"/>
                  <a:gd name="connsiteY7" fmla="*/ 47297 h 147309"/>
                  <a:gd name="connsiteX8" fmla="*/ 7144 w 1662112"/>
                  <a:gd name="connsiteY8" fmla="*/ 2053 h 147309"/>
                  <a:gd name="connsiteX0" fmla="*/ 7144 w 1662112"/>
                  <a:gd name="connsiteY0" fmla="*/ 2053 h 159215"/>
                  <a:gd name="connsiteX1" fmla="*/ 504825 w 1662112"/>
                  <a:gd name="connsiteY1" fmla="*/ 116353 h 159215"/>
                  <a:gd name="connsiteX2" fmla="*/ 935831 w 1662112"/>
                  <a:gd name="connsiteY2" fmla="*/ 56822 h 159215"/>
                  <a:gd name="connsiteX3" fmla="*/ 1643063 w 1662112"/>
                  <a:gd name="connsiteY3" fmla="*/ 159215 h 159215"/>
                  <a:gd name="connsiteX4" fmla="*/ 1662112 w 1662112"/>
                  <a:gd name="connsiteY4" fmla="*/ 121116 h 159215"/>
                  <a:gd name="connsiteX5" fmla="*/ 940593 w 1662112"/>
                  <a:gd name="connsiteY5" fmla="*/ 23485 h 159215"/>
                  <a:gd name="connsiteX6" fmla="*/ 514350 w 1662112"/>
                  <a:gd name="connsiteY6" fmla="*/ 71110 h 159215"/>
                  <a:gd name="connsiteX7" fmla="*/ 0 w 1662112"/>
                  <a:gd name="connsiteY7" fmla="*/ 47297 h 159215"/>
                  <a:gd name="connsiteX8" fmla="*/ 7144 w 1662112"/>
                  <a:gd name="connsiteY8" fmla="*/ 2053 h 159215"/>
                  <a:gd name="connsiteX0" fmla="*/ 7144 w 1662112"/>
                  <a:gd name="connsiteY0" fmla="*/ 2053 h 159215"/>
                  <a:gd name="connsiteX1" fmla="*/ 504825 w 1662112"/>
                  <a:gd name="connsiteY1" fmla="*/ 116353 h 159215"/>
                  <a:gd name="connsiteX2" fmla="*/ 935831 w 1662112"/>
                  <a:gd name="connsiteY2" fmla="*/ 56822 h 159215"/>
                  <a:gd name="connsiteX3" fmla="*/ 1643063 w 1662112"/>
                  <a:gd name="connsiteY3" fmla="*/ 159215 h 159215"/>
                  <a:gd name="connsiteX4" fmla="*/ 1662112 w 1662112"/>
                  <a:gd name="connsiteY4" fmla="*/ 121116 h 159215"/>
                  <a:gd name="connsiteX5" fmla="*/ 940593 w 1662112"/>
                  <a:gd name="connsiteY5" fmla="*/ 23485 h 159215"/>
                  <a:gd name="connsiteX6" fmla="*/ 514350 w 1662112"/>
                  <a:gd name="connsiteY6" fmla="*/ 71110 h 159215"/>
                  <a:gd name="connsiteX7" fmla="*/ 0 w 1662112"/>
                  <a:gd name="connsiteY7" fmla="*/ 47297 h 159215"/>
                  <a:gd name="connsiteX8" fmla="*/ 7144 w 1662112"/>
                  <a:gd name="connsiteY8" fmla="*/ 2053 h 159215"/>
                  <a:gd name="connsiteX0" fmla="*/ 7144 w 1662112"/>
                  <a:gd name="connsiteY0" fmla="*/ 2053 h 159215"/>
                  <a:gd name="connsiteX1" fmla="*/ 504825 w 1662112"/>
                  <a:gd name="connsiteY1" fmla="*/ 116353 h 159215"/>
                  <a:gd name="connsiteX2" fmla="*/ 935831 w 1662112"/>
                  <a:gd name="connsiteY2" fmla="*/ 56822 h 159215"/>
                  <a:gd name="connsiteX3" fmla="*/ 1643063 w 1662112"/>
                  <a:gd name="connsiteY3" fmla="*/ 159215 h 159215"/>
                  <a:gd name="connsiteX4" fmla="*/ 1662112 w 1662112"/>
                  <a:gd name="connsiteY4" fmla="*/ 121116 h 159215"/>
                  <a:gd name="connsiteX5" fmla="*/ 940593 w 1662112"/>
                  <a:gd name="connsiteY5" fmla="*/ 23485 h 159215"/>
                  <a:gd name="connsiteX6" fmla="*/ 514350 w 1662112"/>
                  <a:gd name="connsiteY6" fmla="*/ 71110 h 159215"/>
                  <a:gd name="connsiteX7" fmla="*/ 0 w 1662112"/>
                  <a:gd name="connsiteY7" fmla="*/ 47297 h 159215"/>
                  <a:gd name="connsiteX8" fmla="*/ 7144 w 1662112"/>
                  <a:gd name="connsiteY8" fmla="*/ 2053 h 159215"/>
                  <a:gd name="connsiteX0" fmla="*/ 7144 w 1643063"/>
                  <a:gd name="connsiteY0" fmla="*/ 2053 h 183028"/>
                  <a:gd name="connsiteX1" fmla="*/ 504825 w 1643063"/>
                  <a:gd name="connsiteY1" fmla="*/ 116353 h 183028"/>
                  <a:gd name="connsiteX2" fmla="*/ 935831 w 1643063"/>
                  <a:gd name="connsiteY2" fmla="*/ 56822 h 183028"/>
                  <a:gd name="connsiteX3" fmla="*/ 1643063 w 1643063"/>
                  <a:gd name="connsiteY3" fmla="*/ 159215 h 183028"/>
                  <a:gd name="connsiteX4" fmla="*/ 1633537 w 1643063"/>
                  <a:gd name="connsiteY4" fmla="*/ 183028 h 183028"/>
                  <a:gd name="connsiteX5" fmla="*/ 940593 w 1643063"/>
                  <a:gd name="connsiteY5" fmla="*/ 23485 h 183028"/>
                  <a:gd name="connsiteX6" fmla="*/ 514350 w 1643063"/>
                  <a:gd name="connsiteY6" fmla="*/ 71110 h 183028"/>
                  <a:gd name="connsiteX7" fmla="*/ 0 w 1643063"/>
                  <a:gd name="connsiteY7" fmla="*/ 47297 h 183028"/>
                  <a:gd name="connsiteX8" fmla="*/ 7144 w 1643063"/>
                  <a:gd name="connsiteY8" fmla="*/ 2053 h 183028"/>
                  <a:gd name="connsiteX0" fmla="*/ 7144 w 1643063"/>
                  <a:gd name="connsiteY0" fmla="*/ 2053 h 197315"/>
                  <a:gd name="connsiteX1" fmla="*/ 504825 w 1643063"/>
                  <a:gd name="connsiteY1" fmla="*/ 116353 h 197315"/>
                  <a:gd name="connsiteX2" fmla="*/ 935831 w 1643063"/>
                  <a:gd name="connsiteY2" fmla="*/ 56822 h 197315"/>
                  <a:gd name="connsiteX3" fmla="*/ 1643063 w 1643063"/>
                  <a:gd name="connsiteY3" fmla="*/ 159215 h 197315"/>
                  <a:gd name="connsiteX4" fmla="*/ 1619249 w 1643063"/>
                  <a:gd name="connsiteY4" fmla="*/ 197315 h 197315"/>
                  <a:gd name="connsiteX5" fmla="*/ 940593 w 1643063"/>
                  <a:gd name="connsiteY5" fmla="*/ 23485 h 197315"/>
                  <a:gd name="connsiteX6" fmla="*/ 514350 w 1643063"/>
                  <a:gd name="connsiteY6" fmla="*/ 71110 h 197315"/>
                  <a:gd name="connsiteX7" fmla="*/ 0 w 1643063"/>
                  <a:gd name="connsiteY7" fmla="*/ 47297 h 197315"/>
                  <a:gd name="connsiteX8" fmla="*/ 7144 w 1643063"/>
                  <a:gd name="connsiteY8" fmla="*/ 2053 h 197315"/>
                  <a:gd name="connsiteX0" fmla="*/ 7144 w 1643063"/>
                  <a:gd name="connsiteY0" fmla="*/ 2053 h 197315"/>
                  <a:gd name="connsiteX1" fmla="*/ 504825 w 1643063"/>
                  <a:gd name="connsiteY1" fmla="*/ 116353 h 197315"/>
                  <a:gd name="connsiteX2" fmla="*/ 935831 w 1643063"/>
                  <a:gd name="connsiteY2" fmla="*/ 56822 h 197315"/>
                  <a:gd name="connsiteX3" fmla="*/ 1643063 w 1643063"/>
                  <a:gd name="connsiteY3" fmla="*/ 159215 h 197315"/>
                  <a:gd name="connsiteX4" fmla="*/ 1619249 w 1643063"/>
                  <a:gd name="connsiteY4" fmla="*/ 197315 h 197315"/>
                  <a:gd name="connsiteX5" fmla="*/ 940593 w 1643063"/>
                  <a:gd name="connsiteY5" fmla="*/ 23485 h 197315"/>
                  <a:gd name="connsiteX6" fmla="*/ 514350 w 1643063"/>
                  <a:gd name="connsiteY6" fmla="*/ 71110 h 197315"/>
                  <a:gd name="connsiteX7" fmla="*/ 0 w 1643063"/>
                  <a:gd name="connsiteY7" fmla="*/ 47297 h 197315"/>
                  <a:gd name="connsiteX8" fmla="*/ 7144 w 1643063"/>
                  <a:gd name="connsiteY8" fmla="*/ 2053 h 197315"/>
                  <a:gd name="connsiteX0" fmla="*/ 7144 w 1643063"/>
                  <a:gd name="connsiteY0" fmla="*/ 2053 h 197315"/>
                  <a:gd name="connsiteX1" fmla="*/ 504825 w 1643063"/>
                  <a:gd name="connsiteY1" fmla="*/ 116353 h 197315"/>
                  <a:gd name="connsiteX2" fmla="*/ 935831 w 1643063"/>
                  <a:gd name="connsiteY2" fmla="*/ 56822 h 197315"/>
                  <a:gd name="connsiteX3" fmla="*/ 1643063 w 1643063"/>
                  <a:gd name="connsiteY3" fmla="*/ 159215 h 197315"/>
                  <a:gd name="connsiteX4" fmla="*/ 1619249 w 1643063"/>
                  <a:gd name="connsiteY4" fmla="*/ 197315 h 197315"/>
                  <a:gd name="connsiteX5" fmla="*/ 940593 w 1643063"/>
                  <a:gd name="connsiteY5" fmla="*/ 23485 h 197315"/>
                  <a:gd name="connsiteX6" fmla="*/ 514350 w 1643063"/>
                  <a:gd name="connsiteY6" fmla="*/ 71110 h 197315"/>
                  <a:gd name="connsiteX7" fmla="*/ 0 w 1643063"/>
                  <a:gd name="connsiteY7" fmla="*/ 47297 h 197315"/>
                  <a:gd name="connsiteX8" fmla="*/ 7144 w 1643063"/>
                  <a:gd name="connsiteY8" fmla="*/ 2053 h 197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43063" h="197315">
                    <a:moveTo>
                      <a:pt x="7144" y="2053"/>
                    </a:moveTo>
                    <a:cubicBezTo>
                      <a:pt x="87710" y="-19775"/>
                      <a:pt x="352425" y="140165"/>
                      <a:pt x="504825" y="116353"/>
                    </a:cubicBezTo>
                    <a:cubicBezTo>
                      <a:pt x="657225" y="92541"/>
                      <a:pt x="740172" y="42931"/>
                      <a:pt x="935831" y="56822"/>
                    </a:cubicBezTo>
                    <a:cubicBezTo>
                      <a:pt x="1185862" y="52060"/>
                      <a:pt x="1421607" y="87778"/>
                      <a:pt x="1643063" y="159215"/>
                    </a:cubicBezTo>
                    <a:lnTo>
                      <a:pt x="1619249" y="197315"/>
                    </a:lnTo>
                    <a:cubicBezTo>
                      <a:pt x="1406524" y="158422"/>
                      <a:pt x="1193800" y="12373"/>
                      <a:pt x="940593" y="23485"/>
                    </a:cubicBezTo>
                    <a:cubicBezTo>
                      <a:pt x="816539" y="6123"/>
                      <a:pt x="669924" y="50472"/>
                      <a:pt x="514350" y="71110"/>
                    </a:cubicBezTo>
                    <a:cubicBezTo>
                      <a:pt x="358775" y="91747"/>
                      <a:pt x="80962" y="42932"/>
                      <a:pt x="0" y="47297"/>
                    </a:cubicBezTo>
                    <a:lnTo>
                      <a:pt x="7144" y="2053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E75BF2A0-F0DE-48E3-9733-80259E8E04C4}"/>
                  </a:ext>
                </a:extLst>
              </p:cNvPr>
              <p:cNvGrpSpPr/>
              <p:nvPr/>
            </p:nvGrpSpPr>
            <p:grpSpPr>
              <a:xfrm>
                <a:off x="1378948" y="3362616"/>
                <a:ext cx="881650" cy="300494"/>
                <a:chOff x="1312273" y="3649980"/>
                <a:chExt cx="881650" cy="300494"/>
              </a:xfrm>
            </p:grpSpPr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6AFD3C38-BD44-411A-8C9C-A7A367E28A2B}"/>
                    </a:ext>
                  </a:extLst>
                </p:cNvPr>
                <p:cNvGrpSpPr/>
                <p:nvPr/>
              </p:nvGrpSpPr>
              <p:grpSpPr>
                <a:xfrm>
                  <a:off x="2087879" y="3649980"/>
                  <a:ext cx="106044" cy="153669"/>
                  <a:chOff x="1916429" y="3535680"/>
                  <a:chExt cx="106044" cy="153669"/>
                </a:xfrm>
              </p:grpSpPr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8095B57F-5150-4298-B8AA-5FD61F0D2CA9}"/>
                      </a:ext>
                    </a:extLst>
                  </p:cNvPr>
                  <p:cNvSpPr/>
                  <p:nvPr/>
                </p:nvSpPr>
                <p:spPr>
                  <a:xfrm>
                    <a:off x="1916429" y="3570605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C67D1D54-228E-474E-9C86-DDB8BEB85900}"/>
                      </a:ext>
                    </a:extLst>
                  </p:cNvPr>
                  <p:cNvSpPr/>
                  <p:nvPr/>
                </p:nvSpPr>
                <p:spPr>
                  <a:xfrm>
                    <a:off x="1916429" y="3608705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" name="椭圆 61">
                    <a:extLst>
                      <a:ext uri="{FF2B5EF4-FFF2-40B4-BE49-F238E27FC236}">
                        <a16:creationId xmlns:a16="http://schemas.microsoft.com/office/drawing/2014/main" id="{19918C98-7006-484C-9E77-F64664286855}"/>
                      </a:ext>
                    </a:extLst>
                  </p:cNvPr>
                  <p:cNvSpPr/>
                  <p:nvPr/>
                </p:nvSpPr>
                <p:spPr>
                  <a:xfrm>
                    <a:off x="1932304" y="353568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椭圆 62">
                    <a:extLst>
                      <a:ext uri="{FF2B5EF4-FFF2-40B4-BE49-F238E27FC236}">
                        <a16:creationId xmlns:a16="http://schemas.microsoft.com/office/drawing/2014/main" id="{88EC1055-86E2-45A0-8300-EF8C57765E56}"/>
                      </a:ext>
                    </a:extLst>
                  </p:cNvPr>
                  <p:cNvSpPr/>
                  <p:nvPr/>
                </p:nvSpPr>
                <p:spPr>
                  <a:xfrm>
                    <a:off x="1945004" y="358013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椭圆 63">
                    <a:extLst>
                      <a:ext uri="{FF2B5EF4-FFF2-40B4-BE49-F238E27FC236}">
                        <a16:creationId xmlns:a16="http://schemas.microsoft.com/office/drawing/2014/main" id="{C6C432F3-6465-413E-863E-59905A33EE07}"/>
                      </a:ext>
                    </a:extLst>
                  </p:cNvPr>
                  <p:cNvSpPr/>
                  <p:nvPr/>
                </p:nvSpPr>
                <p:spPr>
                  <a:xfrm>
                    <a:off x="1941829" y="3627755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" name="椭圆 64">
                    <a:extLst>
                      <a:ext uri="{FF2B5EF4-FFF2-40B4-BE49-F238E27FC236}">
                        <a16:creationId xmlns:a16="http://schemas.microsoft.com/office/drawing/2014/main" id="{D36A7C64-444C-430E-8FB5-C014F4937815}"/>
                      </a:ext>
                    </a:extLst>
                  </p:cNvPr>
                  <p:cNvSpPr/>
                  <p:nvPr/>
                </p:nvSpPr>
                <p:spPr>
                  <a:xfrm>
                    <a:off x="1973579" y="364363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" name="椭圆 65">
                    <a:extLst>
                      <a:ext uri="{FF2B5EF4-FFF2-40B4-BE49-F238E27FC236}">
                        <a16:creationId xmlns:a16="http://schemas.microsoft.com/office/drawing/2014/main" id="{F0B7D013-99E3-4AA3-9270-32FE9A79B90E}"/>
                      </a:ext>
                    </a:extLst>
                  </p:cNvPr>
                  <p:cNvSpPr/>
                  <p:nvPr/>
                </p:nvSpPr>
                <p:spPr>
                  <a:xfrm>
                    <a:off x="1976754" y="359918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椭圆 66">
                    <a:extLst>
                      <a:ext uri="{FF2B5EF4-FFF2-40B4-BE49-F238E27FC236}">
                        <a16:creationId xmlns:a16="http://schemas.microsoft.com/office/drawing/2014/main" id="{7CC769E7-5F78-4316-B62D-59F57278FF8A}"/>
                      </a:ext>
                    </a:extLst>
                  </p:cNvPr>
                  <p:cNvSpPr/>
                  <p:nvPr/>
                </p:nvSpPr>
                <p:spPr>
                  <a:xfrm>
                    <a:off x="1967229" y="3551555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2B101270-41A7-4303-BF4A-6A4DF87409DA}"/>
                    </a:ext>
                  </a:extLst>
                </p:cNvPr>
                <p:cNvSpPr txBox="1"/>
                <p:nvPr/>
              </p:nvSpPr>
              <p:spPr>
                <a:xfrm>
                  <a:off x="1312273" y="3673475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复制起始</a:t>
                  </a:r>
                </a:p>
              </p:txBody>
            </p:sp>
          </p:grp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FECF5379-B301-40BD-9B3E-6ED2E8EFAFE9}"/>
                  </a:ext>
                </a:extLst>
              </p:cNvPr>
              <p:cNvSpPr/>
              <p:nvPr/>
            </p:nvSpPr>
            <p:spPr>
              <a:xfrm>
                <a:off x="4667726" y="2092932"/>
                <a:ext cx="92393" cy="92393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9" name="连接符: 曲线 68">
                <a:extLst>
                  <a:ext uri="{FF2B5EF4-FFF2-40B4-BE49-F238E27FC236}">
                    <a16:creationId xmlns:a16="http://schemas.microsoft.com/office/drawing/2014/main" id="{409A366C-035E-45A2-86DE-465430199FF2}"/>
                  </a:ext>
                </a:extLst>
              </p:cNvPr>
              <p:cNvCxnSpPr>
                <a:cxnSpLocks/>
                <a:stCxn id="68" idx="0"/>
                <a:endCxn id="53" idx="3"/>
              </p:cNvCxnSpPr>
              <p:nvPr/>
            </p:nvCxnSpPr>
            <p:spPr>
              <a:xfrm rot="5400000" flipH="1" flipV="1">
                <a:off x="4799097" y="1909726"/>
                <a:ext cx="98033" cy="268380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A0D6A4D-9978-4BF0-A20E-59D8E3A82BAC}"/>
                  </a:ext>
                </a:extLst>
              </p:cNvPr>
              <p:cNvSpPr txBox="1"/>
              <p:nvPr/>
            </p:nvSpPr>
            <p:spPr>
              <a:xfrm>
                <a:off x="4479002" y="2232496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转录调控</a:t>
                </a:r>
              </a:p>
            </p:txBody>
          </p: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B44357FD-1808-4B70-91DF-564E2E824F54}"/>
                  </a:ext>
                </a:extLst>
              </p:cNvPr>
              <p:cNvGrpSpPr/>
              <p:nvPr/>
            </p:nvGrpSpPr>
            <p:grpSpPr>
              <a:xfrm>
                <a:off x="5299075" y="1457616"/>
                <a:ext cx="824265" cy="387012"/>
                <a:chOff x="5334000" y="1605280"/>
                <a:chExt cx="824265" cy="387012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59336AEF-9017-465F-A57B-60D2868254D0}"/>
                    </a:ext>
                  </a:extLst>
                </p:cNvPr>
                <p:cNvSpPr/>
                <p:nvPr/>
              </p:nvSpPr>
              <p:spPr>
                <a:xfrm flipH="1">
                  <a:off x="5991224" y="1716405"/>
                  <a:ext cx="45719" cy="45719"/>
                </a:xfrm>
                <a:prstGeom prst="ellipse">
                  <a:avLst/>
                </a:prstGeom>
                <a:solidFill>
                  <a:schemeClr val="accent6">
                    <a:alpha val="47000"/>
                  </a:schemeClr>
                </a:solidFill>
                <a:ln>
                  <a:solidFill>
                    <a:schemeClr val="accent6">
                      <a:shade val="50000"/>
                      <a:alpha val="4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7506AECF-21F0-4B83-B989-5ED4313C198A}"/>
                    </a:ext>
                  </a:extLst>
                </p:cNvPr>
                <p:cNvSpPr/>
                <p:nvPr/>
              </p:nvSpPr>
              <p:spPr>
                <a:xfrm flipH="1">
                  <a:off x="5918199" y="1694180"/>
                  <a:ext cx="45719" cy="45719"/>
                </a:xfrm>
                <a:prstGeom prst="ellipse">
                  <a:avLst/>
                </a:prstGeom>
                <a:solidFill>
                  <a:schemeClr val="accent6">
                    <a:alpha val="47000"/>
                  </a:schemeClr>
                </a:solidFill>
                <a:ln>
                  <a:solidFill>
                    <a:schemeClr val="accent6">
                      <a:shade val="50000"/>
                      <a:alpha val="4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495854C3-C208-45FC-A801-93E03D524B9D}"/>
                    </a:ext>
                  </a:extLst>
                </p:cNvPr>
                <p:cNvSpPr/>
                <p:nvPr/>
              </p:nvSpPr>
              <p:spPr>
                <a:xfrm flipH="1">
                  <a:off x="5949949" y="1605280"/>
                  <a:ext cx="45719" cy="45719"/>
                </a:xfrm>
                <a:prstGeom prst="ellipse">
                  <a:avLst/>
                </a:prstGeom>
                <a:solidFill>
                  <a:schemeClr val="accent6">
                    <a:alpha val="47000"/>
                  </a:schemeClr>
                </a:solidFill>
                <a:ln>
                  <a:solidFill>
                    <a:schemeClr val="accent6">
                      <a:shade val="50000"/>
                      <a:alpha val="4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6DEE297A-54AF-4BED-A99F-05F47C5761E5}"/>
                    </a:ext>
                  </a:extLst>
                </p:cNvPr>
                <p:cNvSpPr/>
                <p:nvPr/>
              </p:nvSpPr>
              <p:spPr>
                <a:xfrm flipH="1">
                  <a:off x="5832474" y="1617980"/>
                  <a:ext cx="45719" cy="45719"/>
                </a:xfrm>
                <a:prstGeom prst="ellipse">
                  <a:avLst/>
                </a:prstGeom>
                <a:solidFill>
                  <a:schemeClr val="accent6">
                    <a:alpha val="47000"/>
                  </a:schemeClr>
                </a:solidFill>
                <a:ln>
                  <a:solidFill>
                    <a:schemeClr val="accent6">
                      <a:shade val="50000"/>
                      <a:alpha val="4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90C2978-9A69-4C8D-88CB-7E94A318F2A7}"/>
                    </a:ext>
                  </a:extLst>
                </p:cNvPr>
                <p:cNvSpPr txBox="1"/>
                <p:nvPr/>
              </p:nvSpPr>
              <p:spPr>
                <a:xfrm>
                  <a:off x="5334000" y="1715293"/>
                  <a:ext cx="8242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RNA</a:t>
                  </a:r>
                  <a:r>
                    <a:rPr lang="zh-CN" altLang="en-US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降解</a:t>
                  </a:r>
                </a:p>
              </p:txBody>
            </p:sp>
            <p:sp>
              <p:nvSpPr>
                <p:cNvPr id="77" name="箭头: 左弧形 164">
                  <a:extLst>
                    <a:ext uri="{FF2B5EF4-FFF2-40B4-BE49-F238E27FC236}">
                      <a16:creationId xmlns:a16="http://schemas.microsoft.com/office/drawing/2014/main" id="{E4B4DEB7-9F6A-4820-80DC-311CDF462140}"/>
                    </a:ext>
                  </a:extLst>
                </p:cNvPr>
                <p:cNvSpPr/>
                <p:nvPr/>
              </p:nvSpPr>
              <p:spPr>
                <a:xfrm rot="5772432" flipH="1" flipV="1">
                  <a:off x="5603241" y="1550999"/>
                  <a:ext cx="107257" cy="253789"/>
                </a:xfrm>
                <a:custGeom>
                  <a:avLst/>
                  <a:gdLst>
                    <a:gd name="connsiteX0" fmla="*/ 0 w 70326"/>
                    <a:gd name="connsiteY0" fmla="*/ 62698 h 151768"/>
                    <a:gd name="connsiteX1" fmla="*/ 52744 w 70326"/>
                    <a:gd name="connsiteY1" fmla="*/ 123405 h 151768"/>
                    <a:gd name="connsiteX2" fmla="*/ 52745 w 70326"/>
                    <a:gd name="connsiteY2" fmla="*/ 114614 h 151768"/>
                    <a:gd name="connsiteX3" fmla="*/ 70326 w 70326"/>
                    <a:gd name="connsiteY3" fmla="*/ 134187 h 151768"/>
                    <a:gd name="connsiteX4" fmla="*/ 52745 w 70326"/>
                    <a:gd name="connsiteY4" fmla="*/ 149777 h 151768"/>
                    <a:gd name="connsiteX5" fmla="*/ 52745 w 70326"/>
                    <a:gd name="connsiteY5" fmla="*/ 140986 h 151768"/>
                    <a:gd name="connsiteX6" fmla="*/ 1 w 70326"/>
                    <a:gd name="connsiteY6" fmla="*/ 80279 h 151768"/>
                    <a:gd name="connsiteX7" fmla="*/ 0 w 70326"/>
                    <a:gd name="connsiteY7" fmla="*/ 62698 h 151768"/>
                    <a:gd name="connsiteX0" fmla="*/ 70326 w 70326"/>
                    <a:gd name="connsiteY0" fmla="*/ 17582 h 151768"/>
                    <a:gd name="connsiteX1" fmla="*/ 695 w 70326"/>
                    <a:gd name="connsiteY1" fmla="*/ 71489 h 151768"/>
                    <a:gd name="connsiteX2" fmla="*/ 20323 w 70326"/>
                    <a:gd name="connsiteY2" fmla="*/ 18611 h 151768"/>
                    <a:gd name="connsiteX3" fmla="*/ 70326 w 70326"/>
                    <a:gd name="connsiteY3" fmla="*/ 0 h 151768"/>
                    <a:gd name="connsiteX4" fmla="*/ 70326 w 70326"/>
                    <a:gd name="connsiteY4" fmla="*/ 17582 h 151768"/>
                    <a:gd name="connsiteX0" fmla="*/ 0 w 70326"/>
                    <a:gd name="connsiteY0" fmla="*/ 62698 h 151768"/>
                    <a:gd name="connsiteX1" fmla="*/ 52744 w 70326"/>
                    <a:gd name="connsiteY1" fmla="*/ 123405 h 151768"/>
                    <a:gd name="connsiteX2" fmla="*/ 52745 w 70326"/>
                    <a:gd name="connsiteY2" fmla="*/ 114614 h 151768"/>
                    <a:gd name="connsiteX3" fmla="*/ 70326 w 70326"/>
                    <a:gd name="connsiteY3" fmla="*/ 134187 h 151768"/>
                    <a:gd name="connsiteX4" fmla="*/ 52745 w 70326"/>
                    <a:gd name="connsiteY4" fmla="*/ 149777 h 151768"/>
                    <a:gd name="connsiteX5" fmla="*/ 52745 w 70326"/>
                    <a:gd name="connsiteY5" fmla="*/ 140986 h 151768"/>
                    <a:gd name="connsiteX6" fmla="*/ 1 w 70326"/>
                    <a:gd name="connsiteY6" fmla="*/ 80279 h 151768"/>
                    <a:gd name="connsiteX7" fmla="*/ 0 w 70326"/>
                    <a:gd name="connsiteY7" fmla="*/ 62698 h 151768"/>
                    <a:gd name="connsiteX8" fmla="*/ 70326 w 70326"/>
                    <a:gd name="connsiteY8" fmla="*/ 0 h 151768"/>
                    <a:gd name="connsiteX9" fmla="*/ 70326 w 70326"/>
                    <a:gd name="connsiteY9" fmla="*/ 17582 h 151768"/>
                    <a:gd name="connsiteX10" fmla="*/ 695 w 70326"/>
                    <a:gd name="connsiteY10" fmla="*/ 71489 h 151768"/>
                    <a:gd name="connsiteX0" fmla="*/ 4175 w 74501"/>
                    <a:gd name="connsiteY0" fmla="*/ 66610 h 153689"/>
                    <a:gd name="connsiteX1" fmla="*/ 56919 w 74501"/>
                    <a:gd name="connsiteY1" fmla="*/ 127317 h 153689"/>
                    <a:gd name="connsiteX2" fmla="*/ 56920 w 74501"/>
                    <a:gd name="connsiteY2" fmla="*/ 118526 h 153689"/>
                    <a:gd name="connsiteX3" fmla="*/ 74501 w 74501"/>
                    <a:gd name="connsiteY3" fmla="*/ 138099 h 153689"/>
                    <a:gd name="connsiteX4" fmla="*/ 56920 w 74501"/>
                    <a:gd name="connsiteY4" fmla="*/ 153689 h 153689"/>
                    <a:gd name="connsiteX5" fmla="*/ 56920 w 74501"/>
                    <a:gd name="connsiteY5" fmla="*/ 144898 h 153689"/>
                    <a:gd name="connsiteX6" fmla="*/ 4176 w 74501"/>
                    <a:gd name="connsiteY6" fmla="*/ 84191 h 153689"/>
                    <a:gd name="connsiteX7" fmla="*/ 4175 w 74501"/>
                    <a:gd name="connsiteY7" fmla="*/ 66610 h 153689"/>
                    <a:gd name="connsiteX0" fmla="*/ 74501 w 74501"/>
                    <a:gd name="connsiteY0" fmla="*/ 21494 h 153689"/>
                    <a:gd name="connsiteX1" fmla="*/ 4870 w 74501"/>
                    <a:gd name="connsiteY1" fmla="*/ 75401 h 153689"/>
                    <a:gd name="connsiteX2" fmla="*/ 24498 w 74501"/>
                    <a:gd name="connsiteY2" fmla="*/ 22523 h 153689"/>
                    <a:gd name="connsiteX3" fmla="*/ 74501 w 74501"/>
                    <a:gd name="connsiteY3" fmla="*/ 3912 h 153689"/>
                    <a:gd name="connsiteX4" fmla="*/ 74501 w 74501"/>
                    <a:gd name="connsiteY4" fmla="*/ 21494 h 153689"/>
                    <a:gd name="connsiteX0" fmla="*/ 4175 w 74501"/>
                    <a:gd name="connsiteY0" fmla="*/ 66610 h 153689"/>
                    <a:gd name="connsiteX1" fmla="*/ 56919 w 74501"/>
                    <a:gd name="connsiteY1" fmla="*/ 127317 h 153689"/>
                    <a:gd name="connsiteX2" fmla="*/ 56920 w 74501"/>
                    <a:gd name="connsiteY2" fmla="*/ 118526 h 153689"/>
                    <a:gd name="connsiteX3" fmla="*/ 74501 w 74501"/>
                    <a:gd name="connsiteY3" fmla="*/ 138099 h 153689"/>
                    <a:gd name="connsiteX4" fmla="*/ 56920 w 74501"/>
                    <a:gd name="connsiteY4" fmla="*/ 153689 h 153689"/>
                    <a:gd name="connsiteX5" fmla="*/ 56920 w 74501"/>
                    <a:gd name="connsiteY5" fmla="*/ 144898 h 153689"/>
                    <a:gd name="connsiteX6" fmla="*/ 4176 w 74501"/>
                    <a:gd name="connsiteY6" fmla="*/ 84191 h 153689"/>
                    <a:gd name="connsiteX7" fmla="*/ 4175 w 74501"/>
                    <a:gd name="connsiteY7" fmla="*/ 66610 h 153689"/>
                    <a:gd name="connsiteX8" fmla="*/ 60555 w 74501"/>
                    <a:gd name="connsiteY8" fmla="*/ 0 h 153689"/>
                    <a:gd name="connsiteX9" fmla="*/ 74501 w 74501"/>
                    <a:gd name="connsiteY9" fmla="*/ 21494 h 153689"/>
                    <a:gd name="connsiteX10" fmla="*/ 4870 w 74501"/>
                    <a:gd name="connsiteY10" fmla="*/ 75401 h 153689"/>
                    <a:gd name="connsiteX0" fmla="*/ 4175 w 75531"/>
                    <a:gd name="connsiteY0" fmla="*/ 66610 h 153689"/>
                    <a:gd name="connsiteX1" fmla="*/ 56919 w 75531"/>
                    <a:gd name="connsiteY1" fmla="*/ 127317 h 153689"/>
                    <a:gd name="connsiteX2" fmla="*/ 56920 w 75531"/>
                    <a:gd name="connsiteY2" fmla="*/ 118526 h 153689"/>
                    <a:gd name="connsiteX3" fmla="*/ 74501 w 75531"/>
                    <a:gd name="connsiteY3" fmla="*/ 138099 h 153689"/>
                    <a:gd name="connsiteX4" fmla="*/ 56920 w 75531"/>
                    <a:gd name="connsiteY4" fmla="*/ 153689 h 153689"/>
                    <a:gd name="connsiteX5" fmla="*/ 56920 w 75531"/>
                    <a:gd name="connsiteY5" fmla="*/ 144898 h 153689"/>
                    <a:gd name="connsiteX6" fmla="*/ 4176 w 75531"/>
                    <a:gd name="connsiteY6" fmla="*/ 84191 h 153689"/>
                    <a:gd name="connsiteX7" fmla="*/ 4175 w 75531"/>
                    <a:gd name="connsiteY7" fmla="*/ 66610 h 153689"/>
                    <a:gd name="connsiteX0" fmla="*/ 74501 w 75531"/>
                    <a:gd name="connsiteY0" fmla="*/ 21494 h 153689"/>
                    <a:gd name="connsiteX1" fmla="*/ 4870 w 75531"/>
                    <a:gd name="connsiteY1" fmla="*/ 75401 h 153689"/>
                    <a:gd name="connsiteX2" fmla="*/ 24498 w 75531"/>
                    <a:gd name="connsiteY2" fmla="*/ 22523 h 153689"/>
                    <a:gd name="connsiteX3" fmla="*/ 74501 w 75531"/>
                    <a:gd name="connsiteY3" fmla="*/ 3912 h 153689"/>
                    <a:gd name="connsiteX4" fmla="*/ 74501 w 75531"/>
                    <a:gd name="connsiteY4" fmla="*/ 21494 h 153689"/>
                    <a:gd name="connsiteX0" fmla="*/ 4175 w 75531"/>
                    <a:gd name="connsiteY0" fmla="*/ 66610 h 153689"/>
                    <a:gd name="connsiteX1" fmla="*/ 56919 w 75531"/>
                    <a:gd name="connsiteY1" fmla="*/ 127317 h 153689"/>
                    <a:gd name="connsiteX2" fmla="*/ 56920 w 75531"/>
                    <a:gd name="connsiteY2" fmla="*/ 118526 h 153689"/>
                    <a:gd name="connsiteX3" fmla="*/ 74501 w 75531"/>
                    <a:gd name="connsiteY3" fmla="*/ 138099 h 153689"/>
                    <a:gd name="connsiteX4" fmla="*/ 56920 w 75531"/>
                    <a:gd name="connsiteY4" fmla="*/ 153689 h 153689"/>
                    <a:gd name="connsiteX5" fmla="*/ 56920 w 75531"/>
                    <a:gd name="connsiteY5" fmla="*/ 144898 h 153689"/>
                    <a:gd name="connsiteX6" fmla="*/ 4176 w 75531"/>
                    <a:gd name="connsiteY6" fmla="*/ 84191 h 153689"/>
                    <a:gd name="connsiteX7" fmla="*/ 4175 w 75531"/>
                    <a:gd name="connsiteY7" fmla="*/ 66610 h 153689"/>
                    <a:gd name="connsiteX8" fmla="*/ 60555 w 75531"/>
                    <a:gd name="connsiteY8" fmla="*/ 0 h 153689"/>
                    <a:gd name="connsiteX9" fmla="*/ 75531 w 75531"/>
                    <a:gd name="connsiteY9" fmla="*/ 12025 h 153689"/>
                    <a:gd name="connsiteX10" fmla="*/ 4870 w 75531"/>
                    <a:gd name="connsiteY10" fmla="*/ 75401 h 153689"/>
                    <a:gd name="connsiteX0" fmla="*/ 4001 w 75357"/>
                    <a:gd name="connsiteY0" fmla="*/ 66867 h 153946"/>
                    <a:gd name="connsiteX1" fmla="*/ 56745 w 75357"/>
                    <a:gd name="connsiteY1" fmla="*/ 127574 h 153946"/>
                    <a:gd name="connsiteX2" fmla="*/ 56746 w 75357"/>
                    <a:gd name="connsiteY2" fmla="*/ 118783 h 153946"/>
                    <a:gd name="connsiteX3" fmla="*/ 74327 w 75357"/>
                    <a:gd name="connsiteY3" fmla="*/ 138356 h 153946"/>
                    <a:gd name="connsiteX4" fmla="*/ 56746 w 75357"/>
                    <a:gd name="connsiteY4" fmla="*/ 153946 h 153946"/>
                    <a:gd name="connsiteX5" fmla="*/ 56746 w 75357"/>
                    <a:gd name="connsiteY5" fmla="*/ 145155 h 153946"/>
                    <a:gd name="connsiteX6" fmla="*/ 4002 w 75357"/>
                    <a:gd name="connsiteY6" fmla="*/ 84448 h 153946"/>
                    <a:gd name="connsiteX7" fmla="*/ 4001 w 75357"/>
                    <a:gd name="connsiteY7" fmla="*/ 66867 h 153946"/>
                    <a:gd name="connsiteX0" fmla="*/ 74327 w 75357"/>
                    <a:gd name="connsiteY0" fmla="*/ 21751 h 153946"/>
                    <a:gd name="connsiteX1" fmla="*/ 4696 w 75357"/>
                    <a:gd name="connsiteY1" fmla="*/ 75658 h 153946"/>
                    <a:gd name="connsiteX2" fmla="*/ 24324 w 75357"/>
                    <a:gd name="connsiteY2" fmla="*/ 22780 h 153946"/>
                    <a:gd name="connsiteX3" fmla="*/ 74327 w 75357"/>
                    <a:gd name="connsiteY3" fmla="*/ 4169 h 153946"/>
                    <a:gd name="connsiteX4" fmla="*/ 74327 w 75357"/>
                    <a:gd name="connsiteY4" fmla="*/ 21751 h 153946"/>
                    <a:gd name="connsiteX0" fmla="*/ 4001 w 75357"/>
                    <a:gd name="connsiteY0" fmla="*/ 66867 h 153946"/>
                    <a:gd name="connsiteX1" fmla="*/ 56745 w 75357"/>
                    <a:gd name="connsiteY1" fmla="*/ 127574 h 153946"/>
                    <a:gd name="connsiteX2" fmla="*/ 56746 w 75357"/>
                    <a:gd name="connsiteY2" fmla="*/ 118783 h 153946"/>
                    <a:gd name="connsiteX3" fmla="*/ 74327 w 75357"/>
                    <a:gd name="connsiteY3" fmla="*/ 138356 h 153946"/>
                    <a:gd name="connsiteX4" fmla="*/ 56746 w 75357"/>
                    <a:gd name="connsiteY4" fmla="*/ 153946 h 153946"/>
                    <a:gd name="connsiteX5" fmla="*/ 56746 w 75357"/>
                    <a:gd name="connsiteY5" fmla="*/ 145155 h 153946"/>
                    <a:gd name="connsiteX6" fmla="*/ 4002 w 75357"/>
                    <a:gd name="connsiteY6" fmla="*/ 84448 h 153946"/>
                    <a:gd name="connsiteX7" fmla="*/ 4001 w 75357"/>
                    <a:gd name="connsiteY7" fmla="*/ 66867 h 153946"/>
                    <a:gd name="connsiteX8" fmla="*/ 58014 w 75357"/>
                    <a:gd name="connsiteY8" fmla="*/ 0 h 153946"/>
                    <a:gd name="connsiteX9" fmla="*/ 75357 w 75357"/>
                    <a:gd name="connsiteY9" fmla="*/ 12282 h 153946"/>
                    <a:gd name="connsiteX10" fmla="*/ 4696 w 75357"/>
                    <a:gd name="connsiteY10" fmla="*/ 75658 h 153946"/>
                    <a:gd name="connsiteX0" fmla="*/ 4001 w 74327"/>
                    <a:gd name="connsiteY0" fmla="*/ 70756 h 157835"/>
                    <a:gd name="connsiteX1" fmla="*/ 56745 w 74327"/>
                    <a:gd name="connsiteY1" fmla="*/ 131463 h 157835"/>
                    <a:gd name="connsiteX2" fmla="*/ 56746 w 74327"/>
                    <a:gd name="connsiteY2" fmla="*/ 122672 h 157835"/>
                    <a:gd name="connsiteX3" fmla="*/ 74327 w 74327"/>
                    <a:gd name="connsiteY3" fmla="*/ 142245 h 157835"/>
                    <a:gd name="connsiteX4" fmla="*/ 56746 w 74327"/>
                    <a:gd name="connsiteY4" fmla="*/ 157835 h 157835"/>
                    <a:gd name="connsiteX5" fmla="*/ 56746 w 74327"/>
                    <a:gd name="connsiteY5" fmla="*/ 149044 h 157835"/>
                    <a:gd name="connsiteX6" fmla="*/ 4002 w 74327"/>
                    <a:gd name="connsiteY6" fmla="*/ 88337 h 157835"/>
                    <a:gd name="connsiteX7" fmla="*/ 4001 w 74327"/>
                    <a:gd name="connsiteY7" fmla="*/ 70756 h 157835"/>
                    <a:gd name="connsiteX0" fmla="*/ 74327 w 74327"/>
                    <a:gd name="connsiteY0" fmla="*/ 25640 h 157835"/>
                    <a:gd name="connsiteX1" fmla="*/ 4696 w 74327"/>
                    <a:gd name="connsiteY1" fmla="*/ 79547 h 157835"/>
                    <a:gd name="connsiteX2" fmla="*/ 24324 w 74327"/>
                    <a:gd name="connsiteY2" fmla="*/ 26669 h 157835"/>
                    <a:gd name="connsiteX3" fmla="*/ 74327 w 74327"/>
                    <a:gd name="connsiteY3" fmla="*/ 8058 h 157835"/>
                    <a:gd name="connsiteX4" fmla="*/ 74327 w 74327"/>
                    <a:gd name="connsiteY4" fmla="*/ 25640 h 157835"/>
                    <a:gd name="connsiteX0" fmla="*/ 4001 w 74327"/>
                    <a:gd name="connsiteY0" fmla="*/ 70756 h 157835"/>
                    <a:gd name="connsiteX1" fmla="*/ 56745 w 74327"/>
                    <a:gd name="connsiteY1" fmla="*/ 131463 h 157835"/>
                    <a:gd name="connsiteX2" fmla="*/ 56746 w 74327"/>
                    <a:gd name="connsiteY2" fmla="*/ 122672 h 157835"/>
                    <a:gd name="connsiteX3" fmla="*/ 74327 w 74327"/>
                    <a:gd name="connsiteY3" fmla="*/ 142245 h 157835"/>
                    <a:gd name="connsiteX4" fmla="*/ 56746 w 74327"/>
                    <a:gd name="connsiteY4" fmla="*/ 157835 h 157835"/>
                    <a:gd name="connsiteX5" fmla="*/ 56746 w 74327"/>
                    <a:gd name="connsiteY5" fmla="*/ 149044 h 157835"/>
                    <a:gd name="connsiteX6" fmla="*/ 4002 w 74327"/>
                    <a:gd name="connsiteY6" fmla="*/ 88337 h 157835"/>
                    <a:gd name="connsiteX7" fmla="*/ 4001 w 74327"/>
                    <a:gd name="connsiteY7" fmla="*/ 70756 h 157835"/>
                    <a:gd name="connsiteX8" fmla="*/ 58014 w 74327"/>
                    <a:gd name="connsiteY8" fmla="*/ 3889 h 157835"/>
                    <a:gd name="connsiteX9" fmla="*/ 72167 w 74327"/>
                    <a:gd name="connsiteY9" fmla="*/ 1452 h 157835"/>
                    <a:gd name="connsiteX10" fmla="*/ 4696 w 74327"/>
                    <a:gd name="connsiteY10" fmla="*/ 79547 h 15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4327" h="157835" stroke="0" extrusionOk="0">
                      <a:moveTo>
                        <a:pt x="4001" y="70756"/>
                      </a:moveTo>
                      <a:cubicBezTo>
                        <a:pt x="4001" y="99346"/>
                        <a:pt x="25695" y="124316"/>
                        <a:pt x="56745" y="131463"/>
                      </a:cubicBezTo>
                      <a:cubicBezTo>
                        <a:pt x="56745" y="128533"/>
                        <a:pt x="56746" y="125602"/>
                        <a:pt x="56746" y="122672"/>
                      </a:cubicBezTo>
                      <a:lnTo>
                        <a:pt x="74327" y="142245"/>
                      </a:lnTo>
                      <a:lnTo>
                        <a:pt x="56746" y="157835"/>
                      </a:lnTo>
                      <a:lnTo>
                        <a:pt x="56746" y="149044"/>
                      </a:lnTo>
                      <a:cubicBezTo>
                        <a:pt x="25696" y="141896"/>
                        <a:pt x="4002" y="116927"/>
                        <a:pt x="4002" y="88337"/>
                      </a:cubicBezTo>
                      <a:cubicBezTo>
                        <a:pt x="4002" y="82477"/>
                        <a:pt x="4001" y="76616"/>
                        <a:pt x="4001" y="70756"/>
                      </a:cubicBezTo>
                      <a:close/>
                    </a:path>
                    <a:path w="74327" h="157835" fill="darkenLess" stroke="0" extrusionOk="0">
                      <a:moveTo>
                        <a:pt x="74327" y="25640"/>
                      </a:moveTo>
                      <a:cubicBezTo>
                        <a:pt x="39296" y="25640"/>
                        <a:pt x="9607" y="48625"/>
                        <a:pt x="4696" y="79547"/>
                      </a:cubicBezTo>
                      <a:cubicBezTo>
                        <a:pt x="1616" y="60155"/>
                        <a:pt x="8877" y="40594"/>
                        <a:pt x="24324" y="26669"/>
                      </a:cubicBezTo>
                      <a:cubicBezTo>
                        <a:pt x="37534" y="14760"/>
                        <a:pt x="55540" y="8058"/>
                        <a:pt x="74327" y="8058"/>
                      </a:cubicBezTo>
                      <a:lnTo>
                        <a:pt x="74327" y="25640"/>
                      </a:lnTo>
                      <a:close/>
                    </a:path>
                    <a:path w="74327" h="157835" fill="none" extrusionOk="0">
                      <a:moveTo>
                        <a:pt x="4001" y="70756"/>
                      </a:moveTo>
                      <a:cubicBezTo>
                        <a:pt x="4001" y="99346"/>
                        <a:pt x="25695" y="124316"/>
                        <a:pt x="56745" y="131463"/>
                      </a:cubicBezTo>
                      <a:cubicBezTo>
                        <a:pt x="56745" y="128533"/>
                        <a:pt x="56746" y="125602"/>
                        <a:pt x="56746" y="122672"/>
                      </a:cubicBezTo>
                      <a:lnTo>
                        <a:pt x="74327" y="142245"/>
                      </a:lnTo>
                      <a:lnTo>
                        <a:pt x="56746" y="157835"/>
                      </a:lnTo>
                      <a:lnTo>
                        <a:pt x="56746" y="149044"/>
                      </a:lnTo>
                      <a:cubicBezTo>
                        <a:pt x="25696" y="141896"/>
                        <a:pt x="4002" y="116927"/>
                        <a:pt x="4002" y="88337"/>
                      </a:cubicBezTo>
                      <a:cubicBezTo>
                        <a:pt x="4002" y="82477"/>
                        <a:pt x="-5001" y="84831"/>
                        <a:pt x="4001" y="70756"/>
                      </a:cubicBezTo>
                      <a:cubicBezTo>
                        <a:pt x="13003" y="56681"/>
                        <a:pt x="19174" y="3889"/>
                        <a:pt x="58014" y="3889"/>
                      </a:cubicBezTo>
                      <a:cubicBezTo>
                        <a:pt x="58014" y="9750"/>
                        <a:pt x="72167" y="-4409"/>
                        <a:pt x="72167" y="1452"/>
                      </a:cubicBezTo>
                      <a:cubicBezTo>
                        <a:pt x="37136" y="1452"/>
                        <a:pt x="9607" y="48625"/>
                        <a:pt x="4696" y="79547"/>
                      </a:cubicBezTo>
                    </a:path>
                  </a:pathLst>
                </a:custGeom>
                <a:solidFill>
                  <a:schemeClr val="accent6">
                    <a:alpha val="6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8" name="箭头: 右 77">
                <a:extLst>
                  <a:ext uri="{FF2B5EF4-FFF2-40B4-BE49-F238E27FC236}">
                    <a16:creationId xmlns:a16="http://schemas.microsoft.com/office/drawing/2014/main" id="{4B44570E-2130-4952-BAFC-079D2FC8A8AF}"/>
                  </a:ext>
                </a:extLst>
              </p:cNvPr>
              <p:cNvSpPr/>
              <p:nvPr/>
            </p:nvSpPr>
            <p:spPr>
              <a:xfrm rot="12032234">
                <a:off x="5178426" y="984542"/>
                <a:ext cx="241300" cy="45719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空心弧 169">
                <a:extLst>
                  <a:ext uri="{FF2B5EF4-FFF2-40B4-BE49-F238E27FC236}">
                    <a16:creationId xmlns:a16="http://schemas.microsoft.com/office/drawing/2014/main" id="{0CBC1EA1-A699-48C9-9247-A324E5464102}"/>
                  </a:ext>
                </a:extLst>
              </p:cNvPr>
              <p:cNvSpPr/>
              <p:nvPr/>
            </p:nvSpPr>
            <p:spPr>
              <a:xfrm rot="5400000">
                <a:off x="5013702" y="846661"/>
                <a:ext cx="141019" cy="113252"/>
              </a:xfrm>
              <a:custGeom>
                <a:avLst/>
                <a:gdLst>
                  <a:gd name="connsiteX0" fmla="*/ 0 w 168275"/>
                  <a:gd name="connsiteY0" fmla="*/ 419100 h 838200"/>
                  <a:gd name="connsiteX1" fmla="*/ 84138 w 168275"/>
                  <a:gd name="connsiteY1" fmla="*/ 0 h 838200"/>
                  <a:gd name="connsiteX2" fmla="*/ 168276 w 168275"/>
                  <a:gd name="connsiteY2" fmla="*/ 419100 h 838200"/>
                  <a:gd name="connsiteX3" fmla="*/ 126206 w 168275"/>
                  <a:gd name="connsiteY3" fmla="*/ 419100 h 838200"/>
                  <a:gd name="connsiteX4" fmla="*/ 84137 w 168275"/>
                  <a:gd name="connsiteY4" fmla="*/ 42069 h 838200"/>
                  <a:gd name="connsiteX5" fmla="*/ 42068 w 168275"/>
                  <a:gd name="connsiteY5" fmla="*/ 419100 h 838200"/>
                  <a:gd name="connsiteX6" fmla="*/ 0 w 168275"/>
                  <a:gd name="connsiteY6" fmla="*/ 419100 h 838200"/>
                  <a:gd name="connsiteX0" fmla="*/ 0 w 168276"/>
                  <a:gd name="connsiteY0" fmla="*/ 419100 h 419100"/>
                  <a:gd name="connsiteX1" fmla="*/ 84138 w 168276"/>
                  <a:gd name="connsiteY1" fmla="*/ 0 h 419100"/>
                  <a:gd name="connsiteX2" fmla="*/ 168276 w 168276"/>
                  <a:gd name="connsiteY2" fmla="*/ 419100 h 419100"/>
                  <a:gd name="connsiteX3" fmla="*/ 78584 w 168276"/>
                  <a:gd name="connsiteY3" fmla="*/ 412750 h 419100"/>
                  <a:gd name="connsiteX4" fmla="*/ 84137 w 168276"/>
                  <a:gd name="connsiteY4" fmla="*/ 42069 h 419100"/>
                  <a:gd name="connsiteX5" fmla="*/ 42068 w 168276"/>
                  <a:gd name="connsiteY5" fmla="*/ 419100 h 419100"/>
                  <a:gd name="connsiteX6" fmla="*/ 0 w 168276"/>
                  <a:gd name="connsiteY6" fmla="*/ 419100 h 419100"/>
                  <a:gd name="connsiteX0" fmla="*/ 0 w 117476"/>
                  <a:gd name="connsiteY0" fmla="*/ 419101 h 419101"/>
                  <a:gd name="connsiteX1" fmla="*/ 84138 w 117476"/>
                  <a:gd name="connsiteY1" fmla="*/ 1 h 419101"/>
                  <a:gd name="connsiteX2" fmla="*/ 117476 w 117476"/>
                  <a:gd name="connsiteY2" fmla="*/ 415926 h 419101"/>
                  <a:gd name="connsiteX3" fmla="*/ 78584 w 117476"/>
                  <a:gd name="connsiteY3" fmla="*/ 412751 h 419101"/>
                  <a:gd name="connsiteX4" fmla="*/ 84137 w 117476"/>
                  <a:gd name="connsiteY4" fmla="*/ 42070 h 419101"/>
                  <a:gd name="connsiteX5" fmla="*/ 42068 w 117476"/>
                  <a:gd name="connsiteY5" fmla="*/ 419101 h 419101"/>
                  <a:gd name="connsiteX6" fmla="*/ 0 w 117476"/>
                  <a:gd name="connsiteY6" fmla="*/ 419101 h 419101"/>
                  <a:gd name="connsiteX0" fmla="*/ 0 w 481932"/>
                  <a:gd name="connsiteY0" fmla="*/ 419101 h 419101"/>
                  <a:gd name="connsiteX1" fmla="*/ 84138 w 481932"/>
                  <a:gd name="connsiteY1" fmla="*/ 1 h 419101"/>
                  <a:gd name="connsiteX2" fmla="*/ 117476 w 481932"/>
                  <a:gd name="connsiteY2" fmla="*/ 415926 h 419101"/>
                  <a:gd name="connsiteX3" fmla="*/ 78584 w 481932"/>
                  <a:gd name="connsiteY3" fmla="*/ 412751 h 419101"/>
                  <a:gd name="connsiteX4" fmla="*/ 481015 w 481932"/>
                  <a:gd name="connsiteY4" fmla="*/ 51595 h 419101"/>
                  <a:gd name="connsiteX5" fmla="*/ 42068 w 481932"/>
                  <a:gd name="connsiteY5" fmla="*/ 419101 h 419101"/>
                  <a:gd name="connsiteX6" fmla="*/ 0 w 481932"/>
                  <a:gd name="connsiteY6" fmla="*/ 419101 h 419101"/>
                  <a:gd name="connsiteX0" fmla="*/ 0 w 522948"/>
                  <a:gd name="connsiteY0" fmla="*/ 384177 h 384177"/>
                  <a:gd name="connsiteX1" fmla="*/ 522291 w 522948"/>
                  <a:gd name="connsiteY1" fmla="*/ 2 h 384177"/>
                  <a:gd name="connsiteX2" fmla="*/ 117476 w 522948"/>
                  <a:gd name="connsiteY2" fmla="*/ 381002 h 384177"/>
                  <a:gd name="connsiteX3" fmla="*/ 78584 w 522948"/>
                  <a:gd name="connsiteY3" fmla="*/ 377827 h 384177"/>
                  <a:gd name="connsiteX4" fmla="*/ 481015 w 522948"/>
                  <a:gd name="connsiteY4" fmla="*/ 16671 h 384177"/>
                  <a:gd name="connsiteX5" fmla="*/ 42068 w 522948"/>
                  <a:gd name="connsiteY5" fmla="*/ 384177 h 384177"/>
                  <a:gd name="connsiteX6" fmla="*/ 0 w 522948"/>
                  <a:gd name="connsiteY6" fmla="*/ 384177 h 384177"/>
                  <a:gd name="connsiteX0" fmla="*/ 0 w 534734"/>
                  <a:gd name="connsiteY0" fmla="*/ 414739 h 414739"/>
                  <a:gd name="connsiteX1" fmla="*/ 392112 w 534734"/>
                  <a:gd name="connsiteY1" fmla="*/ 67078 h 414739"/>
                  <a:gd name="connsiteX2" fmla="*/ 522291 w 534734"/>
                  <a:gd name="connsiteY2" fmla="*/ 30564 h 414739"/>
                  <a:gd name="connsiteX3" fmla="*/ 117476 w 534734"/>
                  <a:gd name="connsiteY3" fmla="*/ 411564 h 414739"/>
                  <a:gd name="connsiteX4" fmla="*/ 78584 w 534734"/>
                  <a:gd name="connsiteY4" fmla="*/ 408389 h 414739"/>
                  <a:gd name="connsiteX5" fmla="*/ 481015 w 534734"/>
                  <a:gd name="connsiteY5" fmla="*/ 47233 h 414739"/>
                  <a:gd name="connsiteX6" fmla="*/ 42068 w 534734"/>
                  <a:gd name="connsiteY6" fmla="*/ 414739 h 414739"/>
                  <a:gd name="connsiteX7" fmla="*/ 0 w 534734"/>
                  <a:gd name="connsiteY7" fmla="*/ 414739 h 414739"/>
                  <a:gd name="connsiteX0" fmla="*/ 0 w 529982"/>
                  <a:gd name="connsiteY0" fmla="*/ 460275 h 460275"/>
                  <a:gd name="connsiteX1" fmla="*/ 354015 w 529982"/>
                  <a:gd name="connsiteY1" fmla="*/ 33238 h 460275"/>
                  <a:gd name="connsiteX2" fmla="*/ 522291 w 529982"/>
                  <a:gd name="connsiteY2" fmla="*/ 76100 h 460275"/>
                  <a:gd name="connsiteX3" fmla="*/ 117476 w 529982"/>
                  <a:gd name="connsiteY3" fmla="*/ 457100 h 460275"/>
                  <a:gd name="connsiteX4" fmla="*/ 78584 w 529982"/>
                  <a:gd name="connsiteY4" fmla="*/ 453925 h 460275"/>
                  <a:gd name="connsiteX5" fmla="*/ 481015 w 529982"/>
                  <a:gd name="connsiteY5" fmla="*/ 92769 h 460275"/>
                  <a:gd name="connsiteX6" fmla="*/ 42068 w 529982"/>
                  <a:gd name="connsiteY6" fmla="*/ 460275 h 460275"/>
                  <a:gd name="connsiteX7" fmla="*/ 0 w 529982"/>
                  <a:gd name="connsiteY7" fmla="*/ 460275 h 460275"/>
                  <a:gd name="connsiteX0" fmla="*/ 0 w 529982"/>
                  <a:gd name="connsiteY0" fmla="*/ 460275 h 460275"/>
                  <a:gd name="connsiteX1" fmla="*/ 354015 w 529982"/>
                  <a:gd name="connsiteY1" fmla="*/ 33238 h 460275"/>
                  <a:gd name="connsiteX2" fmla="*/ 522291 w 529982"/>
                  <a:gd name="connsiteY2" fmla="*/ 76100 h 460275"/>
                  <a:gd name="connsiteX3" fmla="*/ 117476 w 529982"/>
                  <a:gd name="connsiteY3" fmla="*/ 457100 h 460275"/>
                  <a:gd name="connsiteX4" fmla="*/ 78584 w 529982"/>
                  <a:gd name="connsiteY4" fmla="*/ 453925 h 460275"/>
                  <a:gd name="connsiteX5" fmla="*/ 481015 w 529982"/>
                  <a:gd name="connsiteY5" fmla="*/ 92769 h 460275"/>
                  <a:gd name="connsiteX6" fmla="*/ 401637 w 529982"/>
                  <a:gd name="connsiteY6" fmla="*/ 118964 h 460275"/>
                  <a:gd name="connsiteX7" fmla="*/ 42068 w 529982"/>
                  <a:gd name="connsiteY7" fmla="*/ 460275 h 460275"/>
                  <a:gd name="connsiteX8" fmla="*/ 0 w 529982"/>
                  <a:gd name="connsiteY8" fmla="*/ 460275 h 460275"/>
                  <a:gd name="connsiteX0" fmla="*/ 0 w 529982"/>
                  <a:gd name="connsiteY0" fmla="*/ 460275 h 460275"/>
                  <a:gd name="connsiteX1" fmla="*/ 354015 w 529982"/>
                  <a:gd name="connsiteY1" fmla="*/ 33238 h 460275"/>
                  <a:gd name="connsiteX2" fmla="*/ 522291 w 529982"/>
                  <a:gd name="connsiteY2" fmla="*/ 76100 h 460275"/>
                  <a:gd name="connsiteX3" fmla="*/ 117476 w 529982"/>
                  <a:gd name="connsiteY3" fmla="*/ 457100 h 460275"/>
                  <a:gd name="connsiteX4" fmla="*/ 78584 w 529982"/>
                  <a:gd name="connsiteY4" fmla="*/ 453925 h 460275"/>
                  <a:gd name="connsiteX5" fmla="*/ 481015 w 529982"/>
                  <a:gd name="connsiteY5" fmla="*/ 92769 h 460275"/>
                  <a:gd name="connsiteX6" fmla="*/ 373065 w 529982"/>
                  <a:gd name="connsiteY6" fmla="*/ 52289 h 460275"/>
                  <a:gd name="connsiteX7" fmla="*/ 42068 w 529982"/>
                  <a:gd name="connsiteY7" fmla="*/ 460275 h 460275"/>
                  <a:gd name="connsiteX8" fmla="*/ 0 w 529982"/>
                  <a:gd name="connsiteY8" fmla="*/ 460275 h 460275"/>
                  <a:gd name="connsiteX0" fmla="*/ 0 w 529982"/>
                  <a:gd name="connsiteY0" fmla="*/ 460275 h 460275"/>
                  <a:gd name="connsiteX1" fmla="*/ 354015 w 529982"/>
                  <a:gd name="connsiteY1" fmla="*/ 33238 h 460275"/>
                  <a:gd name="connsiteX2" fmla="*/ 522291 w 529982"/>
                  <a:gd name="connsiteY2" fmla="*/ 76100 h 460275"/>
                  <a:gd name="connsiteX3" fmla="*/ 117476 w 529982"/>
                  <a:gd name="connsiteY3" fmla="*/ 457100 h 460275"/>
                  <a:gd name="connsiteX4" fmla="*/ 78584 w 529982"/>
                  <a:gd name="connsiteY4" fmla="*/ 453925 h 460275"/>
                  <a:gd name="connsiteX5" fmla="*/ 414337 w 529982"/>
                  <a:gd name="connsiteY5" fmla="*/ 125314 h 460275"/>
                  <a:gd name="connsiteX6" fmla="*/ 481015 w 529982"/>
                  <a:gd name="connsiteY6" fmla="*/ 92769 h 460275"/>
                  <a:gd name="connsiteX7" fmla="*/ 373065 w 529982"/>
                  <a:gd name="connsiteY7" fmla="*/ 52289 h 460275"/>
                  <a:gd name="connsiteX8" fmla="*/ 42068 w 529982"/>
                  <a:gd name="connsiteY8" fmla="*/ 460275 h 460275"/>
                  <a:gd name="connsiteX9" fmla="*/ 0 w 529982"/>
                  <a:gd name="connsiteY9" fmla="*/ 460275 h 460275"/>
                  <a:gd name="connsiteX0" fmla="*/ 0 w 525428"/>
                  <a:gd name="connsiteY0" fmla="*/ 449980 h 449980"/>
                  <a:gd name="connsiteX1" fmla="*/ 354015 w 525428"/>
                  <a:gd name="connsiteY1" fmla="*/ 22943 h 449980"/>
                  <a:gd name="connsiteX2" fmla="*/ 522291 w 525428"/>
                  <a:gd name="connsiteY2" fmla="*/ 65805 h 449980"/>
                  <a:gd name="connsiteX3" fmla="*/ 436562 w 525428"/>
                  <a:gd name="connsiteY3" fmla="*/ 134069 h 449980"/>
                  <a:gd name="connsiteX4" fmla="*/ 117476 w 525428"/>
                  <a:gd name="connsiteY4" fmla="*/ 446805 h 449980"/>
                  <a:gd name="connsiteX5" fmla="*/ 78584 w 525428"/>
                  <a:gd name="connsiteY5" fmla="*/ 443630 h 449980"/>
                  <a:gd name="connsiteX6" fmla="*/ 414337 w 525428"/>
                  <a:gd name="connsiteY6" fmla="*/ 115019 h 449980"/>
                  <a:gd name="connsiteX7" fmla="*/ 481015 w 525428"/>
                  <a:gd name="connsiteY7" fmla="*/ 82474 h 449980"/>
                  <a:gd name="connsiteX8" fmla="*/ 373065 w 525428"/>
                  <a:gd name="connsiteY8" fmla="*/ 41994 h 449980"/>
                  <a:gd name="connsiteX9" fmla="*/ 42068 w 525428"/>
                  <a:gd name="connsiteY9" fmla="*/ 449980 h 449980"/>
                  <a:gd name="connsiteX10" fmla="*/ 0 w 525428"/>
                  <a:gd name="connsiteY10" fmla="*/ 449980 h 449980"/>
                  <a:gd name="connsiteX0" fmla="*/ 0 w 525428"/>
                  <a:gd name="connsiteY0" fmla="*/ 490038 h 490038"/>
                  <a:gd name="connsiteX1" fmla="*/ 354015 w 525428"/>
                  <a:gd name="connsiteY1" fmla="*/ 63001 h 490038"/>
                  <a:gd name="connsiteX2" fmla="*/ 522291 w 525428"/>
                  <a:gd name="connsiteY2" fmla="*/ 105863 h 490038"/>
                  <a:gd name="connsiteX3" fmla="*/ 436562 w 525428"/>
                  <a:gd name="connsiteY3" fmla="*/ 174127 h 490038"/>
                  <a:gd name="connsiteX4" fmla="*/ 117476 w 525428"/>
                  <a:gd name="connsiteY4" fmla="*/ 486863 h 490038"/>
                  <a:gd name="connsiteX5" fmla="*/ 78584 w 525428"/>
                  <a:gd name="connsiteY5" fmla="*/ 483688 h 490038"/>
                  <a:gd name="connsiteX6" fmla="*/ 357187 w 525428"/>
                  <a:gd name="connsiteY6" fmla="*/ 12202 h 490038"/>
                  <a:gd name="connsiteX7" fmla="*/ 481015 w 525428"/>
                  <a:gd name="connsiteY7" fmla="*/ 122532 h 490038"/>
                  <a:gd name="connsiteX8" fmla="*/ 373065 w 525428"/>
                  <a:gd name="connsiteY8" fmla="*/ 82052 h 490038"/>
                  <a:gd name="connsiteX9" fmla="*/ 42068 w 525428"/>
                  <a:gd name="connsiteY9" fmla="*/ 490038 h 490038"/>
                  <a:gd name="connsiteX10" fmla="*/ 0 w 525428"/>
                  <a:gd name="connsiteY10" fmla="*/ 490038 h 490038"/>
                  <a:gd name="connsiteX0" fmla="*/ 0 w 525428"/>
                  <a:gd name="connsiteY0" fmla="*/ 449980 h 449980"/>
                  <a:gd name="connsiteX1" fmla="*/ 354015 w 525428"/>
                  <a:gd name="connsiteY1" fmla="*/ 22943 h 449980"/>
                  <a:gd name="connsiteX2" fmla="*/ 522291 w 525428"/>
                  <a:gd name="connsiteY2" fmla="*/ 65805 h 449980"/>
                  <a:gd name="connsiteX3" fmla="*/ 436562 w 525428"/>
                  <a:gd name="connsiteY3" fmla="*/ 134069 h 449980"/>
                  <a:gd name="connsiteX4" fmla="*/ 117476 w 525428"/>
                  <a:gd name="connsiteY4" fmla="*/ 446805 h 449980"/>
                  <a:gd name="connsiteX5" fmla="*/ 78584 w 525428"/>
                  <a:gd name="connsiteY5" fmla="*/ 443630 h 449980"/>
                  <a:gd name="connsiteX6" fmla="*/ 407987 w 525428"/>
                  <a:gd name="connsiteY6" fmla="*/ 115019 h 449980"/>
                  <a:gd name="connsiteX7" fmla="*/ 481015 w 525428"/>
                  <a:gd name="connsiteY7" fmla="*/ 82474 h 449980"/>
                  <a:gd name="connsiteX8" fmla="*/ 373065 w 525428"/>
                  <a:gd name="connsiteY8" fmla="*/ 41994 h 449980"/>
                  <a:gd name="connsiteX9" fmla="*/ 42068 w 525428"/>
                  <a:gd name="connsiteY9" fmla="*/ 449980 h 449980"/>
                  <a:gd name="connsiteX10" fmla="*/ 0 w 525428"/>
                  <a:gd name="connsiteY10" fmla="*/ 449980 h 449980"/>
                  <a:gd name="connsiteX0" fmla="*/ 0 w 525428"/>
                  <a:gd name="connsiteY0" fmla="*/ 449980 h 449980"/>
                  <a:gd name="connsiteX1" fmla="*/ 354015 w 525428"/>
                  <a:gd name="connsiteY1" fmla="*/ 22943 h 449980"/>
                  <a:gd name="connsiteX2" fmla="*/ 522291 w 525428"/>
                  <a:gd name="connsiteY2" fmla="*/ 65805 h 449980"/>
                  <a:gd name="connsiteX3" fmla="*/ 436562 w 525428"/>
                  <a:gd name="connsiteY3" fmla="*/ 134069 h 449980"/>
                  <a:gd name="connsiteX4" fmla="*/ 117476 w 525428"/>
                  <a:gd name="connsiteY4" fmla="*/ 446805 h 449980"/>
                  <a:gd name="connsiteX5" fmla="*/ 78584 w 525428"/>
                  <a:gd name="connsiteY5" fmla="*/ 443630 h 449980"/>
                  <a:gd name="connsiteX6" fmla="*/ 407987 w 525428"/>
                  <a:gd name="connsiteY6" fmla="*/ 115019 h 449980"/>
                  <a:gd name="connsiteX7" fmla="*/ 490540 w 525428"/>
                  <a:gd name="connsiteY7" fmla="*/ 60249 h 449980"/>
                  <a:gd name="connsiteX8" fmla="*/ 373065 w 525428"/>
                  <a:gd name="connsiteY8" fmla="*/ 41994 h 449980"/>
                  <a:gd name="connsiteX9" fmla="*/ 42068 w 525428"/>
                  <a:gd name="connsiteY9" fmla="*/ 449980 h 449980"/>
                  <a:gd name="connsiteX10" fmla="*/ 0 w 525428"/>
                  <a:gd name="connsiteY10" fmla="*/ 449980 h 449980"/>
                  <a:gd name="connsiteX0" fmla="*/ 0 w 537480"/>
                  <a:gd name="connsiteY0" fmla="*/ 452298 h 452298"/>
                  <a:gd name="connsiteX1" fmla="*/ 354015 w 537480"/>
                  <a:gd name="connsiteY1" fmla="*/ 25261 h 452298"/>
                  <a:gd name="connsiteX2" fmla="*/ 534991 w 537480"/>
                  <a:gd name="connsiteY2" fmla="*/ 55423 h 452298"/>
                  <a:gd name="connsiteX3" fmla="*/ 436562 w 537480"/>
                  <a:gd name="connsiteY3" fmla="*/ 136387 h 452298"/>
                  <a:gd name="connsiteX4" fmla="*/ 117476 w 537480"/>
                  <a:gd name="connsiteY4" fmla="*/ 449123 h 452298"/>
                  <a:gd name="connsiteX5" fmla="*/ 78584 w 537480"/>
                  <a:gd name="connsiteY5" fmla="*/ 445948 h 452298"/>
                  <a:gd name="connsiteX6" fmla="*/ 407987 w 537480"/>
                  <a:gd name="connsiteY6" fmla="*/ 117337 h 452298"/>
                  <a:gd name="connsiteX7" fmla="*/ 490540 w 537480"/>
                  <a:gd name="connsiteY7" fmla="*/ 62567 h 452298"/>
                  <a:gd name="connsiteX8" fmla="*/ 373065 w 537480"/>
                  <a:gd name="connsiteY8" fmla="*/ 44312 h 452298"/>
                  <a:gd name="connsiteX9" fmla="*/ 42068 w 537480"/>
                  <a:gd name="connsiteY9" fmla="*/ 452298 h 452298"/>
                  <a:gd name="connsiteX10" fmla="*/ 0 w 537480"/>
                  <a:gd name="connsiteY10" fmla="*/ 452298 h 452298"/>
                  <a:gd name="connsiteX0" fmla="*/ 0 w 535332"/>
                  <a:gd name="connsiteY0" fmla="*/ 464970 h 464970"/>
                  <a:gd name="connsiteX1" fmla="*/ 354015 w 535332"/>
                  <a:gd name="connsiteY1" fmla="*/ 37933 h 464970"/>
                  <a:gd name="connsiteX2" fmla="*/ 534991 w 535332"/>
                  <a:gd name="connsiteY2" fmla="*/ 68095 h 464970"/>
                  <a:gd name="connsiteX3" fmla="*/ 436562 w 535332"/>
                  <a:gd name="connsiteY3" fmla="*/ 149059 h 464970"/>
                  <a:gd name="connsiteX4" fmla="*/ 117476 w 535332"/>
                  <a:gd name="connsiteY4" fmla="*/ 461795 h 464970"/>
                  <a:gd name="connsiteX5" fmla="*/ 78584 w 535332"/>
                  <a:gd name="connsiteY5" fmla="*/ 458620 h 464970"/>
                  <a:gd name="connsiteX6" fmla="*/ 407987 w 535332"/>
                  <a:gd name="connsiteY6" fmla="*/ 130009 h 464970"/>
                  <a:gd name="connsiteX7" fmla="*/ 490540 w 535332"/>
                  <a:gd name="connsiteY7" fmla="*/ 75239 h 464970"/>
                  <a:gd name="connsiteX8" fmla="*/ 373065 w 535332"/>
                  <a:gd name="connsiteY8" fmla="*/ 56984 h 464970"/>
                  <a:gd name="connsiteX9" fmla="*/ 42068 w 535332"/>
                  <a:gd name="connsiteY9" fmla="*/ 464970 h 464970"/>
                  <a:gd name="connsiteX10" fmla="*/ 0 w 535332"/>
                  <a:gd name="connsiteY10" fmla="*/ 464970 h 464970"/>
                  <a:gd name="connsiteX0" fmla="*/ 0 w 535332"/>
                  <a:gd name="connsiteY0" fmla="*/ 464970 h 464970"/>
                  <a:gd name="connsiteX1" fmla="*/ 354015 w 535332"/>
                  <a:gd name="connsiteY1" fmla="*/ 37933 h 464970"/>
                  <a:gd name="connsiteX2" fmla="*/ 534991 w 535332"/>
                  <a:gd name="connsiteY2" fmla="*/ 68095 h 464970"/>
                  <a:gd name="connsiteX3" fmla="*/ 436562 w 535332"/>
                  <a:gd name="connsiteY3" fmla="*/ 149059 h 464970"/>
                  <a:gd name="connsiteX4" fmla="*/ 117476 w 535332"/>
                  <a:gd name="connsiteY4" fmla="*/ 461795 h 464970"/>
                  <a:gd name="connsiteX5" fmla="*/ 78584 w 535332"/>
                  <a:gd name="connsiteY5" fmla="*/ 458620 h 464970"/>
                  <a:gd name="connsiteX6" fmla="*/ 407987 w 535332"/>
                  <a:gd name="connsiteY6" fmla="*/ 130009 h 464970"/>
                  <a:gd name="connsiteX7" fmla="*/ 506415 w 535332"/>
                  <a:gd name="connsiteY7" fmla="*/ 68889 h 464970"/>
                  <a:gd name="connsiteX8" fmla="*/ 373065 w 535332"/>
                  <a:gd name="connsiteY8" fmla="*/ 56984 h 464970"/>
                  <a:gd name="connsiteX9" fmla="*/ 42068 w 535332"/>
                  <a:gd name="connsiteY9" fmla="*/ 464970 h 464970"/>
                  <a:gd name="connsiteX10" fmla="*/ 0 w 535332"/>
                  <a:gd name="connsiteY10" fmla="*/ 464970 h 464970"/>
                  <a:gd name="connsiteX0" fmla="*/ 0 w 535332"/>
                  <a:gd name="connsiteY0" fmla="*/ 464970 h 464970"/>
                  <a:gd name="connsiteX1" fmla="*/ 354015 w 535332"/>
                  <a:gd name="connsiteY1" fmla="*/ 37933 h 464970"/>
                  <a:gd name="connsiteX2" fmla="*/ 534991 w 535332"/>
                  <a:gd name="connsiteY2" fmla="*/ 68095 h 464970"/>
                  <a:gd name="connsiteX3" fmla="*/ 436562 w 535332"/>
                  <a:gd name="connsiteY3" fmla="*/ 149059 h 464970"/>
                  <a:gd name="connsiteX4" fmla="*/ 117476 w 535332"/>
                  <a:gd name="connsiteY4" fmla="*/ 461795 h 464970"/>
                  <a:gd name="connsiteX5" fmla="*/ 78584 w 535332"/>
                  <a:gd name="connsiteY5" fmla="*/ 458620 h 464970"/>
                  <a:gd name="connsiteX6" fmla="*/ 407987 w 535332"/>
                  <a:gd name="connsiteY6" fmla="*/ 130009 h 464970"/>
                  <a:gd name="connsiteX7" fmla="*/ 506415 w 535332"/>
                  <a:gd name="connsiteY7" fmla="*/ 68889 h 464970"/>
                  <a:gd name="connsiteX8" fmla="*/ 373065 w 535332"/>
                  <a:gd name="connsiteY8" fmla="*/ 56984 h 464970"/>
                  <a:gd name="connsiteX9" fmla="*/ 42068 w 535332"/>
                  <a:gd name="connsiteY9" fmla="*/ 464970 h 464970"/>
                  <a:gd name="connsiteX10" fmla="*/ 0 w 535332"/>
                  <a:gd name="connsiteY10" fmla="*/ 464970 h 464970"/>
                  <a:gd name="connsiteX0" fmla="*/ 0 w 535332"/>
                  <a:gd name="connsiteY0" fmla="*/ 464970 h 464970"/>
                  <a:gd name="connsiteX1" fmla="*/ 354015 w 535332"/>
                  <a:gd name="connsiteY1" fmla="*/ 37933 h 464970"/>
                  <a:gd name="connsiteX2" fmla="*/ 534991 w 535332"/>
                  <a:gd name="connsiteY2" fmla="*/ 68095 h 464970"/>
                  <a:gd name="connsiteX3" fmla="*/ 436562 w 535332"/>
                  <a:gd name="connsiteY3" fmla="*/ 149059 h 464970"/>
                  <a:gd name="connsiteX4" fmla="*/ 117476 w 535332"/>
                  <a:gd name="connsiteY4" fmla="*/ 461795 h 464970"/>
                  <a:gd name="connsiteX5" fmla="*/ 78584 w 535332"/>
                  <a:gd name="connsiteY5" fmla="*/ 458620 h 464970"/>
                  <a:gd name="connsiteX6" fmla="*/ 407987 w 535332"/>
                  <a:gd name="connsiteY6" fmla="*/ 130009 h 464970"/>
                  <a:gd name="connsiteX7" fmla="*/ 512765 w 535332"/>
                  <a:gd name="connsiteY7" fmla="*/ 81589 h 464970"/>
                  <a:gd name="connsiteX8" fmla="*/ 373065 w 535332"/>
                  <a:gd name="connsiteY8" fmla="*/ 56984 h 464970"/>
                  <a:gd name="connsiteX9" fmla="*/ 42068 w 535332"/>
                  <a:gd name="connsiteY9" fmla="*/ 464970 h 464970"/>
                  <a:gd name="connsiteX10" fmla="*/ 0 w 535332"/>
                  <a:gd name="connsiteY10" fmla="*/ 464970 h 464970"/>
                  <a:gd name="connsiteX0" fmla="*/ 0 w 535332"/>
                  <a:gd name="connsiteY0" fmla="*/ 464970 h 464970"/>
                  <a:gd name="connsiteX1" fmla="*/ 354015 w 535332"/>
                  <a:gd name="connsiteY1" fmla="*/ 37933 h 464970"/>
                  <a:gd name="connsiteX2" fmla="*/ 534991 w 535332"/>
                  <a:gd name="connsiteY2" fmla="*/ 68095 h 464970"/>
                  <a:gd name="connsiteX3" fmla="*/ 436562 w 535332"/>
                  <a:gd name="connsiteY3" fmla="*/ 149059 h 464970"/>
                  <a:gd name="connsiteX4" fmla="*/ 117476 w 535332"/>
                  <a:gd name="connsiteY4" fmla="*/ 461795 h 464970"/>
                  <a:gd name="connsiteX5" fmla="*/ 78584 w 535332"/>
                  <a:gd name="connsiteY5" fmla="*/ 458620 h 464970"/>
                  <a:gd name="connsiteX6" fmla="*/ 407987 w 535332"/>
                  <a:gd name="connsiteY6" fmla="*/ 130009 h 464970"/>
                  <a:gd name="connsiteX7" fmla="*/ 515940 w 535332"/>
                  <a:gd name="connsiteY7" fmla="*/ 68889 h 464970"/>
                  <a:gd name="connsiteX8" fmla="*/ 373065 w 535332"/>
                  <a:gd name="connsiteY8" fmla="*/ 56984 h 464970"/>
                  <a:gd name="connsiteX9" fmla="*/ 42068 w 535332"/>
                  <a:gd name="connsiteY9" fmla="*/ 464970 h 464970"/>
                  <a:gd name="connsiteX10" fmla="*/ 0 w 535332"/>
                  <a:gd name="connsiteY10" fmla="*/ 464970 h 464970"/>
                  <a:gd name="connsiteX0" fmla="*/ 0 w 535332"/>
                  <a:gd name="connsiteY0" fmla="*/ 464970 h 464970"/>
                  <a:gd name="connsiteX1" fmla="*/ 354015 w 535332"/>
                  <a:gd name="connsiteY1" fmla="*/ 37933 h 464970"/>
                  <a:gd name="connsiteX2" fmla="*/ 534991 w 535332"/>
                  <a:gd name="connsiteY2" fmla="*/ 68095 h 464970"/>
                  <a:gd name="connsiteX3" fmla="*/ 436562 w 535332"/>
                  <a:gd name="connsiteY3" fmla="*/ 149059 h 464970"/>
                  <a:gd name="connsiteX4" fmla="*/ 117476 w 535332"/>
                  <a:gd name="connsiteY4" fmla="*/ 461795 h 464970"/>
                  <a:gd name="connsiteX5" fmla="*/ 78584 w 535332"/>
                  <a:gd name="connsiteY5" fmla="*/ 458620 h 464970"/>
                  <a:gd name="connsiteX6" fmla="*/ 407987 w 535332"/>
                  <a:gd name="connsiteY6" fmla="*/ 130009 h 464970"/>
                  <a:gd name="connsiteX7" fmla="*/ 515940 w 535332"/>
                  <a:gd name="connsiteY7" fmla="*/ 68889 h 464970"/>
                  <a:gd name="connsiteX8" fmla="*/ 373065 w 535332"/>
                  <a:gd name="connsiteY8" fmla="*/ 56984 h 464970"/>
                  <a:gd name="connsiteX9" fmla="*/ 42068 w 535332"/>
                  <a:gd name="connsiteY9" fmla="*/ 464970 h 464970"/>
                  <a:gd name="connsiteX10" fmla="*/ 0 w 535332"/>
                  <a:gd name="connsiteY10" fmla="*/ 464970 h 464970"/>
                  <a:gd name="connsiteX0" fmla="*/ 0 w 536914"/>
                  <a:gd name="connsiteY0" fmla="*/ 455356 h 455356"/>
                  <a:gd name="connsiteX1" fmla="*/ 354015 w 536914"/>
                  <a:gd name="connsiteY1" fmla="*/ 28319 h 455356"/>
                  <a:gd name="connsiteX2" fmla="*/ 534991 w 536914"/>
                  <a:gd name="connsiteY2" fmla="*/ 58481 h 455356"/>
                  <a:gd name="connsiteX3" fmla="*/ 436562 w 536914"/>
                  <a:gd name="connsiteY3" fmla="*/ 139445 h 455356"/>
                  <a:gd name="connsiteX4" fmla="*/ 117476 w 536914"/>
                  <a:gd name="connsiteY4" fmla="*/ 452181 h 455356"/>
                  <a:gd name="connsiteX5" fmla="*/ 78584 w 536914"/>
                  <a:gd name="connsiteY5" fmla="*/ 449006 h 455356"/>
                  <a:gd name="connsiteX6" fmla="*/ 407987 w 536914"/>
                  <a:gd name="connsiteY6" fmla="*/ 120395 h 455356"/>
                  <a:gd name="connsiteX7" fmla="*/ 515940 w 536914"/>
                  <a:gd name="connsiteY7" fmla="*/ 59275 h 455356"/>
                  <a:gd name="connsiteX8" fmla="*/ 373065 w 536914"/>
                  <a:gd name="connsiteY8" fmla="*/ 47370 h 455356"/>
                  <a:gd name="connsiteX9" fmla="*/ 42068 w 536914"/>
                  <a:gd name="connsiteY9" fmla="*/ 455356 h 455356"/>
                  <a:gd name="connsiteX10" fmla="*/ 0 w 536914"/>
                  <a:gd name="connsiteY10" fmla="*/ 455356 h 455356"/>
                  <a:gd name="connsiteX0" fmla="*/ 0 w 552577"/>
                  <a:gd name="connsiteY0" fmla="*/ 461812 h 461812"/>
                  <a:gd name="connsiteX1" fmla="*/ 354015 w 552577"/>
                  <a:gd name="connsiteY1" fmla="*/ 34775 h 461812"/>
                  <a:gd name="connsiteX2" fmla="*/ 550866 w 552577"/>
                  <a:gd name="connsiteY2" fmla="*/ 42712 h 461812"/>
                  <a:gd name="connsiteX3" fmla="*/ 436562 w 552577"/>
                  <a:gd name="connsiteY3" fmla="*/ 145901 h 461812"/>
                  <a:gd name="connsiteX4" fmla="*/ 117476 w 552577"/>
                  <a:gd name="connsiteY4" fmla="*/ 458637 h 461812"/>
                  <a:gd name="connsiteX5" fmla="*/ 78584 w 552577"/>
                  <a:gd name="connsiteY5" fmla="*/ 455462 h 461812"/>
                  <a:gd name="connsiteX6" fmla="*/ 407987 w 552577"/>
                  <a:gd name="connsiteY6" fmla="*/ 126851 h 461812"/>
                  <a:gd name="connsiteX7" fmla="*/ 515940 w 552577"/>
                  <a:gd name="connsiteY7" fmla="*/ 65731 h 461812"/>
                  <a:gd name="connsiteX8" fmla="*/ 373065 w 552577"/>
                  <a:gd name="connsiteY8" fmla="*/ 53826 h 461812"/>
                  <a:gd name="connsiteX9" fmla="*/ 42068 w 552577"/>
                  <a:gd name="connsiteY9" fmla="*/ 461812 h 461812"/>
                  <a:gd name="connsiteX10" fmla="*/ 0 w 552577"/>
                  <a:gd name="connsiteY10" fmla="*/ 461812 h 461812"/>
                  <a:gd name="connsiteX0" fmla="*/ 0 w 552577"/>
                  <a:gd name="connsiteY0" fmla="*/ 463674 h 463674"/>
                  <a:gd name="connsiteX1" fmla="*/ 354015 w 552577"/>
                  <a:gd name="connsiteY1" fmla="*/ 36637 h 463674"/>
                  <a:gd name="connsiteX2" fmla="*/ 550866 w 552577"/>
                  <a:gd name="connsiteY2" fmla="*/ 44574 h 463674"/>
                  <a:gd name="connsiteX3" fmla="*/ 436562 w 552577"/>
                  <a:gd name="connsiteY3" fmla="*/ 147763 h 463674"/>
                  <a:gd name="connsiteX4" fmla="*/ 117476 w 552577"/>
                  <a:gd name="connsiteY4" fmla="*/ 460499 h 463674"/>
                  <a:gd name="connsiteX5" fmla="*/ 78584 w 552577"/>
                  <a:gd name="connsiteY5" fmla="*/ 457324 h 463674"/>
                  <a:gd name="connsiteX6" fmla="*/ 407987 w 552577"/>
                  <a:gd name="connsiteY6" fmla="*/ 128713 h 463674"/>
                  <a:gd name="connsiteX7" fmla="*/ 515943 w 552577"/>
                  <a:gd name="connsiteY7" fmla="*/ 45368 h 463674"/>
                  <a:gd name="connsiteX8" fmla="*/ 373065 w 552577"/>
                  <a:gd name="connsiteY8" fmla="*/ 55688 h 463674"/>
                  <a:gd name="connsiteX9" fmla="*/ 42068 w 552577"/>
                  <a:gd name="connsiteY9" fmla="*/ 463674 h 463674"/>
                  <a:gd name="connsiteX10" fmla="*/ 0 w 552577"/>
                  <a:gd name="connsiteY10" fmla="*/ 463674 h 463674"/>
                  <a:gd name="connsiteX0" fmla="*/ 0 w 552577"/>
                  <a:gd name="connsiteY0" fmla="*/ 461813 h 461813"/>
                  <a:gd name="connsiteX1" fmla="*/ 354015 w 552577"/>
                  <a:gd name="connsiteY1" fmla="*/ 34776 h 461813"/>
                  <a:gd name="connsiteX2" fmla="*/ 550866 w 552577"/>
                  <a:gd name="connsiteY2" fmla="*/ 42713 h 461813"/>
                  <a:gd name="connsiteX3" fmla="*/ 436562 w 552577"/>
                  <a:gd name="connsiteY3" fmla="*/ 145902 h 461813"/>
                  <a:gd name="connsiteX4" fmla="*/ 117476 w 552577"/>
                  <a:gd name="connsiteY4" fmla="*/ 458638 h 461813"/>
                  <a:gd name="connsiteX5" fmla="*/ 78584 w 552577"/>
                  <a:gd name="connsiteY5" fmla="*/ 455463 h 461813"/>
                  <a:gd name="connsiteX6" fmla="*/ 407987 w 552577"/>
                  <a:gd name="connsiteY6" fmla="*/ 126852 h 461813"/>
                  <a:gd name="connsiteX7" fmla="*/ 515943 w 552577"/>
                  <a:gd name="connsiteY7" fmla="*/ 43507 h 461813"/>
                  <a:gd name="connsiteX8" fmla="*/ 373065 w 552577"/>
                  <a:gd name="connsiteY8" fmla="*/ 53827 h 461813"/>
                  <a:gd name="connsiteX9" fmla="*/ 42068 w 552577"/>
                  <a:gd name="connsiteY9" fmla="*/ 461813 h 461813"/>
                  <a:gd name="connsiteX10" fmla="*/ 0 w 552577"/>
                  <a:gd name="connsiteY10" fmla="*/ 461813 h 461813"/>
                  <a:gd name="connsiteX0" fmla="*/ 0 w 551920"/>
                  <a:gd name="connsiteY0" fmla="*/ 477810 h 477810"/>
                  <a:gd name="connsiteX1" fmla="*/ 379415 w 551920"/>
                  <a:gd name="connsiteY1" fmla="*/ 25373 h 477810"/>
                  <a:gd name="connsiteX2" fmla="*/ 550866 w 551920"/>
                  <a:gd name="connsiteY2" fmla="*/ 58710 h 477810"/>
                  <a:gd name="connsiteX3" fmla="*/ 436562 w 551920"/>
                  <a:gd name="connsiteY3" fmla="*/ 161899 h 477810"/>
                  <a:gd name="connsiteX4" fmla="*/ 117476 w 551920"/>
                  <a:gd name="connsiteY4" fmla="*/ 474635 h 477810"/>
                  <a:gd name="connsiteX5" fmla="*/ 78584 w 551920"/>
                  <a:gd name="connsiteY5" fmla="*/ 471460 h 477810"/>
                  <a:gd name="connsiteX6" fmla="*/ 407987 w 551920"/>
                  <a:gd name="connsiteY6" fmla="*/ 142849 h 477810"/>
                  <a:gd name="connsiteX7" fmla="*/ 515943 w 551920"/>
                  <a:gd name="connsiteY7" fmla="*/ 59504 h 477810"/>
                  <a:gd name="connsiteX8" fmla="*/ 373065 w 551920"/>
                  <a:gd name="connsiteY8" fmla="*/ 69824 h 477810"/>
                  <a:gd name="connsiteX9" fmla="*/ 42068 w 551920"/>
                  <a:gd name="connsiteY9" fmla="*/ 477810 h 477810"/>
                  <a:gd name="connsiteX10" fmla="*/ 0 w 551920"/>
                  <a:gd name="connsiteY10" fmla="*/ 477810 h 477810"/>
                  <a:gd name="connsiteX0" fmla="*/ 0 w 550866"/>
                  <a:gd name="connsiteY0" fmla="*/ 482967 h 482967"/>
                  <a:gd name="connsiteX1" fmla="*/ 379415 w 550866"/>
                  <a:gd name="connsiteY1" fmla="*/ 30530 h 482967"/>
                  <a:gd name="connsiteX2" fmla="*/ 550866 w 550866"/>
                  <a:gd name="connsiteY2" fmla="*/ 63867 h 482967"/>
                  <a:gd name="connsiteX3" fmla="*/ 436562 w 550866"/>
                  <a:gd name="connsiteY3" fmla="*/ 167056 h 482967"/>
                  <a:gd name="connsiteX4" fmla="*/ 117476 w 550866"/>
                  <a:gd name="connsiteY4" fmla="*/ 479792 h 482967"/>
                  <a:gd name="connsiteX5" fmla="*/ 78584 w 550866"/>
                  <a:gd name="connsiteY5" fmla="*/ 476617 h 482967"/>
                  <a:gd name="connsiteX6" fmla="*/ 407987 w 550866"/>
                  <a:gd name="connsiteY6" fmla="*/ 148006 h 482967"/>
                  <a:gd name="connsiteX7" fmla="*/ 515943 w 550866"/>
                  <a:gd name="connsiteY7" fmla="*/ 64661 h 482967"/>
                  <a:gd name="connsiteX8" fmla="*/ 373065 w 550866"/>
                  <a:gd name="connsiteY8" fmla="*/ 74981 h 482967"/>
                  <a:gd name="connsiteX9" fmla="*/ 42068 w 550866"/>
                  <a:gd name="connsiteY9" fmla="*/ 482967 h 482967"/>
                  <a:gd name="connsiteX10" fmla="*/ 0 w 550866"/>
                  <a:gd name="connsiteY10" fmla="*/ 482967 h 482967"/>
                  <a:gd name="connsiteX0" fmla="*/ 0 w 550866"/>
                  <a:gd name="connsiteY0" fmla="*/ 482967 h 482967"/>
                  <a:gd name="connsiteX1" fmla="*/ 379415 w 550866"/>
                  <a:gd name="connsiteY1" fmla="*/ 30530 h 482967"/>
                  <a:gd name="connsiteX2" fmla="*/ 550866 w 550866"/>
                  <a:gd name="connsiteY2" fmla="*/ 63867 h 482967"/>
                  <a:gd name="connsiteX3" fmla="*/ 436562 w 550866"/>
                  <a:gd name="connsiteY3" fmla="*/ 167056 h 482967"/>
                  <a:gd name="connsiteX4" fmla="*/ 117476 w 550866"/>
                  <a:gd name="connsiteY4" fmla="*/ 479792 h 482967"/>
                  <a:gd name="connsiteX5" fmla="*/ 78584 w 550866"/>
                  <a:gd name="connsiteY5" fmla="*/ 476617 h 482967"/>
                  <a:gd name="connsiteX6" fmla="*/ 430215 w 550866"/>
                  <a:gd name="connsiteY6" fmla="*/ 125781 h 482967"/>
                  <a:gd name="connsiteX7" fmla="*/ 515943 w 550866"/>
                  <a:gd name="connsiteY7" fmla="*/ 64661 h 482967"/>
                  <a:gd name="connsiteX8" fmla="*/ 373065 w 550866"/>
                  <a:gd name="connsiteY8" fmla="*/ 74981 h 482967"/>
                  <a:gd name="connsiteX9" fmla="*/ 42068 w 550866"/>
                  <a:gd name="connsiteY9" fmla="*/ 482967 h 482967"/>
                  <a:gd name="connsiteX10" fmla="*/ 0 w 550866"/>
                  <a:gd name="connsiteY10" fmla="*/ 482967 h 482967"/>
                  <a:gd name="connsiteX0" fmla="*/ 0 w 553814"/>
                  <a:gd name="connsiteY0" fmla="*/ 477079 h 477079"/>
                  <a:gd name="connsiteX1" fmla="*/ 379415 w 553814"/>
                  <a:gd name="connsiteY1" fmla="*/ 24642 h 477079"/>
                  <a:gd name="connsiteX2" fmla="*/ 550866 w 553814"/>
                  <a:gd name="connsiteY2" fmla="*/ 57979 h 477079"/>
                  <a:gd name="connsiteX3" fmla="*/ 461965 w 553814"/>
                  <a:gd name="connsiteY3" fmla="*/ 135768 h 477079"/>
                  <a:gd name="connsiteX4" fmla="*/ 117476 w 553814"/>
                  <a:gd name="connsiteY4" fmla="*/ 473904 h 477079"/>
                  <a:gd name="connsiteX5" fmla="*/ 78584 w 553814"/>
                  <a:gd name="connsiteY5" fmla="*/ 470729 h 477079"/>
                  <a:gd name="connsiteX6" fmla="*/ 430215 w 553814"/>
                  <a:gd name="connsiteY6" fmla="*/ 119893 h 477079"/>
                  <a:gd name="connsiteX7" fmla="*/ 515943 w 553814"/>
                  <a:gd name="connsiteY7" fmla="*/ 58773 h 477079"/>
                  <a:gd name="connsiteX8" fmla="*/ 373065 w 553814"/>
                  <a:gd name="connsiteY8" fmla="*/ 69093 h 477079"/>
                  <a:gd name="connsiteX9" fmla="*/ 42068 w 553814"/>
                  <a:gd name="connsiteY9" fmla="*/ 477079 h 477079"/>
                  <a:gd name="connsiteX10" fmla="*/ 0 w 553814"/>
                  <a:gd name="connsiteY10" fmla="*/ 477079 h 477079"/>
                  <a:gd name="connsiteX0" fmla="*/ 0 w 553814"/>
                  <a:gd name="connsiteY0" fmla="*/ 477079 h 477079"/>
                  <a:gd name="connsiteX1" fmla="*/ 379415 w 553814"/>
                  <a:gd name="connsiteY1" fmla="*/ 24642 h 477079"/>
                  <a:gd name="connsiteX2" fmla="*/ 550866 w 553814"/>
                  <a:gd name="connsiteY2" fmla="*/ 57979 h 477079"/>
                  <a:gd name="connsiteX3" fmla="*/ 461965 w 553814"/>
                  <a:gd name="connsiteY3" fmla="*/ 135768 h 477079"/>
                  <a:gd name="connsiteX4" fmla="*/ 117476 w 553814"/>
                  <a:gd name="connsiteY4" fmla="*/ 473904 h 477079"/>
                  <a:gd name="connsiteX5" fmla="*/ 78584 w 553814"/>
                  <a:gd name="connsiteY5" fmla="*/ 470729 h 477079"/>
                  <a:gd name="connsiteX6" fmla="*/ 201612 w 553814"/>
                  <a:gd name="connsiteY6" fmla="*/ 338968 h 477079"/>
                  <a:gd name="connsiteX7" fmla="*/ 430215 w 553814"/>
                  <a:gd name="connsiteY7" fmla="*/ 119893 h 477079"/>
                  <a:gd name="connsiteX8" fmla="*/ 515943 w 553814"/>
                  <a:gd name="connsiteY8" fmla="*/ 58773 h 477079"/>
                  <a:gd name="connsiteX9" fmla="*/ 373065 w 553814"/>
                  <a:gd name="connsiteY9" fmla="*/ 69093 h 477079"/>
                  <a:gd name="connsiteX10" fmla="*/ 42068 w 553814"/>
                  <a:gd name="connsiteY10" fmla="*/ 477079 h 477079"/>
                  <a:gd name="connsiteX11" fmla="*/ 0 w 553814"/>
                  <a:gd name="connsiteY11" fmla="*/ 477079 h 477079"/>
                  <a:gd name="connsiteX0" fmla="*/ 0 w 553203"/>
                  <a:gd name="connsiteY0" fmla="*/ 477079 h 477079"/>
                  <a:gd name="connsiteX1" fmla="*/ 379415 w 553203"/>
                  <a:gd name="connsiteY1" fmla="*/ 24642 h 477079"/>
                  <a:gd name="connsiteX2" fmla="*/ 550866 w 553203"/>
                  <a:gd name="connsiteY2" fmla="*/ 57979 h 477079"/>
                  <a:gd name="connsiteX3" fmla="*/ 461965 w 553203"/>
                  <a:gd name="connsiteY3" fmla="*/ 135768 h 477079"/>
                  <a:gd name="connsiteX4" fmla="*/ 230187 w 553203"/>
                  <a:gd name="connsiteY4" fmla="*/ 367543 h 477079"/>
                  <a:gd name="connsiteX5" fmla="*/ 117476 w 553203"/>
                  <a:gd name="connsiteY5" fmla="*/ 473904 h 477079"/>
                  <a:gd name="connsiteX6" fmla="*/ 78584 w 553203"/>
                  <a:gd name="connsiteY6" fmla="*/ 470729 h 477079"/>
                  <a:gd name="connsiteX7" fmla="*/ 201612 w 553203"/>
                  <a:gd name="connsiteY7" fmla="*/ 338968 h 477079"/>
                  <a:gd name="connsiteX8" fmla="*/ 430215 w 553203"/>
                  <a:gd name="connsiteY8" fmla="*/ 119893 h 477079"/>
                  <a:gd name="connsiteX9" fmla="*/ 515943 w 553203"/>
                  <a:gd name="connsiteY9" fmla="*/ 58773 h 477079"/>
                  <a:gd name="connsiteX10" fmla="*/ 373065 w 553203"/>
                  <a:gd name="connsiteY10" fmla="*/ 69093 h 477079"/>
                  <a:gd name="connsiteX11" fmla="*/ 42068 w 553203"/>
                  <a:gd name="connsiteY11" fmla="*/ 477079 h 477079"/>
                  <a:gd name="connsiteX12" fmla="*/ 0 w 553203"/>
                  <a:gd name="connsiteY12" fmla="*/ 477079 h 477079"/>
                  <a:gd name="connsiteX0" fmla="*/ 0 w 553203"/>
                  <a:gd name="connsiteY0" fmla="*/ 477079 h 477079"/>
                  <a:gd name="connsiteX1" fmla="*/ 379415 w 553203"/>
                  <a:gd name="connsiteY1" fmla="*/ 24642 h 477079"/>
                  <a:gd name="connsiteX2" fmla="*/ 550866 w 553203"/>
                  <a:gd name="connsiteY2" fmla="*/ 57979 h 477079"/>
                  <a:gd name="connsiteX3" fmla="*/ 461965 w 553203"/>
                  <a:gd name="connsiteY3" fmla="*/ 135768 h 477079"/>
                  <a:gd name="connsiteX4" fmla="*/ 230187 w 553203"/>
                  <a:gd name="connsiteY4" fmla="*/ 367543 h 477079"/>
                  <a:gd name="connsiteX5" fmla="*/ 117476 w 553203"/>
                  <a:gd name="connsiteY5" fmla="*/ 473904 h 477079"/>
                  <a:gd name="connsiteX6" fmla="*/ 78584 w 553203"/>
                  <a:gd name="connsiteY6" fmla="*/ 470729 h 477079"/>
                  <a:gd name="connsiteX7" fmla="*/ 201612 w 553203"/>
                  <a:gd name="connsiteY7" fmla="*/ 338968 h 477079"/>
                  <a:gd name="connsiteX8" fmla="*/ 430215 w 553203"/>
                  <a:gd name="connsiteY8" fmla="*/ 119893 h 477079"/>
                  <a:gd name="connsiteX9" fmla="*/ 515943 w 553203"/>
                  <a:gd name="connsiteY9" fmla="*/ 58773 h 477079"/>
                  <a:gd name="connsiteX10" fmla="*/ 373065 w 553203"/>
                  <a:gd name="connsiteY10" fmla="*/ 69093 h 477079"/>
                  <a:gd name="connsiteX11" fmla="*/ 176212 w 553203"/>
                  <a:gd name="connsiteY11" fmla="*/ 319917 h 477079"/>
                  <a:gd name="connsiteX12" fmla="*/ 42068 w 553203"/>
                  <a:gd name="connsiteY12" fmla="*/ 477079 h 477079"/>
                  <a:gd name="connsiteX13" fmla="*/ 0 w 553203"/>
                  <a:gd name="connsiteY13" fmla="*/ 477079 h 477079"/>
                  <a:gd name="connsiteX0" fmla="*/ 0 w 553203"/>
                  <a:gd name="connsiteY0" fmla="*/ 466920 h 466920"/>
                  <a:gd name="connsiteX1" fmla="*/ 147637 w 553203"/>
                  <a:gd name="connsiteY1" fmla="*/ 290708 h 466920"/>
                  <a:gd name="connsiteX2" fmla="*/ 379415 w 553203"/>
                  <a:gd name="connsiteY2" fmla="*/ 14483 h 466920"/>
                  <a:gd name="connsiteX3" fmla="*/ 550866 w 553203"/>
                  <a:gd name="connsiteY3" fmla="*/ 47820 h 466920"/>
                  <a:gd name="connsiteX4" fmla="*/ 461965 w 553203"/>
                  <a:gd name="connsiteY4" fmla="*/ 125609 h 466920"/>
                  <a:gd name="connsiteX5" fmla="*/ 230187 w 553203"/>
                  <a:gd name="connsiteY5" fmla="*/ 357384 h 466920"/>
                  <a:gd name="connsiteX6" fmla="*/ 117476 w 553203"/>
                  <a:gd name="connsiteY6" fmla="*/ 463745 h 466920"/>
                  <a:gd name="connsiteX7" fmla="*/ 78584 w 553203"/>
                  <a:gd name="connsiteY7" fmla="*/ 460570 h 466920"/>
                  <a:gd name="connsiteX8" fmla="*/ 201612 w 553203"/>
                  <a:gd name="connsiteY8" fmla="*/ 328809 h 466920"/>
                  <a:gd name="connsiteX9" fmla="*/ 430215 w 553203"/>
                  <a:gd name="connsiteY9" fmla="*/ 109734 h 466920"/>
                  <a:gd name="connsiteX10" fmla="*/ 515943 w 553203"/>
                  <a:gd name="connsiteY10" fmla="*/ 48614 h 466920"/>
                  <a:gd name="connsiteX11" fmla="*/ 373065 w 553203"/>
                  <a:gd name="connsiteY11" fmla="*/ 58934 h 466920"/>
                  <a:gd name="connsiteX12" fmla="*/ 176212 w 553203"/>
                  <a:gd name="connsiteY12" fmla="*/ 309758 h 466920"/>
                  <a:gd name="connsiteX13" fmla="*/ 42068 w 553203"/>
                  <a:gd name="connsiteY13" fmla="*/ 466920 h 466920"/>
                  <a:gd name="connsiteX14" fmla="*/ 0 w 553203"/>
                  <a:gd name="connsiteY14" fmla="*/ 466920 h 466920"/>
                  <a:gd name="connsiteX0" fmla="*/ 0 w 553203"/>
                  <a:gd name="connsiteY0" fmla="*/ 466920 h 466920"/>
                  <a:gd name="connsiteX1" fmla="*/ 58740 w 553203"/>
                  <a:gd name="connsiteY1" fmla="*/ 68458 h 466920"/>
                  <a:gd name="connsiteX2" fmla="*/ 379415 w 553203"/>
                  <a:gd name="connsiteY2" fmla="*/ 14483 h 466920"/>
                  <a:gd name="connsiteX3" fmla="*/ 550866 w 553203"/>
                  <a:gd name="connsiteY3" fmla="*/ 47820 h 466920"/>
                  <a:gd name="connsiteX4" fmla="*/ 461965 w 553203"/>
                  <a:gd name="connsiteY4" fmla="*/ 125609 h 466920"/>
                  <a:gd name="connsiteX5" fmla="*/ 230187 w 553203"/>
                  <a:gd name="connsiteY5" fmla="*/ 357384 h 466920"/>
                  <a:gd name="connsiteX6" fmla="*/ 117476 w 553203"/>
                  <a:gd name="connsiteY6" fmla="*/ 463745 h 466920"/>
                  <a:gd name="connsiteX7" fmla="*/ 78584 w 553203"/>
                  <a:gd name="connsiteY7" fmla="*/ 460570 h 466920"/>
                  <a:gd name="connsiteX8" fmla="*/ 201612 w 553203"/>
                  <a:gd name="connsiteY8" fmla="*/ 328809 h 466920"/>
                  <a:gd name="connsiteX9" fmla="*/ 430215 w 553203"/>
                  <a:gd name="connsiteY9" fmla="*/ 109734 h 466920"/>
                  <a:gd name="connsiteX10" fmla="*/ 515943 w 553203"/>
                  <a:gd name="connsiteY10" fmla="*/ 48614 h 466920"/>
                  <a:gd name="connsiteX11" fmla="*/ 373065 w 553203"/>
                  <a:gd name="connsiteY11" fmla="*/ 58934 h 466920"/>
                  <a:gd name="connsiteX12" fmla="*/ 176212 w 553203"/>
                  <a:gd name="connsiteY12" fmla="*/ 309758 h 466920"/>
                  <a:gd name="connsiteX13" fmla="*/ 42068 w 553203"/>
                  <a:gd name="connsiteY13" fmla="*/ 466920 h 466920"/>
                  <a:gd name="connsiteX14" fmla="*/ 0 w 553203"/>
                  <a:gd name="connsiteY14" fmla="*/ 466920 h 466920"/>
                  <a:gd name="connsiteX0" fmla="*/ 0 w 553203"/>
                  <a:gd name="connsiteY0" fmla="*/ 466920 h 466920"/>
                  <a:gd name="connsiteX1" fmla="*/ 58740 w 553203"/>
                  <a:gd name="connsiteY1" fmla="*/ 68458 h 466920"/>
                  <a:gd name="connsiteX2" fmla="*/ 379415 w 553203"/>
                  <a:gd name="connsiteY2" fmla="*/ 14483 h 466920"/>
                  <a:gd name="connsiteX3" fmla="*/ 550866 w 553203"/>
                  <a:gd name="connsiteY3" fmla="*/ 47820 h 466920"/>
                  <a:gd name="connsiteX4" fmla="*/ 461965 w 553203"/>
                  <a:gd name="connsiteY4" fmla="*/ 125609 h 466920"/>
                  <a:gd name="connsiteX5" fmla="*/ 230187 w 553203"/>
                  <a:gd name="connsiteY5" fmla="*/ 357384 h 466920"/>
                  <a:gd name="connsiteX6" fmla="*/ 117476 w 553203"/>
                  <a:gd name="connsiteY6" fmla="*/ 463745 h 466920"/>
                  <a:gd name="connsiteX7" fmla="*/ 78584 w 553203"/>
                  <a:gd name="connsiteY7" fmla="*/ 460570 h 466920"/>
                  <a:gd name="connsiteX8" fmla="*/ 201612 w 553203"/>
                  <a:gd name="connsiteY8" fmla="*/ 328809 h 466920"/>
                  <a:gd name="connsiteX9" fmla="*/ 430215 w 553203"/>
                  <a:gd name="connsiteY9" fmla="*/ 109734 h 466920"/>
                  <a:gd name="connsiteX10" fmla="*/ 515943 w 553203"/>
                  <a:gd name="connsiteY10" fmla="*/ 48614 h 466920"/>
                  <a:gd name="connsiteX11" fmla="*/ 373065 w 553203"/>
                  <a:gd name="connsiteY11" fmla="*/ 58934 h 466920"/>
                  <a:gd name="connsiteX12" fmla="*/ 74615 w 553203"/>
                  <a:gd name="connsiteY12" fmla="*/ 87508 h 466920"/>
                  <a:gd name="connsiteX13" fmla="*/ 42068 w 553203"/>
                  <a:gd name="connsiteY13" fmla="*/ 466920 h 466920"/>
                  <a:gd name="connsiteX14" fmla="*/ 0 w 553203"/>
                  <a:gd name="connsiteY14" fmla="*/ 466920 h 466920"/>
                  <a:gd name="connsiteX0" fmla="*/ 0 w 553203"/>
                  <a:gd name="connsiteY0" fmla="*/ 466920 h 466920"/>
                  <a:gd name="connsiteX1" fmla="*/ 58740 w 553203"/>
                  <a:gd name="connsiteY1" fmla="*/ 68458 h 466920"/>
                  <a:gd name="connsiteX2" fmla="*/ 379415 w 553203"/>
                  <a:gd name="connsiteY2" fmla="*/ 14483 h 466920"/>
                  <a:gd name="connsiteX3" fmla="*/ 550866 w 553203"/>
                  <a:gd name="connsiteY3" fmla="*/ 47820 h 466920"/>
                  <a:gd name="connsiteX4" fmla="*/ 461965 w 553203"/>
                  <a:gd name="connsiteY4" fmla="*/ 125609 h 466920"/>
                  <a:gd name="connsiteX5" fmla="*/ 230187 w 553203"/>
                  <a:gd name="connsiteY5" fmla="*/ 357384 h 466920"/>
                  <a:gd name="connsiteX6" fmla="*/ 117476 w 553203"/>
                  <a:gd name="connsiteY6" fmla="*/ 463745 h 466920"/>
                  <a:gd name="connsiteX7" fmla="*/ 78584 w 553203"/>
                  <a:gd name="connsiteY7" fmla="*/ 460570 h 466920"/>
                  <a:gd name="connsiteX8" fmla="*/ 201612 w 553203"/>
                  <a:gd name="connsiteY8" fmla="*/ 328809 h 466920"/>
                  <a:gd name="connsiteX9" fmla="*/ 430215 w 553203"/>
                  <a:gd name="connsiteY9" fmla="*/ 109734 h 466920"/>
                  <a:gd name="connsiteX10" fmla="*/ 515943 w 553203"/>
                  <a:gd name="connsiteY10" fmla="*/ 48614 h 466920"/>
                  <a:gd name="connsiteX11" fmla="*/ 373065 w 553203"/>
                  <a:gd name="connsiteY11" fmla="*/ 58934 h 466920"/>
                  <a:gd name="connsiteX12" fmla="*/ 74615 w 553203"/>
                  <a:gd name="connsiteY12" fmla="*/ 87508 h 466920"/>
                  <a:gd name="connsiteX13" fmla="*/ 42068 w 553203"/>
                  <a:gd name="connsiteY13" fmla="*/ 466920 h 466920"/>
                  <a:gd name="connsiteX14" fmla="*/ 0 w 553203"/>
                  <a:gd name="connsiteY14" fmla="*/ 466920 h 466920"/>
                  <a:gd name="connsiteX0" fmla="*/ 0 w 553203"/>
                  <a:gd name="connsiteY0" fmla="*/ 466920 h 466920"/>
                  <a:gd name="connsiteX1" fmla="*/ 77793 w 553203"/>
                  <a:gd name="connsiteY1" fmla="*/ 125608 h 466920"/>
                  <a:gd name="connsiteX2" fmla="*/ 379415 w 553203"/>
                  <a:gd name="connsiteY2" fmla="*/ 14483 h 466920"/>
                  <a:gd name="connsiteX3" fmla="*/ 550866 w 553203"/>
                  <a:gd name="connsiteY3" fmla="*/ 47820 h 466920"/>
                  <a:gd name="connsiteX4" fmla="*/ 461965 w 553203"/>
                  <a:gd name="connsiteY4" fmla="*/ 125609 h 466920"/>
                  <a:gd name="connsiteX5" fmla="*/ 230187 w 553203"/>
                  <a:gd name="connsiteY5" fmla="*/ 357384 h 466920"/>
                  <a:gd name="connsiteX6" fmla="*/ 117476 w 553203"/>
                  <a:gd name="connsiteY6" fmla="*/ 463745 h 466920"/>
                  <a:gd name="connsiteX7" fmla="*/ 78584 w 553203"/>
                  <a:gd name="connsiteY7" fmla="*/ 460570 h 466920"/>
                  <a:gd name="connsiteX8" fmla="*/ 201612 w 553203"/>
                  <a:gd name="connsiteY8" fmla="*/ 328809 h 466920"/>
                  <a:gd name="connsiteX9" fmla="*/ 430215 w 553203"/>
                  <a:gd name="connsiteY9" fmla="*/ 109734 h 466920"/>
                  <a:gd name="connsiteX10" fmla="*/ 515943 w 553203"/>
                  <a:gd name="connsiteY10" fmla="*/ 48614 h 466920"/>
                  <a:gd name="connsiteX11" fmla="*/ 373065 w 553203"/>
                  <a:gd name="connsiteY11" fmla="*/ 58934 h 466920"/>
                  <a:gd name="connsiteX12" fmla="*/ 74615 w 553203"/>
                  <a:gd name="connsiteY12" fmla="*/ 87508 h 466920"/>
                  <a:gd name="connsiteX13" fmla="*/ 42068 w 553203"/>
                  <a:gd name="connsiteY13" fmla="*/ 466920 h 466920"/>
                  <a:gd name="connsiteX14" fmla="*/ 0 w 553203"/>
                  <a:gd name="connsiteY14" fmla="*/ 466920 h 466920"/>
                  <a:gd name="connsiteX0" fmla="*/ 0 w 553203"/>
                  <a:gd name="connsiteY0" fmla="*/ 466920 h 466920"/>
                  <a:gd name="connsiteX1" fmla="*/ 77793 w 553203"/>
                  <a:gd name="connsiteY1" fmla="*/ 125608 h 466920"/>
                  <a:gd name="connsiteX2" fmla="*/ 379415 w 553203"/>
                  <a:gd name="connsiteY2" fmla="*/ 14483 h 466920"/>
                  <a:gd name="connsiteX3" fmla="*/ 550866 w 553203"/>
                  <a:gd name="connsiteY3" fmla="*/ 47820 h 466920"/>
                  <a:gd name="connsiteX4" fmla="*/ 461965 w 553203"/>
                  <a:gd name="connsiteY4" fmla="*/ 125609 h 466920"/>
                  <a:gd name="connsiteX5" fmla="*/ 230187 w 553203"/>
                  <a:gd name="connsiteY5" fmla="*/ 357384 h 466920"/>
                  <a:gd name="connsiteX6" fmla="*/ 117476 w 553203"/>
                  <a:gd name="connsiteY6" fmla="*/ 463745 h 466920"/>
                  <a:gd name="connsiteX7" fmla="*/ 78584 w 553203"/>
                  <a:gd name="connsiteY7" fmla="*/ 460570 h 466920"/>
                  <a:gd name="connsiteX8" fmla="*/ 201612 w 553203"/>
                  <a:gd name="connsiteY8" fmla="*/ 328809 h 466920"/>
                  <a:gd name="connsiteX9" fmla="*/ 430215 w 553203"/>
                  <a:gd name="connsiteY9" fmla="*/ 109734 h 466920"/>
                  <a:gd name="connsiteX10" fmla="*/ 515943 w 553203"/>
                  <a:gd name="connsiteY10" fmla="*/ 48614 h 466920"/>
                  <a:gd name="connsiteX11" fmla="*/ 373065 w 553203"/>
                  <a:gd name="connsiteY11" fmla="*/ 58934 h 466920"/>
                  <a:gd name="connsiteX12" fmla="*/ 90493 w 553203"/>
                  <a:gd name="connsiteY12" fmla="*/ 135133 h 466920"/>
                  <a:gd name="connsiteX13" fmla="*/ 42068 w 553203"/>
                  <a:gd name="connsiteY13" fmla="*/ 466920 h 466920"/>
                  <a:gd name="connsiteX14" fmla="*/ 0 w 553203"/>
                  <a:gd name="connsiteY14" fmla="*/ 466920 h 466920"/>
                  <a:gd name="connsiteX0" fmla="*/ 0 w 553203"/>
                  <a:gd name="connsiteY0" fmla="*/ 466920 h 466920"/>
                  <a:gd name="connsiteX1" fmla="*/ 77793 w 553203"/>
                  <a:gd name="connsiteY1" fmla="*/ 125608 h 466920"/>
                  <a:gd name="connsiteX2" fmla="*/ 379415 w 553203"/>
                  <a:gd name="connsiteY2" fmla="*/ 14483 h 466920"/>
                  <a:gd name="connsiteX3" fmla="*/ 550866 w 553203"/>
                  <a:gd name="connsiteY3" fmla="*/ 47820 h 466920"/>
                  <a:gd name="connsiteX4" fmla="*/ 461965 w 553203"/>
                  <a:gd name="connsiteY4" fmla="*/ 125609 h 466920"/>
                  <a:gd name="connsiteX5" fmla="*/ 230187 w 553203"/>
                  <a:gd name="connsiteY5" fmla="*/ 357384 h 466920"/>
                  <a:gd name="connsiteX6" fmla="*/ 117476 w 553203"/>
                  <a:gd name="connsiteY6" fmla="*/ 463745 h 466920"/>
                  <a:gd name="connsiteX7" fmla="*/ 78584 w 553203"/>
                  <a:gd name="connsiteY7" fmla="*/ 460570 h 466920"/>
                  <a:gd name="connsiteX8" fmla="*/ 58740 w 553203"/>
                  <a:gd name="connsiteY8" fmla="*/ 68459 h 466920"/>
                  <a:gd name="connsiteX9" fmla="*/ 430215 w 553203"/>
                  <a:gd name="connsiteY9" fmla="*/ 109734 h 466920"/>
                  <a:gd name="connsiteX10" fmla="*/ 515943 w 553203"/>
                  <a:gd name="connsiteY10" fmla="*/ 48614 h 466920"/>
                  <a:gd name="connsiteX11" fmla="*/ 373065 w 553203"/>
                  <a:gd name="connsiteY11" fmla="*/ 58934 h 466920"/>
                  <a:gd name="connsiteX12" fmla="*/ 90493 w 553203"/>
                  <a:gd name="connsiteY12" fmla="*/ 135133 h 466920"/>
                  <a:gd name="connsiteX13" fmla="*/ 42068 w 553203"/>
                  <a:gd name="connsiteY13" fmla="*/ 466920 h 466920"/>
                  <a:gd name="connsiteX14" fmla="*/ 0 w 553203"/>
                  <a:gd name="connsiteY14" fmla="*/ 466920 h 466920"/>
                  <a:gd name="connsiteX0" fmla="*/ 0 w 553203"/>
                  <a:gd name="connsiteY0" fmla="*/ 466920 h 466920"/>
                  <a:gd name="connsiteX1" fmla="*/ 77793 w 553203"/>
                  <a:gd name="connsiteY1" fmla="*/ 125608 h 466920"/>
                  <a:gd name="connsiteX2" fmla="*/ 379415 w 553203"/>
                  <a:gd name="connsiteY2" fmla="*/ 14483 h 466920"/>
                  <a:gd name="connsiteX3" fmla="*/ 550866 w 553203"/>
                  <a:gd name="connsiteY3" fmla="*/ 47820 h 466920"/>
                  <a:gd name="connsiteX4" fmla="*/ 461965 w 553203"/>
                  <a:gd name="connsiteY4" fmla="*/ 125609 h 466920"/>
                  <a:gd name="connsiteX5" fmla="*/ 80965 w 553203"/>
                  <a:gd name="connsiteY5" fmla="*/ 77984 h 466920"/>
                  <a:gd name="connsiteX6" fmla="*/ 117476 w 553203"/>
                  <a:gd name="connsiteY6" fmla="*/ 463745 h 466920"/>
                  <a:gd name="connsiteX7" fmla="*/ 78584 w 553203"/>
                  <a:gd name="connsiteY7" fmla="*/ 460570 h 466920"/>
                  <a:gd name="connsiteX8" fmla="*/ 58740 w 553203"/>
                  <a:gd name="connsiteY8" fmla="*/ 68459 h 466920"/>
                  <a:gd name="connsiteX9" fmla="*/ 430215 w 553203"/>
                  <a:gd name="connsiteY9" fmla="*/ 109734 h 466920"/>
                  <a:gd name="connsiteX10" fmla="*/ 515943 w 553203"/>
                  <a:gd name="connsiteY10" fmla="*/ 48614 h 466920"/>
                  <a:gd name="connsiteX11" fmla="*/ 373065 w 553203"/>
                  <a:gd name="connsiteY11" fmla="*/ 58934 h 466920"/>
                  <a:gd name="connsiteX12" fmla="*/ 90493 w 553203"/>
                  <a:gd name="connsiteY12" fmla="*/ 135133 h 466920"/>
                  <a:gd name="connsiteX13" fmla="*/ 42068 w 553203"/>
                  <a:gd name="connsiteY13" fmla="*/ 466920 h 466920"/>
                  <a:gd name="connsiteX14" fmla="*/ 0 w 553203"/>
                  <a:gd name="connsiteY14" fmla="*/ 466920 h 466920"/>
                  <a:gd name="connsiteX0" fmla="*/ 0 w 553203"/>
                  <a:gd name="connsiteY0" fmla="*/ 466920 h 485970"/>
                  <a:gd name="connsiteX1" fmla="*/ 77793 w 553203"/>
                  <a:gd name="connsiteY1" fmla="*/ 125608 h 485970"/>
                  <a:gd name="connsiteX2" fmla="*/ 379415 w 553203"/>
                  <a:gd name="connsiteY2" fmla="*/ 14483 h 485970"/>
                  <a:gd name="connsiteX3" fmla="*/ 550866 w 553203"/>
                  <a:gd name="connsiteY3" fmla="*/ 47820 h 485970"/>
                  <a:gd name="connsiteX4" fmla="*/ 461965 w 553203"/>
                  <a:gd name="connsiteY4" fmla="*/ 125609 h 485970"/>
                  <a:gd name="connsiteX5" fmla="*/ 80965 w 553203"/>
                  <a:gd name="connsiteY5" fmla="*/ 77984 h 485970"/>
                  <a:gd name="connsiteX6" fmla="*/ 117476 w 553203"/>
                  <a:gd name="connsiteY6" fmla="*/ 463745 h 485970"/>
                  <a:gd name="connsiteX7" fmla="*/ 53187 w 553203"/>
                  <a:gd name="connsiteY7" fmla="*/ 485970 h 485970"/>
                  <a:gd name="connsiteX8" fmla="*/ 58740 w 553203"/>
                  <a:gd name="connsiteY8" fmla="*/ 68459 h 485970"/>
                  <a:gd name="connsiteX9" fmla="*/ 430215 w 553203"/>
                  <a:gd name="connsiteY9" fmla="*/ 109734 h 485970"/>
                  <a:gd name="connsiteX10" fmla="*/ 515943 w 553203"/>
                  <a:gd name="connsiteY10" fmla="*/ 48614 h 485970"/>
                  <a:gd name="connsiteX11" fmla="*/ 373065 w 553203"/>
                  <a:gd name="connsiteY11" fmla="*/ 58934 h 485970"/>
                  <a:gd name="connsiteX12" fmla="*/ 90493 w 553203"/>
                  <a:gd name="connsiteY12" fmla="*/ 135133 h 485970"/>
                  <a:gd name="connsiteX13" fmla="*/ 42068 w 553203"/>
                  <a:gd name="connsiteY13" fmla="*/ 466920 h 485970"/>
                  <a:gd name="connsiteX14" fmla="*/ 0 w 553203"/>
                  <a:gd name="connsiteY14" fmla="*/ 466920 h 485970"/>
                  <a:gd name="connsiteX0" fmla="*/ 0 w 553203"/>
                  <a:gd name="connsiteY0" fmla="*/ 466920 h 489145"/>
                  <a:gd name="connsiteX1" fmla="*/ 77793 w 553203"/>
                  <a:gd name="connsiteY1" fmla="*/ 125608 h 489145"/>
                  <a:gd name="connsiteX2" fmla="*/ 379415 w 553203"/>
                  <a:gd name="connsiteY2" fmla="*/ 14483 h 489145"/>
                  <a:gd name="connsiteX3" fmla="*/ 550866 w 553203"/>
                  <a:gd name="connsiteY3" fmla="*/ 47820 h 489145"/>
                  <a:gd name="connsiteX4" fmla="*/ 461965 w 553203"/>
                  <a:gd name="connsiteY4" fmla="*/ 125609 h 489145"/>
                  <a:gd name="connsiteX5" fmla="*/ 80965 w 553203"/>
                  <a:gd name="connsiteY5" fmla="*/ 77984 h 489145"/>
                  <a:gd name="connsiteX6" fmla="*/ 69854 w 553203"/>
                  <a:gd name="connsiteY6" fmla="*/ 489145 h 489145"/>
                  <a:gd name="connsiteX7" fmla="*/ 53187 w 553203"/>
                  <a:gd name="connsiteY7" fmla="*/ 485970 h 489145"/>
                  <a:gd name="connsiteX8" fmla="*/ 58740 w 553203"/>
                  <a:gd name="connsiteY8" fmla="*/ 68459 h 489145"/>
                  <a:gd name="connsiteX9" fmla="*/ 430215 w 553203"/>
                  <a:gd name="connsiteY9" fmla="*/ 109734 h 489145"/>
                  <a:gd name="connsiteX10" fmla="*/ 515943 w 553203"/>
                  <a:gd name="connsiteY10" fmla="*/ 48614 h 489145"/>
                  <a:gd name="connsiteX11" fmla="*/ 373065 w 553203"/>
                  <a:gd name="connsiteY11" fmla="*/ 58934 h 489145"/>
                  <a:gd name="connsiteX12" fmla="*/ 90493 w 553203"/>
                  <a:gd name="connsiteY12" fmla="*/ 135133 h 489145"/>
                  <a:gd name="connsiteX13" fmla="*/ 42068 w 553203"/>
                  <a:gd name="connsiteY13" fmla="*/ 466920 h 489145"/>
                  <a:gd name="connsiteX14" fmla="*/ 0 w 553203"/>
                  <a:gd name="connsiteY14" fmla="*/ 466920 h 489145"/>
                  <a:gd name="connsiteX0" fmla="*/ 0 w 553203"/>
                  <a:gd name="connsiteY0" fmla="*/ 466920 h 489145"/>
                  <a:gd name="connsiteX1" fmla="*/ 77793 w 553203"/>
                  <a:gd name="connsiteY1" fmla="*/ 125608 h 489145"/>
                  <a:gd name="connsiteX2" fmla="*/ 379415 w 553203"/>
                  <a:gd name="connsiteY2" fmla="*/ 14483 h 489145"/>
                  <a:gd name="connsiteX3" fmla="*/ 550866 w 553203"/>
                  <a:gd name="connsiteY3" fmla="*/ 47820 h 489145"/>
                  <a:gd name="connsiteX4" fmla="*/ 461965 w 553203"/>
                  <a:gd name="connsiteY4" fmla="*/ 125609 h 489145"/>
                  <a:gd name="connsiteX5" fmla="*/ 80965 w 553203"/>
                  <a:gd name="connsiteY5" fmla="*/ 77984 h 489145"/>
                  <a:gd name="connsiteX6" fmla="*/ 69854 w 553203"/>
                  <a:gd name="connsiteY6" fmla="*/ 489145 h 489145"/>
                  <a:gd name="connsiteX7" fmla="*/ 53187 w 553203"/>
                  <a:gd name="connsiteY7" fmla="*/ 485970 h 489145"/>
                  <a:gd name="connsiteX8" fmla="*/ 58740 w 553203"/>
                  <a:gd name="connsiteY8" fmla="*/ 68459 h 489145"/>
                  <a:gd name="connsiteX9" fmla="*/ 192090 w 553203"/>
                  <a:gd name="connsiteY9" fmla="*/ 145452 h 489145"/>
                  <a:gd name="connsiteX10" fmla="*/ 515943 w 553203"/>
                  <a:gd name="connsiteY10" fmla="*/ 48614 h 489145"/>
                  <a:gd name="connsiteX11" fmla="*/ 373065 w 553203"/>
                  <a:gd name="connsiteY11" fmla="*/ 58934 h 489145"/>
                  <a:gd name="connsiteX12" fmla="*/ 90493 w 553203"/>
                  <a:gd name="connsiteY12" fmla="*/ 135133 h 489145"/>
                  <a:gd name="connsiteX13" fmla="*/ 42068 w 553203"/>
                  <a:gd name="connsiteY13" fmla="*/ 466920 h 489145"/>
                  <a:gd name="connsiteX14" fmla="*/ 0 w 553203"/>
                  <a:gd name="connsiteY14" fmla="*/ 466920 h 489145"/>
                  <a:gd name="connsiteX0" fmla="*/ 0 w 553203"/>
                  <a:gd name="connsiteY0" fmla="*/ 466920 h 489145"/>
                  <a:gd name="connsiteX1" fmla="*/ 77793 w 553203"/>
                  <a:gd name="connsiteY1" fmla="*/ 125608 h 489145"/>
                  <a:gd name="connsiteX2" fmla="*/ 379415 w 553203"/>
                  <a:gd name="connsiteY2" fmla="*/ 14483 h 489145"/>
                  <a:gd name="connsiteX3" fmla="*/ 550866 w 553203"/>
                  <a:gd name="connsiteY3" fmla="*/ 47820 h 489145"/>
                  <a:gd name="connsiteX4" fmla="*/ 461965 w 553203"/>
                  <a:gd name="connsiteY4" fmla="*/ 125609 h 489145"/>
                  <a:gd name="connsiteX5" fmla="*/ 80965 w 553203"/>
                  <a:gd name="connsiteY5" fmla="*/ 77984 h 489145"/>
                  <a:gd name="connsiteX6" fmla="*/ 69854 w 553203"/>
                  <a:gd name="connsiteY6" fmla="*/ 489145 h 489145"/>
                  <a:gd name="connsiteX7" fmla="*/ 53187 w 553203"/>
                  <a:gd name="connsiteY7" fmla="*/ 485970 h 489145"/>
                  <a:gd name="connsiteX8" fmla="*/ 58740 w 553203"/>
                  <a:gd name="connsiteY8" fmla="*/ 68459 h 489145"/>
                  <a:gd name="connsiteX9" fmla="*/ 192090 w 553203"/>
                  <a:gd name="connsiteY9" fmla="*/ 145452 h 489145"/>
                  <a:gd name="connsiteX10" fmla="*/ 515943 w 553203"/>
                  <a:gd name="connsiteY10" fmla="*/ 48614 h 489145"/>
                  <a:gd name="connsiteX11" fmla="*/ 373065 w 553203"/>
                  <a:gd name="connsiteY11" fmla="*/ 58934 h 489145"/>
                  <a:gd name="connsiteX12" fmla="*/ 90493 w 553203"/>
                  <a:gd name="connsiteY12" fmla="*/ 135133 h 489145"/>
                  <a:gd name="connsiteX13" fmla="*/ 42068 w 553203"/>
                  <a:gd name="connsiteY13" fmla="*/ 466920 h 489145"/>
                  <a:gd name="connsiteX14" fmla="*/ 0 w 553203"/>
                  <a:gd name="connsiteY14" fmla="*/ 466920 h 489145"/>
                  <a:gd name="connsiteX0" fmla="*/ 0 w 553203"/>
                  <a:gd name="connsiteY0" fmla="*/ 466920 h 489145"/>
                  <a:gd name="connsiteX1" fmla="*/ 77793 w 553203"/>
                  <a:gd name="connsiteY1" fmla="*/ 125608 h 489145"/>
                  <a:gd name="connsiteX2" fmla="*/ 379415 w 553203"/>
                  <a:gd name="connsiteY2" fmla="*/ 14483 h 489145"/>
                  <a:gd name="connsiteX3" fmla="*/ 550866 w 553203"/>
                  <a:gd name="connsiteY3" fmla="*/ 47820 h 489145"/>
                  <a:gd name="connsiteX4" fmla="*/ 461965 w 553203"/>
                  <a:gd name="connsiteY4" fmla="*/ 125609 h 489145"/>
                  <a:gd name="connsiteX5" fmla="*/ 80965 w 553203"/>
                  <a:gd name="connsiteY5" fmla="*/ 77984 h 489145"/>
                  <a:gd name="connsiteX6" fmla="*/ 69854 w 553203"/>
                  <a:gd name="connsiteY6" fmla="*/ 489145 h 489145"/>
                  <a:gd name="connsiteX7" fmla="*/ 53187 w 553203"/>
                  <a:gd name="connsiteY7" fmla="*/ 485970 h 489145"/>
                  <a:gd name="connsiteX8" fmla="*/ 58740 w 553203"/>
                  <a:gd name="connsiteY8" fmla="*/ 68459 h 489145"/>
                  <a:gd name="connsiteX9" fmla="*/ 192090 w 553203"/>
                  <a:gd name="connsiteY9" fmla="*/ 145452 h 489145"/>
                  <a:gd name="connsiteX10" fmla="*/ 515943 w 553203"/>
                  <a:gd name="connsiteY10" fmla="*/ 48614 h 489145"/>
                  <a:gd name="connsiteX11" fmla="*/ 373065 w 553203"/>
                  <a:gd name="connsiteY11" fmla="*/ 58934 h 489145"/>
                  <a:gd name="connsiteX12" fmla="*/ 90493 w 553203"/>
                  <a:gd name="connsiteY12" fmla="*/ 135133 h 489145"/>
                  <a:gd name="connsiteX13" fmla="*/ 42068 w 553203"/>
                  <a:gd name="connsiteY13" fmla="*/ 466920 h 489145"/>
                  <a:gd name="connsiteX14" fmla="*/ 0 w 553203"/>
                  <a:gd name="connsiteY14" fmla="*/ 466920 h 489145"/>
                  <a:gd name="connsiteX0" fmla="*/ 0 w 554500"/>
                  <a:gd name="connsiteY0" fmla="*/ 467776 h 490001"/>
                  <a:gd name="connsiteX1" fmla="*/ 77793 w 554500"/>
                  <a:gd name="connsiteY1" fmla="*/ 126464 h 490001"/>
                  <a:gd name="connsiteX2" fmla="*/ 379415 w 554500"/>
                  <a:gd name="connsiteY2" fmla="*/ 15339 h 490001"/>
                  <a:gd name="connsiteX3" fmla="*/ 550866 w 554500"/>
                  <a:gd name="connsiteY3" fmla="*/ 48676 h 490001"/>
                  <a:gd name="connsiteX4" fmla="*/ 216697 w 554500"/>
                  <a:gd name="connsiteY4" fmla="*/ 159803 h 490001"/>
                  <a:gd name="connsiteX5" fmla="*/ 80965 w 554500"/>
                  <a:gd name="connsiteY5" fmla="*/ 78840 h 490001"/>
                  <a:gd name="connsiteX6" fmla="*/ 69854 w 554500"/>
                  <a:gd name="connsiteY6" fmla="*/ 490001 h 490001"/>
                  <a:gd name="connsiteX7" fmla="*/ 53187 w 554500"/>
                  <a:gd name="connsiteY7" fmla="*/ 486826 h 490001"/>
                  <a:gd name="connsiteX8" fmla="*/ 58740 w 554500"/>
                  <a:gd name="connsiteY8" fmla="*/ 69315 h 490001"/>
                  <a:gd name="connsiteX9" fmla="*/ 192090 w 554500"/>
                  <a:gd name="connsiteY9" fmla="*/ 146308 h 490001"/>
                  <a:gd name="connsiteX10" fmla="*/ 515943 w 554500"/>
                  <a:gd name="connsiteY10" fmla="*/ 49470 h 490001"/>
                  <a:gd name="connsiteX11" fmla="*/ 373065 w 554500"/>
                  <a:gd name="connsiteY11" fmla="*/ 59790 h 490001"/>
                  <a:gd name="connsiteX12" fmla="*/ 90493 w 554500"/>
                  <a:gd name="connsiteY12" fmla="*/ 135989 h 490001"/>
                  <a:gd name="connsiteX13" fmla="*/ 42068 w 554500"/>
                  <a:gd name="connsiteY13" fmla="*/ 467776 h 490001"/>
                  <a:gd name="connsiteX14" fmla="*/ 0 w 554500"/>
                  <a:gd name="connsiteY14" fmla="*/ 467776 h 490001"/>
                  <a:gd name="connsiteX0" fmla="*/ 0 w 554500"/>
                  <a:gd name="connsiteY0" fmla="*/ 467776 h 490001"/>
                  <a:gd name="connsiteX1" fmla="*/ 77793 w 554500"/>
                  <a:gd name="connsiteY1" fmla="*/ 126464 h 490001"/>
                  <a:gd name="connsiteX2" fmla="*/ 379415 w 554500"/>
                  <a:gd name="connsiteY2" fmla="*/ 15339 h 490001"/>
                  <a:gd name="connsiteX3" fmla="*/ 550866 w 554500"/>
                  <a:gd name="connsiteY3" fmla="*/ 48676 h 490001"/>
                  <a:gd name="connsiteX4" fmla="*/ 216697 w 554500"/>
                  <a:gd name="connsiteY4" fmla="*/ 159803 h 490001"/>
                  <a:gd name="connsiteX5" fmla="*/ 80965 w 554500"/>
                  <a:gd name="connsiteY5" fmla="*/ 78840 h 490001"/>
                  <a:gd name="connsiteX6" fmla="*/ 69854 w 554500"/>
                  <a:gd name="connsiteY6" fmla="*/ 490001 h 490001"/>
                  <a:gd name="connsiteX7" fmla="*/ 53187 w 554500"/>
                  <a:gd name="connsiteY7" fmla="*/ 486826 h 490001"/>
                  <a:gd name="connsiteX8" fmla="*/ 58740 w 554500"/>
                  <a:gd name="connsiteY8" fmla="*/ 69315 h 490001"/>
                  <a:gd name="connsiteX9" fmla="*/ 192090 w 554500"/>
                  <a:gd name="connsiteY9" fmla="*/ 146308 h 490001"/>
                  <a:gd name="connsiteX10" fmla="*/ 515943 w 554500"/>
                  <a:gd name="connsiteY10" fmla="*/ 49470 h 490001"/>
                  <a:gd name="connsiteX11" fmla="*/ 373065 w 554500"/>
                  <a:gd name="connsiteY11" fmla="*/ 59790 h 490001"/>
                  <a:gd name="connsiteX12" fmla="*/ 90493 w 554500"/>
                  <a:gd name="connsiteY12" fmla="*/ 135989 h 490001"/>
                  <a:gd name="connsiteX13" fmla="*/ 42068 w 554500"/>
                  <a:gd name="connsiteY13" fmla="*/ 467776 h 490001"/>
                  <a:gd name="connsiteX14" fmla="*/ 0 w 554500"/>
                  <a:gd name="connsiteY14" fmla="*/ 467776 h 490001"/>
                  <a:gd name="connsiteX0" fmla="*/ 0 w 554500"/>
                  <a:gd name="connsiteY0" fmla="*/ 467776 h 490001"/>
                  <a:gd name="connsiteX1" fmla="*/ 77793 w 554500"/>
                  <a:gd name="connsiteY1" fmla="*/ 126464 h 490001"/>
                  <a:gd name="connsiteX2" fmla="*/ 379415 w 554500"/>
                  <a:gd name="connsiteY2" fmla="*/ 15339 h 490001"/>
                  <a:gd name="connsiteX3" fmla="*/ 550866 w 554500"/>
                  <a:gd name="connsiteY3" fmla="*/ 48676 h 490001"/>
                  <a:gd name="connsiteX4" fmla="*/ 216697 w 554500"/>
                  <a:gd name="connsiteY4" fmla="*/ 159803 h 490001"/>
                  <a:gd name="connsiteX5" fmla="*/ 80965 w 554500"/>
                  <a:gd name="connsiteY5" fmla="*/ 78840 h 490001"/>
                  <a:gd name="connsiteX6" fmla="*/ 69854 w 554500"/>
                  <a:gd name="connsiteY6" fmla="*/ 490001 h 490001"/>
                  <a:gd name="connsiteX7" fmla="*/ 53187 w 554500"/>
                  <a:gd name="connsiteY7" fmla="*/ 486826 h 490001"/>
                  <a:gd name="connsiteX8" fmla="*/ 58740 w 554500"/>
                  <a:gd name="connsiteY8" fmla="*/ 69315 h 490001"/>
                  <a:gd name="connsiteX9" fmla="*/ 192090 w 554500"/>
                  <a:gd name="connsiteY9" fmla="*/ 146308 h 490001"/>
                  <a:gd name="connsiteX10" fmla="*/ 515943 w 554500"/>
                  <a:gd name="connsiteY10" fmla="*/ 49470 h 490001"/>
                  <a:gd name="connsiteX11" fmla="*/ 373065 w 554500"/>
                  <a:gd name="connsiteY11" fmla="*/ 59790 h 490001"/>
                  <a:gd name="connsiteX12" fmla="*/ 90493 w 554500"/>
                  <a:gd name="connsiteY12" fmla="*/ 135989 h 490001"/>
                  <a:gd name="connsiteX13" fmla="*/ 42068 w 554500"/>
                  <a:gd name="connsiteY13" fmla="*/ 467776 h 490001"/>
                  <a:gd name="connsiteX14" fmla="*/ 0 w 554500"/>
                  <a:gd name="connsiteY14" fmla="*/ 467776 h 490001"/>
                  <a:gd name="connsiteX0" fmla="*/ 0 w 554500"/>
                  <a:gd name="connsiteY0" fmla="*/ 467776 h 490001"/>
                  <a:gd name="connsiteX1" fmla="*/ 77793 w 554500"/>
                  <a:gd name="connsiteY1" fmla="*/ 126464 h 490001"/>
                  <a:gd name="connsiteX2" fmla="*/ 379415 w 554500"/>
                  <a:gd name="connsiteY2" fmla="*/ 15339 h 490001"/>
                  <a:gd name="connsiteX3" fmla="*/ 550866 w 554500"/>
                  <a:gd name="connsiteY3" fmla="*/ 48676 h 490001"/>
                  <a:gd name="connsiteX4" fmla="*/ 216697 w 554500"/>
                  <a:gd name="connsiteY4" fmla="*/ 159803 h 490001"/>
                  <a:gd name="connsiteX5" fmla="*/ 80965 w 554500"/>
                  <a:gd name="connsiteY5" fmla="*/ 78840 h 490001"/>
                  <a:gd name="connsiteX6" fmla="*/ 69854 w 554500"/>
                  <a:gd name="connsiteY6" fmla="*/ 490001 h 490001"/>
                  <a:gd name="connsiteX7" fmla="*/ 53187 w 554500"/>
                  <a:gd name="connsiteY7" fmla="*/ 486826 h 490001"/>
                  <a:gd name="connsiteX8" fmla="*/ 58740 w 554500"/>
                  <a:gd name="connsiteY8" fmla="*/ 69315 h 490001"/>
                  <a:gd name="connsiteX9" fmla="*/ 192090 w 554500"/>
                  <a:gd name="connsiteY9" fmla="*/ 146308 h 490001"/>
                  <a:gd name="connsiteX10" fmla="*/ 515943 w 554500"/>
                  <a:gd name="connsiteY10" fmla="*/ 49470 h 490001"/>
                  <a:gd name="connsiteX11" fmla="*/ 373065 w 554500"/>
                  <a:gd name="connsiteY11" fmla="*/ 59790 h 490001"/>
                  <a:gd name="connsiteX12" fmla="*/ 90493 w 554500"/>
                  <a:gd name="connsiteY12" fmla="*/ 135989 h 490001"/>
                  <a:gd name="connsiteX13" fmla="*/ 42068 w 554500"/>
                  <a:gd name="connsiteY13" fmla="*/ 467776 h 490001"/>
                  <a:gd name="connsiteX14" fmla="*/ 0 w 554500"/>
                  <a:gd name="connsiteY14" fmla="*/ 467776 h 490001"/>
                  <a:gd name="connsiteX0" fmla="*/ 0 w 554410"/>
                  <a:gd name="connsiteY0" fmla="*/ 467587 h 489812"/>
                  <a:gd name="connsiteX1" fmla="*/ 77793 w 554410"/>
                  <a:gd name="connsiteY1" fmla="*/ 126275 h 489812"/>
                  <a:gd name="connsiteX2" fmla="*/ 379415 w 554410"/>
                  <a:gd name="connsiteY2" fmla="*/ 15150 h 489812"/>
                  <a:gd name="connsiteX3" fmla="*/ 550866 w 554410"/>
                  <a:gd name="connsiteY3" fmla="*/ 48487 h 489812"/>
                  <a:gd name="connsiteX4" fmla="*/ 219082 w 554410"/>
                  <a:gd name="connsiteY4" fmla="*/ 152471 h 489812"/>
                  <a:gd name="connsiteX5" fmla="*/ 80965 w 554410"/>
                  <a:gd name="connsiteY5" fmla="*/ 78651 h 489812"/>
                  <a:gd name="connsiteX6" fmla="*/ 69854 w 554410"/>
                  <a:gd name="connsiteY6" fmla="*/ 489812 h 489812"/>
                  <a:gd name="connsiteX7" fmla="*/ 53187 w 554410"/>
                  <a:gd name="connsiteY7" fmla="*/ 486637 h 489812"/>
                  <a:gd name="connsiteX8" fmla="*/ 58740 w 554410"/>
                  <a:gd name="connsiteY8" fmla="*/ 69126 h 489812"/>
                  <a:gd name="connsiteX9" fmla="*/ 192090 w 554410"/>
                  <a:gd name="connsiteY9" fmla="*/ 146119 h 489812"/>
                  <a:gd name="connsiteX10" fmla="*/ 515943 w 554410"/>
                  <a:gd name="connsiteY10" fmla="*/ 49281 h 489812"/>
                  <a:gd name="connsiteX11" fmla="*/ 373065 w 554410"/>
                  <a:gd name="connsiteY11" fmla="*/ 59601 h 489812"/>
                  <a:gd name="connsiteX12" fmla="*/ 90493 w 554410"/>
                  <a:gd name="connsiteY12" fmla="*/ 135800 h 489812"/>
                  <a:gd name="connsiteX13" fmla="*/ 42068 w 554410"/>
                  <a:gd name="connsiteY13" fmla="*/ 467587 h 489812"/>
                  <a:gd name="connsiteX14" fmla="*/ 0 w 554410"/>
                  <a:gd name="connsiteY14" fmla="*/ 467587 h 489812"/>
                  <a:gd name="connsiteX0" fmla="*/ 0 w 554500"/>
                  <a:gd name="connsiteY0" fmla="*/ 467840 h 490065"/>
                  <a:gd name="connsiteX1" fmla="*/ 77793 w 554500"/>
                  <a:gd name="connsiteY1" fmla="*/ 126528 h 490065"/>
                  <a:gd name="connsiteX2" fmla="*/ 379415 w 554500"/>
                  <a:gd name="connsiteY2" fmla="*/ 15403 h 490065"/>
                  <a:gd name="connsiteX3" fmla="*/ 550866 w 554500"/>
                  <a:gd name="connsiteY3" fmla="*/ 48740 h 490065"/>
                  <a:gd name="connsiteX4" fmla="*/ 216701 w 554500"/>
                  <a:gd name="connsiteY4" fmla="*/ 162249 h 490065"/>
                  <a:gd name="connsiteX5" fmla="*/ 80965 w 554500"/>
                  <a:gd name="connsiteY5" fmla="*/ 78904 h 490065"/>
                  <a:gd name="connsiteX6" fmla="*/ 69854 w 554500"/>
                  <a:gd name="connsiteY6" fmla="*/ 490065 h 490065"/>
                  <a:gd name="connsiteX7" fmla="*/ 53187 w 554500"/>
                  <a:gd name="connsiteY7" fmla="*/ 486890 h 490065"/>
                  <a:gd name="connsiteX8" fmla="*/ 58740 w 554500"/>
                  <a:gd name="connsiteY8" fmla="*/ 69379 h 490065"/>
                  <a:gd name="connsiteX9" fmla="*/ 192090 w 554500"/>
                  <a:gd name="connsiteY9" fmla="*/ 146372 h 490065"/>
                  <a:gd name="connsiteX10" fmla="*/ 515943 w 554500"/>
                  <a:gd name="connsiteY10" fmla="*/ 49534 h 490065"/>
                  <a:gd name="connsiteX11" fmla="*/ 373065 w 554500"/>
                  <a:gd name="connsiteY11" fmla="*/ 59854 h 490065"/>
                  <a:gd name="connsiteX12" fmla="*/ 90493 w 554500"/>
                  <a:gd name="connsiteY12" fmla="*/ 136053 h 490065"/>
                  <a:gd name="connsiteX13" fmla="*/ 42068 w 554500"/>
                  <a:gd name="connsiteY13" fmla="*/ 467840 h 490065"/>
                  <a:gd name="connsiteX14" fmla="*/ 0 w 554500"/>
                  <a:gd name="connsiteY14" fmla="*/ 467840 h 490065"/>
                  <a:gd name="connsiteX0" fmla="*/ 0 w 554500"/>
                  <a:gd name="connsiteY0" fmla="*/ 467840 h 490065"/>
                  <a:gd name="connsiteX1" fmla="*/ 77793 w 554500"/>
                  <a:gd name="connsiteY1" fmla="*/ 126528 h 490065"/>
                  <a:gd name="connsiteX2" fmla="*/ 379415 w 554500"/>
                  <a:gd name="connsiteY2" fmla="*/ 15403 h 490065"/>
                  <a:gd name="connsiteX3" fmla="*/ 550866 w 554500"/>
                  <a:gd name="connsiteY3" fmla="*/ 48740 h 490065"/>
                  <a:gd name="connsiteX4" fmla="*/ 216701 w 554500"/>
                  <a:gd name="connsiteY4" fmla="*/ 162249 h 490065"/>
                  <a:gd name="connsiteX5" fmla="*/ 80965 w 554500"/>
                  <a:gd name="connsiteY5" fmla="*/ 78904 h 490065"/>
                  <a:gd name="connsiteX6" fmla="*/ 69854 w 554500"/>
                  <a:gd name="connsiteY6" fmla="*/ 490065 h 490065"/>
                  <a:gd name="connsiteX7" fmla="*/ 53187 w 554500"/>
                  <a:gd name="connsiteY7" fmla="*/ 486890 h 490065"/>
                  <a:gd name="connsiteX8" fmla="*/ 58740 w 554500"/>
                  <a:gd name="connsiteY8" fmla="*/ 69379 h 490065"/>
                  <a:gd name="connsiteX9" fmla="*/ 192090 w 554500"/>
                  <a:gd name="connsiteY9" fmla="*/ 146372 h 490065"/>
                  <a:gd name="connsiteX10" fmla="*/ 346075 w 554500"/>
                  <a:gd name="connsiteY10" fmla="*/ 119384 h 490065"/>
                  <a:gd name="connsiteX11" fmla="*/ 515943 w 554500"/>
                  <a:gd name="connsiteY11" fmla="*/ 49534 h 490065"/>
                  <a:gd name="connsiteX12" fmla="*/ 373065 w 554500"/>
                  <a:gd name="connsiteY12" fmla="*/ 59854 h 490065"/>
                  <a:gd name="connsiteX13" fmla="*/ 90493 w 554500"/>
                  <a:gd name="connsiteY13" fmla="*/ 136053 h 490065"/>
                  <a:gd name="connsiteX14" fmla="*/ 42068 w 554500"/>
                  <a:gd name="connsiteY14" fmla="*/ 467840 h 490065"/>
                  <a:gd name="connsiteX15" fmla="*/ 0 w 554500"/>
                  <a:gd name="connsiteY15" fmla="*/ 467840 h 490065"/>
                  <a:gd name="connsiteX0" fmla="*/ 0 w 551042"/>
                  <a:gd name="connsiteY0" fmla="*/ 467217 h 489442"/>
                  <a:gd name="connsiteX1" fmla="*/ 77793 w 551042"/>
                  <a:gd name="connsiteY1" fmla="*/ 125905 h 489442"/>
                  <a:gd name="connsiteX2" fmla="*/ 379415 w 551042"/>
                  <a:gd name="connsiteY2" fmla="*/ 14780 h 489442"/>
                  <a:gd name="connsiteX3" fmla="*/ 550866 w 551042"/>
                  <a:gd name="connsiteY3" fmla="*/ 48117 h 489442"/>
                  <a:gd name="connsiteX4" fmla="*/ 348456 w 551042"/>
                  <a:gd name="connsiteY4" fmla="*/ 137811 h 489442"/>
                  <a:gd name="connsiteX5" fmla="*/ 216701 w 551042"/>
                  <a:gd name="connsiteY5" fmla="*/ 161626 h 489442"/>
                  <a:gd name="connsiteX6" fmla="*/ 80965 w 551042"/>
                  <a:gd name="connsiteY6" fmla="*/ 78281 h 489442"/>
                  <a:gd name="connsiteX7" fmla="*/ 69854 w 551042"/>
                  <a:gd name="connsiteY7" fmla="*/ 489442 h 489442"/>
                  <a:gd name="connsiteX8" fmla="*/ 53187 w 551042"/>
                  <a:gd name="connsiteY8" fmla="*/ 486267 h 489442"/>
                  <a:gd name="connsiteX9" fmla="*/ 58740 w 551042"/>
                  <a:gd name="connsiteY9" fmla="*/ 68756 h 489442"/>
                  <a:gd name="connsiteX10" fmla="*/ 192090 w 551042"/>
                  <a:gd name="connsiteY10" fmla="*/ 145749 h 489442"/>
                  <a:gd name="connsiteX11" fmla="*/ 346075 w 551042"/>
                  <a:gd name="connsiteY11" fmla="*/ 118761 h 489442"/>
                  <a:gd name="connsiteX12" fmla="*/ 515943 w 551042"/>
                  <a:gd name="connsiteY12" fmla="*/ 48911 h 489442"/>
                  <a:gd name="connsiteX13" fmla="*/ 373065 w 551042"/>
                  <a:gd name="connsiteY13" fmla="*/ 59231 h 489442"/>
                  <a:gd name="connsiteX14" fmla="*/ 90493 w 551042"/>
                  <a:gd name="connsiteY14" fmla="*/ 135430 h 489442"/>
                  <a:gd name="connsiteX15" fmla="*/ 42068 w 551042"/>
                  <a:gd name="connsiteY15" fmla="*/ 467217 h 489442"/>
                  <a:gd name="connsiteX16" fmla="*/ 0 w 551042"/>
                  <a:gd name="connsiteY16" fmla="*/ 467217 h 489442"/>
                  <a:gd name="connsiteX0" fmla="*/ 0 w 553916"/>
                  <a:gd name="connsiteY0" fmla="*/ 446520 h 468745"/>
                  <a:gd name="connsiteX1" fmla="*/ 77793 w 553916"/>
                  <a:gd name="connsiteY1" fmla="*/ 105208 h 468745"/>
                  <a:gd name="connsiteX2" fmla="*/ 179390 w 553916"/>
                  <a:gd name="connsiteY2" fmla="*/ 48852 h 468745"/>
                  <a:gd name="connsiteX3" fmla="*/ 550866 w 553916"/>
                  <a:gd name="connsiteY3" fmla="*/ 27420 h 468745"/>
                  <a:gd name="connsiteX4" fmla="*/ 348456 w 553916"/>
                  <a:gd name="connsiteY4" fmla="*/ 117114 h 468745"/>
                  <a:gd name="connsiteX5" fmla="*/ 216701 w 553916"/>
                  <a:gd name="connsiteY5" fmla="*/ 140929 h 468745"/>
                  <a:gd name="connsiteX6" fmla="*/ 80965 w 553916"/>
                  <a:gd name="connsiteY6" fmla="*/ 57584 h 468745"/>
                  <a:gd name="connsiteX7" fmla="*/ 69854 w 553916"/>
                  <a:gd name="connsiteY7" fmla="*/ 468745 h 468745"/>
                  <a:gd name="connsiteX8" fmla="*/ 53187 w 553916"/>
                  <a:gd name="connsiteY8" fmla="*/ 465570 h 468745"/>
                  <a:gd name="connsiteX9" fmla="*/ 58740 w 553916"/>
                  <a:gd name="connsiteY9" fmla="*/ 48059 h 468745"/>
                  <a:gd name="connsiteX10" fmla="*/ 192090 w 553916"/>
                  <a:gd name="connsiteY10" fmla="*/ 125052 h 468745"/>
                  <a:gd name="connsiteX11" fmla="*/ 346075 w 553916"/>
                  <a:gd name="connsiteY11" fmla="*/ 98064 h 468745"/>
                  <a:gd name="connsiteX12" fmla="*/ 515943 w 553916"/>
                  <a:gd name="connsiteY12" fmla="*/ 28214 h 468745"/>
                  <a:gd name="connsiteX13" fmla="*/ 373065 w 553916"/>
                  <a:gd name="connsiteY13" fmla="*/ 38534 h 468745"/>
                  <a:gd name="connsiteX14" fmla="*/ 90493 w 553916"/>
                  <a:gd name="connsiteY14" fmla="*/ 114733 h 468745"/>
                  <a:gd name="connsiteX15" fmla="*/ 42068 w 553916"/>
                  <a:gd name="connsiteY15" fmla="*/ 446520 h 468745"/>
                  <a:gd name="connsiteX16" fmla="*/ 0 w 553916"/>
                  <a:gd name="connsiteY16" fmla="*/ 446520 h 468745"/>
                  <a:gd name="connsiteX0" fmla="*/ 0 w 553916"/>
                  <a:gd name="connsiteY0" fmla="*/ 433407 h 455632"/>
                  <a:gd name="connsiteX1" fmla="*/ 77793 w 553916"/>
                  <a:gd name="connsiteY1" fmla="*/ 92095 h 455632"/>
                  <a:gd name="connsiteX2" fmla="*/ 179390 w 553916"/>
                  <a:gd name="connsiteY2" fmla="*/ 35739 h 455632"/>
                  <a:gd name="connsiteX3" fmla="*/ 550866 w 553916"/>
                  <a:gd name="connsiteY3" fmla="*/ 14307 h 455632"/>
                  <a:gd name="connsiteX4" fmla="*/ 348456 w 553916"/>
                  <a:gd name="connsiteY4" fmla="*/ 104001 h 455632"/>
                  <a:gd name="connsiteX5" fmla="*/ 216701 w 553916"/>
                  <a:gd name="connsiteY5" fmla="*/ 127816 h 455632"/>
                  <a:gd name="connsiteX6" fmla="*/ 80965 w 553916"/>
                  <a:gd name="connsiteY6" fmla="*/ 44471 h 455632"/>
                  <a:gd name="connsiteX7" fmla="*/ 69854 w 553916"/>
                  <a:gd name="connsiteY7" fmla="*/ 455632 h 455632"/>
                  <a:gd name="connsiteX8" fmla="*/ 53187 w 553916"/>
                  <a:gd name="connsiteY8" fmla="*/ 452457 h 455632"/>
                  <a:gd name="connsiteX9" fmla="*/ 58740 w 553916"/>
                  <a:gd name="connsiteY9" fmla="*/ 34946 h 455632"/>
                  <a:gd name="connsiteX10" fmla="*/ 192090 w 553916"/>
                  <a:gd name="connsiteY10" fmla="*/ 111939 h 455632"/>
                  <a:gd name="connsiteX11" fmla="*/ 346075 w 553916"/>
                  <a:gd name="connsiteY11" fmla="*/ 84951 h 455632"/>
                  <a:gd name="connsiteX12" fmla="*/ 515943 w 553916"/>
                  <a:gd name="connsiteY12" fmla="*/ 15101 h 455632"/>
                  <a:gd name="connsiteX13" fmla="*/ 180187 w 553916"/>
                  <a:gd name="connsiteY13" fmla="*/ 56377 h 455632"/>
                  <a:gd name="connsiteX14" fmla="*/ 90493 w 553916"/>
                  <a:gd name="connsiteY14" fmla="*/ 101620 h 455632"/>
                  <a:gd name="connsiteX15" fmla="*/ 42068 w 553916"/>
                  <a:gd name="connsiteY15" fmla="*/ 433407 h 455632"/>
                  <a:gd name="connsiteX16" fmla="*/ 0 w 553916"/>
                  <a:gd name="connsiteY16" fmla="*/ 433407 h 455632"/>
                  <a:gd name="connsiteX0" fmla="*/ 0 w 553916"/>
                  <a:gd name="connsiteY0" fmla="*/ 472115 h 494340"/>
                  <a:gd name="connsiteX1" fmla="*/ 77793 w 553916"/>
                  <a:gd name="connsiteY1" fmla="*/ 130803 h 494340"/>
                  <a:gd name="connsiteX2" fmla="*/ 179390 w 553916"/>
                  <a:gd name="connsiteY2" fmla="*/ 74447 h 494340"/>
                  <a:gd name="connsiteX3" fmla="*/ 550866 w 553916"/>
                  <a:gd name="connsiteY3" fmla="*/ 53015 h 494340"/>
                  <a:gd name="connsiteX4" fmla="*/ 348456 w 553916"/>
                  <a:gd name="connsiteY4" fmla="*/ 142709 h 494340"/>
                  <a:gd name="connsiteX5" fmla="*/ 216701 w 553916"/>
                  <a:gd name="connsiteY5" fmla="*/ 166524 h 494340"/>
                  <a:gd name="connsiteX6" fmla="*/ 80965 w 553916"/>
                  <a:gd name="connsiteY6" fmla="*/ 83179 h 494340"/>
                  <a:gd name="connsiteX7" fmla="*/ 69854 w 553916"/>
                  <a:gd name="connsiteY7" fmla="*/ 494340 h 494340"/>
                  <a:gd name="connsiteX8" fmla="*/ 53187 w 553916"/>
                  <a:gd name="connsiteY8" fmla="*/ 491165 h 494340"/>
                  <a:gd name="connsiteX9" fmla="*/ 58740 w 553916"/>
                  <a:gd name="connsiteY9" fmla="*/ 73654 h 494340"/>
                  <a:gd name="connsiteX10" fmla="*/ 192090 w 553916"/>
                  <a:gd name="connsiteY10" fmla="*/ 150647 h 494340"/>
                  <a:gd name="connsiteX11" fmla="*/ 322263 w 553916"/>
                  <a:gd name="connsiteY11" fmla="*/ 2215 h 494340"/>
                  <a:gd name="connsiteX12" fmla="*/ 515943 w 553916"/>
                  <a:gd name="connsiteY12" fmla="*/ 53809 h 494340"/>
                  <a:gd name="connsiteX13" fmla="*/ 180187 w 553916"/>
                  <a:gd name="connsiteY13" fmla="*/ 95085 h 494340"/>
                  <a:gd name="connsiteX14" fmla="*/ 90493 w 553916"/>
                  <a:gd name="connsiteY14" fmla="*/ 140328 h 494340"/>
                  <a:gd name="connsiteX15" fmla="*/ 42068 w 553916"/>
                  <a:gd name="connsiteY15" fmla="*/ 472115 h 494340"/>
                  <a:gd name="connsiteX16" fmla="*/ 0 w 553916"/>
                  <a:gd name="connsiteY16" fmla="*/ 472115 h 494340"/>
                  <a:gd name="connsiteX0" fmla="*/ 0 w 553916"/>
                  <a:gd name="connsiteY0" fmla="*/ 433407 h 455632"/>
                  <a:gd name="connsiteX1" fmla="*/ 77793 w 553916"/>
                  <a:gd name="connsiteY1" fmla="*/ 92095 h 455632"/>
                  <a:gd name="connsiteX2" fmla="*/ 179390 w 553916"/>
                  <a:gd name="connsiteY2" fmla="*/ 35739 h 455632"/>
                  <a:gd name="connsiteX3" fmla="*/ 550866 w 553916"/>
                  <a:gd name="connsiteY3" fmla="*/ 14307 h 455632"/>
                  <a:gd name="connsiteX4" fmla="*/ 348456 w 553916"/>
                  <a:gd name="connsiteY4" fmla="*/ 104001 h 455632"/>
                  <a:gd name="connsiteX5" fmla="*/ 216701 w 553916"/>
                  <a:gd name="connsiteY5" fmla="*/ 127816 h 455632"/>
                  <a:gd name="connsiteX6" fmla="*/ 80965 w 553916"/>
                  <a:gd name="connsiteY6" fmla="*/ 44471 h 455632"/>
                  <a:gd name="connsiteX7" fmla="*/ 69854 w 553916"/>
                  <a:gd name="connsiteY7" fmla="*/ 455632 h 455632"/>
                  <a:gd name="connsiteX8" fmla="*/ 53187 w 553916"/>
                  <a:gd name="connsiteY8" fmla="*/ 452457 h 455632"/>
                  <a:gd name="connsiteX9" fmla="*/ 58740 w 553916"/>
                  <a:gd name="connsiteY9" fmla="*/ 34946 h 455632"/>
                  <a:gd name="connsiteX10" fmla="*/ 192090 w 553916"/>
                  <a:gd name="connsiteY10" fmla="*/ 111939 h 455632"/>
                  <a:gd name="connsiteX11" fmla="*/ 338931 w 553916"/>
                  <a:gd name="connsiteY11" fmla="*/ 68282 h 455632"/>
                  <a:gd name="connsiteX12" fmla="*/ 515943 w 553916"/>
                  <a:gd name="connsiteY12" fmla="*/ 15101 h 455632"/>
                  <a:gd name="connsiteX13" fmla="*/ 180187 w 553916"/>
                  <a:gd name="connsiteY13" fmla="*/ 56377 h 455632"/>
                  <a:gd name="connsiteX14" fmla="*/ 90493 w 553916"/>
                  <a:gd name="connsiteY14" fmla="*/ 101620 h 455632"/>
                  <a:gd name="connsiteX15" fmla="*/ 42068 w 553916"/>
                  <a:gd name="connsiteY15" fmla="*/ 433407 h 455632"/>
                  <a:gd name="connsiteX16" fmla="*/ 0 w 553916"/>
                  <a:gd name="connsiteY16" fmla="*/ 433407 h 455632"/>
                  <a:gd name="connsiteX0" fmla="*/ 0 w 552324"/>
                  <a:gd name="connsiteY0" fmla="*/ 433407 h 455632"/>
                  <a:gd name="connsiteX1" fmla="*/ 77793 w 552324"/>
                  <a:gd name="connsiteY1" fmla="*/ 92095 h 455632"/>
                  <a:gd name="connsiteX2" fmla="*/ 179390 w 552324"/>
                  <a:gd name="connsiteY2" fmla="*/ 35739 h 455632"/>
                  <a:gd name="connsiteX3" fmla="*/ 236536 w 552324"/>
                  <a:gd name="connsiteY3" fmla="*/ 18274 h 455632"/>
                  <a:gd name="connsiteX4" fmla="*/ 550866 w 552324"/>
                  <a:gd name="connsiteY4" fmla="*/ 14307 h 455632"/>
                  <a:gd name="connsiteX5" fmla="*/ 348456 w 552324"/>
                  <a:gd name="connsiteY5" fmla="*/ 104001 h 455632"/>
                  <a:gd name="connsiteX6" fmla="*/ 216701 w 552324"/>
                  <a:gd name="connsiteY6" fmla="*/ 127816 h 455632"/>
                  <a:gd name="connsiteX7" fmla="*/ 80965 w 552324"/>
                  <a:gd name="connsiteY7" fmla="*/ 44471 h 455632"/>
                  <a:gd name="connsiteX8" fmla="*/ 69854 w 552324"/>
                  <a:gd name="connsiteY8" fmla="*/ 455632 h 455632"/>
                  <a:gd name="connsiteX9" fmla="*/ 53187 w 552324"/>
                  <a:gd name="connsiteY9" fmla="*/ 452457 h 455632"/>
                  <a:gd name="connsiteX10" fmla="*/ 58740 w 552324"/>
                  <a:gd name="connsiteY10" fmla="*/ 34946 h 455632"/>
                  <a:gd name="connsiteX11" fmla="*/ 192090 w 552324"/>
                  <a:gd name="connsiteY11" fmla="*/ 111939 h 455632"/>
                  <a:gd name="connsiteX12" fmla="*/ 338931 w 552324"/>
                  <a:gd name="connsiteY12" fmla="*/ 68282 h 455632"/>
                  <a:gd name="connsiteX13" fmla="*/ 515943 w 552324"/>
                  <a:gd name="connsiteY13" fmla="*/ 15101 h 455632"/>
                  <a:gd name="connsiteX14" fmla="*/ 180187 w 552324"/>
                  <a:gd name="connsiteY14" fmla="*/ 56377 h 455632"/>
                  <a:gd name="connsiteX15" fmla="*/ 90493 w 552324"/>
                  <a:gd name="connsiteY15" fmla="*/ 101620 h 455632"/>
                  <a:gd name="connsiteX16" fmla="*/ 42068 w 552324"/>
                  <a:gd name="connsiteY16" fmla="*/ 433407 h 455632"/>
                  <a:gd name="connsiteX17" fmla="*/ 0 w 552324"/>
                  <a:gd name="connsiteY17" fmla="*/ 433407 h 455632"/>
                  <a:gd name="connsiteX0" fmla="*/ 0 w 553916"/>
                  <a:gd name="connsiteY0" fmla="*/ 433407 h 455632"/>
                  <a:gd name="connsiteX1" fmla="*/ 77793 w 553916"/>
                  <a:gd name="connsiteY1" fmla="*/ 92095 h 455632"/>
                  <a:gd name="connsiteX2" fmla="*/ 179390 w 553916"/>
                  <a:gd name="connsiteY2" fmla="*/ 35739 h 455632"/>
                  <a:gd name="connsiteX3" fmla="*/ 550866 w 553916"/>
                  <a:gd name="connsiteY3" fmla="*/ 14307 h 455632"/>
                  <a:gd name="connsiteX4" fmla="*/ 348456 w 553916"/>
                  <a:gd name="connsiteY4" fmla="*/ 104001 h 455632"/>
                  <a:gd name="connsiteX5" fmla="*/ 216701 w 553916"/>
                  <a:gd name="connsiteY5" fmla="*/ 127816 h 455632"/>
                  <a:gd name="connsiteX6" fmla="*/ 80965 w 553916"/>
                  <a:gd name="connsiteY6" fmla="*/ 44471 h 455632"/>
                  <a:gd name="connsiteX7" fmla="*/ 69854 w 553916"/>
                  <a:gd name="connsiteY7" fmla="*/ 455632 h 455632"/>
                  <a:gd name="connsiteX8" fmla="*/ 53187 w 553916"/>
                  <a:gd name="connsiteY8" fmla="*/ 452457 h 455632"/>
                  <a:gd name="connsiteX9" fmla="*/ 58740 w 553916"/>
                  <a:gd name="connsiteY9" fmla="*/ 34946 h 455632"/>
                  <a:gd name="connsiteX10" fmla="*/ 192090 w 553916"/>
                  <a:gd name="connsiteY10" fmla="*/ 111939 h 455632"/>
                  <a:gd name="connsiteX11" fmla="*/ 338931 w 553916"/>
                  <a:gd name="connsiteY11" fmla="*/ 68282 h 455632"/>
                  <a:gd name="connsiteX12" fmla="*/ 515943 w 553916"/>
                  <a:gd name="connsiteY12" fmla="*/ 15101 h 455632"/>
                  <a:gd name="connsiteX13" fmla="*/ 180187 w 553916"/>
                  <a:gd name="connsiteY13" fmla="*/ 56377 h 455632"/>
                  <a:gd name="connsiteX14" fmla="*/ 90493 w 553916"/>
                  <a:gd name="connsiteY14" fmla="*/ 101620 h 455632"/>
                  <a:gd name="connsiteX15" fmla="*/ 42068 w 553916"/>
                  <a:gd name="connsiteY15" fmla="*/ 433407 h 455632"/>
                  <a:gd name="connsiteX16" fmla="*/ 0 w 553916"/>
                  <a:gd name="connsiteY16" fmla="*/ 433407 h 455632"/>
                  <a:gd name="connsiteX0" fmla="*/ 0 w 553916"/>
                  <a:gd name="connsiteY0" fmla="*/ 422490 h 444715"/>
                  <a:gd name="connsiteX1" fmla="*/ 77793 w 553916"/>
                  <a:gd name="connsiteY1" fmla="*/ 81178 h 444715"/>
                  <a:gd name="connsiteX2" fmla="*/ 179390 w 553916"/>
                  <a:gd name="connsiteY2" fmla="*/ 24822 h 444715"/>
                  <a:gd name="connsiteX3" fmla="*/ 550866 w 553916"/>
                  <a:gd name="connsiteY3" fmla="*/ 3390 h 444715"/>
                  <a:gd name="connsiteX4" fmla="*/ 348456 w 553916"/>
                  <a:gd name="connsiteY4" fmla="*/ 93084 h 444715"/>
                  <a:gd name="connsiteX5" fmla="*/ 216701 w 553916"/>
                  <a:gd name="connsiteY5" fmla="*/ 116899 h 444715"/>
                  <a:gd name="connsiteX6" fmla="*/ 80965 w 553916"/>
                  <a:gd name="connsiteY6" fmla="*/ 33554 h 444715"/>
                  <a:gd name="connsiteX7" fmla="*/ 69854 w 553916"/>
                  <a:gd name="connsiteY7" fmla="*/ 444715 h 444715"/>
                  <a:gd name="connsiteX8" fmla="*/ 53187 w 553916"/>
                  <a:gd name="connsiteY8" fmla="*/ 441540 h 444715"/>
                  <a:gd name="connsiteX9" fmla="*/ 58740 w 553916"/>
                  <a:gd name="connsiteY9" fmla="*/ 24029 h 444715"/>
                  <a:gd name="connsiteX10" fmla="*/ 192090 w 553916"/>
                  <a:gd name="connsiteY10" fmla="*/ 101022 h 444715"/>
                  <a:gd name="connsiteX11" fmla="*/ 338931 w 553916"/>
                  <a:gd name="connsiteY11" fmla="*/ 57365 h 444715"/>
                  <a:gd name="connsiteX12" fmla="*/ 515943 w 553916"/>
                  <a:gd name="connsiteY12" fmla="*/ 4184 h 444715"/>
                  <a:gd name="connsiteX13" fmla="*/ 231774 w 553916"/>
                  <a:gd name="connsiteY13" fmla="*/ 16882 h 444715"/>
                  <a:gd name="connsiteX14" fmla="*/ 180187 w 553916"/>
                  <a:gd name="connsiteY14" fmla="*/ 45460 h 444715"/>
                  <a:gd name="connsiteX15" fmla="*/ 90493 w 553916"/>
                  <a:gd name="connsiteY15" fmla="*/ 90703 h 444715"/>
                  <a:gd name="connsiteX16" fmla="*/ 42068 w 553916"/>
                  <a:gd name="connsiteY16" fmla="*/ 422490 h 444715"/>
                  <a:gd name="connsiteX17" fmla="*/ 0 w 553916"/>
                  <a:gd name="connsiteY17" fmla="*/ 422490 h 444715"/>
                  <a:gd name="connsiteX0" fmla="*/ 0 w 553916"/>
                  <a:gd name="connsiteY0" fmla="*/ 522616 h 544841"/>
                  <a:gd name="connsiteX1" fmla="*/ 77793 w 553916"/>
                  <a:gd name="connsiteY1" fmla="*/ 181304 h 544841"/>
                  <a:gd name="connsiteX2" fmla="*/ 179390 w 553916"/>
                  <a:gd name="connsiteY2" fmla="*/ 124948 h 544841"/>
                  <a:gd name="connsiteX3" fmla="*/ 550866 w 553916"/>
                  <a:gd name="connsiteY3" fmla="*/ 103516 h 544841"/>
                  <a:gd name="connsiteX4" fmla="*/ 348456 w 553916"/>
                  <a:gd name="connsiteY4" fmla="*/ 193210 h 544841"/>
                  <a:gd name="connsiteX5" fmla="*/ 216701 w 553916"/>
                  <a:gd name="connsiteY5" fmla="*/ 217025 h 544841"/>
                  <a:gd name="connsiteX6" fmla="*/ 80965 w 553916"/>
                  <a:gd name="connsiteY6" fmla="*/ 133680 h 544841"/>
                  <a:gd name="connsiteX7" fmla="*/ 69854 w 553916"/>
                  <a:gd name="connsiteY7" fmla="*/ 544841 h 544841"/>
                  <a:gd name="connsiteX8" fmla="*/ 53187 w 553916"/>
                  <a:gd name="connsiteY8" fmla="*/ 541666 h 544841"/>
                  <a:gd name="connsiteX9" fmla="*/ 58740 w 553916"/>
                  <a:gd name="connsiteY9" fmla="*/ 124155 h 544841"/>
                  <a:gd name="connsiteX10" fmla="*/ 192090 w 553916"/>
                  <a:gd name="connsiteY10" fmla="*/ 201148 h 544841"/>
                  <a:gd name="connsiteX11" fmla="*/ 338931 w 553916"/>
                  <a:gd name="connsiteY11" fmla="*/ 157491 h 544841"/>
                  <a:gd name="connsiteX12" fmla="*/ 515943 w 553916"/>
                  <a:gd name="connsiteY12" fmla="*/ 104310 h 544841"/>
                  <a:gd name="connsiteX13" fmla="*/ 346077 w 553916"/>
                  <a:gd name="connsiteY13" fmla="*/ 326 h 544841"/>
                  <a:gd name="connsiteX14" fmla="*/ 180187 w 553916"/>
                  <a:gd name="connsiteY14" fmla="*/ 145586 h 544841"/>
                  <a:gd name="connsiteX15" fmla="*/ 90493 w 553916"/>
                  <a:gd name="connsiteY15" fmla="*/ 190829 h 544841"/>
                  <a:gd name="connsiteX16" fmla="*/ 42068 w 553916"/>
                  <a:gd name="connsiteY16" fmla="*/ 522616 h 544841"/>
                  <a:gd name="connsiteX17" fmla="*/ 0 w 553916"/>
                  <a:gd name="connsiteY17" fmla="*/ 522616 h 544841"/>
                  <a:gd name="connsiteX0" fmla="*/ 0 w 551902"/>
                  <a:gd name="connsiteY0" fmla="*/ 522616 h 544841"/>
                  <a:gd name="connsiteX1" fmla="*/ 77793 w 551902"/>
                  <a:gd name="connsiteY1" fmla="*/ 181304 h 544841"/>
                  <a:gd name="connsiteX2" fmla="*/ 179390 w 551902"/>
                  <a:gd name="connsiteY2" fmla="*/ 124948 h 544841"/>
                  <a:gd name="connsiteX3" fmla="*/ 255587 w 551902"/>
                  <a:gd name="connsiteY3" fmla="*/ 119389 h 544841"/>
                  <a:gd name="connsiteX4" fmla="*/ 550866 w 551902"/>
                  <a:gd name="connsiteY4" fmla="*/ 103516 h 544841"/>
                  <a:gd name="connsiteX5" fmla="*/ 348456 w 551902"/>
                  <a:gd name="connsiteY5" fmla="*/ 193210 h 544841"/>
                  <a:gd name="connsiteX6" fmla="*/ 216701 w 551902"/>
                  <a:gd name="connsiteY6" fmla="*/ 217025 h 544841"/>
                  <a:gd name="connsiteX7" fmla="*/ 80965 w 551902"/>
                  <a:gd name="connsiteY7" fmla="*/ 133680 h 544841"/>
                  <a:gd name="connsiteX8" fmla="*/ 69854 w 551902"/>
                  <a:gd name="connsiteY8" fmla="*/ 544841 h 544841"/>
                  <a:gd name="connsiteX9" fmla="*/ 53187 w 551902"/>
                  <a:gd name="connsiteY9" fmla="*/ 541666 h 544841"/>
                  <a:gd name="connsiteX10" fmla="*/ 58740 w 551902"/>
                  <a:gd name="connsiteY10" fmla="*/ 124155 h 544841"/>
                  <a:gd name="connsiteX11" fmla="*/ 192090 w 551902"/>
                  <a:gd name="connsiteY11" fmla="*/ 201148 h 544841"/>
                  <a:gd name="connsiteX12" fmla="*/ 338931 w 551902"/>
                  <a:gd name="connsiteY12" fmla="*/ 157491 h 544841"/>
                  <a:gd name="connsiteX13" fmla="*/ 515943 w 551902"/>
                  <a:gd name="connsiteY13" fmla="*/ 104310 h 544841"/>
                  <a:gd name="connsiteX14" fmla="*/ 346077 w 551902"/>
                  <a:gd name="connsiteY14" fmla="*/ 326 h 544841"/>
                  <a:gd name="connsiteX15" fmla="*/ 180187 w 551902"/>
                  <a:gd name="connsiteY15" fmla="*/ 145586 h 544841"/>
                  <a:gd name="connsiteX16" fmla="*/ 90493 w 551902"/>
                  <a:gd name="connsiteY16" fmla="*/ 190829 h 544841"/>
                  <a:gd name="connsiteX17" fmla="*/ 42068 w 551902"/>
                  <a:gd name="connsiteY17" fmla="*/ 522616 h 544841"/>
                  <a:gd name="connsiteX18" fmla="*/ 0 w 551902"/>
                  <a:gd name="connsiteY18" fmla="*/ 522616 h 544841"/>
                  <a:gd name="connsiteX0" fmla="*/ 0 w 550866"/>
                  <a:gd name="connsiteY0" fmla="*/ 522616 h 544841"/>
                  <a:gd name="connsiteX1" fmla="*/ 77793 w 550866"/>
                  <a:gd name="connsiteY1" fmla="*/ 181304 h 544841"/>
                  <a:gd name="connsiteX2" fmla="*/ 179390 w 550866"/>
                  <a:gd name="connsiteY2" fmla="*/ 124948 h 544841"/>
                  <a:gd name="connsiteX3" fmla="*/ 346078 w 550866"/>
                  <a:gd name="connsiteY3" fmla="*/ 33664 h 544841"/>
                  <a:gd name="connsiteX4" fmla="*/ 550866 w 550866"/>
                  <a:gd name="connsiteY4" fmla="*/ 103516 h 544841"/>
                  <a:gd name="connsiteX5" fmla="*/ 348456 w 550866"/>
                  <a:gd name="connsiteY5" fmla="*/ 193210 h 544841"/>
                  <a:gd name="connsiteX6" fmla="*/ 216701 w 550866"/>
                  <a:gd name="connsiteY6" fmla="*/ 217025 h 544841"/>
                  <a:gd name="connsiteX7" fmla="*/ 80965 w 550866"/>
                  <a:gd name="connsiteY7" fmla="*/ 133680 h 544841"/>
                  <a:gd name="connsiteX8" fmla="*/ 69854 w 550866"/>
                  <a:gd name="connsiteY8" fmla="*/ 544841 h 544841"/>
                  <a:gd name="connsiteX9" fmla="*/ 53187 w 550866"/>
                  <a:gd name="connsiteY9" fmla="*/ 541666 h 544841"/>
                  <a:gd name="connsiteX10" fmla="*/ 58740 w 550866"/>
                  <a:gd name="connsiteY10" fmla="*/ 124155 h 544841"/>
                  <a:gd name="connsiteX11" fmla="*/ 192090 w 550866"/>
                  <a:gd name="connsiteY11" fmla="*/ 201148 h 544841"/>
                  <a:gd name="connsiteX12" fmla="*/ 338931 w 550866"/>
                  <a:gd name="connsiteY12" fmla="*/ 157491 h 544841"/>
                  <a:gd name="connsiteX13" fmla="*/ 515943 w 550866"/>
                  <a:gd name="connsiteY13" fmla="*/ 104310 h 544841"/>
                  <a:gd name="connsiteX14" fmla="*/ 346077 w 550866"/>
                  <a:gd name="connsiteY14" fmla="*/ 326 h 544841"/>
                  <a:gd name="connsiteX15" fmla="*/ 180187 w 550866"/>
                  <a:gd name="connsiteY15" fmla="*/ 145586 h 544841"/>
                  <a:gd name="connsiteX16" fmla="*/ 90493 w 550866"/>
                  <a:gd name="connsiteY16" fmla="*/ 190829 h 544841"/>
                  <a:gd name="connsiteX17" fmla="*/ 42068 w 550866"/>
                  <a:gd name="connsiteY17" fmla="*/ 522616 h 544841"/>
                  <a:gd name="connsiteX18" fmla="*/ 0 w 550866"/>
                  <a:gd name="connsiteY18" fmla="*/ 522616 h 544841"/>
                  <a:gd name="connsiteX0" fmla="*/ 0 w 550866"/>
                  <a:gd name="connsiteY0" fmla="*/ 616004 h 638229"/>
                  <a:gd name="connsiteX1" fmla="*/ 77793 w 550866"/>
                  <a:gd name="connsiteY1" fmla="*/ 274692 h 638229"/>
                  <a:gd name="connsiteX2" fmla="*/ 179390 w 550866"/>
                  <a:gd name="connsiteY2" fmla="*/ 218336 h 638229"/>
                  <a:gd name="connsiteX3" fmla="*/ 346078 w 550866"/>
                  <a:gd name="connsiteY3" fmla="*/ 127052 h 638229"/>
                  <a:gd name="connsiteX4" fmla="*/ 550866 w 550866"/>
                  <a:gd name="connsiteY4" fmla="*/ 196904 h 638229"/>
                  <a:gd name="connsiteX5" fmla="*/ 348456 w 550866"/>
                  <a:gd name="connsiteY5" fmla="*/ 286598 h 638229"/>
                  <a:gd name="connsiteX6" fmla="*/ 216701 w 550866"/>
                  <a:gd name="connsiteY6" fmla="*/ 310413 h 638229"/>
                  <a:gd name="connsiteX7" fmla="*/ 80965 w 550866"/>
                  <a:gd name="connsiteY7" fmla="*/ 227068 h 638229"/>
                  <a:gd name="connsiteX8" fmla="*/ 69854 w 550866"/>
                  <a:gd name="connsiteY8" fmla="*/ 638229 h 638229"/>
                  <a:gd name="connsiteX9" fmla="*/ 53187 w 550866"/>
                  <a:gd name="connsiteY9" fmla="*/ 635054 h 638229"/>
                  <a:gd name="connsiteX10" fmla="*/ 58740 w 550866"/>
                  <a:gd name="connsiteY10" fmla="*/ 217543 h 638229"/>
                  <a:gd name="connsiteX11" fmla="*/ 192090 w 550866"/>
                  <a:gd name="connsiteY11" fmla="*/ 294536 h 638229"/>
                  <a:gd name="connsiteX12" fmla="*/ 286547 w 550866"/>
                  <a:gd name="connsiteY12" fmla="*/ 847 h 638229"/>
                  <a:gd name="connsiteX13" fmla="*/ 515943 w 550866"/>
                  <a:gd name="connsiteY13" fmla="*/ 197698 h 638229"/>
                  <a:gd name="connsiteX14" fmla="*/ 346077 w 550866"/>
                  <a:gd name="connsiteY14" fmla="*/ 93714 h 638229"/>
                  <a:gd name="connsiteX15" fmla="*/ 180187 w 550866"/>
                  <a:gd name="connsiteY15" fmla="*/ 238974 h 638229"/>
                  <a:gd name="connsiteX16" fmla="*/ 90493 w 550866"/>
                  <a:gd name="connsiteY16" fmla="*/ 284217 h 638229"/>
                  <a:gd name="connsiteX17" fmla="*/ 42068 w 550866"/>
                  <a:gd name="connsiteY17" fmla="*/ 616004 h 638229"/>
                  <a:gd name="connsiteX18" fmla="*/ 0 w 550866"/>
                  <a:gd name="connsiteY18" fmla="*/ 616004 h 638229"/>
                  <a:gd name="connsiteX0" fmla="*/ 0 w 551167"/>
                  <a:gd name="connsiteY0" fmla="*/ 616004 h 638229"/>
                  <a:gd name="connsiteX1" fmla="*/ 77793 w 551167"/>
                  <a:gd name="connsiteY1" fmla="*/ 274692 h 638229"/>
                  <a:gd name="connsiteX2" fmla="*/ 179390 w 551167"/>
                  <a:gd name="connsiteY2" fmla="*/ 218336 h 638229"/>
                  <a:gd name="connsiteX3" fmla="*/ 346078 w 551167"/>
                  <a:gd name="connsiteY3" fmla="*/ 127052 h 638229"/>
                  <a:gd name="connsiteX4" fmla="*/ 550866 w 551167"/>
                  <a:gd name="connsiteY4" fmla="*/ 196904 h 638229"/>
                  <a:gd name="connsiteX5" fmla="*/ 298452 w 551167"/>
                  <a:gd name="connsiteY5" fmla="*/ 34186 h 638229"/>
                  <a:gd name="connsiteX6" fmla="*/ 216701 w 551167"/>
                  <a:gd name="connsiteY6" fmla="*/ 310413 h 638229"/>
                  <a:gd name="connsiteX7" fmla="*/ 80965 w 551167"/>
                  <a:gd name="connsiteY7" fmla="*/ 227068 h 638229"/>
                  <a:gd name="connsiteX8" fmla="*/ 69854 w 551167"/>
                  <a:gd name="connsiteY8" fmla="*/ 638229 h 638229"/>
                  <a:gd name="connsiteX9" fmla="*/ 53187 w 551167"/>
                  <a:gd name="connsiteY9" fmla="*/ 635054 h 638229"/>
                  <a:gd name="connsiteX10" fmla="*/ 58740 w 551167"/>
                  <a:gd name="connsiteY10" fmla="*/ 217543 h 638229"/>
                  <a:gd name="connsiteX11" fmla="*/ 192090 w 551167"/>
                  <a:gd name="connsiteY11" fmla="*/ 294536 h 638229"/>
                  <a:gd name="connsiteX12" fmla="*/ 286547 w 551167"/>
                  <a:gd name="connsiteY12" fmla="*/ 847 h 638229"/>
                  <a:gd name="connsiteX13" fmla="*/ 515943 w 551167"/>
                  <a:gd name="connsiteY13" fmla="*/ 197698 h 638229"/>
                  <a:gd name="connsiteX14" fmla="*/ 346077 w 551167"/>
                  <a:gd name="connsiteY14" fmla="*/ 93714 h 638229"/>
                  <a:gd name="connsiteX15" fmla="*/ 180187 w 551167"/>
                  <a:gd name="connsiteY15" fmla="*/ 238974 h 638229"/>
                  <a:gd name="connsiteX16" fmla="*/ 90493 w 551167"/>
                  <a:gd name="connsiteY16" fmla="*/ 284217 h 638229"/>
                  <a:gd name="connsiteX17" fmla="*/ 42068 w 551167"/>
                  <a:gd name="connsiteY17" fmla="*/ 616004 h 638229"/>
                  <a:gd name="connsiteX18" fmla="*/ 0 w 551167"/>
                  <a:gd name="connsiteY18" fmla="*/ 616004 h 638229"/>
                  <a:gd name="connsiteX0" fmla="*/ 0 w 551077"/>
                  <a:gd name="connsiteY0" fmla="*/ 616004 h 638229"/>
                  <a:gd name="connsiteX1" fmla="*/ 77793 w 551077"/>
                  <a:gd name="connsiteY1" fmla="*/ 274692 h 638229"/>
                  <a:gd name="connsiteX2" fmla="*/ 179390 w 551077"/>
                  <a:gd name="connsiteY2" fmla="*/ 218336 h 638229"/>
                  <a:gd name="connsiteX3" fmla="*/ 338934 w 551077"/>
                  <a:gd name="connsiteY3" fmla="*/ 246114 h 638229"/>
                  <a:gd name="connsiteX4" fmla="*/ 550866 w 551077"/>
                  <a:gd name="connsiteY4" fmla="*/ 196904 h 638229"/>
                  <a:gd name="connsiteX5" fmla="*/ 298452 w 551077"/>
                  <a:gd name="connsiteY5" fmla="*/ 34186 h 638229"/>
                  <a:gd name="connsiteX6" fmla="*/ 216701 w 551077"/>
                  <a:gd name="connsiteY6" fmla="*/ 310413 h 638229"/>
                  <a:gd name="connsiteX7" fmla="*/ 80965 w 551077"/>
                  <a:gd name="connsiteY7" fmla="*/ 227068 h 638229"/>
                  <a:gd name="connsiteX8" fmla="*/ 69854 w 551077"/>
                  <a:gd name="connsiteY8" fmla="*/ 638229 h 638229"/>
                  <a:gd name="connsiteX9" fmla="*/ 53187 w 551077"/>
                  <a:gd name="connsiteY9" fmla="*/ 635054 h 638229"/>
                  <a:gd name="connsiteX10" fmla="*/ 58740 w 551077"/>
                  <a:gd name="connsiteY10" fmla="*/ 217543 h 638229"/>
                  <a:gd name="connsiteX11" fmla="*/ 192090 w 551077"/>
                  <a:gd name="connsiteY11" fmla="*/ 294536 h 638229"/>
                  <a:gd name="connsiteX12" fmla="*/ 286547 w 551077"/>
                  <a:gd name="connsiteY12" fmla="*/ 847 h 638229"/>
                  <a:gd name="connsiteX13" fmla="*/ 515943 w 551077"/>
                  <a:gd name="connsiteY13" fmla="*/ 197698 h 638229"/>
                  <a:gd name="connsiteX14" fmla="*/ 346077 w 551077"/>
                  <a:gd name="connsiteY14" fmla="*/ 93714 h 638229"/>
                  <a:gd name="connsiteX15" fmla="*/ 180187 w 551077"/>
                  <a:gd name="connsiteY15" fmla="*/ 238974 h 638229"/>
                  <a:gd name="connsiteX16" fmla="*/ 90493 w 551077"/>
                  <a:gd name="connsiteY16" fmla="*/ 284217 h 638229"/>
                  <a:gd name="connsiteX17" fmla="*/ 42068 w 551077"/>
                  <a:gd name="connsiteY17" fmla="*/ 616004 h 638229"/>
                  <a:gd name="connsiteX18" fmla="*/ 0 w 551077"/>
                  <a:gd name="connsiteY18" fmla="*/ 616004 h 638229"/>
                  <a:gd name="connsiteX0" fmla="*/ 0 w 551077"/>
                  <a:gd name="connsiteY0" fmla="*/ 616004 h 638229"/>
                  <a:gd name="connsiteX1" fmla="*/ 77793 w 551077"/>
                  <a:gd name="connsiteY1" fmla="*/ 274692 h 638229"/>
                  <a:gd name="connsiteX2" fmla="*/ 179390 w 551077"/>
                  <a:gd name="connsiteY2" fmla="*/ 218336 h 638229"/>
                  <a:gd name="connsiteX3" fmla="*/ 338934 w 551077"/>
                  <a:gd name="connsiteY3" fmla="*/ 246114 h 638229"/>
                  <a:gd name="connsiteX4" fmla="*/ 550866 w 551077"/>
                  <a:gd name="connsiteY4" fmla="*/ 196904 h 638229"/>
                  <a:gd name="connsiteX5" fmla="*/ 298452 w 551077"/>
                  <a:gd name="connsiteY5" fmla="*/ 34186 h 638229"/>
                  <a:gd name="connsiteX6" fmla="*/ 216701 w 551077"/>
                  <a:gd name="connsiteY6" fmla="*/ 310413 h 638229"/>
                  <a:gd name="connsiteX7" fmla="*/ 80965 w 551077"/>
                  <a:gd name="connsiteY7" fmla="*/ 227068 h 638229"/>
                  <a:gd name="connsiteX8" fmla="*/ 69854 w 551077"/>
                  <a:gd name="connsiteY8" fmla="*/ 638229 h 638229"/>
                  <a:gd name="connsiteX9" fmla="*/ 53187 w 551077"/>
                  <a:gd name="connsiteY9" fmla="*/ 635054 h 638229"/>
                  <a:gd name="connsiteX10" fmla="*/ 58740 w 551077"/>
                  <a:gd name="connsiteY10" fmla="*/ 217543 h 638229"/>
                  <a:gd name="connsiteX11" fmla="*/ 192090 w 551077"/>
                  <a:gd name="connsiteY11" fmla="*/ 294536 h 638229"/>
                  <a:gd name="connsiteX12" fmla="*/ 286547 w 551077"/>
                  <a:gd name="connsiteY12" fmla="*/ 847 h 638229"/>
                  <a:gd name="connsiteX13" fmla="*/ 515943 w 551077"/>
                  <a:gd name="connsiteY13" fmla="*/ 197698 h 638229"/>
                  <a:gd name="connsiteX14" fmla="*/ 343695 w 551077"/>
                  <a:gd name="connsiteY14" fmla="*/ 222302 h 638229"/>
                  <a:gd name="connsiteX15" fmla="*/ 180187 w 551077"/>
                  <a:gd name="connsiteY15" fmla="*/ 238974 h 638229"/>
                  <a:gd name="connsiteX16" fmla="*/ 90493 w 551077"/>
                  <a:gd name="connsiteY16" fmla="*/ 284217 h 638229"/>
                  <a:gd name="connsiteX17" fmla="*/ 42068 w 551077"/>
                  <a:gd name="connsiteY17" fmla="*/ 616004 h 638229"/>
                  <a:gd name="connsiteX18" fmla="*/ 0 w 551077"/>
                  <a:gd name="connsiteY18" fmla="*/ 616004 h 638229"/>
                  <a:gd name="connsiteX0" fmla="*/ 0 w 551031"/>
                  <a:gd name="connsiteY0" fmla="*/ 616004 h 638229"/>
                  <a:gd name="connsiteX1" fmla="*/ 77793 w 551031"/>
                  <a:gd name="connsiteY1" fmla="*/ 274692 h 638229"/>
                  <a:gd name="connsiteX2" fmla="*/ 179390 w 551031"/>
                  <a:gd name="connsiteY2" fmla="*/ 218336 h 638229"/>
                  <a:gd name="connsiteX3" fmla="*/ 338934 w 551031"/>
                  <a:gd name="connsiteY3" fmla="*/ 246114 h 638229"/>
                  <a:gd name="connsiteX4" fmla="*/ 550866 w 551031"/>
                  <a:gd name="connsiteY4" fmla="*/ 196904 h 638229"/>
                  <a:gd name="connsiteX5" fmla="*/ 303215 w 551031"/>
                  <a:gd name="connsiteY5" fmla="*/ 81811 h 638229"/>
                  <a:gd name="connsiteX6" fmla="*/ 216701 w 551031"/>
                  <a:gd name="connsiteY6" fmla="*/ 310413 h 638229"/>
                  <a:gd name="connsiteX7" fmla="*/ 80965 w 551031"/>
                  <a:gd name="connsiteY7" fmla="*/ 227068 h 638229"/>
                  <a:gd name="connsiteX8" fmla="*/ 69854 w 551031"/>
                  <a:gd name="connsiteY8" fmla="*/ 638229 h 638229"/>
                  <a:gd name="connsiteX9" fmla="*/ 53187 w 551031"/>
                  <a:gd name="connsiteY9" fmla="*/ 635054 h 638229"/>
                  <a:gd name="connsiteX10" fmla="*/ 58740 w 551031"/>
                  <a:gd name="connsiteY10" fmla="*/ 217543 h 638229"/>
                  <a:gd name="connsiteX11" fmla="*/ 192090 w 551031"/>
                  <a:gd name="connsiteY11" fmla="*/ 294536 h 638229"/>
                  <a:gd name="connsiteX12" fmla="*/ 286547 w 551031"/>
                  <a:gd name="connsiteY12" fmla="*/ 847 h 638229"/>
                  <a:gd name="connsiteX13" fmla="*/ 515943 w 551031"/>
                  <a:gd name="connsiteY13" fmla="*/ 197698 h 638229"/>
                  <a:gd name="connsiteX14" fmla="*/ 343695 w 551031"/>
                  <a:gd name="connsiteY14" fmla="*/ 222302 h 638229"/>
                  <a:gd name="connsiteX15" fmla="*/ 180187 w 551031"/>
                  <a:gd name="connsiteY15" fmla="*/ 238974 h 638229"/>
                  <a:gd name="connsiteX16" fmla="*/ 90493 w 551031"/>
                  <a:gd name="connsiteY16" fmla="*/ 284217 h 638229"/>
                  <a:gd name="connsiteX17" fmla="*/ 42068 w 551031"/>
                  <a:gd name="connsiteY17" fmla="*/ 616004 h 638229"/>
                  <a:gd name="connsiteX18" fmla="*/ 0 w 551031"/>
                  <a:gd name="connsiteY18" fmla="*/ 616004 h 638229"/>
                  <a:gd name="connsiteX0" fmla="*/ 0 w 551031"/>
                  <a:gd name="connsiteY0" fmla="*/ 563867 h 586092"/>
                  <a:gd name="connsiteX1" fmla="*/ 77793 w 551031"/>
                  <a:gd name="connsiteY1" fmla="*/ 222555 h 586092"/>
                  <a:gd name="connsiteX2" fmla="*/ 179390 w 551031"/>
                  <a:gd name="connsiteY2" fmla="*/ 166199 h 586092"/>
                  <a:gd name="connsiteX3" fmla="*/ 338934 w 551031"/>
                  <a:gd name="connsiteY3" fmla="*/ 193977 h 586092"/>
                  <a:gd name="connsiteX4" fmla="*/ 550866 w 551031"/>
                  <a:gd name="connsiteY4" fmla="*/ 144767 h 586092"/>
                  <a:gd name="connsiteX5" fmla="*/ 303215 w 551031"/>
                  <a:gd name="connsiteY5" fmla="*/ 29674 h 586092"/>
                  <a:gd name="connsiteX6" fmla="*/ 216701 w 551031"/>
                  <a:gd name="connsiteY6" fmla="*/ 258276 h 586092"/>
                  <a:gd name="connsiteX7" fmla="*/ 80965 w 551031"/>
                  <a:gd name="connsiteY7" fmla="*/ 174931 h 586092"/>
                  <a:gd name="connsiteX8" fmla="*/ 69854 w 551031"/>
                  <a:gd name="connsiteY8" fmla="*/ 586092 h 586092"/>
                  <a:gd name="connsiteX9" fmla="*/ 53187 w 551031"/>
                  <a:gd name="connsiteY9" fmla="*/ 582917 h 586092"/>
                  <a:gd name="connsiteX10" fmla="*/ 58740 w 551031"/>
                  <a:gd name="connsiteY10" fmla="*/ 165406 h 586092"/>
                  <a:gd name="connsiteX11" fmla="*/ 192090 w 551031"/>
                  <a:gd name="connsiteY11" fmla="*/ 242399 h 586092"/>
                  <a:gd name="connsiteX12" fmla="*/ 296072 w 551031"/>
                  <a:gd name="connsiteY12" fmla="*/ 1098 h 586092"/>
                  <a:gd name="connsiteX13" fmla="*/ 515943 w 551031"/>
                  <a:gd name="connsiteY13" fmla="*/ 145561 h 586092"/>
                  <a:gd name="connsiteX14" fmla="*/ 343695 w 551031"/>
                  <a:gd name="connsiteY14" fmla="*/ 170165 h 586092"/>
                  <a:gd name="connsiteX15" fmla="*/ 180187 w 551031"/>
                  <a:gd name="connsiteY15" fmla="*/ 186837 h 586092"/>
                  <a:gd name="connsiteX16" fmla="*/ 90493 w 551031"/>
                  <a:gd name="connsiteY16" fmla="*/ 232080 h 586092"/>
                  <a:gd name="connsiteX17" fmla="*/ 42068 w 551031"/>
                  <a:gd name="connsiteY17" fmla="*/ 563867 h 586092"/>
                  <a:gd name="connsiteX18" fmla="*/ 0 w 551031"/>
                  <a:gd name="connsiteY18" fmla="*/ 563867 h 586092"/>
                  <a:gd name="connsiteX0" fmla="*/ 0 w 551307"/>
                  <a:gd name="connsiteY0" fmla="*/ 563867 h 586092"/>
                  <a:gd name="connsiteX1" fmla="*/ 77793 w 551307"/>
                  <a:gd name="connsiteY1" fmla="*/ 222555 h 586092"/>
                  <a:gd name="connsiteX2" fmla="*/ 179390 w 551307"/>
                  <a:gd name="connsiteY2" fmla="*/ 166199 h 586092"/>
                  <a:gd name="connsiteX3" fmla="*/ 338934 w 551307"/>
                  <a:gd name="connsiteY3" fmla="*/ 193977 h 586092"/>
                  <a:gd name="connsiteX4" fmla="*/ 550866 w 551307"/>
                  <a:gd name="connsiteY4" fmla="*/ 144767 h 586092"/>
                  <a:gd name="connsiteX5" fmla="*/ 279406 w 551307"/>
                  <a:gd name="connsiteY5" fmla="*/ 103493 h 586092"/>
                  <a:gd name="connsiteX6" fmla="*/ 216701 w 551307"/>
                  <a:gd name="connsiteY6" fmla="*/ 258276 h 586092"/>
                  <a:gd name="connsiteX7" fmla="*/ 80965 w 551307"/>
                  <a:gd name="connsiteY7" fmla="*/ 174931 h 586092"/>
                  <a:gd name="connsiteX8" fmla="*/ 69854 w 551307"/>
                  <a:gd name="connsiteY8" fmla="*/ 586092 h 586092"/>
                  <a:gd name="connsiteX9" fmla="*/ 53187 w 551307"/>
                  <a:gd name="connsiteY9" fmla="*/ 582917 h 586092"/>
                  <a:gd name="connsiteX10" fmla="*/ 58740 w 551307"/>
                  <a:gd name="connsiteY10" fmla="*/ 165406 h 586092"/>
                  <a:gd name="connsiteX11" fmla="*/ 192090 w 551307"/>
                  <a:gd name="connsiteY11" fmla="*/ 242399 h 586092"/>
                  <a:gd name="connsiteX12" fmla="*/ 296072 w 551307"/>
                  <a:gd name="connsiteY12" fmla="*/ 1098 h 586092"/>
                  <a:gd name="connsiteX13" fmla="*/ 515943 w 551307"/>
                  <a:gd name="connsiteY13" fmla="*/ 145561 h 586092"/>
                  <a:gd name="connsiteX14" fmla="*/ 343695 w 551307"/>
                  <a:gd name="connsiteY14" fmla="*/ 170165 h 586092"/>
                  <a:gd name="connsiteX15" fmla="*/ 180187 w 551307"/>
                  <a:gd name="connsiteY15" fmla="*/ 186837 h 586092"/>
                  <a:gd name="connsiteX16" fmla="*/ 90493 w 551307"/>
                  <a:gd name="connsiteY16" fmla="*/ 232080 h 586092"/>
                  <a:gd name="connsiteX17" fmla="*/ 42068 w 551307"/>
                  <a:gd name="connsiteY17" fmla="*/ 563867 h 586092"/>
                  <a:gd name="connsiteX18" fmla="*/ 0 w 551307"/>
                  <a:gd name="connsiteY18" fmla="*/ 563867 h 586092"/>
                  <a:gd name="connsiteX0" fmla="*/ 0 w 551307"/>
                  <a:gd name="connsiteY0" fmla="*/ 481491 h 503716"/>
                  <a:gd name="connsiteX1" fmla="*/ 77793 w 551307"/>
                  <a:gd name="connsiteY1" fmla="*/ 140179 h 503716"/>
                  <a:gd name="connsiteX2" fmla="*/ 179390 w 551307"/>
                  <a:gd name="connsiteY2" fmla="*/ 83823 h 503716"/>
                  <a:gd name="connsiteX3" fmla="*/ 338934 w 551307"/>
                  <a:gd name="connsiteY3" fmla="*/ 111601 h 503716"/>
                  <a:gd name="connsiteX4" fmla="*/ 550866 w 551307"/>
                  <a:gd name="connsiteY4" fmla="*/ 62391 h 503716"/>
                  <a:gd name="connsiteX5" fmla="*/ 279406 w 551307"/>
                  <a:gd name="connsiteY5" fmla="*/ 21117 h 503716"/>
                  <a:gd name="connsiteX6" fmla="*/ 216701 w 551307"/>
                  <a:gd name="connsiteY6" fmla="*/ 175900 h 503716"/>
                  <a:gd name="connsiteX7" fmla="*/ 80965 w 551307"/>
                  <a:gd name="connsiteY7" fmla="*/ 92555 h 503716"/>
                  <a:gd name="connsiteX8" fmla="*/ 69854 w 551307"/>
                  <a:gd name="connsiteY8" fmla="*/ 503716 h 503716"/>
                  <a:gd name="connsiteX9" fmla="*/ 53187 w 551307"/>
                  <a:gd name="connsiteY9" fmla="*/ 500541 h 503716"/>
                  <a:gd name="connsiteX10" fmla="*/ 58740 w 551307"/>
                  <a:gd name="connsiteY10" fmla="*/ 83030 h 503716"/>
                  <a:gd name="connsiteX11" fmla="*/ 192090 w 551307"/>
                  <a:gd name="connsiteY11" fmla="*/ 160023 h 503716"/>
                  <a:gd name="connsiteX12" fmla="*/ 269881 w 551307"/>
                  <a:gd name="connsiteY12" fmla="*/ 2065 h 503716"/>
                  <a:gd name="connsiteX13" fmla="*/ 515943 w 551307"/>
                  <a:gd name="connsiteY13" fmla="*/ 63185 h 503716"/>
                  <a:gd name="connsiteX14" fmla="*/ 343695 w 551307"/>
                  <a:gd name="connsiteY14" fmla="*/ 87789 h 503716"/>
                  <a:gd name="connsiteX15" fmla="*/ 180187 w 551307"/>
                  <a:gd name="connsiteY15" fmla="*/ 104461 h 503716"/>
                  <a:gd name="connsiteX16" fmla="*/ 90493 w 551307"/>
                  <a:gd name="connsiteY16" fmla="*/ 149704 h 503716"/>
                  <a:gd name="connsiteX17" fmla="*/ 42068 w 551307"/>
                  <a:gd name="connsiteY17" fmla="*/ 481491 h 503716"/>
                  <a:gd name="connsiteX18" fmla="*/ 0 w 551307"/>
                  <a:gd name="connsiteY18" fmla="*/ 481491 h 503716"/>
                  <a:gd name="connsiteX0" fmla="*/ 0 w 551307"/>
                  <a:gd name="connsiteY0" fmla="*/ 481491 h 503716"/>
                  <a:gd name="connsiteX1" fmla="*/ 77793 w 551307"/>
                  <a:gd name="connsiteY1" fmla="*/ 140179 h 503716"/>
                  <a:gd name="connsiteX2" fmla="*/ 179390 w 551307"/>
                  <a:gd name="connsiteY2" fmla="*/ 83823 h 503716"/>
                  <a:gd name="connsiteX3" fmla="*/ 338934 w 551307"/>
                  <a:gd name="connsiteY3" fmla="*/ 111601 h 503716"/>
                  <a:gd name="connsiteX4" fmla="*/ 550866 w 551307"/>
                  <a:gd name="connsiteY4" fmla="*/ 62391 h 503716"/>
                  <a:gd name="connsiteX5" fmla="*/ 279406 w 551307"/>
                  <a:gd name="connsiteY5" fmla="*/ 21117 h 503716"/>
                  <a:gd name="connsiteX6" fmla="*/ 216701 w 551307"/>
                  <a:gd name="connsiteY6" fmla="*/ 175900 h 503716"/>
                  <a:gd name="connsiteX7" fmla="*/ 80965 w 551307"/>
                  <a:gd name="connsiteY7" fmla="*/ 92555 h 503716"/>
                  <a:gd name="connsiteX8" fmla="*/ 69854 w 551307"/>
                  <a:gd name="connsiteY8" fmla="*/ 503716 h 503716"/>
                  <a:gd name="connsiteX9" fmla="*/ 53187 w 551307"/>
                  <a:gd name="connsiteY9" fmla="*/ 500541 h 503716"/>
                  <a:gd name="connsiteX10" fmla="*/ 58740 w 551307"/>
                  <a:gd name="connsiteY10" fmla="*/ 83030 h 503716"/>
                  <a:gd name="connsiteX11" fmla="*/ 192090 w 551307"/>
                  <a:gd name="connsiteY11" fmla="*/ 160023 h 503716"/>
                  <a:gd name="connsiteX12" fmla="*/ 269881 w 551307"/>
                  <a:gd name="connsiteY12" fmla="*/ 2065 h 503716"/>
                  <a:gd name="connsiteX13" fmla="*/ 515943 w 551307"/>
                  <a:gd name="connsiteY13" fmla="*/ 63185 h 503716"/>
                  <a:gd name="connsiteX14" fmla="*/ 315123 w 551307"/>
                  <a:gd name="connsiteY14" fmla="*/ 135414 h 503716"/>
                  <a:gd name="connsiteX15" fmla="*/ 180187 w 551307"/>
                  <a:gd name="connsiteY15" fmla="*/ 104461 h 503716"/>
                  <a:gd name="connsiteX16" fmla="*/ 90493 w 551307"/>
                  <a:gd name="connsiteY16" fmla="*/ 149704 h 503716"/>
                  <a:gd name="connsiteX17" fmla="*/ 42068 w 551307"/>
                  <a:gd name="connsiteY17" fmla="*/ 481491 h 503716"/>
                  <a:gd name="connsiteX18" fmla="*/ 0 w 551307"/>
                  <a:gd name="connsiteY18" fmla="*/ 481491 h 503716"/>
                  <a:gd name="connsiteX0" fmla="*/ 0 w 551079"/>
                  <a:gd name="connsiteY0" fmla="*/ 481491 h 503716"/>
                  <a:gd name="connsiteX1" fmla="*/ 77793 w 551079"/>
                  <a:gd name="connsiteY1" fmla="*/ 140179 h 503716"/>
                  <a:gd name="connsiteX2" fmla="*/ 179390 w 551079"/>
                  <a:gd name="connsiteY2" fmla="*/ 83823 h 503716"/>
                  <a:gd name="connsiteX3" fmla="*/ 322268 w 551079"/>
                  <a:gd name="connsiteY3" fmla="*/ 104458 h 503716"/>
                  <a:gd name="connsiteX4" fmla="*/ 550866 w 551079"/>
                  <a:gd name="connsiteY4" fmla="*/ 62391 h 503716"/>
                  <a:gd name="connsiteX5" fmla="*/ 279406 w 551079"/>
                  <a:gd name="connsiteY5" fmla="*/ 21117 h 503716"/>
                  <a:gd name="connsiteX6" fmla="*/ 216701 w 551079"/>
                  <a:gd name="connsiteY6" fmla="*/ 175900 h 503716"/>
                  <a:gd name="connsiteX7" fmla="*/ 80965 w 551079"/>
                  <a:gd name="connsiteY7" fmla="*/ 92555 h 503716"/>
                  <a:gd name="connsiteX8" fmla="*/ 69854 w 551079"/>
                  <a:gd name="connsiteY8" fmla="*/ 503716 h 503716"/>
                  <a:gd name="connsiteX9" fmla="*/ 53187 w 551079"/>
                  <a:gd name="connsiteY9" fmla="*/ 500541 h 503716"/>
                  <a:gd name="connsiteX10" fmla="*/ 58740 w 551079"/>
                  <a:gd name="connsiteY10" fmla="*/ 83030 h 503716"/>
                  <a:gd name="connsiteX11" fmla="*/ 192090 w 551079"/>
                  <a:gd name="connsiteY11" fmla="*/ 160023 h 503716"/>
                  <a:gd name="connsiteX12" fmla="*/ 269881 w 551079"/>
                  <a:gd name="connsiteY12" fmla="*/ 2065 h 503716"/>
                  <a:gd name="connsiteX13" fmla="*/ 515943 w 551079"/>
                  <a:gd name="connsiteY13" fmla="*/ 63185 h 503716"/>
                  <a:gd name="connsiteX14" fmla="*/ 315123 w 551079"/>
                  <a:gd name="connsiteY14" fmla="*/ 135414 h 503716"/>
                  <a:gd name="connsiteX15" fmla="*/ 180187 w 551079"/>
                  <a:gd name="connsiteY15" fmla="*/ 104461 h 503716"/>
                  <a:gd name="connsiteX16" fmla="*/ 90493 w 551079"/>
                  <a:gd name="connsiteY16" fmla="*/ 149704 h 503716"/>
                  <a:gd name="connsiteX17" fmla="*/ 42068 w 551079"/>
                  <a:gd name="connsiteY17" fmla="*/ 481491 h 503716"/>
                  <a:gd name="connsiteX18" fmla="*/ 0 w 551079"/>
                  <a:gd name="connsiteY18" fmla="*/ 481491 h 503716"/>
                  <a:gd name="connsiteX0" fmla="*/ 0 w 551079"/>
                  <a:gd name="connsiteY0" fmla="*/ 481491 h 503716"/>
                  <a:gd name="connsiteX1" fmla="*/ 77793 w 551079"/>
                  <a:gd name="connsiteY1" fmla="*/ 140179 h 503716"/>
                  <a:gd name="connsiteX2" fmla="*/ 179393 w 551079"/>
                  <a:gd name="connsiteY2" fmla="*/ 69535 h 503716"/>
                  <a:gd name="connsiteX3" fmla="*/ 322268 w 551079"/>
                  <a:gd name="connsiteY3" fmla="*/ 104458 h 503716"/>
                  <a:gd name="connsiteX4" fmla="*/ 550866 w 551079"/>
                  <a:gd name="connsiteY4" fmla="*/ 62391 h 503716"/>
                  <a:gd name="connsiteX5" fmla="*/ 279406 w 551079"/>
                  <a:gd name="connsiteY5" fmla="*/ 21117 h 503716"/>
                  <a:gd name="connsiteX6" fmla="*/ 216701 w 551079"/>
                  <a:gd name="connsiteY6" fmla="*/ 175900 h 503716"/>
                  <a:gd name="connsiteX7" fmla="*/ 80965 w 551079"/>
                  <a:gd name="connsiteY7" fmla="*/ 92555 h 503716"/>
                  <a:gd name="connsiteX8" fmla="*/ 69854 w 551079"/>
                  <a:gd name="connsiteY8" fmla="*/ 503716 h 503716"/>
                  <a:gd name="connsiteX9" fmla="*/ 53187 w 551079"/>
                  <a:gd name="connsiteY9" fmla="*/ 500541 h 503716"/>
                  <a:gd name="connsiteX10" fmla="*/ 58740 w 551079"/>
                  <a:gd name="connsiteY10" fmla="*/ 83030 h 503716"/>
                  <a:gd name="connsiteX11" fmla="*/ 192090 w 551079"/>
                  <a:gd name="connsiteY11" fmla="*/ 160023 h 503716"/>
                  <a:gd name="connsiteX12" fmla="*/ 269881 w 551079"/>
                  <a:gd name="connsiteY12" fmla="*/ 2065 h 503716"/>
                  <a:gd name="connsiteX13" fmla="*/ 515943 w 551079"/>
                  <a:gd name="connsiteY13" fmla="*/ 63185 h 503716"/>
                  <a:gd name="connsiteX14" fmla="*/ 315123 w 551079"/>
                  <a:gd name="connsiteY14" fmla="*/ 135414 h 503716"/>
                  <a:gd name="connsiteX15" fmla="*/ 180187 w 551079"/>
                  <a:gd name="connsiteY15" fmla="*/ 104461 h 503716"/>
                  <a:gd name="connsiteX16" fmla="*/ 90493 w 551079"/>
                  <a:gd name="connsiteY16" fmla="*/ 149704 h 503716"/>
                  <a:gd name="connsiteX17" fmla="*/ 42068 w 551079"/>
                  <a:gd name="connsiteY17" fmla="*/ 481491 h 503716"/>
                  <a:gd name="connsiteX18" fmla="*/ 0 w 551079"/>
                  <a:gd name="connsiteY18" fmla="*/ 481491 h 503716"/>
                  <a:gd name="connsiteX0" fmla="*/ 0 w 551079"/>
                  <a:gd name="connsiteY0" fmla="*/ 481491 h 503716"/>
                  <a:gd name="connsiteX1" fmla="*/ 77793 w 551079"/>
                  <a:gd name="connsiteY1" fmla="*/ 140179 h 503716"/>
                  <a:gd name="connsiteX2" fmla="*/ 179393 w 551079"/>
                  <a:gd name="connsiteY2" fmla="*/ 69535 h 503716"/>
                  <a:gd name="connsiteX3" fmla="*/ 322268 w 551079"/>
                  <a:gd name="connsiteY3" fmla="*/ 104458 h 503716"/>
                  <a:gd name="connsiteX4" fmla="*/ 550866 w 551079"/>
                  <a:gd name="connsiteY4" fmla="*/ 62391 h 503716"/>
                  <a:gd name="connsiteX5" fmla="*/ 279406 w 551079"/>
                  <a:gd name="connsiteY5" fmla="*/ 21117 h 503716"/>
                  <a:gd name="connsiteX6" fmla="*/ 216701 w 551079"/>
                  <a:gd name="connsiteY6" fmla="*/ 175900 h 503716"/>
                  <a:gd name="connsiteX7" fmla="*/ 80965 w 551079"/>
                  <a:gd name="connsiteY7" fmla="*/ 92555 h 503716"/>
                  <a:gd name="connsiteX8" fmla="*/ 69854 w 551079"/>
                  <a:gd name="connsiteY8" fmla="*/ 503716 h 503716"/>
                  <a:gd name="connsiteX9" fmla="*/ 53187 w 551079"/>
                  <a:gd name="connsiteY9" fmla="*/ 500541 h 503716"/>
                  <a:gd name="connsiteX10" fmla="*/ 58740 w 551079"/>
                  <a:gd name="connsiteY10" fmla="*/ 83030 h 503716"/>
                  <a:gd name="connsiteX11" fmla="*/ 192090 w 551079"/>
                  <a:gd name="connsiteY11" fmla="*/ 160023 h 503716"/>
                  <a:gd name="connsiteX12" fmla="*/ 269881 w 551079"/>
                  <a:gd name="connsiteY12" fmla="*/ 2065 h 503716"/>
                  <a:gd name="connsiteX13" fmla="*/ 515943 w 551079"/>
                  <a:gd name="connsiteY13" fmla="*/ 63185 h 503716"/>
                  <a:gd name="connsiteX14" fmla="*/ 315123 w 551079"/>
                  <a:gd name="connsiteY14" fmla="*/ 135414 h 503716"/>
                  <a:gd name="connsiteX15" fmla="*/ 180187 w 551079"/>
                  <a:gd name="connsiteY15" fmla="*/ 104461 h 503716"/>
                  <a:gd name="connsiteX16" fmla="*/ 90493 w 551079"/>
                  <a:gd name="connsiteY16" fmla="*/ 149704 h 503716"/>
                  <a:gd name="connsiteX17" fmla="*/ 42068 w 551079"/>
                  <a:gd name="connsiteY17" fmla="*/ 481491 h 503716"/>
                  <a:gd name="connsiteX18" fmla="*/ 0 w 551079"/>
                  <a:gd name="connsiteY18" fmla="*/ 481491 h 503716"/>
                  <a:gd name="connsiteX0" fmla="*/ 0 w 551079"/>
                  <a:gd name="connsiteY0" fmla="*/ 481491 h 503716"/>
                  <a:gd name="connsiteX1" fmla="*/ 77793 w 551079"/>
                  <a:gd name="connsiteY1" fmla="*/ 140179 h 503716"/>
                  <a:gd name="connsiteX2" fmla="*/ 179393 w 551079"/>
                  <a:gd name="connsiteY2" fmla="*/ 69535 h 503716"/>
                  <a:gd name="connsiteX3" fmla="*/ 322268 w 551079"/>
                  <a:gd name="connsiteY3" fmla="*/ 104458 h 503716"/>
                  <a:gd name="connsiteX4" fmla="*/ 550866 w 551079"/>
                  <a:gd name="connsiteY4" fmla="*/ 62391 h 503716"/>
                  <a:gd name="connsiteX5" fmla="*/ 279406 w 551079"/>
                  <a:gd name="connsiteY5" fmla="*/ 21117 h 503716"/>
                  <a:gd name="connsiteX6" fmla="*/ 216701 w 551079"/>
                  <a:gd name="connsiteY6" fmla="*/ 175900 h 503716"/>
                  <a:gd name="connsiteX7" fmla="*/ 80965 w 551079"/>
                  <a:gd name="connsiteY7" fmla="*/ 92555 h 503716"/>
                  <a:gd name="connsiteX8" fmla="*/ 69854 w 551079"/>
                  <a:gd name="connsiteY8" fmla="*/ 503716 h 503716"/>
                  <a:gd name="connsiteX9" fmla="*/ 53187 w 551079"/>
                  <a:gd name="connsiteY9" fmla="*/ 500541 h 503716"/>
                  <a:gd name="connsiteX10" fmla="*/ 58740 w 551079"/>
                  <a:gd name="connsiteY10" fmla="*/ 83030 h 503716"/>
                  <a:gd name="connsiteX11" fmla="*/ 192090 w 551079"/>
                  <a:gd name="connsiteY11" fmla="*/ 160023 h 503716"/>
                  <a:gd name="connsiteX12" fmla="*/ 269881 w 551079"/>
                  <a:gd name="connsiteY12" fmla="*/ 2065 h 503716"/>
                  <a:gd name="connsiteX13" fmla="*/ 515943 w 551079"/>
                  <a:gd name="connsiteY13" fmla="*/ 63185 h 503716"/>
                  <a:gd name="connsiteX14" fmla="*/ 315123 w 551079"/>
                  <a:gd name="connsiteY14" fmla="*/ 135414 h 503716"/>
                  <a:gd name="connsiteX15" fmla="*/ 180187 w 551079"/>
                  <a:gd name="connsiteY15" fmla="*/ 104461 h 503716"/>
                  <a:gd name="connsiteX16" fmla="*/ 90493 w 551079"/>
                  <a:gd name="connsiteY16" fmla="*/ 149704 h 503716"/>
                  <a:gd name="connsiteX17" fmla="*/ 42068 w 551079"/>
                  <a:gd name="connsiteY17" fmla="*/ 481491 h 503716"/>
                  <a:gd name="connsiteX18" fmla="*/ 0 w 551079"/>
                  <a:gd name="connsiteY18" fmla="*/ 481491 h 503716"/>
                  <a:gd name="connsiteX0" fmla="*/ 0 w 551079"/>
                  <a:gd name="connsiteY0" fmla="*/ 481491 h 503716"/>
                  <a:gd name="connsiteX1" fmla="*/ 77793 w 551079"/>
                  <a:gd name="connsiteY1" fmla="*/ 140179 h 503716"/>
                  <a:gd name="connsiteX2" fmla="*/ 179393 w 551079"/>
                  <a:gd name="connsiteY2" fmla="*/ 69535 h 503716"/>
                  <a:gd name="connsiteX3" fmla="*/ 322268 w 551079"/>
                  <a:gd name="connsiteY3" fmla="*/ 104458 h 503716"/>
                  <a:gd name="connsiteX4" fmla="*/ 550866 w 551079"/>
                  <a:gd name="connsiteY4" fmla="*/ 62391 h 503716"/>
                  <a:gd name="connsiteX5" fmla="*/ 279406 w 551079"/>
                  <a:gd name="connsiteY5" fmla="*/ 21117 h 503716"/>
                  <a:gd name="connsiteX6" fmla="*/ 216701 w 551079"/>
                  <a:gd name="connsiteY6" fmla="*/ 175900 h 503716"/>
                  <a:gd name="connsiteX7" fmla="*/ 80965 w 551079"/>
                  <a:gd name="connsiteY7" fmla="*/ 92555 h 503716"/>
                  <a:gd name="connsiteX8" fmla="*/ 69854 w 551079"/>
                  <a:gd name="connsiteY8" fmla="*/ 503716 h 503716"/>
                  <a:gd name="connsiteX9" fmla="*/ 53187 w 551079"/>
                  <a:gd name="connsiteY9" fmla="*/ 500541 h 503716"/>
                  <a:gd name="connsiteX10" fmla="*/ 58740 w 551079"/>
                  <a:gd name="connsiteY10" fmla="*/ 83030 h 503716"/>
                  <a:gd name="connsiteX11" fmla="*/ 192090 w 551079"/>
                  <a:gd name="connsiteY11" fmla="*/ 160023 h 503716"/>
                  <a:gd name="connsiteX12" fmla="*/ 269881 w 551079"/>
                  <a:gd name="connsiteY12" fmla="*/ 2065 h 503716"/>
                  <a:gd name="connsiteX13" fmla="*/ 515943 w 551079"/>
                  <a:gd name="connsiteY13" fmla="*/ 63185 h 503716"/>
                  <a:gd name="connsiteX14" fmla="*/ 315123 w 551079"/>
                  <a:gd name="connsiteY14" fmla="*/ 135414 h 503716"/>
                  <a:gd name="connsiteX15" fmla="*/ 180187 w 551079"/>
                  <a:gd name="connsiteY15" fmla="*/ 104461 h 503716"/>
                  <a:gd name="connsiteX16" fmla="*/ 90493 w 551079"/>
                  <a:gd name="connsiteY16" fmla="*/ 149704 h 503716"/>
                  <a:gd name="connsiteX17" fmla="*/ 42068 w 551079"/>
                  <a:gd name="connsiteY17" fmla="*/ 481491 h 503716"/>
                  <a:gd name="connsiteX18" fmla="*/ 0 w 551079"/>
                  <a:gd name="connsiteY18" fmla="*/ 481491 h 503716"/>
                  <a:gd name="connsiteX0" fmla="*/ 0 w 551079"/>
                  <a:gd name="connsiteY0" fmla="*/ 481491 h 503716"/>
                  <a:gd name="connsiteX1" fmla="*/ 77793 w 551079"/>
                  <a:gd name="connsiteY1" fmla="*/ 140179 h 503716"/>
                  <a:gd name="connsiteX2" fmla="*/ 179393 w 551079"/>
                  <a:gd name="connsiteY2" fmla="*/ 69535 h 503716"/>
                  <a:gd name="connsiteX3" fmla="*/ 322268 w 551079"/>
                  <a:gd name="connsiteY3" fmla="*/ 104458 h 503716"/>
                  <a:gd name="connsiteX4" fmla="*/ 550866 w 551079"/>
                  <a:gd name="connsiteY4" fmla="*/ 62391 h 503716"/>
                  <a:gd name="connsiteX5" fmla="*/ 279406 w 551079"/>
                  <a:gd name="connsiteY5" fmla="*/ 21117 h 503716"/>
                  <a:gd name="connsiteX6" fmla="*/ 216701 w 551079"/>
                  <a:gd name="connsiteY6" fmla="*/ 175900 h 503716"/>
                  <a:gd name="connsiteX7" fmla="*/ 80965 w 551079"/>
                  <a:gd name="connsiteY7" fmla="*/ 92555 h 503716"/>
                  <a:gd name="connsiteX8" fmla="*/ 69854 w 551079"/>
                  <a:gd name="connsiteY8" fmla="*/ 503716 h 503716"/>
                  <a:gd name="connsiteX9" fmla="*/ 53187 w 551079"/>
                  <a:gd name="connsiteY9" fmla="*/ 500541 h 503716"/>
                  <a:gd name="connsiteX10" fmla="*/ 58740 w 551079"/>
                  <a:gd name="connsiteY10" fmla="*/ 83030 h 503716"/>
                  <a:gd name="connsiteX11" fmla="*/ 192090 w 551079"/>
                  <a:gd name="connsiteY11" fmla="*/ 160023 h 503716"/>
                  <a:gd name="connsiteX12" fmla="*/ 269881 w 551079"/>
                  <a:gd name="connsiteY12" fmla="*/ 2065 h 503716"/>
                  <a:gd name="connsiteX13" fmla="*/ 515943 w 551079"/>
                  <a:gd name="connsiteY13" fmla="*/ 63185 h 503716"/>
                  <a:gd name="connsiteX14" fmla="*/ 315123 w 551079"/>
                  <a:gd name="connsiteY14" fmla="*/ 135414 h 503716"/>
                  <a:gd name="connsiteX15" fmla="*/ 173046 w 551079"/>
                  <a:gd name="connsiteY15" fmla="*/ 92555 h 503716"/>
                  <a:gd name="connsiteX16" fmla="*/ 90493 w 551079"/>
                  <a:gd name="connsiteY16" fmla="*/ 149704 h 503716"/>
                  <a:gd name="connsiteX17" fmla="*/ 42068 w 551079"/>
                  <a:gd name="connsiteY17" fmla="*/ 481491 h 503716"/>
                  <a:gd name="connsiteX18" fmla="*/ 0 w 551079"/>
                  <a:gd name="connsiteY18" fmla="*/ 481491 h 503716"/>
                  <a:gd name="connsiteX0" fmla="*/ 0 w 551079"/>
                  <a:gd name="connsiteY0" fmla="*/ 481491 h 503716"/>
                  <a:gd name="connsiteX1" fmla="*/ 77793 w 551079"/>
                  <a:gd name="connsiteY1" fmla="*/ 140179 h 503716"/>
                  <a:gd name="connsiteX2" fmla="*/ 179393 w 551079"/>
                  <a:gd name="connsiteY2" fmla="*/ 69535 h 503716"/>
                  <a:gd name="connsiteX3" fmla="*/ 322268 w 551079"/>
                  <a:gd name="connsiteY3" fmla="*/ 104458 h 503716"/>
                  <a:gd name="connsiteX4" fmla="*/ 550866 w 551079"/>
                  <a:gd name="connsiteY4" fmla="*/ 62391 h 503716"/>
                  <a:gd name="connsiteX5" fmla="*/ 279406 w 551079"/>
                  <a:gd name="connsiteY5" fmla="*/ 21117 h 503716"/>
                  <a:gd name="connsiteX6" fmla="*/ 216701 w 551079"/>
                  <a:gd name="connsiteY6" fmla="*/ 175900 h 503716"/>
                  <a:gd name="connsiteX7" fmla="*/ 80965 w 551079"/>
                  <a:gd name="connsiteY7" fmla="*/ 92555 h 503716"/>
                  <a:gd name="connsiteX8" fmla="*/ 69854 w 551079"/>
                  <a:gd name="connsiteY8" fmla="*/ 503716 h 503716"/>
                  <a:gd name="connsiteX9" fmla="*/ 53187 w 551079"/>
                  <a:gd name="connsiteY9" fmla="*/ 500541 h 503716"/>
                  <a:gd name="connsiteX10" fmla="*/ 58740 w 551079"/>
                  <a:gd name="connsiteY10" fmla="*/ 83030 h 503716"/>
                  <a:gd name="connsiteX11" fmla="*/ 192090 w 551079"/>
                  <a:gd name="connsiteY11" fmla="*/ 160023 h 503716"/>
                  <a:gd name="connsiteX12" fmla="*/ 269881 w 551079"/>
                  <a:gd name="connsiteY12" fmla="*/ 2065 h 503716"/>
                  <a:gd name="connsiteX13" fmla="*/ 515943 w 551079"/>
                  <a:gd name="connsiteY13" fmla="*/ 63185 h 503716"/>
                  <a:gd name="connsiteX14" fmla="*/ 315123 w 551079"/>
                  <a:gd name="connsiteY14" fmla="*/ 135414 h 503716"/>
                  <a:gd name="connsiteX15" fmla="*/ 170668 w 551079"/>
                  <a:gd name="connsiteY15" fmla="*/ 97317 h 503716"/>
                  <a:gd name="connsiteX16" fmla="*/ 90493 w 551079"/>
                  <a:gd name="connsiteY16" fmla="*/ 149704 h 503716"/>
                  <a:gd name="connsiteX17" fmla="*/ 42068 w 551079"/>
                  <a:gd name="connsiteY17" fmla="*/ 481491 h 503716"/>
                  <a:gd name="connsiteX18" fmla="*/ 0 w 551079"/>
                  <a:gd name="connsiteY18" fmla="*/ 481491 h 503716"/>
                  <a:gd name="connsiteX0" fmla="*/ 0 w 550955"/>
                  <a:gd name="connsiteY0" fmla="*/ 481491 h 503716"/>
                  <a:gd name="connsiteX1" fmla="*/ 77793 w 550955"/>
                  <a:gd name="connsiteY1" fmla="*/ 140179 h 503716"/>
                  <a:gd name="connsiteX2" fmla="*/ 179393 w 550955"/>
                  <a:gd name="connsiteY2" fmla="*/ 69535 h 503716"/>
                  <a:gd name="connsiteX3" fmla="*/ 307983 w 550955"/>
                  <a:gd name="connsiteY3" fmla="*/ 109220 h 503716"/>
                  <a:gd name="connsiteX4" fmla="*/ 550866 w 550955"/>
                  <a:gd name="connsiteY4" fmla="*/ 62391 h 503716"/>
                  <a:gd name="connsiteX5" fmla="*/ 279406 w 550955"/>
                  <a:gd name="connsiteY5" fmla="*/ 21117 h 503716"/>
                  <a:gd name="connsiteX6" fmla="*/ 216701 w 550955"/>
                  <a:gd name="connsiteY6" fmla="*/ 175900 h 503716"/>
                  <a:gd name="connsiteX7" fmla="*/ 80965 w 550955"/>
                  <a:gd name="connsiteY7" fmla="*/ 92555 h 503716"/>
                  <a:gd name="connsiteX8" fmla="*/ 69854 w 550955"/>
                  <a:gd name="connsiteY8" fmla="*/ 503716 h 503716"/>
                  <a:gd name="connsiteX9" fmla="*/ 53187 w 550955"/>
                  <a:gd name="connsiteY9" fmla="*/ 500541 h 503716"/>
                  <a:gd name="connsiteX10" fmla="*/ 58740 w 550955"/>
                  <a:gd name="connsiteY10" fmla="*/ 83030 h 503716"/>
                  <a:gd name="connsiteX11" fmla="*/ 192090 w 550955"/>
                  <a:gd name="connsiteY11" fmla="*/ 160023 h 503716"/>
                  <a:gd name="connsiteX12" fmla="*/ 269881 w 550955"/>
                  <a:gd name="connsiteY12" fmla="*/ 2065 h 503716"/>
                  <a:gd name="connsiteX13" fmla="*/ 515943 w 550955"/>
                  <a:gd name="connsiteY13" fmla="*/ 63185 h 503716"/>
                  <a:gd name="connsiteX14" fmla="*/ 315123 w 550955"/>
                  <a:gd name="connsiteY14" fmla="*/ 135414 h 503716"/>
                  <a:gd name="connsiteX15" fmla="*/ 170668 w 550955"/>
                  <a:gd name="connsiteY15" fmla="*/ 97317 h 503716"/>
                  <a:gd name="connsiteX16" fmla="*/ 90493 w 550955"/>
                  <a:gd name="connsiteY16" fmla="*/ 149704 h 503716"/>
                  <a:gd name="connsiteX17" fmla="*/ 42068 w 550955"/>
                  <a:gd name="connsiteY17" fmla="*/ 481491 h 503716"/>
                  <a:gd name="connsiteX18" fmla="*/ 0 w 550955"/>
                  <a:gd name="connsiteY18" fmla="*/ 481491 h 503716"/>
                  <a:gd name="connsiteX0" fmla="*/ 0 w 550955"/>
                  <a:gd name="connsiteY0" fmla="*/ 481491 h 503716"/>
                  <a:gd name="connsiteX1" fmla="*/ 77793 w 550955"/>
                  <a:gd name="connsiteY1" fmla="*/ 140179 h 503716"/>
                  <a:gd name="connsiteX2" fmla="*/ 179393 w 550955"/>
                  <a:gd name="connsiteY2" fmla="*/ 69535 h 503716"/>
                  <a:gd name="connsiteX3" fmla="*/ 307983 w 550955"/>
                  <a:gd name="connsiteY3" fmla="*/ 109220 h 503716"/>
                  <a:gd name="connsiteX4" fmla="*/ 550866 w 550955"/>
                  <a:gd name="connsiteY4" fmla="*/ 62391 h 503716"/>
                  <a:gd name="connsiteX5" fmla="*/ 279406 w 550955"/>
                  <a:gd name="connsiteY5" fmla="*/ 21117 h 503716"/>
                  <a:gd name="connsiteX6" fmla="*/ 216701 w 550955"/>
                  <a:gd name="connsiteY6" fmla="*/ 175900 h 503716"/>
                  <a:gd name="connsiteX7" fmla="*/ 80965 w 550955"/>
                  <a:gd name="connsiteY7" fmla="*/ 92555 h 503716"/>
                  <a:gd name="connsiteX8" fmla="*/ 69854 w 550955"/>
                  <a:gd name="connsiteY8" fmla="*/ 503716 h 503716"/>
                  <a:gd name="connsiteX9" fmla="*/ 53187 w 550955"/>
                  <a:gd name="connsiteY9" fmla="*/ 500541 h 503716"/>
                  <a:gd name="connsiteX10" fmla="*/ 58740 w 550955"/>
                  <a:gd name="connsiteY10" fmla="*/ 83030 h 503716"/>
                  <a:gd name="connsiteX11" fmla="*/ 192090 w 550955"/>
                  <a:gd name="connsiteY11" fmla="*/ 160023 h 503716"/>
                  <a:gd name="connsiteX12" fmla="*/ 269881 w 550955"/>
                  <a:gd name="connsiteY12" fmla="*/ 2065 h 503716"/>
                  <a:gd name="connsiteX13" fmla="*/ 515943 w 550955"/>
                  <a:gd name="connsiteY13" fmla="*/ 63185 h 503716"/>
                  <a:gd name="connsiteX14" fmla="*/ 300839 w 550955"/>
                  <a:gd name="connsiteY14" fmla="*/ 133033 h 503716"/>
                  <a:gd name="connsiteX15" fmla="*/ 170668 w 550955"/>
                  <a:gd name="connsiteY15" fmla="*/ 97317 h 503716"/>
                  <a:gd name="connsiteX16" fmla="*/ 90493 w 550955"/>
                  <a:gd name="connsiteY16" fmla="*/ 149704 h 503716"/>
                  <a:gd name="connsiteX17" fmla="*/ 42068 w 550955"/>
                  <a:gd name="connsiteY17" fmla="*/ 481491 h 503716"/>
                  <a:gd name="connsiteX18" fmla="*/ 0 w 550955"/>
                  <a:gd name="connsiteY18" fmla="*/ 481491 h 503716"/>
                  <a:gd name="connsiteX0" fmla="*/ 0 w 552025"/>
                  <a:gd name="connsiteY0" fmla="*/ 481491 h 503716"/>
                  <a:gd name="connsiteX1" fmla="*/ 77793 w 552025"/>
                  <a:gd name="connsiteY1" fmla="*/ 140179 h 503716"/>
                  <a:gd name="connsiteX2" fmla="*/ 179393 w 552025"/>
                  <a:gd name="connsiteY2" fmla="*/ 69535 h 503716"/>
                  <a:gd name="connsiteX3" fmla="*/ 307983 w 552025"/>
                  <a:gd name="connsiteY3" fmla="*/ 109220 h 503716"/>
                  <a:gd name="connsiteX4" fmla="*/ 374649 w 552025"/>
                  <a:gd name="connsiteY4" fmla="*/ 99695 h 503716"/>
                  <a:gd name="connsiteX5" fmla="*/ 550866 w 552025"/>
                  <a:gd name="connsiteY5" fmla="*/ 62391 h 503716"/>
                  <a:gd name="connsiteX6" fmla="*/ 279406 w 552025"/>
                  <a:gd name="connsiteY6" fmla="*/ 21117 h 503716"/>
                  <a:gd name="connsiteX7" fmla="*/ 216701 w 552025"/>
                  <a:gd name="connsiteY7" fmla="*/ 175900 h 503716"/>
                  <a:gd name="connsiteX8" fmla="*/ 80965 w 552025"/>
                  <a:gd name="connsiteY8" fmla="*/ 92555 h 503716"/>
                  <a:gd name="connsiteX9" fmla="*/ 69854 w 552025"/>
                  <a:gd name="connsiteY9" fmla="*/ 503716 h 503716"/>
                  <a:gd name="connsiteX10" fmla="*/ 53187 w 552025"/>
                  <a:gd name="connsiteY10" fmla="*/ 500541 h 503716"/>
                  <a:gd name="connsiteX11" fmla="*/ 58740 w 552025"/>
                  <a:gd name="connsiteY11" fmla="*/ 83030 h 503716"/>
                  <a:gd name="connsiteX12" fmla="*/ 192090 w 552025"/>
                  <a:gd name="connsiteY12" fmla="*/ 160023 h 503716"/>
                  <a:gd name="connsiteX13" fmla="*/ 269881 w 552025"/>
                  <a:gd name="connsiteY13" fmla="*/ 2065 h 503716"/>
                  <a:gd name="connsiteX14" fmla="*/ 515943 w 552025"/>
                  <a:gd name="connsiteY14" fmla="*/ 63185 h 503716"/>
                  <a:gd name="connsiteX15" fmla="*/ 300839 w 552025"/>
                  <a:gd name="connsiteY15" fmla="*/ 133033 h 503716"/>
                  <a:gd name="connsiteX16" fmla="*/ 170668 w 552025"/>
                  <a:gd name="connsiteY16" fmla="*/ 97317 h 503716"/>
                  <a:gd name="connsiteX17" fmla="*/ 90493 w 552025"/>
                  <a:gd name="connsiteY17" fmla="*/ 149704 h 503716"/>
                  <a:gd name="connsiteX18" fmla="*/ 42068 w 552025"/>
                  <a:gd name="connsiteY18" fmla="*/ 481491 h 503716"/>
                  <a:gd name="connsiteX19" fmla="*/ 0 w 552025"/>
                  <a:gd name="connsiteY19" fmla="*/ 481491 h 503716"/>
                  <a:gd name="connsiteX0" fmla="*/ 0 w 552025"/>
                  <a:gd name="connsiteY0" fmla="*/ 482235 h 504460"/>
                  <a:gd name="connsiteX1" fmla="*/ 77793 w 552025"/>
                  <a:gd name="connsiteY1" fmla="*/ 140923 h 504460"/>
                  <a:gd name="connsiteX2" fmla="*/ 179393 w 552025"/>
                  <a:gd name="connsiteY2" fmla="*/ 70279 h 504460"/>
                  <a:gd name="connsiteX3" fmla="*/ 307983 w 552025"/>
                  <a:gd name="connsiteY3" fmla="*/ 109964 h 504460"/>
                  <a:gd name="connsiteX4" fmla="*/ 374649 w 552025"/>
                  <a:gd name="connsiteY4" fmla="*/ 100439 h 504460"/>
                  <a:gd name="connsiteX5" fmla="*/ 550866 w 552025"/>
                  <a:gd name="connsiteY5" fmla="*/ 63135 h 504460"/>
                  <a:gd name="connsiteX6" fmla="*/ 279406 w 552025"/>
                  <a:gd name="connsiteY6" fmla="*/ 21861 h 504460"/>
                  <a:gd name="connsiteX7" fmla="*/ 216701 w 552025"/>
                  <a:gd name="connsiteY7" fmla="*/ 176644 h 504460"/>
                  <a:gd name="connsiteX8" fmla="*/ 80965 w 552025"/>
                  <a:gd name="connsiteY8" fmla="*/ 93299 h 504460"/>
                  <a:gd name="connsiteX9" fmla="*/ 69854 w 552025"/>
                  <a:gd name="connsiteY9" fmla="*/ 504460 h 504460"/>
                  <a:gd name="connsiteX10" fmla="*/ 53187 w 552025"/>
                  <a:gd name="connsiteY10" fmla="*/ 501285 h 504460"/>
                  <a:gd name="connsiteX11" fmla="*/ 58740 w 552025"/>
                  <a:gd name="connsiteY11" fmla="*/ 83774 h 504460"/>
                  <a:gd name="connsiteX12" fmla="*/ 192090 w 552025"/>
                  <a:gd name="connsiteY12" fmla="*/ 160767 h 504460"/>
                  <a:gd name="connsiteX13" fmla="*/ 269881 w 552025"/>
                  <a:gd name="connsiteY13" fmla="*/ 2809 h 504460"/>
                  <a:gd name="connsiteX14" fmla="*/ 515943 w 552025"/>
                  <a:gd name="connsiteY14" fmla="*/ 63929 h 504460"/>
                  <a:gd name="connsiteX15" fmla="*/ 357980 w 552025"/>
                  <a:gd name="connsiteY15" fmla="*/ 119489 h 504460"/>
                  <a:gd name="connsiteX16" fmla="*/ 300839 w 552025"/>
                  <a:gd name="connsiteY16" fmla="*/ 133777 h 504460"/>
                  <a:gd name="connsiteX17" fmla="*/ 170668 w 552025"/>
                  <a:gd name="connsiteY17" fmla="*/ 98061 h 504460"/>
                  <a:gd name="connsiteX18" fmla="*/ 90493 w 552025"/>
                  <a:gd name="connsiteY18" fmla="*/ 150448 h 504460"/>
                  <a:gd name="connsiteX19" fmla="*/ 42068 w 552025"/>
                  <a:gd name="connsiteY19" fmla="*/ 482235 h 504460"/>
                  <a:gd name="connsiteX20" fmla="*/ 0 w 552025"/>
                  <a:gd name="connsiteY20" fmla="*/ 482235 h 504460"/>
                  <a:gd name="connsiteX0" fmla="*/ 0 w 552025"/>
                  <a:gd name="connsiteY0" fmla="*/ 482235 h 504460"/>
                  <a:gd name="connsiteX1" fmla="*/ 77793 w 552025"/>
                  <a:gd name="connsiteY1" fmla="*/ 140923 h 504460"/>
                  <a:gd name="connsiteX2" fmla="*/ 179393 w 552025"/>
                  <a:gd name="connsiteY2" fmla="*/ 70279 h 504460"/>
                  <a:gd name="connsiteX3" fmla="*/ 307983 w 552025"/>
                  <a:gd name="connsiteY3" fmla="*/ 109964 h 504460"/>
                  <a:gd name="connsiteX4" fmla="*/ 374649 w 552025"/>
                  <a:gd name="connsiteY4" fmla="*/ 100439 h 504460"/>
                  <a:gd name="connsiteX5" fmla="*/ 550866 w 552025"/>
                  <a:gd name="connsiteY5" fmla="*/ 63135 h 504460"/>
                  <a:gd name="connsiteX6" fmla="*/ 279406 w 552025"/>
                  <a:gd name="connsiteY6" fmla="*/ 21861 h 504460"/>
                  <a:gd name="connsiteX7" fmla="*/ 216701 w 552025"/>
                  <a:gd name="connsiteY7" fmla="*/ 176644 h 504460"/>
                  <a:gd name="connsiteX8" fmla="*/ 80965 w 552025"/>
                  <a:gd name="connsiteY8" fmla="*/ 93299 h 504460"/>
                  <a:gd name="connsiteX9" fmla="*/ 69854 w 552025"/>
                  <a:gd name="connsiteY9" fmla="*/ 504460 h 504460"/>
                  <a:gd name="connsiteX10" fmla="*/ 53187 w 552025"/>
                  <a:gd name="connsiteY10" fmla="*/ 501285 h 504460"/>
                  <a:gd name="connsiteX11" fmla="*/ 58740 w 552025"/>
                  <a:gd name="connsiteY11" fmla="*/ 83774 h 504460"/>
                  <a:gd name="connsiteX12" fmla="*/ 192090 w 552025"/>
                  <a:gd name="connsiteY12" fmla="*/ 160767 h 504460"/>
                  <a:gd name="connsiteX13" fmla="*/ 269881 w 552025"/>
                  <a:gd name="connsiteY13" fmla="*/ 2809 h 504460"/>
                  <a:gd name="connsiteX14" fmla="*/ 515943 w 552025"/>
                  <a:gd name="connsiteY14" fmla="*/ 63929 h 504460"/>
                  <a:gd name="connsiteX15" fmla="*/ 391321 w 552025"/>
                  <a:gd name="connsiteY15" fmla="*/ 121870 h 504460"/>
                  <a:gd name="connsiteX16" fmla="*/ 300839 w 552025"/>
                  <a:gd name="connsiteY16" fmla="*/ 133777 h 504460"/>
                  <a:gd name="connsiteX17" fmla="*/ 170668 w 552025"/>
                  <a:gd name="connsiteY17" fmla="*/ 98061 h 504460"/>
                  <a:gd name="connsiteX18" fmla="*/ 90493 w 552025"/>
                  <a:gd name="connsiteY18" fmla="*/ 150448 h 504460"/>
                  <a:gd name="connsiteX19" fmla="*/ 42068 w 552025"/>
                  <a:gd name="connsiteY19" fmla="*/ 482235 h 504460"/>
                  <a:gd name="connsiteX20" fmla="*/ 0 w 552025"/>
                  <a:gd name="connsiteY20" fmla="*/ 482235 h 504460"/>
                  <a:gd name="connsiteX0" fmla="*/ 0 w 571674"/>
                  <a:gd name="connsiteY0" fmla="*/ 482438 h 504663"/>
                  <a:gd name="connsiteX1" fmla="*/ 77793 w 571674"/>
                  <a:gd name="connsiteY1" fmla="*/ 141126 h 504663"/>
                  <a:gd name="connsiteX2" fmla="*/ 179393 w 571674"/>
                  <a:gd name="connsiteY2" fmla="*/ 70482 h 504663"/>
                  <a:gd name="connsiteX3" fmla="*/ 307983 w 571674"/>
                  <a:gd name="connsiteY3" fmla="*/ 110167 h 504663"/>
                  <a:gd name="connsiteX4" fmla="*/ 374649 w 571674"/>
                  <a:gd name="connsiteY4" fmla="*/ 100642 h 504663"/>
                  <a:gd name="connsiteX5" fmla="*/ 550866 w 571674"/>
                  <a:gd name="connsiteY5" fmla="*/ 63338 h 504663"/>
                  <a:gd name="connsiteX6" fmla="*/ 279406 w 571674"/>
                  <a:gd name="connsiteY6" fmla="*/ 22064 h 504663"/>
                  <a:gd name="connsiteX7" fmla="*/ 216701 w 571674"/>
                  <a:gd name="connsiteY7" fmla="*/ 176847 h 504663"/>
                  <a:gd name="connsiteX8" fmla="*/ 80965 w 571674"/>
                  <a:gd name="connsiteY8" fmla="*/ 93502 h 504663"/>
                  <a:gd name="connsiteX9" fmla="*/ 69854 w 571674"/>
                  <a:gd name="connsiteY9" fmla="*/ 504663 h 504663"/>
                  <a:gd name="connsiteX10" fmla="*/ 53187 w 571674"/>
                  <a:gd name="connsiteY10" fmla="*/ 501488 h 504663"/>
                  <a:gd name="connsiteX11" fmla="*/ 58740 w 571674"/>
                  <a:gd name="connsiteY11" fmla="*/ 83977 h 504663"/>
                  <a:gd name="connsiteX12" fmla="*/ 192090 w 571674"/>
                  <a:gd name="connsiteY12" fmla="*/ 160970 h 504663"/>
                  <a:gd name="connsiteX13" fmla="*/ 269881 w 571674"/>
                  <a:gd name="connsiteY13" fmla="*/ 3012 h 504663"/>
                  <a:gd name="connsiteX14" fmla="*/ 570715 w 571674"/>
                  <a:gd name="connsiteY14" fmla="*/ 59369 h 504663"/>
                  <a:gd name="connsiteX15" fmla="*/ 391321 w 571674"/>
                  <a:gd name="connsiteY15" fmla="*/ 122073 h 504663"/>
                  <a:gd name="connsiteX16" fmla="*/ 300839 w 571674"/>
                  <a:gd name="connsiteY16" fmla="*/ 133980 h 504663"/>
                  <a:gd name="connsiteX17" fmla="*/ 170668 w 571674"/>
                  <a:gd name="connsiteY17" fmla="*/ 98264 h 504663"/>
                  <a:gd name="connsiteX18" fmla="*/ 90493 w 571674"/>
                  <a:gd name="connsiteY18" fmla="*/ 150651 h 504663"/>
                  <a:gd name="connsiteX19" fmla="*/ 42068 w 571674"/>
                  <a:gd name="connsiteY19" fmla="*/ 482438 h 504663"/>
                  <a:gd name="connsiteX20" fmla="*/ 0 w 571674"/>
                  <a:gd name="connsiteY20" fmla="*/ 482438 h 504663"/>
                  <a:gd name="connsiteX0" fmla="*/ 0 w 571674"/>
                  <a:gd name="connsiteY0" fmla="*/ 482438 h 504663"/>
                  <a:gd name="connsiteX1" fmla="*/ 77793 w 571674"/>
                  <a:gd name="connsiteY1" fmla="*/ 141126 h 504663"/>
                  <a:gd name="connsiteX2" fmla="*/ 179393 w 571674"/>
                  <a:gd name="connsiteY2" fmla="*/ 70482 h 504663"/>
                  <a:gd name="connsiteX3" fmla="*/ 307983 w 571674"/>
                  <a:gd name="connsiteY3" fmla="*/ 110167 h 504663"/>
                  <a:gd name="connsiteX4" fmla="*/ 374649 w 571674"/>
                  <a:gd name="connsiteY4" fmla="*/ 100642 h 504663"/>
                  <a:gd name="connsiteX5" fmla="*/ 517532 w 571674"/>
                  <a:gd name="connsiteY5" fmla="*/ 60956 h 504663"/>
                  <a:gd name="connsiteX6" fmla="*/ 279406 w 571674"/>
                  <a:gd name="connsiteY6" fmla="*/ 22064 h 504663"/>
                  <a:gd name="connsiteX7" fmla="*/ 216701 w 571674"/>
                  <a:gd name="connsiteY7" fmla="*/ 176847 h 504663"/>
                  <a:gd name="connsiteX8" fmla="*/ 80965 w 571674"/>
                  <a:gd name="connsiteY8" fmla="*/ 93502 h 504663"/>
                  <a:gd name="connsiteX9" fmla="*/ 69854 w 571674"/>
                  <a:gd name="connsiteY9" fmla="*/ 504663 h 504663"/>
                  <a:gd name="connsiteX10" fmla="*/ 53187 w 571674"/>
                  <a:gd name="connsiteY10" fmla="*/ 501488 h 504663"/>
                  <a:gd name="connsiteX11" fmla="*/ 58740 w 571674"/>
                  <a:gd name="connsiteY11" fmla="*/ 83977 h 504663"/>
                  <a:gd name="connsiteX12" fmla="*/ 192090 w 571674"/>
                  <a:gd name="connsiteY12" fmla="*/ 160970 h 504663"/>
                  <a:gd name="connsiteX13" fmla="*/ 269881 w 571674"/>
                  <a:gd name="connsiteY13" fmla="*/ 3012 h 504663"/>
                  <a:gd name="connsiteX14" fmla="*/ 570715 w 571674"/>
                  <a:gd name="connsiteY14" fmla="*/ 59369 h 504663"/>
                  <a:gd name="connsiteX15" fmla="*/ 391321 w 571674"/>
                  <a:gd name="connsiteY15" fmla="*/ 122073 h 504663"/>
                  <a:gd name="connsiteX16" fmla="*/ 300839 w 571674"/>
                  <a:gd name="connsiteY16" fmla="*/ 133980 h 504663"/>
                  <a:gd name="connsiteX17" fmla="*/ 170668 w 571674"/>
                  <a:gd name="connsiteY17" fmla="*/ 98264 h 504663"/>
                  <a:gd name="connsiteX18" fmla="*/ 90493 w 571674"/>
                  <a:gd name="connsiteY18" fmla="*/ 150651 h 504663"/>
                  <a:gd name="connsiteX19" fmla="*/ 42068 w 571674"/>
                  <a:gd name="connsiteY19" fmla="*/ 482438 h 504663"/>
                  <a:gd name="connsiteX20" fmla="*/ 0 w 571674"/>
                  <a:gd name="connsiteY20" fmla="*/ 482438 h 504663"/>
                  <a:gd name="connsiteX0" fmla="*/ 0 w 557477"/>
                  <a:gd name="connsiteY0" fmla="*/ 482551 h 504776"/>
                  <a:gd name="connsiteX1" fmla="*/ 77793 w 557477"/>
                  <a:gd name="connsiteY1" fmla="*/ 141239 h 504776"/>
                  <a:gd name="connsiteX2" fmla="*/ 179393 w 557477"/>
                  <a:gd name="connsiteY2" fmla="*/ 70595 h 504776"/>
                  <a:gd name="connsiteX3" fmla="*/ 307983 w 557477"/>
                  <a:gd name="connsiteY3" fmla="*/ 110280 h 504776"/>
                  <a:gd name="connsiteX4" fmla="*/ 374649 w 557477"/>
                  <a:gd name="connsiteY4" fmla="*/ 100755 h 504776"/>
                  <a:gd name="connsiteX5" fmla="*/ 517532 w 557477"/>
                  <a:gd name="connsiteY5" fmla="*/ 61069 h 504776"/>
                  <a:gd name="connsiteX6" fmla="*/ 279406 w 557477"/>
                  <a:gd name="connsiteY6" fmla="*/ 22177 h 504776"/>
                  <a:gd name="connsiteX7" fmla="*/ 216701 w 557477"/>
                  <a:gd name="connsiteY7" fmla="*/ 176960 h 504776"/>
                  <a:gd name="connsiteX8" fmla="*/ 80965 w 557477"/>
                  <a:gd name="connsiteY8" fmla="*/ 93615 h 504776"/>
                  <a:gd name="connsiteX9" fmla="*/ 69854 w 557477"/>
                  <a:gd name="connsiteY9" fmla="*/ 504776 h 504776"/>
                  <a:gd name="connsiteX10" fmla="*/ 53187 w 557477"/>
                  <a:gd name="connsiteY10" fmla="*/ 501601 h 504776"/>
                  <a:gd name="connsiteX11" fmla="*/ 58740 w 557477"/>
                  <a:gd name="connsiteY11" fmla="*/ 84090 h 504776"/>
                  <a:gd name="connsiteX12" fmla="*/ 192090 w 557477"/>
                  <a:gd name="connsiteY12" fmla="*/ 161083 h 504776"/>
                  <a:gd name="connsiteX13" fmla="*/ 269881 w 557477"/>
                  <a:gd name="connsiteY13" fmla="*/ 3125 h 504776"/>
                  <a:gd name="connsiteX14" fmla="*/ 556430 w 557477"/>
                  <a:gd name="connsiteY14" fmla="*/ 57100 h 504776"/>
                  <a:gd name="connsiteX15" fmla="*/ 391321 w 557477"/>
                  <a:gd name="connsiteY15" fmla="*/ 122186 h 504776"/>
                  <a:gd name="connsiteX16" fmla="*/ 300839 w 557477"/>
                  <a:gd name="connsiteY16" fmla="*/ 134093 h 504776"/>
                  <a:gd name="connsiteX17" fmla="*/ 170668 w 557477"/>
                  <a:gd name="connsiteY17" fmla="*/ 98377 h 504776"/>
                  <a:gd name="connsiteX18" fmla="*/ 90493 w 557477"/>
                  <a:gd name="connsiteY18" fmla="*/ 150764 h 504776"/>
                  <a:gd name="connsiteX19" fmla="*/ 42068 w 557477"/>
                  <a:gd name="connsiteY19" fmla="*/ 482551 h 504776"/>
                  <a:gd name="connsiteX20" fmla="*/ 0 w 557477"/>
                  <a:gd name="connsiteY20" fmla="*/ 482551 h 504776"/>
                  <a:gd name="connsiteX0" fmla="*/ 0 w 557477"/>
                  <a:gd name="connsiteY0" fmla="*/ 482551 h 504776"/>
                  <a:gd name="connsiteX1" fmla="*/ 77793 w 557477"/>
                  <a:gd name="connsiteY1" fmla="*/ 141239 h 504776"/>
                  <a:gd name="connsiteX2" fmla="*/ 179393 w 557477"/>
                  <a:gd name="connsiteY2" fmla="*/ 70595 h 504776"/>
                  <a:gd name="connsiteX3" fmla="*/ 307983 w 557477"/>
                  <a:gd name="connsiteY3" fmla="*/ 110280 h 504776"/>
                  <a:gd name="connsiteX4" fmla="*/ 374649 w 557477"/>
                  <a:gd name="connsiteY4" fmla="*/ 100755 h 504776"/>
                  <a:gd name="connsiteX5" fmla="*/ 488960 w 557477"/>
                  <a:gd name="connsiteY5" fmla="*/ 58688 h 504776"/>
                  <a:gd name="connsiteX6" fmla="*/ 279406 w 557477"/>
                  <a:gd name="connsiteY6" fmla="*/ 22177 h 504776"/>
                  <a:gd name="connsiteX7" fmla="*/ 216701 w 557477"/>
                  <a:gd name="connsiteY7" fmla="*/ 176960 h 504776"/>
                  <a:gd name="connsiteX8" fmla="*/ 80965 w 557477"/>
                  <a:gd name="connsiteY8" fmla="*/ 93615 h 504776"/>
                  <a:gd name="connsiteX9" fmla="*/ 69854 w 557477"/>
                  <a:gd name="connsiteY9" fmla="*/ 504776 h 504776"/>
                  <a:gd name="connsiteX10" fmla="*/ 53187 w 557477"/>
                  <a:gd name="connsiteY10" fmla="*/ 501601 h 504776"/>
                  <a:gd name="connsiteX11" fmla="*/ 58740 w 557477"/>
                  <a:gd name="connsiteY11" fmla="*/ 84090 h 504776"/>
                  <a:gd name="connsiteX12" fmla="*/ 192090 w 557477"/>
                  <a:gd name="connsiteY12" fmla="*/ 161083 h 504776"/>
                  <a:gd name="connsiteX13" fmla="*/ 269881 w 557477"/>
                  <a:gd name="connsiteY13" fmla="*/ 3125 h 504776"/>
                  <a:gd name="connsiteX14" fmla="*/ 556430 w 557477"/>
                  <a:gd name="connsiteY14" fmla="*/ 57100 h 504776"/>
                  <a:gd name="connsiteX15" fmla="*/ 391321 w 557477"/>
                  <a:gd name="connsiteY15" fmla="*/ 122186 h 504776"/>
                  <a:gd name="connsiteX16" fmla="*/ 300839 w 557477"/>
                  <a:gd name="connsiteY16" fmla="*/ 134093 h 504776"/>
                  <a:gd name="connsiteX17" fmla="*/ 170668 w 557477"/>
                  <a:gd name="connsiteY17" fmla="*/ 98377 h 504776"/>
                  <a:gd name="connsiteX18" fmla="*/ 90493 w 557477"/>
                  <a:gd name="connsiteY18" fmla="*/ 150764 h 504776"/>
                  <a:gd name="connsiteX19" fmla="*/ 42068 w 557477"/>
                  <a:gd name="connsiteY19" fmla="*/ 482551 h 504776"/>
                  <a:gd name="connsiteX20" fmla="*/ 0 w 557477"/>
                  <a:gd name="connsiteY20" fmla="*/ 482551 h 504776"/>
                  <a:gd name="connsiteX0" fmla="*/ 0 w 538577"/>
                  <a:gd name="connsiteY0" fmla="*/ 482439 h 504664"/>
                  <a:gd name="connsiteX1" fmla="*/ 77793 w 538577"/>
                  <a:gd name="connsiteY1" fmla="*/ 141127 h 504664"/>
                  <a:gd name="connsiteX2" fmla="*/ 179393 w 538577"/>
                  <a:gd name="connsiteY2" fmla="*/ 70483 h 504664"/>
                  <a:gd name="connsiteX3" fmla="*/ 307983 w 538577"/>
                  <a:gd name="connsiteY3" fmla="*/ 110168 h 504664"/>
                  <a:gd name="connsiteX4" fmla="*/ 374649 w 538577"/>
                  <a:gd name="connsiteY4" fmla="*/ 100643 h 504664"/>
                  <a:gd name="connsiteX5" fmla="*/ 488960 w 538577"/>
                  <a:gd name="connsiteY5" fmla="*/ 58576 h 504664"/>
                  <a:gd name="connsiteX6" fmla="*/ 279406 w 538577"/>
                  <a:gd name="connsiteY6" fmla="*/ 22065 h 504664"/>
                  <a:gd name="connsiteX7" fmla="*/ 216701 w 538577"/>
                  <a:gd name="connsiteY7" fmla="*/ 176848 h 504664"/>
                  <a:gd name="connsiteX8" fmla="*/ 80965 w 538577"/>
                  <a:gd name="connsiteY8" fmla="*/ 93503 h 504664"/>
                  <a:gd name="connsiteX9" fmla="*/ 69854 w 538577"/>
                  <a:gd name="connsiteY9" fmla="*/ 504664 h 504664"/>
                  <a:gd name="connsiteX10" fmla="*/ 53187 w 538577"/>
                  <a:gd name="connsiteY10" fmla="*/ 501489 h 504664"/>
                  <a:gd name="connsiteX11" fmla="*/ 58740 w 538577"/>
                  <a:gd name="connsiteY11" fmla="*/ 83978 h 504664"/>
                  <a:gd name="connsiteX12" fmla="*/ 192090 w 538577"/>
                  <a:gd name="connsiteY12" fmla="*/ 160971 h 504664"/>
                  <a:gd name="connsiteX13" fmla="*/ 269881 w 538577"/>
                  <a:gd name="connsiteY13" fmla="*/ 3013 h 504664"/>
                  <a:gd name="connsiteX14" fmla="*/ 537383 w 538577"/>
                  <a:gd name="connsiteY14" fmla="*/ 59370 h 504664"/>
                  <a:gd name="connsiteX15" fmla="*/ 391321 w 538577"/>
                  <a:gd name="connsiteY15" fmla="*/ 122074 h 504664"/>
                  <a:gd name="connsiteX16" fmla="*/ 300839 w 538577"/>
                  <a:gd name="connsiteY16" fmla="*/ 133981 h 504664"/>
                  <a:gd name="connsiteX17" fmla="*/ 170668 w 538577"/>
                  <a:gd name="connsiteY17" fmla="*/ 98265 h 504664"/>
                  <a:gd name="connsiteX18" fmla="*/ 90493 w 538577"/>
                  <a:gd name="connsiteY18" fmla="*/ 150652 h 504664"/>
                  <a:gd name="connsiteX19" fmla="*/ 42068 w 538577"/>
                  <a:gd name="connsiteY19" fmla="*/ 482439 h 504664"/>
                  <a:gd name="connsiteX20" fmla="*/ 0 w 538577"/>
                  <a:gd name="connsiteY20" fmla="*/ 482439 h 504664"/>
                  <a:gd name="connsiteX0" fmla="*/ 0 w 538577"/>
                  <a:gd name="connsiteY0" fmla="*/ 483724 h 505949"/>
                  <a:gd name="connsiteX1" fmla="*/ 77793 w 538577"/>
                  <a:gd name="connsiteY1" fmla="*/ 142412 h 505949"/>
                  <a:gd name="connsiteX2" fmla="*/ 179393 w 538577"/>
                  <a:gd name="connsiteY2" fmla="*/ 71768 h 505949"/>
                  <a:gd name="connsiteX3" fmla="*/ 307983 w 538577"/>
                  <a:gd name="connsiteY3" fmla="*/ 111453 h 505949"/>
                  <a:gd name="connsiteX4" fmla="*/ 374649 w 538577"/>
                  <a:gd name="connsiteY4" fmla="*/ 101928 h 505949"/>
                  <a:gd name="connsiteX5" fmla="*/ 488960 w 538577"/>
                  <a:gd name="connsiteY5" fmla="*/ 59861 h 505949"/>
                  <a:gd name="connsiteX6" fmla="*/ 279406 w 538577"/>
                  <a:gd name="connsiteY6" fmla="*/ 23350 h 505949"/>
                  <a:gd name="connsiteX7" fmla="*/ 216701 w 538577"/>
                  <a:gd name="connsiteY7" fmla="*/ 178133 h 505949"/>
                  <a:gd name="connsiteX8" fmla="*/ 80965 w 538577"/>
                  <a:gd name="connsiteY8" fmla="*/ 94788 h 505949"/>
                  <a:gd name="connsiteX9" fmla="*/ 69854 w 538577"/>
                  <a:gd name="connsiteY9" fmla="*/ 505949 h 505949"/>
                  <a:gd name="connsiteX10" fmla="*/ 53187 w 538577"/>
                  <a:gd name="connsiteY10" fmla="*/ 502774 h 505949"/>
                  <a:gd name="connsiteX11" fmla="*/ 58740 w 538577"/>
                  <a:gd name="connsiteY11" fmla="*/ 85263 h 505949"/>
                  <a:gd name="connsiteX12" fmla="*/ 192090 w 538577"/>
                  <a:gd name="connsiteY12" fmla="*/ 162256 h 505949"/>
                  <a:gd name="connsiteX13" fmla="*/ 269881 w 538577"/>
                  <a:gd name="connsiteY13" fmla="*/ 4298 h 505949"/>
                  <a:gd name="connsiteX14" fmla="*/ 537383 w 538577"/>
                  <a:gd name="connsiteY14" fmla="*/ 60655 h 505949"/>
                  <a:gd name="connsiteX15" fmla="*/ 391321 w 538577"/>
                  <a:gd name="connsiteY15" fmla="*/ 123359 h 505949"/>
                  <a:gd name="connsiteX16" fmla="*/ 300839 w 538577"/>
                  <a:gd name="connsiteY16" fmla="*/ 135266 h 505949"/>
                  <a:gd name="connsiteX17" fmla="*/ 170668 w 538577"/>
                  <a:gd name="connsiteY17" fmla="*/ 99550 h 505949"/>
                  <a:gd name="connsiteX18" fmla="*/ 90493 w 538577"/>
                  <a:gd name="connsiteY18" fmla="*/ 151937 h 505949"/>
                  <a:gd name="connsiteX19" fmla="*/ 42068 w 538577"/>
                  <a:gd name="connsiteY19" fmla="*/ 483724 h 505949"/>
                  <a:gd name="connsiteX20" fmla="*/ 0 w 538577"/>
                  <a:gd name="connsiteY20" fmla="*/ 483724 h 505949"/>
                  <a:gd name="connsiteX0" fmla="*/ 0 w 519721"/>
                  <a:gd name="connsiteY0" fmla="*/ 483943 h 506168"/>
                  <a:gd name="connsiteX1" fmla="*/ 77793 w 519721"/>
                  <a:gd name="connsiteY1" fmla="*/ 142631 h 506168"/>
                  <a:gd name="connsiteX2" fmla="*/ 179393 w 519721"/>
                  <a:gd name="connsiteY2" fmla="*/ 71987 h 506168"/>
                  <a:gd name="connsiteX3" fmla="*/ 307983 w 519721"/>
                  <a:gd name="connsiteY3" fmla="*/ 111672 h 506168"/>
                  <a:gd name="connsiteX4" fmla="*/ 374649 w 519721"/>
                  <a:gd name="connsiteY4" fmla="*/ 102147 h 506168"/>
                  <a:gd name="connsiteX5" fmla="*/ 488960 w 519721"/>
                  <a:gd name="connsiteY5" fmla="*/ 60080 h 506168"/>
                  <a:gd name="connsiteX6" fmla="*/ 279406 w 519721"/>
                  <a:gd name="connsiteY6" fmla="*/ 23569 h 506168"/>
                  <a:gd name="connsiteX7" fmla="*/ 216701 w 519721"/>
                  <a:gd name="connsiteY7" fmla="*/ 178352 h 506168"/>
                  <a:gd name="connsiteX8" fmla="*/ 80965 w 519721"/>
                  <a:gd name="connsiteY8" fmla="*/ 95007 h 506168"/>
                  <a:gd name="connsiteX9" fmla="*/ 69854 w 519721"/>
                  <a:gd name="connsiteY9" fmla="*/ 506168 h 506168"/>
                  <a:gd name="connsiteX10" fmla="*/ 53187 w 519721"/>
                  <a:gd name="connsiteY10" fmla="*/ 502993 h 506168"/>
                  <a:gd name="connsiteX11" fmla="*/ 58740 w 519721"/>
                  <a:gd name="connsiteY11" fmla="*/ 85482 h 506168"/>
                  <a:gd name="connsiteX12" fmla="*/ 192090 w 519721"/>
                  <a:gd name="connsiteY12" fmla="*/ 162475 h 506168"/>
                  <a:gd name="connsiteX13" fmla="*/ 269881 w 519721"/>
                  <a:gd name="connsiteY13" fmla="*/ 4517 h 506168"/>
                  <a:gd name="connsiteX14" fmla="*/ 518333 w 519721"/>
                  <a:gd name="connsiteY14" fmla="*/ 58492 h 506168"/>
                  <a:gd name="connsiteX15" fmla="*/ 391321 w 519721"/>
                  <a:gd name="connsiteY15" fmla="*/ 123578 h 506168"/>
                  <a:gd name="connsiteX16" fmla="*/ 300839 w 519721"/>
                  <a:gd name="connsiteY16" fmla="*/ 135485 h 506168"/>
                  <a:gd name="connsiteX17" fmla="*/ 170668 w 519721"/>
                  <a:gd name="connsiteY17" fmla="*/ 99769 h 506168"/>
                  <a:gd name="connsiteX18" fmla="*/ 90493 w 519721"/>
                  <a:gd name="connsiteY18" fmla="*/ 152156 h 506168"/>
                  <a:gd name="connsiteX19" fmla="*/ 42068 w 519721"/>
                  <a:gd name="connsiteY19" fmla="*/ 483943 h 506168"/>
                  <a:gd name="connsiteX20" fmla="*/ 0 w 519721"/>
                  <a:gd name="connsiteY20" fmla="*/ 483943 h 506168"/>
                  <a:gd name="connsiteX0" fmla="*/ 0 w 518403"/>
                  <a:gd name="connsiteY0" fmla="*/ 483943 h 506168"/>
                  <a:gd name="connsiteX1" fmla="*/ 77793 w 518403"/>
                  <a:gd name="connsiteY1" fmla="*/ 142631 h 506168"/>
                  <a:gd name="connsiteX2" fmla="*/ 179393 w 518403"/>
                  <a:gd name="connsiteY2" fmla="*/ 71987 h 506168"/>
                  <a:gd name="connsiteX3" fmla="*/ 307983 w 518403"/>
                  <a:gd name="connsiteY3" fmla="*/ 111672 h 506168"/>
                  <a:gd name="connsiteX4" fmla="*/ 374649 w 518403"/>
                  <a:gd name="connsiteY4" fmla="*/ 102147 h 506168"/>
                  <a:gd name="connsiteX5" fmla="*/ 488960 w 518403"/>
                  <a:gd name="connsiteY5" fmla="*/ 60080 h 506168"/>
                  <a:gd name="connsiteX6" fmla="*/ 279406 w 518403"/>
                  <a:gd name="connsiteY6" fmla="*/ 23569 h 506168"/>
                  <a:gd name="connsiteX7" fmla="*/ 216701 w 518403"/>
                  <a:gd name="connsiteY7" fmla="*/ 178352 h 506168"/>
                  <a:gd name="connsiteX8" fmla="*/ 80965 w 518403"/>
                  <a:gd name="connsiteY8" fmla="*/ 95007 h 506168"/>
                  <a:gd name="connsiteX9" fmla="*/ 69854 w 518403"/>
                  <a:gd name="connsiteY9" fmla="*/ 506168 h 506168"/>
                  <a:gd name="connsiteX10" fmla="*/ 53187 w 518403"/>
                  <a:gd name="connsiteY10" fmla="*/ 502993 h 506168"/>
                  <a:gd name="connsiteX11" fmla="*/ 58740 w 518403"/>
                  <a:gd name="connsiteY11" fmla="*/ 85482 h 506168"/>
                  <a:gd name="connsiteX12" fmla="*/ 192090 w 518403"/>
                  <a:gd name="connsiteY12" fmla="*/ 162475 h 506168"/>
                  <a:gd name="connsiteX13" fmla="*/ 269881 w 518403"/>
                  <a:gd name="connsiteY13" fmla="*/ 4517 h 506168"/>
                  <a:gd name="connsiteX14" fmla="*/ 518333 w 518403"/>
                  <a:gd name="connsiteY14" fmla="*/ 58492 h 506168"/>
                  <a:gd name="connsiteX15" fmla="*/ 391321 w 518403"/>
                  <a:gd name="connsiteY15" fmla="*/ 123578 h 506168"/>
                  <a:gd name="connsiteX16" fmla="*/ 300839 w 518403"/>
                  <a:gd name="connsiteY16" fmla="*/ 135485 h 506168"/>
                  <a:gd name="connsiteX17" fmla="*/ 170668 w 518403"/>
                  <a:gd name="connsiteY17" fmla="*/ 99769 h 506168"/>
                  <a:gd name="connsiteX18" fmla="*/ 90493 w 518403"/>
                  <a:gd name="connsiteY18" fmla="*/ 152156 h 506168"/>
                  <a:gd name="connsiteX19" fmla="*/ 42068 w 518403"/>
                  <a:gd name="connsiteY19" fmla="*/ 483943 h 506168"/>
                  <a:gd name="connsiteX20" fmla="*/ 0 w 518403"/>
                  <a:gd name="connsiteY20" fmla="*/ 483943 h 506168"/>
                  <a:gd name="connsiteX0" fmla="*/ 0 w 518403"/>
                  <a:gd name="connsiteY0" fmla="*/ 483943 h 506168"/>
                  <a:gd name="connsiteX1" fmla="*/ 77793 w 518403"/>
                  <a:gd name="connsiteY1" fmla="*/ 142631 h 506168"/>
                  <a:gd name="connsiteX2" fmla="*/ 179393 w 518403"/>
                  <a:gd name="connsiteY2" fmla="*/ 71987 h 506168"/>
                  <a:gd name="connsiteX3" fmla="*/ 307983 w 518403"/>
                  <a:gd name="connsiteY3" fmla="*/ 111672 h 506168"/>
                  <a:gd name="connsiteX4" fmla="*/ 374649 w 518403"/>
                  <a:gd name="connsiteY4" fmla="*/ 102147 h 506168"/>
                  <a:gd name="connsiteX5" fmla="*/ 488960 w 518403"/>
                  <a:gd name="connsiteY5" fmla="*/ 60080 h 506168"/>
                  <a:gd name="connsiteX6" fmla="*/ 279406 w 518403"/>
                  <a:gd name="connsiteY6" fmla="*/ 23569 h 506168"/>
                  <a:gd name="connsiteX7" fmla="*/ 216701 w 518403"/>
                  <a:gd name="connsiteY7" fmla="*/ 178352 h 506168"/>
                  <a:gd name="connsiteX8" fmla="*/ 80965 w 518403"/>
                  <a:gd name="connsiteY8" fmla="*/ 95007 h 506168"/>
                  <a:gd name="connsiteX9" fmla="*/ 69854 w 518403"/>
                  <a:gd name="connsiteY9" fmla="*/ 506168 h 506168"/>
                  <a:gd name="connsiteX10" fmla="*/ 53187 w 518403"/>
                  <a:gd name="connsiteY10" fmla="*/ 502993 h 506168"/>
                  <a:gd name="connsiteX11" fmla="*/ 58740 w 518403"/>
                  <a:gd name="connsiteY11" fmla="*/ 85482 h 506168"/>
                  <a:gd name="connsiteX12" fmla="*/ 192090 w 518403"/>
                  <a:gd name="connsiteY12" fmla="*/ 162475 h 506168"/>
                  <a:gd name="connsiteX13" fmla="*/ 269881 w 518403"/>
                  <a:gd name="connsiteY13" fmla="*/ 4517 h 506168"/>
                  <a:gd name="connsiteX14" fmla="*/ 518333 w 518403"/>
                  <a:gd name="connsiteY14" fmla="*/ 58492 h 506168"/>
                  <a:gd name="connsiteX15" fmla="*/ 391321 w 518403"/>
                  <a:gd name="connsiteY15" fmla="*/ 123578 h 506168"/>
                  <a:gd name="connsiteX16" fmla="*/ 300839 w 518403"/>
                  <a:gd name="connsiteY16" fmla="*/ 135485 h 506168"/>
                  <a:gd name="connsiteX17" fmla="*/ 170668 w 518403"/>
                  <a:gd name="connsiteY17" fmla="*/ 99769 h 506168"/>
                  <a:gd name="connsiteX18" fmla="*/ 90493 w 518403"/>
                  <a:gd name="connsiteY18" fmla="*/ 152156 h 506168"/>
                  <a:gd name="connsiteX19" fmla="*/ 42068 w 518403"/>
                  <a:gd name="connsiteY19" fmla="*/ 483943 h 506168"/>
                  <a:gd name="connsiteX20" fmla="*/ 0 w 518403"/>
                  <a:gd name="connsiteY20" fmla="*/ 483943 h 506168"/>
                  <a:gd name="connsiteX0" fmla="*/ 0 w 518403"/>
                  <a:gd name="connsiteY0" fmla="*/ 483943 h 506168"/>
                  <a:gd name="connsiteX1" fmla="*/ 77793 w 518403"/>
                  <a:gd name="connsiteY1" fmla="*/ 142631 h 506168"/>
                  <a:gd name="connsiteX2" fmla="*/ 179393 w 518403"/>
                  <a:gd name="connsiteY2" fmla="*/ 71987 h 506168"/>
                  <a:gd name="connsiteX3" fmla="*/ 307983 w 518403"/>
                  <a:gd name="connsiteY3" fmla="*/ 111672 h 506168"/>
                  <a:gd name="connsiteX4" fmla="*/ 374649 w 518403"/>
                  <a:gd name="connsiteY4" fmla="*/ 102147 h 506168"/>
                  <a:gd name="connsiteX5" fmla="*/ 488960 w 518403"/>
                  <a:gd name="connsiteY5" fmla="*/ 60080 h 506168"/>
                  <a:gd name="connsiteX6" fmla="*/ 360361 w 518403"/>
                  <a:gd name="connsiteY6" fmla="*/ 25949 h 506168"/>
                  <a:gd name="connsiteX7" fmla="*/ 279406 w 518403"/>
                  <a:gd name="connsiteY7" fmla="*/ 23569 h 506168"/>
                  <a:gd name="connsiteX8" fmla="*/ 216701 w 518403"/>
                  <a:gd name="connsiteY8" fmla="*/ 178352 h 506168"/>
                  <a:gd name="connsiteX9" fmla="*/ 80965 w 518403"/>
                  <a:gd name="connsiteY9" fmla="*/ 95007 h 506168"/>
                  <a:gd name="connsiteX10" fmla="*/ 69854 w 518403"/>
                  <a:gd name="connsiteY10" fmla="*/ 506168 h 506168"/>
                  <a:gd name="connsiteX11" fmla="*/ 53187 w 518403"/>
                  <a:gd name="connsiteY11" fmla="*/ 502993 h 506168"/>
                  <a:gd name="connsiteX12" fmla="*/ 58740 w 518403"/>
                  <a:gd name="connsiteY12" fmla="*/ 85482 h 506168"/>
                  <a:gd name="connsiteX13" fmla="*/ 192090 w 518403"/>
                  <a:gd name="connsiteY13" fmla="*/ 162475 h 506168"/>
                  <a:gd name="connsiteX14" fmla="*/ 269881 w 518403"/>
                  <a:gd name="connsiteY14" fmla="*/ 4517 h 506168"/>
                  <a:gd name="connsiteX15" fmla="*/ 518333 w 518403"/>
                  <a:gd name="connsiteY15" fmla="*/ 58492 h 506168"/>
                  <a:gd name="connsiteX16" fmla="*/ 391321 w 518403"/>
                  <a:gd name="connsiteY16" fmla="*/ 123578 h 506168"/>
                  <a:gd name="connsiteX17" fmla="*/ 300839 w 518403"/>
                  <a:gd name="connsiteY17" fmla="*/ 135485 h 506168"/>
                  <a:gd name="connsiteX18" fmla="*/ 170668 w 518403"/>
                  <a:gd name="connsiteY18" fmla="*/ 99769 h 506168"/>
                  <a:gd name="connsiteX19" fmla="*/ 90493 w 518403"/>
                  <a:gd name="connsiteY19" fmla="*/ 152156 h 506168"/>
                  <a:gd name="connsiteX20" fmla="*/ 42068 w 518403"/>
                  <a:gd name="connsiteY20" fmla="*/ 483943 h 506168"/>
                  <a:gd name="connsiteX21" fmla="*/ 0 w 518403"/>
                  <a:gd name="connsiteY21" fmla="*/ 483943 h 506168"/>
                  <a:gd name="connsiteX0" fmla="*/ 0 w 518393"/>
                  <a:gd name="connsiteY0" fmla="*/ 494421 h 516646"/>
                  <a:gd name="connsiteX1" fmla="*/ 77793 w 518393"/>
                  <a:gd name="connsiteY1" fmla="*/ 153109 h 516646"/>
                  <a:gd name="connsiteX2" fmla="*/ 179393 w 518393"/>
                  <a:gd name="connsiteY2" fmla="*/ 82465 h 516646"/>
                  <a:gd name="connsiteX3" fmla="*/ 307983 w 518393"/>
                  <a:gd name="connsiteY3" fmla="*/ 122150 h 516646"/>
                  <a:gd name="connsiteX4" fmla="*/ 374649 w 518393"/>
                  <a:gd name="connsiteY4" fmla="*/ 112625 h 516646"/>
                  <a:gd name="connsiteX5" fmla="*/ 488960 w 518393"/>
                  <a:gd name="connsiteY5" fmla="*/ 70558 h 516646"/>
                  <a:gd name="connsiteX6" fmla="*/ 360361 w 518393"/>
                  <a:gd name="connsiteY6" fmla="*/ 36427 h 516646"/>
                  <a:gd name="connsiteX7" fmla="*/ 279406 w 518393"/>
                  <a:gd name="connsiteY7" fmla="*/ 34047 h 516646"/>
                  <a:gd name="connsiteX8" fmla="*/ 216701 w 518393"/>
                  <a:gd name="connsiteY8" fmla="*/ 188830 h 516646"/>
                  <a:gd name="connsiteX9" fmla="*/ 80965 w 518393"/>
                  <a:gd name="connsiteY9" fmla="*/ 105485 h 516646"/>
                  <a:gd name="connsiteX10" fmla="*/ 69854 w 518393"/>
                  <a:gd name="connsiteY10" fmla="*/ 516646 h 516646"/>
                  <a:gd name="connsiteX11" fmla="*/ 53187 w 518393"/>
                  <a:gd name="connsiteY11" fmla="*/ 513471 h 516646"/>
                  <a:gd name="connsiteX12" fmla="*/ 58740 w 518393"/>
                  <a:gd name="connsiteY12" fmla="*/ 95960 h 516646"/>
                  <a:gd name="connsiteX13" fmla="*/ 192090 w 518393"/>
                  <a:gd name="connsiteY13" fmla="*/ 172953 h 516646"/>
                  <a:gd name="connsiteX14" fmla="*/ 269881 w 518393"/>
                  <a:gd name="connsiteY14" fmla="*/ 14995 h 516646"/>
                  <a:gd name="connsiteX15" fmla="*/ 367505 w 518393"/>
                  <a:gd name="connsiteY15" fmla="*/ 12614 h 516646"/>
                  <a:gd name="connsiteX16" fmla="*/ 518333 w 518393"/>
                  <a:gd name="connsiteY16" fmla="*/ 68970 h 516646"/>
                  <a:gd name="connsiteX17" fmla="*/ 391321 w 518393"/>
                  <a:gd name="connsiteY17" fmla="*/ 134056 h 516646"/>
                  <a:gd name="connsiteX18" fmla="*/ 300839 w 518393"/>
                  <a:gd name="connsiteY18" fmla="*/ 145963 h 516646"/>
                  <a:gd name="connsiteX19" fmla="*/ 170668 w 518393"/>
                  <a:gd name="connsiteY19" fmla="*/ 110247 h 516646"/>
                  <a:gd name="connsiteX20" fmla="*/ 90493 w 518393"/>
                  <a:gd name="connsiteY20" fmla="*/ 162634 h 516646"/>
                  <a:gd name="connsiteX21" fmla="*/ 42068 w 518393"/>
                  <a:gd name="connsiteY21" fmla="*/ 494421 h 516646"/>
                  <a:gd name="connsiteX22" fmla="*/ 0 w 518393"/>
                  <a:gd name="connsiteY22" fmla="*/ 494421 h 516646"/>
                  <a:gd name="connsiteX0" fmla="*/ 0 w 518393"/>
                  <a:gd name="connsiteY0" fmla="*/ 494421 h 516646"/>
                  <a:gd name="connsiteX1" fmla="*/ 77793 w 518393"/>
                  <a:gd name="connsiteY1" fmla="*/ 153109 h 516646"/>
                  <a:gd name="connsiteX2" fmla="*/ 179393 w 518393"/>
                  <a:gd name="connsiteY2" fmla="*/ 82465 h 516646"/>
                  <a:gd name="connsiteX3" fmla="*/ 307983 w 518393"/>
                  <a:gd name="connsiteY3" fmla="*/ 122150 h 516646"/>
                  <a:gd name="connsiteX4" fmla="*/ 374649 w 518393"/>
                  <a:gd name="connsiteY4" fmla="*/ 112625 h 516646"/>
                  <a:gd name="connsiteX5" fmla="*/ 488960 w 518393"/>
                  <a:gd name="connsiteY5" fmla="*/ 70558 h 516646"/>
                  <a:gd name="connsiteX6" fmla="*/ 386558 w 518393"/>
                  <a:gd name="connsiteY6" fmla="*/ 36427 h 516646"/>
                  <a:gd name="connsiteX7" fmla="*/ 279406 w 518393"/>
                  <a:gd name="connsiteY7" fmla="*/ 34047 h 516646"/>
                  <a:gd name="connsiteX8" fmla="*/ 216701 w 518393"/>
                  <a:gd name="connsiteY8" fmla="*/ 188830 h 516646"/>
                  <a:gd name="connsiteX9" fmla="*/ 80965 w 518393"/>
                  <a:gd name="connsiteY9" fmla="*/ 105485 h 516646"/>
                  <a:gd name="connsiteX10" fmla="*/ 69854 w 518393"/>
                  <a:gd name="connsiteY10" fmla="*/ 516646 h 516646"/>
                  <a:gd name="connsiteX11" fmla="*/ 53187 w 518393"/>
                  <a:gd name="connsiteY11" fmla="*/ 513471 h 516646"/>
                  <a:gd name="connsiteX12" fmla="*/ 58740 w 518393"/>
                  <a:gd name="connsiteY12" fmla="*/ 95960 h 516646"/>
                  <a:gd name="connsiteX13" fmla="*/ 192090 w 518393"/>
                  <a:gd name="connsiteY13" fmla="*/ 172953 h 516646"/>
                  <a:gd name="connsiteX14" fmla="*/ 269881 w 518393"/>
                  <a:gd name="connsiteY14" fmla="*/ 14995 h 516646"/>
                  <a:gd name="connsiteX15" fmla="*/ 367505 w 518393"/>
                  <a:gd name="connsiteY15" fmla="*/ 12614 h 516646"/>
                  <a:gd name="connsiteX16" fmla="*/ 518333 w 518393"/>
                  <a:gd name="connsiteY16" fmla="*/ 68970 h 516646"/>
                  <a:gd name="connsiteX17" fmla="*/ 391321 w 518393"/>
                  <a:gd name="connsiteY17" fmla="*/ 134056 h 516646"/>
                  <a:gd name="connsiteX18" fmla="*/ 300839 w 518393"/>
                  <a:gd name="connsiteY18" fmla="*/ 145963 h 516646"/>
                  <a:gd name="connsiteX19" fmla="*/ 170668 w 518393"/>
                  <a:gd name="connsiteY19" fmla="*/ 110247 h 516646"/>
                  <a:gd name="connsiteX20" fmla="*/ 90493 w 518393"/>
                  <a:gd name="connsiteY20" fmla="*/ 162634 h 516646"/>
                  <a:gd name="connsiteX21" fmla="*/ 42068 w 518393"/>
                  <a:gd name="connsiteY21" fmla="*/ 494421 h 516646"/>
                  <a:gd name="connsiteX22" fmla="*/ 0 w 518393"/>
                  <a:gd name="connsiteY22" fmla="*/ 494421 h 516646"/>
                  <a:gd name="connsiteX0" fmla="*/ 0 w 518393"/>
                  <a:gd name="connsiteY0" fmla="*/ 527489 h 549714"/>
                  <a:gd name="connsiteX1" fmla="*/ 77793 w 518393"/>
                  <a:gd name="connsiteY1" fmla="*/ 186177 h 549714"/>
                  <a:gd name="connsiteX2" fmla="*/ 179393 w 518393"/>
                  <a:gd name="connsiteY2" fmla="*/ 115533 h 549714"/>
                  <a:gd name="connsiteX3" fmla="*/ 307983 w 518393"/>
                  <a:gd name="connsiteY3" fmla="*/ 155218 h 549714"/>
                  <a:gd name="connsiteX4" fmla="*/ 386558 w 518393"/>
                  <a:gd name="connsiteY4" fmla="*/ 435 h 549714"/>
                  <a:gd name="connsiteX5" fmla="*/ 488960 w 518393"/>
                  <a:gd name="connsiteY5" fmla="*/ 103626 h 549714"/>
                  <a:gd name="connsiteX6" fmla="*/ 386558 w 518393"/>
                  <a:gd name="connsiteY6" fmla="*/ 69495 h 549714"/>
                  <a:gd name="connsiteX7" fmla="*/ 279406 w 518393"/>
                  <a:gd name="connsiteY7" fmla="*/ 67115 h 549714"/>
                  <a:gd name="connsiteX8" fmla="*/ 216701 w 518393"/>
                  <a:gd name="connsiteY8" fmla="*/ 221898 h 549714"/>
                  <a:gd name="connsiteX9" fmla="*/ 80965 w 518393"/>
                  <a:gd name="connsiteY9" fmla="*/ 138553 h 549714"/>
                  <a:gd name="connsiteX10" fmla="*/ 69854 w 518393"/>
                  <a:gd name="connsiteY10" fmla="*/ 549714 h 549714"/>
                  <a:gd name="connsiteX11" fmla="*/ 53187 w 518393"/>
                  <a:gd name="connsiteY11" fmla="*/ 546539 h 549714"/>
                  <a:gd name="connsiteX12" fmla="*/ 58740 w 518393"/>
                  <a:gd name="connsiteY12" fmla="*/ 129028 h 549714"/>
                  <a:gd name="connsiteX13" fmla="*/ 192090 w 518393"/>
                  <a:gd name="connsiteY13" fmla="*/ 206021 h 549714"/>
                  <a:gd name="connsiteX14" fmla="*/ 269881 w 518393"/>
                  <a:gd name="connsiteY14" fmla="*/ 48063 h 549714"/>
                  <a:gd name="connsiteX15" fmla="*/ 367505 w 518393"/>
                  <a:gd name="connsiteY15" fmla="*/ 45682 h 549714"/>
                  <a:gd name="connsiteX16" fmla="*/ 518333 w 518393"/>
                  <a:gd name="connsiteY16" fmla="*/ 102038 h 549714"/>
                  <a:gd name="connsiteX17" fmla="*/ 391321 w 518393"/>
                  <a:gd name="connsiteY17" fmla="*/ 167124 h 549714"/>
                  <a:gd name="connsiteX18" fmla="*/ 300839 w 518393"/>
                  <a:gd name="connsiteY18" fmla="*/ 179031 h 549714"/>
                  <a:gd name="connsiteX19" fmla="*/ 170668 w 518393"/>
                  <a:gd name="connsiteY19" fmla="*/ 143315 h 549714"/>
                  <a:gd name="connsiteX20" fmla="*/ 90493 w 518393"/>
                  <a:gd name="connsiteY20" fmla="*/ 195702 h 549714"/>
                  <a:gd name="connsiteX21" fmla="*/ 42068 w 518393"/>
                  <a:gd name="connsiteY21" fmla="*/ 527489 h 549714"/>
                  <a:gd name="connsiteX22" fmla="*/ 0 w 518393"/>
                  <a:gd name="connsiteY22" fmla="*/ 527489 h 549714"/>
                  <a:gd name="connsiteX0" fmla="*/ 0 w 518396"/>
                  <a:gd name="connsiteY0" fmla="*/ 527489 h 549714"/>
                  <a:gd name="connsiteX1" fmla="*/ 77793 w 518396"/>
                  <a:gd name="connsiteY1" fmla="*/ 186177 h 549714"/>
                  <a:gd name="connsiteX2" fmla="*/ 179393 w 518396"/>
                  <a:gd name="connsiteY2" fmla="*/ 115533 h 549714"/>
                  <a:gd name="connsiteX3" fmla="*/ 307983 w 518396"/>
                  <a:gd name="connsiteY3" fmla="*/ 155218 h 549714"/>
                  <a:gd name="connsiteX4" fmla="*/ 386558 w 518396"/>
                  <a:gd name="connsiteY4" fmla="*/ 435 h 549714"/>
                  <a:gd name="connsiteX5" fmla="*/ 488960 w 518396"/>
                  <a:gd name="connsiteY5" fmla="*/ 103626 h 549714"/>
                  <a:gd name="connsiteX6" fmla="*/ 386558 w 518396"/>
                  <a:gd name="connsiteY6" fmla="*/ 69495 h 549714"/>
                  <a:gd name="connsiteX7" fmla="*/ 279406 w 518396"/>
                  <a:gd name="connsiteY7" fmla="*/ 67115 h 549714"/>
                  <a:gd name="connsiteX8" fmla="*/ 216701 w 518396"/>
                  <a:gd name="connsiteY8" fmla="*/ 221898 h 549714"/>
                  <a:gd name="connsiteX9" fmla="*/ 80965 w 518396"/>
                  <a:gd name="connsiteY9" fmla="*/ 138553 h 549714"/>
                  <a:gd name="connsiteX10" fmla="*/ 69854 w 518396"/>
                  <a:gd name="connsiteY10" fmla="*/ 549714 h 549714"/>
                  <a:gd name="connsiteX11" fmla="*/ 53187 w 518396"/>
                  <a:gd name="connsiteY11" fmla="*/ 546539 h 549714"/>
                  <a:gd name="connsiteX12" fmla="*/ 58740 w 518396"/>
                  <a:gd name="connsiteY12" fmla="*/ 129028 h 549714"/>
                  <a:gd name="connsiteX13" fmla="*/ 192090 w 518396"/>
                  <a:gd name="connsiteY13" fmla="*/ 206021 h 549714"/>
                  <a:gd name="connsiteX14" fmla="*/ 269881 w 518396"/>
                  <a:gd name="connsiteY14" fmla="*/ 48063 h 549714"/>
                  <a:gd name="connsiteX15" fmla="*/ 367505 w 518396"/>
                  <a:gd name="connsiteY15" fmla="*/ 45682 h 549714"/>
                  <a:gd name="connsiteX16" fmla="*/ 518333 w 518396"/>
                  <a:gd name="connsiteY16" fmla="*/ 102038 h 549714"/>
                  <a:gd name="connsiteX17" fmla="*/ 396087 w 518396"/>
                  <a:gd name="connsiteY17" fmla="*/ 36155 h 549714"/>
                  <a:gd name="connsiteX18" fmla="*/ 300839 w 518396"/>
                  <a:gd name="connsiteY18" fmla="*/ 179031 h 549714"/>
                  <a:gd name="connsiteX19" fmla="*/ 170668 w 518396"/>
                  <a:gd name="connsiteY19" fmla="*/ 143315 h 549714"/>
                  <a:gd name="connsiteX20" fmla="*/ 90493 w 518396"/>
                  <a:gd name="connsiteY20" fmla="*/ 195702 h 549714"/>
                  <a:gd name="connsiteX21" fmla="*/ 42068 w 518396"/>
                  <a:gd name="connsiteY21" fmla="*/ 527489 h 549714"/>
                  <a:gd name="connsiteX22" fmla="*/ 0 w 518396"/>
                  <a:gd name="connsiteY22" fmla="*/ 527489 h 549714"/>
                  <a:gd name="connsiteX0" fmla="*/ 0 w 518396"/>
                  <a:gd name="connsiteY0" fmla="*/ 527489 h 549714"/>
                  <a:gd name="connsiteX1" fmla="*/ 77793 w 518396"/>
                  <a:gd name="connsiteY1" fmla="*/ 186177 h 549714"/>
                  <a:gd name="connsiteX2" fmla="*/ 179393 w 518396"/>
                  <a:gd name="connsiteY2" fmla="*/ 115533 h 549714"/>
                  <a:gd name="connsiteX3" fmla="*/ 307983 w 518396"/>
                  <a:gd name="connsiteY3" fmla="*/ 155218 h 549714"/>
                  <a:gd name="connsiteX4" fmla="*/ 386558 w 518396"/>
                  <a:gd name="connsiteY4" fmla="*/ 435 h 549714"/>
                  <a:gd name="connsiteX5" fmla="*/ 488960 w 518396"/>
                  <a:gd name="connsiteY5" fmla="*/ 103626 h 549714"/>
                  <a:gd name="connsiteX6" fmla="*/ 386558 w 518396"/>
                  <a:gd name="connsiteY6" fmla="*/ 69495 h 549714"/>
                  <a:gd name="connsiteX7" fmla="*/ 279406 w 518396"/>
                  <a:gd name="connsiteY7" fmla="*/ 67115 h 549714"/>
                  <a:gd name="connsiteX8" fmla="*/ 216701 w 518396"/>
                  <a:gd name="connsiteY8" fmla="*/ 221898 h 549714"/>
                  <a:gd name="connsiteX9" fmla="*/ 80965 w 518396"/>
                  <a:gd name="connsiteY9" fmla="*/ 138553 h 549714"/>
                  <a:gd name="connsiteX10" fmla="*/ 69854 w 518396"/>
                  <a:gd name="connsiteY10" fmla="*/ 549714 h 549714"/>
                  <a:gd name="connsiteX11" fmla="*/ 53187 w 518396"/>
                  <a:gd name="connsiteY11" fmla="*/ 546539 h 549714"/>
                  <a:gd name="connsiteX12" fmla="*/ 58740 w 518396"/>
                  <a:gd name="connsiteY12" fmla="*/ 129028 h 549714"/>
                  <a:gd name="connsiteX13" fmla="*/ 192090 w 518396"/>
                  <a:gd name="connsiteY13" fmla="*/ 206021 h 549714"/>
                  <a:gd name="connsiteX14" fmla="*/ 269881 w 518396"/>
                  <a:gd name="connsiteY14" fmla="*/ 48063 h 549714"/>
                  <a:gd name="connsiteX15" fmla="*/ 403223 w 518396"/>
                  <a:gd name="connsiteY15" fmla="*/ 145694 h 549714"/>
                  <a:gd name="connsiteX16" fmla="*/ 518333 w 518396"/>
                  <a:gd name="connsiteY16" fmla="*/ 102038 h 549714"/>
                  <a:gd name="connsiteX17" fmla="*/ 396087 w 518396"/>
                  <a:gd name="connsiteY17" fmla="*/ 36155 h 549714"/>
                  <a:gd name="connsiteX18" fmla="*/ 300839 w 518396"/>
                  <a:gd name="connsiteY18" fmla="*/ 179031 h 549714"/>
                  <a:gd name="connsiteX19" fmla="*/ 170668 w 518396"/>
                  <a:gd name="connsiteY19" fmla="*/ 143315 h 549714"/>
                  <a:gd name="connsiteX20" fmla="*/ 90493 w 518396"/>
                  <a:gd name="connsiteY20" fmla="*/ 195702 h 549714"/>
                  <a:gd name="connsiteX21" fmla="*/ 42068 w 518396"/>
                  <a:gd name="connsiteY21" fmla="*/ 527489 h 549714"/>
                  <a:gd name="connsiteX22" fmla="*/ 0 w 518396"/>
                  <a:gd name="connsiteY22" fmla="*/ 527489 h 549714"/>
                  <a:gd name="connsiteX0" fmla="*/ 0 w 518396"/>
                  <a:gd name="connsiteY0" fmla="*/ 527521 h 549746"/>
                  <a:gd name="connsiteX1" fmla="*/ 77793 w 518396"/>
                  <a:gd name="connsiteY1" fmla="*/ 186209 h 549746"/>
                  <a:gd name="connsiteX2" fmla="*/ 179393 w 518396"/>
                  <a:gd name="connsiteY2" fmla="*/ 115565 h 549746"/>
                  <a:gd name="connsiteX3" fmla="*/ 307983 w 518396"/>
                  <a:gd name="connsiteY3" fmla="*/ 155250 h 549746"/>
                  <a:gd name="connsiteX4" fmla="*/ 386558 w 518396"/>
                  <a:gd name="connsiteY4" fmla="*/ 467 h 549746"/>
                  <a:gd name="connsiteX5" fmla="*/ 488960 w 518396"/>
                  <a:gd name="connsiteY5" fmla="*/ 103658 h 549746"/>
                  <a:gd name="connsiteX6" fmla="*/ 403226 w 518396"/>
                  <a:gd name="connsiteY6" fmla="*/ 112390 h 549746"/>
                  <a:gd name="connsiteX7" fmla="*/ 279406 w 518396"/>
                  <a:gd name="connsiteY7" fmla="*/ 67147 h 549746"/>
                  <a:gd name="connsiteX8" fmla="*/ 216701 w 518396"/>
                  <a:gd name="connsiteY8" fmla="*/ 221930 h 549746"/>
                  <a:gd name="connsiteX9" fmla="*/ 80965 w 518396"/>
                  <a:gd name="connsiteY9" fmla="*/ 138585 h 549746"/>
                  <a:gd name="connsiteX10" fmla="*/ 69854 w 518396"/>
                  <a:gd name="connsiteY10" fmla="*/ 549746 h 549746"/>
                  <a:gd name="connsiteX11" fmla="*/ 53187 w 518396"/>
                  <a:gd name="connsiteY11" fmla="*/ 546571 h 549746"/>
                  <a:gd name="connsiteX12" fmla="*/ 58740 w 518396"/>
                  <a:gd name="connsiteY12" fmla="*/ 129060 h 549746"/>
                  <a:gd name="connsiteX13" fmla="*/ 192090 w 518396"/>
                  <a:gd name="connsiteY13" fmla="*/ 206053 h 549746"/>
                  <a:gd name="connsiteX14" fmla="*/ 269881 w 518396"/>
                  <a:gd name="connsiteY14" fmla="*/ 48095 h 549746"/>
                  <a:gd name="connsiteX15" fmla="*/ 403223 w 518396"/>
                  <a:gd name="connsiteY15" fmla="*/ 145726 h 549746"/>
                  <a:gd name="connsiteX16" fmla="*/ 518333 w 518396"/>
                  <a:gd name="connsiteY16" fmla="*/ 102070 h 549746"/>
                  <a:gd name="connsiteX17" fmla="*/ 396087 w 518396"/>
                  <a:gd name="connsiteY17" fmla="*/ 36187 h 549746"/>
                  <a:gd name="connsiteX18" fmla="*/ 300839 w 518396"/>
                  <a:gd name="connsiteY18" fmla="*/ 179063 h 549746"/>
                  <a:gd name="connsiteX19" fmla="*/ 170668 w 518396"/>
                  <a:gd name="connsiteY19" fmla="*/ 143347 h 549746"/>
                  <a:gd name="connsiteX20" fmla="*/ 90493 w 518396"/>
                  <a:gd name="connsiteY20" fmla="*/ 195734 h 549746"/>
                  <a:gd name="connsiteX21" fmla="*/ 42068 w 518396"/>
                  <a:gd name="connsiteY21" fmla="*/ 527521 h 549746"/>
                  <a:gd name="connsiteX22" fmla="*/ 0 w 518396"/>
                  <a:gd name="connsiteY22" fmla="*/ 527521 h 549746"/>
                  <a:gd name="connsiteX0" fmla="*/ 0 w 518396"/>
                  <a:gd name="connsiteY0" fmla="*/ 527521 h 549746"/>
                  <a:gd name="connsiteX1" fmla="*/ 77793 w 518396"/>
                  <a:gd name="connsiteY1" fmla="*/ 186209 h 549746"/>
                  <a:gd name="connsiteX2" fmla="*/ 179393 w 518396"/>
                  <a:gd name="connsiteY2" fmla="*/ 115565 h 549746"/>
                  <a:gd name="connsiteX3" fmla="*/ 307983 w 518396"/>
                  <a:gd name="connsiteY3" fmla="*/ 155250 h 549746"/>
                  <a:gd name="connsiteX4" fmla="*/ 386558 w 518396"/>
                  <a:gd name="connsiteY4" fmla="*/ 467 h 549746"/>
                  <a:gd name="connsiteX5" fmla="*/ 488960 w 518396"/>
                  <a:gd name="connsiteY5" fmla="*/ 103658 h 549746"/>
                  <a:gd name="connsiteX6" fmla="*/ 403226 w 518396"/>
                  <a:gd name="connsiteY6" fmla="*/ 112390 h 549746"/>
                  <a:gd name="connsiteX7" fmla="*/ 279406 w 518396"/>
                  <a:gd name="connsiteY7" fmla="*/ 67147 h 549746"/>
                  <a:gd name="connsiteX8" fmla="*/ 216701 w 518396"/>
                  <a:gd name="connsiteY8" fmla="*/ 221930 h 549746"/>
                  <a:gd name="connsiteX9" fmla="*/ 80965 w 518396"/>
                  <a:gd name="connsiteY9" fmla="*/ 138585 h 549746"/>
                  <a:gd name="connsiteX10" fmla="*/ 69854 w 518396"/>
                  <a:gd name="connsiteY10" fmla="*/ 549746 h 549746"/>
                  <a:gd name="connsiteX11" fmla="*/ 53187 w 518396"/>
                  <a:gd name="connsiteY11" fmla="*/ 546571 h 549746"/>
                  <a:gd name="connsiteX12" fmla="*/ 58740 w 518396"/>
                  <a:gd name="connsiteY12" fmla="*/ 129060 h 549746"/>
                  <a:gd name="connsiteX13" fmla="*/ 192090 w 518396"/>
                  <a:gd name="connsiteY13" fmla="*/ 206053 h 549746"/>
                  <a:gd name="connsiteX14" fmla="*/ 269881 w 518396"/>
                  <a:gd name="connsiteY14" fmla="*/ 48095 h 549746"/>
                  <a:gd name="connsiteX15" fmla="*/ 403223 w 518396"/>
                  <a:gd name="connsiteY15" fmla="*/ 174301 h 549746"/>
                  <a:gd name="connsiteX16" fmla="*/ 518333 w 518396"/>
                  <a:gd name="connsiteY16" fmla="*/ 102070 h 549746"/>
                  <a:gd name="connsiteX17" fmla="*/ 396087 w 518396"/>
                  <a:gd name="connsiteY17" fmla="*/ 36187 h 549746"/>
                  <a:gd name="connsiteX18" fmla="*/ 300839 w 518396"/>
                  <a:gd name="connsiteY18" fmla="*/ 179063 h 549746"/>
                  <a:gd name="connsiteX19" fmla="*/ 170668 w 518396"/>
                  <a:gd name="connsiteY19" fmla="*/ 143347 h 549746"/>
                  <a:gd name="connsiteX20" fmla="*/ 90493 w 518396"/>
                  <a:gd name="connsiteY20" fmla="*/ 195734 h 549746"/>
                  <a:gd name="connsiteX21" fmla="*/ 42068 w 518396"/>
                  <a:gd name="connsiteY21" fmla="*/ 527521 h 549746"/>
                  <a:gd name="connsiteX22" fmla="*/ 0 w 518396"/>
                  <a:gd name="connsiteY22" fmla="*/ 527521 h 549746"/>
                  <a:gd name="connsiteX0" fmla="*/ 0 w 518396"/>
                  <a:gd name="connsiteY0" fmla="*/ 527540 h 549765"/>
                  <a:gd name="connsiteX1" fmla="*/ 77793 w 518396"/>
                  <a:gd name="connsiteY1" fmla="*/ 186228 h 549765"/>
                  <a:gd name="connsiteX2" fmla="*/ 179393 w 518396"/>
                  <a:gd name="connsiteY2" fmla="*/ 115584 h 549765"/>
                  <a:gd name="connsiteX3" fmla="*/ 307983 w 518396"/>
                  <a:gd name="connsiteY3" fmla="*/ 155269 h 549765"/>
                  <a:gd name="connsiteX4" fmla="*/ 386558 w 518396"/>
                  <a:gd name="connsiteY4" fmla="*/ 486 h 549765"/>
                  <a:gd name="connsiteX5" fmla="*/ 488960 w 518396"/>
                  <a:gd name="connsiteY5" fmla="*/ 103677 h 549765"/>
                  <a:gd name="connsiteX6" fmla="*/ 403226 w 518396"/>
                  <a:gd name="connsiteY6" fmla="*/ 136222 h 549765"/>
                  <a:gd name="connsiteX7" fmla="*/ 279406 w 518396"/>
                  <a:gd name="connsiteY7" fmla="*/ 67166 h 549765"/>
                  <a:gd name="connsiteX8" fmla="*/ 216701 w 518396"/>
                  <a:gd name="connsiteY8" fmla="*/ 221949 h 549765"/>
                  <a:gd name="connsiteX9" fmla="*/ 80965 w 518396"/>
                  <a:gd name="connsiteY9" fmla="*/ 138604 h 549765"/>
                  <a:gd name="connsiteX10" fmla="*/ 69854 w 518396"/>
                  <a:gd name="connsiteY10" fmla="*/ 549765 h 549765"/>
                  <a:gd name="connsiteX11" fmla="*/ 53187 w 518396"/>
                  <a:gd name="connsiteY11" fmla="*/ 546590 h 549765"/>
                  <a:gd name="connsiteX12" fmla="*/ 58740 w 518396"/>
                  <a:gd name="connsiteY12" fmla="*/ 129079 h 549765"/>
                  <a:gd name="connsiteX13" fmla="*/ 192090 w 518396"/>
                  <a:gd name="connsiteY13" fmla="*/ 206072 h 549765"/>
                  <a:gd name="connsiteX14" fmla="*/ 269881 w 518396"/>
                  <a:gd name="connsiteY14" fmla="*/ 48114 h 549765"/>
                  <a:gd name="connsiteX15" fmla="*/ 403223 w 518396"/>
                  <a:gd name="connsiteY15" fmla="*/ 174320 h 549765"/>
                  <a:gd name="connsiteX16" fmla="*/ 518333 w 518396"/>
                  <a:gd name="connsiteY16" fmla="*/ 102089 h 549765"/>
                  <a:gd name="connsiteX17" fmla="*/ 396087 w 518396"/>
                  <a:gd name="connsiteY17" fmla="*/ 36206 h 549765"/>
                  <a:gd name="connsiteX18" fmla="*/ 300839 w 518396"/>
                  <a:gd name="connsiteY18" fmla="*/ 179082 h 549765"/>
                  <a:gd name="connsiteX19" fmla="*/ 170668 w 518396"/>
                  <a:gd name="connsiteY19" fmla="*/ 143366 h 549765"/>
                  <a:gd name="connsiteX20" fmla="*/ 90493 w 518396"/>
                  <a:gd name="connsiteY20" fmla="*/ 195753 h 549765"/>
                  <a:gd name="connsiteX21" fmla="*/ 42068 w 518396"/>
                  <a:gd name="connsiteY21" fmla="*/ 527540 h 549765"/>
                  <a:gd name="connsiteX22" fmla="*/ 0 w 518396"/>
                  <a:gd name="connsiteY22" fmla="*/ 527540 h 549765"/>
                  <a:gd name="connsiteX0" fmla="*/ 0 w 518383"/>
                  <a:gd name="connsiteY0" fmla="*/ 527540 h 549765"/>
                  <a:gd name="connsiteX1" fmla="*/ 77793 w 518383"/>
                  <a:gd name="connsiteY1" fmla="*/ 186228 h 549765"/>
                  <a:gd name="connsiteX2" fmla="*/ 179393 w 518383"/>
                  <a:gd name="connsiteY2" fmla="*/ 115584 h 549765"/>
                  <a:gd name="connsiteX3" fmla="*/ 307983 w 518383"/>
                  <a:gd name="connsiteY3" fmla="*/ 155269 h 549765"/>
                  <a:gd name="connsiteX4" fmla="*/ 386558 w 518383"/>
                  <a:gd name="connsiteY4" fmla="*/ 486 h 549765"/>
                  <a:gd name="connsiteX5" fmla="*/ 488960 w 518383"/>
                  <a:gd name="connsiteY5" fmla="*/ 103677 h 549765"/>
                  <a:gd name="connsiteX6" fmla="*/ 403226 w 518383"/>
                  <a:gd name="connsiteY6" fmla="*/ 136222 h 549765"/>
                  <a:gd name="connsiteX7" fmla="*/ 279406 w 518383"/>
                  <a:gd name="connsiteY7" fmla="*/ 67166 h 549765"/>
                  <a:gd name="connsiteX8" fmla="*/ 216701 w 518383"/>
                  <a:gd name="connsiteY8" fmla="*/ 221949 h 549765"/>
                  <a:gd name="connsiteX9" fmla="*/ 80965 w 518383"/>
                  <a:gd name="connsiteY9" fmla="*/ 138604 h 549765"/>
                  <a:gd name="connsiteX10" fmla="*/ 69854 w 518383"/>
                  <a:gd name="connsiteY10" fmla="*/ 549765 h 549765"/>
                  <a:gd name="connsiteX11" fmla="*/ 53187 w 518383"/>
                  <a:gd name="connsiteY11" fmla="*/ 546590 h 549765"/>
                  <a:gd name="connsiteX12" fmla="*/ 58740 w 518383"/>
                  <a:gd name="connsiteY12" fmla="*/ 129079 h 549765"/>
                  <a:gd name="connsiteX13" fmla="*/ 192090 w 518383"/>
                  <a:gd name="connsiteY13" fmla="*/ 206072 h 549765"/>
                  <a:gd name="connsiteX14" fmla="*/ 269881 w 518383"/>
                  <a:gd name="connsiteY14" fmla="*/ 48114 h 549765"/>
                  <a:gd name="connsiteX15" fmla="*/ 403223 w 518383"/>
                  <a:gd name="connsiteY15" fmla="*/ 174320 h 549765"/>
                  <a:gd name="connsiteX16" fmla="*/ 518333 w 518383"/>
                  <a:gd name="connsiteY16" fmla="*/ 102089 h 549765"/>
                  <a:gd name="connsiteX17" fmla="*/ 372277 w 518383"/>
                  <a:gd name="connsiteY17" fmla="*/ 81450 h 549765"/>
                  <a:gd name="connsiteX18" fmla="*/ 300839 w 518383"/>
                  <a:gd name="connsiteY18" fmla="*/ 179082 h 549765"/>
                  <a:gd name="connsiteX19" fmla="*/ 170668 w 518383"/>
                  <a:gd name="connsiteY19" fmla="*/ 143366 h 549765"/>
                  <a:gd name="connsiteX20" fmla="*/ 90493 w 518383"/>
                  <a:gd name="connsiteY20" fmla="*/ 195753 h 549765"/>
                  <a:gd name="connsiteX21" fmla="*/ 42068 w 518383"/>
                  <a:gd name="connsiteY21" fmla="*/ 527540 h 549765"/>
                  <a:gd name="connsiteX22" fmla="*/ 0 w 518383"/>
                  <a:gd name="connsiteY22" fmla="*/ 527540 h 549765"/>
                  <a:gd name="connsiteX0" fmla="*/ 0 w 518383"/>
                  <a:gd name="connsiteY0" fmla="*/ 482730 h 504955"/>
                  <a:gd name="connsiteX1" fmla="*/ 77793 w 518383"/>
                  <a:gd name="connsiteY1" fmla="*/ 141418 h 504955"/>
                  <a:gd name="connsiteX2" fmla="*/ 179393 w 518383"/>
                  <a:gd name="connsiteY2" fmla="*/ 70774 h 504955"/>
                  <a:gd name="connsiteX3" fmla="*/ 307983 w 518383"/>
                  <a:gd name="connsiteY3" fmla="*/ 110459 h 504955"/>
                  <a:gd name="connsiteX4" fmla="*/ 348458 w 518383"/>
                  <a:gd name="connsiteY4" fmla="*/ 8063 h 504955"/>
                  <a:gd name="connsiteX5" fmla="*/ 488960 w 518383"/>
                  <a:gd name="connsiteY5" fmla="*/ 58867 h 504955"/>
                  <a:gd name="connsiteX6" fmla="*/ 403226 w 518383"/>
                  <a:gd name="connsiteY6" fmla="*/ 91412 h 504955"/>
                  <a:gd name="connsiteX7" fmla="*/ 279406 w 518383"/>
                  <a:gd name="connsiteY7" fmla="*/ 22356 h 504955"/>
                  <a:gd name="connsiteX8" fmla="*/ 216701 w 518383"/>
                  <a:gd name="connsiteY8" fmla="*/ 177139 h 504955"/>
                  <a:gd name="connsiteX9" fmla="*/ 80965 w 518383"/>
                  <a:gd name="connsiteY9" fmla="*/ 93794 h 504955"/>
                  <a:gd name="connsiteX10" fmla="*/ 69854 w 518383"/>
                  <a:gd name="connsiteY10" fmla="*/ 504955 h 504955"/>
                  <a:gd name="connsiteX11" fmla="*/ 53187 w 518383"/>
                  <a:gd name="connsiteY11" fmla="*/ 501780 h 504955"/>
                  <a:gd name="connsiteX12" fmla="*/ 58740 w 518383"/>
                  <a:gd name="connsiteY12" fmla="*/ 84269 h 504955"/>
                  <a:gd name="connsiteX13" fmla="*/ 192090 w 518383"/>
                  <a:gd name="connsiteY13" fmla="*/ 161262 h 504955"/>
                  <a:gd name="connsiteX14" fmla="*/ 269881 w 518383"/>
                  <a:gd name="connsiteY14" fmla="*/ 3304 h 504955"/>
                  <a:gd name="connsiteX15" fmla="*/ 403223 w 518383"/>
                  <a:gd name="connsiteY15" fmla="*/ 129510 h 504955"/>
                  <a:gd name="connsiteX16" fmla="*/ 518333 w 518383"/>
                  <a:gd name="connsiteY16" fmla="*/ 57279 h 504955"/>
                  <a:gd name="connsiteX17" fmla="*/ 372277 w 518383"/>
                  <a:gd name="connsiteY17" fmla="*/ 36640 h 504955"/>
                  <a:gd name="connsiteX18" fmla="*/ 300839 w 518383"/>
                  <a:gd name="connsiteY18" fmla="*/ 134272 h 504955"/>
                  <a:gd name="connsiteX19" fmla="*/ 170668 w 518383"/>
                  <a:gd name="connsiteY19" fmla="*/ 98556 h 504955"/>
                  <a:gd name="connsiteX20" fmla="*/ 90493 w 518383"/>
                  <a:gd name="connsiteY20" fmla="*/ 150943 h 504955"/>
                  <a:gd name="connsiteX21" fmla="*/ 42068 w 518383"/>
                  <a:gd name="connsiteY21" fmla="*/ 482730 h 504955"/>
                  <a:gd name="connsiteX22" fmla="*/ 0 w 518383"/>
                  <a:gd name="connsiteY22" fmla="*/ 482730 h 504955"/>
                  <a:gd name="connsiteX0" fmla="*/ 0 w 518377"/>
                  <a:gd name="connsiteY0" fmla="*/ 482730 h 504955"/>
                  <a:gd name="connsiteX1" fmla="*/ 77793 w 518377"/>
                  <a:gd name="connsiteY1" fmla="*/ 141418 h 504955"/>
                  <a:gd name="connsiteX2" fmla="*/ 179393 w 518377"/>
                  <a:gd name="connsiteY2" fmla="*/ 70774 h 504955"/>
                  <a:gd name="connsiteX3" fmla="*/ 307983 w 518377"/>
                  <a:gd name="connsiteY3" fmla="*/ 110459 h 504955"/>
                  <a:gd name="connsiteX4" fmla="*/ 348458 w 518377"/>
                  <a:gd name="connsiteY4" fmla="*/ 8063 h 504955"/>
                  <a:gd name="connsiteX5" fmla="*/ 488960 w 518377"/>
                  <a:gd name="connsiteY5" fmla="*/ 58867 h 504955"/>
                  <a:gd name="connsiteX6" fmla="*/ 403226 w 518377"/>
                  <a:gd name="connsiteY6" fmla="*/ 91412 h 504955"/>
                  <a:gd name="connsiteX7" fmla="*/ 279406 w 518377"/>
                  <a:gd name="connsiteY7" fmla="*/ 22356 h 504955"/>
                  <a:gd name="connsiteX8" fmla="*/ 216701 w 518377"/>
                  <a:gd name="connsiteY8" fmla="*/ 177139 h 504955"/>
                  <a:gd name="connsiteX9" fmla="*/ 80965 w 518377"/>
                  <a:gd name="connsiteY9" fmla="*/ 93794 h 504955"/>
                  <a:gd name="connsiteX10" fmla="*/ 69854 w 518377"/>
                  <a:gd name="connsiteY10" fmla="*/ 504955 h 504955"/>
                  <a:gd name="connsiteX11" fmla="*/ 53187 w 518377"/>
                  <a:gd name="connsiteY11" fmla="*/ 501780 h 504955"/>
                  <a:gd name="connsiteX12" fmla="*/ 58740 w 518377"/>
                  <a:gd name="connsiteY12" fmla="*/ 84269 h 504955"/>
                  <a:gd name="connsiteX13" fmla="*/ 192090 w 518377"/>
                  <a:gd name="connsiteY13" fmla="*/ 161262 h 504955"/>
                  <a:gd name="connsiteX14" fmla="*/ 269881 w 518377"/>
                  <a:gd name="connsiteY14" fmla="*/ 3304 h 504955"/>
                  <a:gd name="connsiteX15" fmla="*/ 403223 w 518377"/>
                  <a:gd name="connsiteY15" fmla="*/ 129510 h 504955"/>
                  <a:gd name="connsiteX16" fmla="*/ 518333 w 518377"/>
                  <a:gd name="connsiteY16" fmla="*/ 57279 h 504955"/>
                  <a:gd name="connsiteX17" fmla="*/ 357990 w 518377"/>
                  <a:gd name="connsiteY17" fmla="*/ 24734 h 504955"/>
                  <a:gd name="connsiteX18" fmla="*/ 300839 w 518377"/>
                  <a:gd name="connsiteY18" fmla="*/ 134272 h 504955"/>
                  <a:gd name="connsiteX19" fmla="*/ 170668 w 518377"/>
                  <a:gd name="connsiteY19" fmla="*/ 98556 h 504955"/>
                  <a:gd name="connsiteX20" fmla="*/ 90493 w 518377"/>
                  <a:gd name="connsiteY20" fmla="*/ 150943 h 504955"/>
                  <a:gd name="connsiteX21" fmla="*/ 42068 w 518377"/>
                  <a:gd name="connsiteY21" fmla="*/ 482730 h 504955"/>
                  <a:gd name="connsiteX22" fmla="*/ 0 w 518377"/>
                  <a:gd name="connsiteY22" fmla="*/ 482730 h 504955"/>
                  <a:gd name="connsiteX0" fmla="*/ 0 w 518377"/>
                  <a:gd name="connsiteY0" fmla="*/ 482730 h 504955"/>
                  <a:gd name="connsiteX1" fmla="*/ 77793 w 518377"/>
                  <a:gd name="connsiteY1" fmla="*/ 141418 h 504955"/>
                  <a:gd name="connsiteX2" fmla="*/ 179393 w 518377"/>
                  <a:gd name="connsiteY2" fmla="*/ 70774 h 504955"/>
                  <a:gd name="connsiteX3" fmla="*/ 307983 w 518377"/>
                  <a:gd name="connsiteY3" fmla="*/ 110459 h 504955"/>
                  <a:gd name="connsiteX4" fmla="*/ 348458 w 518377"/>
                  <a:gd name="connsiteY4" fmla="*/ 8063 h 504955"/>
                  <a:gd name="connsiteX5" fmla="*/ 488960 w 518377"/>
                  <a:gd name="connsiteY5" fmla="*/ 58867 h 504955"/>
                  <a:gd name="connsiteX6" fmla="*/ 403226 w 518377"/>
                  <a:gd name="connsiteY6" fmla="*/ 91412 h 504955"/>
                  <a:gd name="connsiteX7" fmla="*/ 279406 w 518377"/>
                  <a:gd name="connsiteY7" fmla="*/ 22356 h 504955"/>
                  <a:gd name="connsiteX8" fmla="*/ 216701 w 518377"/>
                  <a:gd name="connsiteY8" fmla="*/ 177139 h 504955"/>
                  <a:gd name="connsiteX9" fmla="*/ 80965 w 518377"/>
                  <a:gd name="connsiteY9" fmla="*/ 93794 h 504955"/>
                  <a:gd name="connsiteX10" fmla="*/ 69854 w 518377"/>
                  <a:gd name="connsiteY10" fmla="*/ 504955 h 504955"/>
                  <a:gd name="connsiteX11" fmla="*/ 53187 w 518377"/>
                  <a:gd name="connsiteY11" fmla="*/ 501780 h 504955"/>
                  <a:gd name="connsiteX12" fmla="*/ 58740 w 518377"/>
                  <a:gd name="connsiteY12" fmla="*/ 84269 h 504955"/>
                  <a:gd name="connsiteX13" fmla="*/ 192090 w 518377"/>
                  <a:gd name="connsiteY13" fmla="*/ 161262 h 504955"/>
                  <a:gd name="connsiteX14" fmla="*/ 269881 w 518377"/>
                  <a:gd name="connsiteY14" fmla="*/ 3304 h 504955"/>
                  <a:gd name="connsiteX15" fmla="*/ 403223 w 518377"/>
                  <a:gd name="connsiteY15" fmla="*/ 129510 h 504955"/>
                  <a:gd name="connsiteX16" fmla="*/ 518333 w 518377"/>
                  <a:gd name="connsiteY16" fmla="*/ 57279 h 504955"/>
                  <a:gd name="connsiteX17" fmla="*/ 357990 w 518377"/>
                  <a:gd name="connsiteY17" fmla="*/ 24734 h 504955"/>
                  <a:gd name="connsiteX18" fmla="*/ 317508 w 518377"/>
                  <a:gd name="connsiteY18" fmla="*/ 134272 h 504955"/>
                  <a:gd name="connsiteX19" fmla="*/ 170668 w 518377"/>
                  <a:gd name="connsiteY19" fmla="*/ 98556 h 504955"/>
                  <a:gd name="connsiteX20" fmla="*/ 90493 w 518377"/>
                  <a:gd name="connsiteY20" fmla="*/ 150943 h 504955"/>
                  <a:gd name="connsiteX21" fmla="*/ 42068 w 518377"/>
                  <a:gd name="connsiteY21" fmla="*/ 482730 h 504955"/>
                  <a:gd name="connsiteX22" fmla="*/ 0 w 518377"/>
                  <a:gd name="connsiteY22" fmla="*/ 482730 h 504955"/>
                  <a:gd name="connsiteX0" fmla="*/ 0 w 518377"/>
                  <a:gd name="connsiteY0" fmla="*/ 482730 h 504955"/>
                  <a:gd name="connsiteX1" fmla="*/ 77793 w 518377"/>
                  <a:gd name="connsiteY1" fmla="*/ 141418 h 504955"/>
                  <a:gd name="connsiteX2" fmla="*/ 179393 w 518377"/>
                  <a:gd name="connsiteY2" fmla="*/ 70774 h 504955"/>
                  <a:gd name="connsiteX3" fmla="*/ 307983 w 518377"/>
                  <a:gd name="connsiteY3" fmla="*/ 110459 h 504955"/>
                  <a:gd name="connsiteX4" fmla="*/ 348458 w 518377"/>
                  <a:gd name="connsiteY4" fmla="*/ 8063 h 504955"/>
                  <a:gd name="connsiteX5" fmla="*/ 488960 w 518377"/>
                  <a:gd name="connsiteY5" fmla="*/ 58867 h 504955"/>
                  <a:gd name="connsiteX6" fmla="*/ 400844 w 518377"/>
                  <a:gd name="connsiteY6" fmla="*/ 98556 h 504955"/>
                  <a:gd name="connsiteX7" fmla="*/ 279406 w 518377"/>
                  <a:gd name="connsiteY7" fmla="*/ 22356 h 504955"/>
                  <a:gd name="connsiteX8" fmla="*/ 216701 w 518377"/>
                  <a:gd name="connsiteY8" fmla="*/ 177139 h 504955"/>
                  <a:gd name="connsiteX9" fmla="*/ 80965 w 518377"/>
                  <a:gd name="connsiteY9" fmla="*/ 93794 h 504955"/>
                  <a:gd name="connsiteX10" fmla="*/ 69854 w 518377"/>
                  <a:gd name="connsiteY10" fmla="*/ 504955 h 504955"/>
                  <a:gd name="connsiteX11" fmla="*/ 53187 w 518377"/>
                  <a:gd name="connsiteY11" fmla="*/ 501780 h 504955"/>
                  <a:gd name="connsiteX12" fmla="*/ 58740 w 518377"/>
                  <a:gd name="connsiteY12" fmla="*/ 84269 h 504955"/>
                  <a:gd name="connsiteX13" fmla="*/ 192090 w 518377"/>
                  <a:gd name="connsiteY13" fmla="*/ 161262 h 504955"/>
                  <a:gd name="connsiteX14" fmla="*/ 269881 w 518377"/>
                  <a:gd name="connsiteY14" fmla="*/ 3304 h 504955"/>
                  <a:gd name="connsiteX15" fmla="*/ 403223 w 518377"/>
                  <a:gd name="connsiteY15" fmla="*/ 129510 h 504955"/>
                  <a:gd name="connsiteX16" fmla="*/ 518333 w 518377"/>
                  <a:gd name="connsiteY16" fmla="*/ 57279 h 504955"/>
                  <a:gd name="connsiteX17" fmla="*/ 357990 w 518377"/>
                  <a:gd name="connsiteY17" fmla="*/ 24734 h 504955"/>
                  <a:gd name="connsiteX18" fmla="*/ 317508 w 518377"/>
                  <a:gd name="connsiteY18" fmla="*/ 134272 h 504955"/>
                  <a:gd name="connsiteX19" fmla="*/ 170668 w 518377"/>
                  <a:gd name="connsiteY19" fmla="*/ 98556 h 504955"/>
                  <a:gd name="connsiteX20" fmla="*/ 90493 w 518377"/>
                  <a:gd name="connsiteY20" fmla="*/ 150943 h 504955"/>
                  <a:gd name="connsiteX21" fmla="*/ 42068 w 518377"/>
                  <a:gd name="connsiteY21" fmla="*/ 482730 h 504955"/>
                  <a:gd name="connsiteX22" fmla="*/ 0 w 518377"/>
                  <a:gd name="connsiteY22" fmla="*/ 482730 h 504955"/>
                  <a:gd name="connsiteX0" fmla="*/ 0 w 518377"/>
                  <a:gd name="connsiteY0" fmla="*/ 482730 h 504955"/>
                  <a:gd name="connsiteX1" fmla="*/ 77793 w 518377"/>
                  <a:gd name="connsiteY1" fmla="*/ 141418 h 504955"/>
                  <a:gd name="connsiteX2" fmla="*/ 179393 w 518377"/>
                  <a:gd name="connsiteY2" fmla="*/ 70774 h 504955"/>
                  <a:gd name="connsiteX3" fmla="*/ 307983 w 518377"/>
                  <a:gd name="connsiteY3" fmla="*/ 110459 h 504955"/>
                  <a:gd name="connsiteX4" fmla="*/ 348458 w 518377"/>
                  <a:gd name="connsiteY4" fmla="*/ 8063 h 504955"/>
                  <a:gd name="connsiteX5" fmla="*/ 488960 w 518377"/>
                  <a:gd name="connsiteY5" fmla="*/ 58867 h 504955"/>
                  <a:gd name="connsiteX6" fmla="*/ 400844 w 518377"/>
                  <a:gd name="connsiteY6" fmla="*/ 98556 h 504955"/>
                  <a:gd name="connsiteX7" fmla="*/ 279406 w 518377"/>
                  <a:gd name="connsiteY7" fmla="*/ 22356 h 504955"/>
                  <a:gd name="connsiteX8" fmla="*/ 216701 w 518377"/>
                  <a:gd name="connsiteY8" fmla="*/ 177139 h 504955"/>
                  <a:gd name="connsiteX9" fmla="*/ 80965 w 518377"/>
                  <a:gd name="connsiteY9" fmla="*/ 93794 h 504955"/>
                  <a:gd name="connsiteX10" fmla="*/ 69854 w 518377"/>
                  <a:gd name="connsiteY10" fmla="*/ 504955 h 504955"/>
                  <a:gd name="connsiteX11" fmla="*/ 53187 w 518377"/>
                  <a:gd name="connsiteY11" fmla="*/ 501780 h 504955"/>
                  <a:gd name="connsiteX12" fmla="*/ 58740 w 518377"/>
                  <a:gd name="connsiteY12" fmla="*/ 84269 h 504955"/>
                  <a:gd name="connsiteX13" fmla="*/ 192090 w 518377"/>
                  <a:gd name="connsiteY13" fmla="*/ 161262 h 504955"/>
                  <a:gd name="connsiteX14" fmla="*/ 269881 w 518377"/>
                  <a:gd name="connsiteY14" fmla="*/ 3304 h 504955"/>
                  <a:gd name="connsiteX15" fmla="*/ 403223 w 518377"/>
                  <a:gd name="connsiteY15" fmla="*/ 129510 h 504955"/>
                  <a:gd name="connsiteX16" fmla="*/ 518333 w 518377"/>
                  <a:gd name="connsiteY16" fmla="*/ 57279 h 504955"/>
                  <a:gd name="connsiteX17" fmla="*/ 357990 w 518377"/>
                  <a:gd name="connsiteY17" fmla="*/ 24734 h 504955"/>
                  <a:gd name="connsiteX18" fmla="*/ 317508 w 518377"/>
                  <a:gd name="connsiteY18" fmla="*/ 134272 h 504955"/>
                  <a:gd name="connsiteX19" fmla="*/ 170668 w 518377"/>
                  <a:gd name="connsiteY19" fmla="*/ 98556 h 504955"/>
                  <a:gd name="connsiteX20" fmla="*/ 90493 w 518377"/>
                  <a:gd name="connsiteY20" fmla="*/ 150943 h 504955"/>
                  <a:gd name="connsiteX21" fmla="*/ 42068 w 518377"/>
                  <a:gd name="connsiteY21" fmla="*/ 482730 h 504955"/>
                  <a:gd name="connsiteX22" fmla="*/ 0 w 518377"/>
                  <a:gd name="connsiteY22" fmla="*/ 482730 h 504955"/>
                  <a:gd name="connsiteX0" fmla="*/ 0 w 524203"/>
                  <a:gd name="connsiteY0" fmla="*/ 482730 h 504955"/>
                  <a:gd name="connsiteX1" fmla="*/ 77793 w 524203"/>
                  <a:gd name="connsiteY1" fmla="*/ 141418 h 504955"/>
                  <a:gd name="connsiteX2" fmla="*/ 179393 w 524203"/>
                  <a:gd name="connsiteY2" fmla="*/ 70774 h 504955"/>
                  <a:gd name="connsiteX3" fmla="*/ 307983 w 524203"/>
                  <a:gd name="connsiteY3" fmla="*/ 110459 h 504955"/>
                  <a:gd name="connsiteX4" fmla="*/ 348458 w 524203"/>
                  <a:gd name="connsiteY4" fmla="*/ 8063 h 504955"/>
                  <a:gd name="connsiteX5" fmla="*/ 488960 w 524203"/>
                  <a:gd name="connsiteY5" fmla="*/ 58867 h 504955"/>
                  <a:gd name="connsiteX6" fmla="*/ 400844 w 524203"/>
                  <a:gd name="connsiteY6" fmla="*/ 98556 h 504955"/>
                  <a:gd name="connsiteX7" fmla="*/ 279406 w 524203"/>
                  <a:gd name="connsiteY7" fmla="*/ 22356 h 504955"/>
                  <a:gd name="connsiteX8" fmla="*/ 216701 w 524203"/>
                  <a:gd name="connsiteY8" fmla="*/ 177139 h 504955"/>
                  <a:gd name="connsiteX9" fmla="*/ 80965 w 524203"/>
                  <a:gd name="connsiteY9" fmla="*/ 93794 h 504955"/>
                  <a:gd name="connsiteX10" fmla="*/ 69854 w 524203"/>
                  <a:gd name="connsiteY10" fmla="*/ 504955 h 504955"/>
                  <a:gd name="connsiteX11" fmla="*/ 53187 w 524203"/>
                  <a:gd name="connsiteY11" fmla="*/ 501780 h 504955"/>
                  <a:gd name="connsiteX12" fmla="*/ 58740 w 524203"/>
                  <a:gd name="connsiteY12" fmla="*/ 84269 h 504955"/>
                  <a:gd name="connsiteX13" fmla="*/ 192090 w 524203"/>
                  <a:gd name="connsiteY13" fmla="*/ 161262 h 504955"/>
                  <a:gd name="connsiteX14" fmla="*/ 269881 w 524203"/>
                  <a:gd name="connsiteY14" fmla="*/ 3304 h 504955"/>
                  <a:gd name="connsiteX15" fmla="*/ 403223 w 524203"/>
                  <a:gd name="connsiteY15" fmla="*/ 129510 h 504955"/>
                  <a:gd name="connsiteX16" fmla="*/ 518333 w 524203"/>
                  <a:gd name="connsiteY16" fmla="*/ 57279 h 504955"/>
                  <a:gd name="connsiteX17" fmla="*/ 357990 w 524203"/>
                  <a:gd name="connsiteY17" fmla="*/ 24734 h 504955"/>
                  <a:gd name="connsiteX18" fmla="*/ 317508 w 524203"/>
                  <a:gd name="connsiteY18" fmla="*/ 134272 h 504955"/>
                  <a:gd name="connsiteX19" fmla="*/ 170668 w 524203"/>
                  <a:gd name="connsiteY19" fmla="*/ 98556 h 504955"/>
                  <a:gd name="connsiteX20" fmla="*/ 90493 w 524203"/>
                  <a:gd name="connsiteY20" fmla="*/ 150943 h 504955"/>
                  <a:gd name="connsiteX21" fmla="*/ 42068 w 524203"/>
                  <a:gd name="connsiteY21" fmla="*/ 482730 h 504955"/>
                  <a:gd name="connsiteX22" fmla="*/ 0 w 524203"/>
                  <a:gd name="connsiteY22" fmla="*/ 482730 h 504955"/>
                  <a:gd name="connsiteX0" fmla="*/ 0 w 524203"/>
                  <a:gd name="connsiteY0" fmla="*/ 482730 h 504955"/>
                  <a:gd name="connsiteX1" fmla="*/ 77793 w 524203"/>
                  <a:gd name="connsiteY1" fmla="*/ 141418 h 504955"/>
                  <a:gd name="connsiteX2" fmla="*/ 179393 w 524203"/>
                  <a:gd name="connsiteY2" fmla="*/ 70774 h 504955"/>
                  <a:gd name="connsiteX3" fmla="*/ 307983 w 524203"/>
                  <a:gd name="connsiteY3" fmla="*/ 110459 h 504955"/>
                  <a:gd name="connsiteX4" fmla="*/ 348458 w 524203"/>
                  <a:gd name="connsiteY4" fmla="*/ 8063 h 504955"/>
                  <a:gd name="connsiteX5" fmla="*/ 488960 w 524203"/>
                  <a:gd name="connsiteY5" fmla="*/ 58867 h 504955"/>
                  <a:gd name="connsiteX6" fmla="*/ 400844 w 524203"/>
                  <a:gd name="connsiteY6" fmla="*/ 98556 h 504955"/>
                  <a:gd name="connsiteX7" fmla="*/ 279406 w 524203"/>
                  <a:gd name="connsiteY7" fmla="*/ 22356 h 504955"/>
                  <a:gd name="connsiteX8" fmla="*/ 216701 w 524203"/>
                  <a:gd name="connsiteY8" fmla="*/ 177139 h 504955"/>
                  <a:gd name="connsiteX9" fmla="*/ 80965 w 524203"/>
                  <a:gd name="connsiteY9" fmla="*/ 93794 h 504955"/>
                  <a:gd name="connsiteX10" fmla="*/ 69854 w 524203"/>
                  <a:gd name="connsiteY10" fmla="*/ 504955 h 504955"/>
                  <a:gd name="connsiteX11" fmla="*/ 53187 w 524203"/>
                  <a:gd name="connsiteY11" fmla="*/ 501780 h 504955"/>
                  <a:gd name="connsiteX12" fmla="*/ 58740 w 524203"/>
                  <a:gd name="connsiteY12" fmla="*/ 84269 h 504955"/>
                  <a:gd name="connsiteX13" fmla="*/ 192090 w 524203"/>
                  <a:gd name="connsiteY13" fmla="*/ 161262 h 504955"/>
                  <a:gd name="connsiteX14" fmla="*/ 269881 w 524203"/>
                  <a:gd name="connsiteY14" fmla="*/ 3304 h 504955"/>
                  <a:gd name="connsiteX15" fmla="*/ 403223 w 524203"/>
                  <a:gd name="connsiteY15" fmla="*/ 129510 h 504955"/>
                  <a:gd name="connsiteX16" fmla="*/ 518333 w 524203"/>
                  <a:gd name="connsiteY16" fmla="*/ 57279 h 504955"/>
                  <a:gd name="connsiteX17" fmla="*/ 357990 w 524203"/>
                  <a:gd name="connsiteY17" fmla="*/ 24734 h 504955"/>
                  <a:gd name="connsiteX18" fmla="*/ 317508 w 524203"/>
                  <a:gd name="connsiteY18" fmla="*/ 134272 h 504955"/>
                  <a:gd name="connsiteX19" fmla="*/ 170668 w 524203"/>
                  <a:gd name="connsiteY19" fmla="*/ 98556 h 504955"/>
                  <a:gd name="connsiteX20" fmla="*/ 90493 w 524203"/>
                  <a:gd name="connsiteY20" fmla="*/ 150943 h 504955"/>
                  <a:gd name="connsiteX21" fmla="*/ 42068 w 524203"/>
                  <a:gd name="connsiteY21" fmla="*/ 482730 h 504955"/>
                  <a:gd name="connsiteX22" fmla="*/ 0 w 524203"/>
                  <a:gd name="connsiteY22" fmla="*/ 482730 h 504955"/>
                  <a:gd name="connsiteX0" fmla="*/ 0 w 524203"/>
                  <a:gd name="connsiteY0" fmla="*/ 482730 h 504955"/>
                  <a:gd name="connsiteX1" fmla="*/ 77793 w 524203"/>
                  <a:gd name="connsiteY1" fmla="*/ 141418 h 504955"/>
                  <a:gd name="connsiteX2" fmla="*/ 179393 w 524203"/>
                  <a:gd name="connsiteY2" fmla="*/ 70774 h 504955"/>
                  <a:gd name="connsiteX3" fmla="*/ 307983 w 524203"/>
                  <a:gd name="connsiteY3" fmla="*/ 110459 h 504955"/>
                  <a:gd name="connsiteX4" fmla="*/ 357983 w 524203"/>
                  <a:gd name="connsiteY4" fmla="*/ 5682 h 504955"/>
                  <a:gd name="connsiteX5" fmla="*/ 488960 w 524203"/>
                  <a:gd name="connsiteY5" fmla="*/ 58867 h 504955"/>
                  <a:gd name="connsiteX6" fmla="*/ 400844 w 524203"/>
                  <a:gd name="connsiteY6" fmla="*/ 98556 h 504955"/>
                  <a:gd name="connsiteX7" fmla="*/ 279406 w 524203"/>
                  <a:gd name="connsiteY7" fmla="*/ 22356 h 504955"/>
                  <a:gd name="connsiteX8" fmla="*/ 216701 w 524203"/>
                  <a:gd name="connsiteY8" fmla="*/ 177139 h 504955"/>
                  <a:gd name="connsiteX9" fmla="*/ 80965 w 524203"/>
                  <a:gd name="connsiteY9" fmla="*/ 93794 h 504955"/>
                  <a:gd name="connsiteX10" fmla="*/ 69854 w 524203"/>
                  <a:gd name="connsiteY10" fmla="*/ 504955 h 504955"/>
                  <a:gd name="connsiteX11" fmla="*/ 53187 w 524203"/>
                  <a:gd name="connsiteY11" fmla="*/ 501780 h 504955"/>
                  <a:gd name="connsiteX12" fmla="*/ 58740 w 524203"/>
                  <a:gd name="connsiteY12" fmla="*/ 84269 h 504955"/>
                  <a:gd name="connsiteX13" fmla="*/ 192090 w 524203"/>
                  <a:gd name="connsiteY13" fmla="*/ 161262 h 504955"/>
                  <a:gd name="connsiteX14" fmla="*/ 269881 w 524203"/>
                  <a:gd name="connsiteY14" fmla="*/ 3304 h 504955"/>
                  <a:gd name="connsiteX15" fmla="*/ 403223 w 524203"/>
                  <a:gd name="connsiteY15" fmla="*/ 129510 h 504955"/>
                  <a:gd name="connsiteX16" fmla="*/ 518333 w 524203"/>
                  <a:gd name="connsiteY16" fmla="*/ 57279 h 504955"/>
                  <a:gd name="connsiteX17" fmla="*/ 357990 w 524203"/>
                  <a:gd name="connsiteY17" fmla="*/ 24734 h 504955"/>
                  <a:gd name="connsiteX18" fmla="*/ 317508 w 524203"/>
                  <a:gd name="connsiteY18" fmla="*/ 134272 h 504955"/>
                  <a:gd name="connsiteX19" fmla="*/ 170668 w 524203"/>
                  <a:gd name="connsiteY19" fmla="*/ 98556 h 504955"/>
                  <a:gd name="connsiteX20" fmla="*/ 90493 w 524203"/>
                  <a:gd name="connsiteY20" fmla="*/ 150943 h 504955"/>
                  <a:gd name="connsiteX21" fmla="*/ 42068 w 524203"/>
                  <a:gd name="connsiteY21" fmla="*/ 482730 h 504955"/>
                  <a:gd name="connsiteX22" fmla="*/ 0 w 524203"/>
                  <a:gd name="connsiteY22" fmla="*/ 482730 h 504955"/>
                  <a:gd name="connsiteX0" fmla="*/ 0 w 524203"/>
                  <a:gd name="connsiteY0" fmla="*/ 482730 h 504955"/>
                  <a:gd name="connsiteX1" fmla="*/ 77793 w 524203"/>
                  <a:gd name="connsiteY1" fmla="*/ 141418 h 504955"/>
                  <a:gd name="connsiteX2" fmla="*/ 179393 w 524203"/>
                  <a:gd name="connsiteY2" fmla="*/ 70774 h 504955"/>
                  <a:gd name="connsiteX3" fmla="*/ 307983 w 524203"/>
                  <a:gd name="connsiteY3" fmla="*/ 110459 h 504955"/>
                  <a:gd name="connsiteX4" fmla="*/ 357983 w 524203"/>
                  <a:gd name="connsiteY4" fmla="*/ 5682 h 504955"/>
                  <a:gd name="connsiteX5" fmla="*/ 488960 w 524203"/>
                  <a:gd name="connsiteY5" fmla="*/ 58867 h 504955"/>
                  <a:gd name="connsiteX6" fmla="*/ 400844 w 524203"/>
                  <a:gd name="connsiteY6" fmla="*/ 98556 h 504955"/>
                  <a:gd name="connsiteX7" fmla="*/ 279406 w 524203"/>
                  <a:gd name="connsiteY7" fmla="*/ 22356 h 504955"/>
                  <a:gd name="connsiteX8" fmla="*/ 216701 w 524203"/>
                  <a:gd name="connsiteY8" fmla="*/ 177139 h 504955"/>
                  <a:gd name="connsiteX9" fmla="*/ 80965 w 524203"/>
                  <a:gd name="connsiteY9" fmla="*/ 93794 h 504955"/>
                  <a:gd name="connsiteX10" fmla="*/ 69854 w 524203"/>
                  <a:gd name="connsiteY10" fmla="*/ 504955 h 504955"/>
                  <a:gd name="connsiteX11" fmla="*/ 53187 w 524203"/>
                  <a:gd name="connsiteY11" fmla="*/ 501780 h 504955"/>
                  <a:gd name="connsiteX12" fmla="*/ 58740 w 524203"/>
                  <a:gd name="connsiteY12" fmla="*/ 84269 h 504955"/>
                  <a:gd name="connsiteX13" fmla="*/ 192090 w 524203"/>
                  <a:gd name="connsiteY13" fmla="*/ 161262 h 504955"/>
                  <a:gd name="connsiteX14" fmla="*/ 269881 w 524203"/>
                  <a:gd name="connsiteY14" fmla="*/ 3304 h 504955"/>
                  <a:gd name="connsiteX15" fmla="*/ 403223 w 524203"/>
                  <a:gd name="connsiteY15" fmla="*/ 129510 h 504955"/>
                  <a:gd name="connsiteX16" fmla="*/ 518333 w 524203"/>
                  <a:gd name="connsiteY16" fmla="*/ 57279 h 504955"/>
                  <a:gd name="connsiteX17" fmla="*/ 372277 w 524203"/>
                  <a:gd name="connsiteY17" fmla="*/ 22352 h 504955"/>
                  <a:gd name="connsiteX18" fmla="*/ 317508 w 524203"/>
                  <a:gd name="connsiteY18" fmla="*/ 134272 h 504955"/>
                  <a:gd name="connsiteX19" fmla="*/ 170668 w 524203"/>
                  <a:gd name="connsiteY19" fmla="*/ 98556 h 504955"/>
                  <a:gd name="connsiteX20" fmla="*/ 90493 w 524203"/>
                  <a:gd name="connsiteY20" fmla="*/ 150943 h 504955"/>
                  <a:gd name="connsiteX21" fmla="*/ 42068 w 524203"/>
                  <a:gd name="connsiteY21" fmla="*/ 482730 h 504955"/>
                  <a:gd name="connsiteX22" fmla="*/ 0 w 524203"/>
                  <a:gd name="connsiteY22" fmla="*/ 482730 h 504955"/>
                  <a:gd name="connsiteX0" fmla="*/ 0 w 524203"/>
                  <a:gd name="connsiteY0" fmla="*/ 482730 h 504955"/>
                  <a:gd name="connsiteX1" fmla="*/ 77793 w 524203"/>
                  <a:gd name="connsiteY1" fmla="*/ 141418 h 504955"/>
                  <a:gd name="connsiteX2" fmla="*/ 179393 w 524203"/>
                  <a:gd name="connsiteY2" fmla="*/ 70774 h 504955"/>
                  <a:gd name="connsiteX3" fmla="*/ 307983 w 524203"/>
                  <a:gd name="connsiteY3" fmla="*/ 110459 h 504955"/>
                  <a:gd name="connsiteX4" fmla="*/ 362746 w 524203"/>
                  <a:gd name="connsiteY4" fmla="*/ 3301 h 504955"/>
                  <a:gd name="connsiteX5" fmla="*/ 488960 w 524203"/>
                  <a:gd name="connsiteY5" fmla="*/ 58867 h 504955"/>
                  <a:gd name="connsiteX6" fmla="*/ 400844 w 524203"/>
                  <a:gd name="connsiteY6" fmla="*/ 98556 h 504955"/>
                  <a:gd name="connsiteX7" fmla="*/ 279406 w 524203"/>
                  <a:gd name="connsiteY7" fmla="*/ 22356 h 504955"/>
                  <a:gd name="connsiteX8" fmla="*/ 216701 w 524203"/>
                  <a:gd name="connsiteY8" fmla="*/ 177139 h 504955"/>
                  <a:gd name="connsiteX9" fmla="*/ 80965 w 524203"/>
                  <a:gd name="connsiteY9" fmla="*/ 93794 h 504955"/>
                  <a:gd name="connsiteX10" fmla="*/ 69854 w 524203"/>
                  <a:gd name="connsiteY10" fmla="*/ 504955 h 504955"/>
                  <a:gd name="connsiteX11" fmla="*/ 53187 w 524203"/>
                  <a:gd name="connsiteY11" fmla="*/ 501780 h 504955"/>
                  <a:gd name="connsiteX12" fmla="*/ 58740 w 524203"/>
                  <a:gd name="connsiteY12" fmla="*/ 84269 h 504955"/>
                  <a:gd name="connsiteX13" fmla="*/ 192090 w 524203"/>
                  <a:gd name="connsiteY13" fmla="*/ 161262 h 504955"/>
                  <a:gd name="connsiteX14" fmla="*/ 269881 w 524203"/>
                  <a:gd name="connsiteY14" fmla="*/ 3304 h 504955"/>
                  <a:gd name="connsiteX15" fmla="*/ 403223 w 524203"/>
                  <a:gd name="connsiteY15" fmla="*/ 129510 h 504955"/>
                  <a:gd name="connsiteX16" fmla="*/ 518333 w 524203"/>
                  <a:gd name="connsiteY16" fmla="*/ 57279 h 504955"/>
                  <a:gd name="connsiteX17" fmla="*/ 372277 w 524203"/>
                  <a:gd name="connsiteY17" fmla="*/ 22352 h 504955"/>
                  <a:gd name="connsiteX18" fmla="*/ 317508 w 524203"/>
                  <a:gd name="connsiteY18" fmla="*/ 134272 h 504955"/>
                  <a:gd name="connsiteX19" fmla="*/ 170668 w 524203"/>
                  <a:gd name="connsiteY19" fmla="*/ 98556 h 504955"/>
                  <a:gd name="connsiteX20" fmla="*/ 90493 w 524203"/>
                  <a:gd name="connsiteY20" fmla="*/ 150943 h 504955"/>
                  <a:gd name="connsiteX21" fmla="*/ 42068 w 524203"/>
                  <a:gd name="connsiteY21" fmla="*/ 482730 h 504955"/>
                  <a:gd name="connsiteX22" fmla="*/ 0 w 524203"/>
                  <a:gd name="connsiteY22" fmla="*/ 482730 h 504955"/>
                  <a:gd name="connsiteX0" fmla="*/ 0 w 524203"/>
                  <a:gd name="connsiteY0" fmla="*/ 482730 h 504955"/>
                  <a:gd name="connsiteX1" fmla="*/ 77793 w 524203"/>
                  <a:gd name="connsiteY1" fmla="*/ 141418 h 504955"/>
                  <a:gd name="connsiteX2" fmla="*/ 179393 w 524203"/>
                  <a:gd name="connsiteY2" fmla="*/ 70774 h 504955"/>
                  <a:gd name="connsiteX3" fmla="*/ 307983 w 524203"/>
                  <a:gd name="connsiteY3" fmla="*/ 110459 h 504955"/>
                  <a:gd name="connsiteX4" fmla="*/ 362746 w 524203"/>
                  <a:gd name="connsiteY4" fmla="*/ 3301 h 504955"/>
                  <a:gd name="connsiteX5" fmla="*/ 488960 w 524203"/>
                  <a:gd name="connsiteY5" fmla="*/ 58867 h 504955"/>
                  <a:gd name="connsiteX6" fmla="*/ 393701 w 524203"/>
                  <a:gd name="connsiteY6" fmla="*/ 81887 h 504955"/>
                  <a:gd name="connsiteX7" fmla="*/ 279406 w 524203"/>
                  <a:gd name="connsiteY7" fmla="*/ 22356 h 504955"/>
                  <a:gd name="connsiteX8" fmla="*/ 216701 w 524203"/>
                  <a:gd name="connsiteY8" fmla="*/ 177139 h 504955"/>
                  <a:gd name="connsiteX9" fmla="*/ 80965 w 524203"/>
                  <a:gd name="connsiteY9" fmla="*/ 93794 h 504955"/>
                  <a:gd name="connsiteX10" fmla="*/ 69854 w 524203"/>
                  <a:gd name="connsiteY10" fmla="*/ 504955 h 504955"/>
                  <a:gd name="connsiteX11" fmla="*/ 53187 w 524203"/>
                  <a:gd name="connsiteY11" fmla="*/ 501780 h 504955"/>
                  <a:gd name="connsiteX12" fmla="*/ 58740 w 524203"/>
                  <a:gd name="connsiteY12" fmla="*/ 84269 h 504955"/>
                  <a:gd name="connsiteX13" fmla="*/ 192090 w 524203"/>
                  <a:gd name="connsiteY13" fmla="*/ 161262 h 504955"/>
                  <a:gd name="connsiteX14" fmla="*/ 269881 w 524203"/>
                  <a:gd name="connsiteY14" fmla="*/ 3304 h 504955"/>
                  <a:gd name="connsiteX15" fmla="*/ 403223 w 524203"/>
                  <a:gd name="connsiteY15" fmla="*/ 129510 h 504955"/>
                  <a:gd name="connsiteX16" fmla="*/ 518333 w 524203"/>
                  <a:gd name="connsiteY16" fmla="*/ 57279 h 504955"/>
                  <a:gd name="connsiteX17" fmla="*/ 372277 w 524203"/>
                  <a:gd name="connsiteY17" fmla="*/ 22352 h 504955"/>
                  <a:gd name="connsiteX18" fmla="*/ 317508 w 524203"/>
                  <a:gd name="connsiteY18" fmla="*/ 134272 h 504955"/>
                  <a:gd name="connsiteX19" fmla="*/ 170668 w 524203"/>
                  <a:gd name="connsiteY19" fmla="*/ 98556 h 504955"/>
                  <a:gd name="connsiteX20" fmla="*/ 90493 w 524203"/>
                  <a:gd name="connsiteY20" fmla="*/ 150943 h 504955"/>
                  <a:gd name="connsiteX21" fmla="*/ 42068 w 524203"/>
                  <a:gd name="connsiteY21" fmla="*/ 482730 h 504955"/>
                  <a:gd name="connsiteX22" fmla="*/ 0 w 524203"/>
                  <a:gd name="connsiteY22" fmla="*/ 482730 h 504955"/>
                  <a:gd name="connsiteX0" fmla="*/ 0 w 523626"/>
                  <a:gd name="connsiteY0" fmla="*/ 483432 h 505657"/>
                  <a:gd name="connsiteX1" fmla="*/ 77793 w 523626"/>
                  <a:gd name="connsiteY1" fmla="*/ 142120 h 505657"/>
                  <a:gd name="connsiteX2" fmla="*/ 179393 w 523626"/>
                  <a:gd name="connsiteY2" fmla="*/ 71476 h 505657"/>
                  <a:gd name="connsiteX3" fmla="*/ 307983 w 523626"/>
                  <a:gd name="connsiteY3" fmla="*/ 111161 h 505657"/>
                  <a:gd name="connsiteX4" fmla="*/ 362746 w 523626"/>
                  <a:gd name="connsiteY4" fmla="*/ 4003 h 505657"/>
                  <a:gd name="connsiteX5" fmla="*/ 488960 w 523626"/>
                  <a:gd name="connsiteY5" fmla="*/ 59569 h 505657"/>
                  <a:gd name="connsiteX6" fmla="*/ 393701 w 523626"/>
                  <a:gd name="connsiteY6" fmla="*/ 82589 h 505657"/>
                  <a:gd name="connsiteX7" fmla="*/ 279406 w 523626"/>
                  <a:gd name="connsiteY7" fmla="*/ 23058 h 505657"/>
                  <a:gd name="connsiteX8" fmla="*/ 216701 w 523626"/>
                  <a:gd name="connsiteY8" fmla="*/ 177841 h 505657"/>
                  <a:gd name="connsiteX9" fmla="*/ 80965 w 523626"/>
                  <a:gd name="connsiteY9" fmla="*/ 94496 h 505657"/>
                  <a:gd name="connsiteX10" fmla="*/ 69854 w 523626"/>
                  <a:gd name="connsiteY10" fmla="*/ 505657 h 505657"/>
                  <a:gd name="connsiteX11" fmla="*/ 53187 w 523626"/>
                  <a:gd name="connsiteY11" fmla="*/ 502482 h 505657"/>
                  <a:gd name="connsiteX12" fmla="*/ 58740 w 523626"/>
                  <a:gd name="connsiteY12" fmla="*/ 84971 h 505657"/>
                  <a:gd name="connsiteX13" fmla="*/ 192090 w 523626"/>
                  <a:gd name="connsiteY13" fmla="*/ 161964 h 505657"/>
                  <a:gd name="connsiteX14" fmla="*/ 269881 w 523626"/>
                  <a:gd name="connsiteY14" fmla="*/ 4006 h 505657"/>
                  <a:gd name="connsiteX15" fmla="*/ 388936 w 523626"/>
                  <a:gd name="connsiteY15" fmla="*/ 101637 h 505657"/>
                  <a:gd name="connsiteX16" fmla="*/ 518333 w 523626"/>
                  <a:gd name="connsiteY16" fmla="*/ 57981 h 505657"/>
                  <a:gd name="connsiteX17" fmla="*/ 372277 w 523626"/>
                  <a:gd name="connsiteY17" fmla="*/ 23054 h 505657"/>
                  <a:gd name="connsiteX18" fmla="*/ 317508 w 523626"/>
                  <a:gd name="connsiteY18" fmla="*/ 134974 h 505657"/>
                  <a:gd name="connsiteX19" fmla="*/ 170668 w 523626"/>
                  <a:gd name="connsiteY19" fmla="*/ 99258 h 505657"/>
                  <a:gd name="connsiteX20" fmla="*/ 90493 w 523626"/>
                  <a:gd name="connsiteY20" fmla="*/ 151645 h 505657"/>
                  <a:gd name="connsiteX21" fmla="*/ 42068 w 523626"/>
                  <a:gd name="connsiteY21" fmla="*/ 483432 h 505657"/>
                  <a:gd name="connsiteX22" fmla="*/ 0 w 523626"/>
                  <a:gd name="connsiteY22" fmla="*/ 483432 h 505657"/>
                  <a:gd name="connsiteX0" fmla="*/ 0 w 523626"/>
                  <a:gd name="connsiteY0" fmla="*/ 483432 h 505657"/>
                  <a:gd name="connsiteX1" fmla="*/ 77793 w 523626"/>
                  <a:gd name="connsiteY1" fmla="*/ 142120 h 505657"/>
                  <a:gd name="connsiteX2" fmla="*/ 179393 w 523626"/>
                  <a:gd name="connsiteY2" fmla="*/ 71476 h 505657"/>
                  <a:gd name="connsiteX3" fmla="*/ 307983 w 523626"/>
                  <a:gd name="connsiteY3" fmla="*/ 111161 h 505657"/>
                  <a:gd name="connsiteX4" fmla="*/ 362746 w 523626"/>
                  <a:gd name="connsiteY4" fmla="*/ 4003 h 505657"/>
                  <a:gd name="connsiteX5" fmla="*/ 453245 w 523626"/>
                  <a:gd name="connsiteY5" fmla="*/ 57188 h 505657"/>
                  <a:gd name="connsiteX6" fmla="*/ 393701 w 523626"/>
                  <a:gd name="connsiteY6" fmla="*/ 82589 h 505657"/>
                  <a:gd name="connsiteX7" fmla="*/ 279406 w 523626"/>
                  <a:gd name="connsiteY7" fmla="*/ 23058 h 505657"/>
                  <a:gd name="connsiteX8" fmla="*/ 216701 w 523626"/>
                  <a:gd name="connsiteY8" fmla="*/ 177841 h 505657"/>
                  <a:gd name="connsiteX9" fmla="*/ 80965 w 523626"/>
                  <a:gd name="connsiteY9" fmla="*/ 94496 h 505657"/>
                  <a:gd name="connsiteX10" fmla="*/ 69854 w 523626"/>
                  <a:gd name="connsiteY10" fmla="*/ 505657 h 505657"/>
                  <a:gd name="connsiteX11" fmla="*/ 53187 w 523626"/>
                  <a:gd name="connsiteY11" fmla="*/ 502482 h 505657"/>
                  <a:gd name="connsiteX12" fmla="*/ 58740 w 523626"/>
                  <a:gd name="connsiteY12" fmla="*/ 84971 h 505657"/>
                  <a:gd name="connsiteX13" fmla="*/ 192090 w 523626"/>
                  <a:gd name="connsiteY13" fmla="*/ 161964 h 505657"/>
                  <a:gd name="connsiteX14" fmla="*/ 269881 w 523626"/>
                  <a:gd name="connsiteY14" fmla="*/ 4006 h 505657"/>
                  <a:gd name="connsiteX15" fmla="*/ 388936 w 523626"/>
                  <a:gd name="connsiteY15" fmla="*/ 101637 h 505657"/>
                  <a:gd name="connsiteX16" fmla="*/ 518333 w 523626"/>
                  <a:gd name="connsiteY16" fmla="*/ 57981 h 505657"/>
                  <a:gd name="connsiteX17" fmla="*/ 372277 w 523626"/>
                  <a:gd name="connsiteY17" fmla="*/ 23054 h 505657"/>
                  <a:gd name="connsiteX18" fmla="*/ 317508 w 523626"/>
                  <a:gd name="connsiteY18" fmla="*/ 134974 h 505657"/>
                  <a:gd name="connsiteX19" fmla="*/ 170668 w 523626"/>
                  <a:gd name="connsiteY19" fmla="*/ 99258 h 505657"/>
                  <a:gd name="connsiteX20" fmla="*/ 90493 w 523626"/>
                  <a:gd name="connsiteY20" fmla="*/ 151645 h 505657"/>
                  <a:gd name="connsiteX21" fmla="*/ 42068 w 523626"/>
                  <a:gd name="connsiteY21" fmla="*/ 483432 h 505657"/>
                  <a:gd name="connsiteX22" fmla="*/ 0 w 523626"/>
                  <a:gd name="connsiteY22" fmla="*/ 483432 h 505657"/>
                  <a:gd name="connsiteX0" fmla="*/ 0 w 469858"/>
                  <a:gd name="connsiteY0" fmla="*/ 483432 h 505657"/>
                  <a:gd name="connsiteX1" fmla="*/ 77793 w 469858"/>
                  <a:gd name="connsiteY1" fmla="*/ 142120 h 505657"/>
                  <a:gd name="connsiteX2" fmla="*/ 179393 w 469858"/>
                  <a:gd name="connsiteY2" fmla="*/ 71476 h 505657"/>
                  <a:gd name="connsiteX3" fmla="*/ 307983 w 469858"/>
                  <a:gd name="connsiteY3" fmla="*/ 111161 h 505657"/>
                  <a:gd name="connsiteX4" fmla="*/ 362746 w 469858"/>
                  <a:gd name="connsiteY4" fmla="*/ 4003 h 505657"/>
                  <a:gd name="connsiteX5" fmla="*/ 453245 w 469858"/>
                  <a:gd name="connsiteY5" fmla="*/ 57188 h 505657"/>
                  <a:gd name="connsiteX6" fmla="*/ 393701 w 469858"/>
                  <a:gd name="connsiteY6" fmla="*/ 82589 h 505657"/>
                  <a:gd name="connsiteX7" fmla="*/ 279406 w 469858"/>
                  <a:gd name="connsiteY7" fmla="*/ 23058 h 505657"/>
                  <a:gd name="connsiteX8" fmla="*/ 216701 w 469858"/>
                  <a:gd name="connsiteY8" fmla="*/ 177841 h 505657"/>
                  <a:gd name="connsiteX9" fmla="*/ 80965 w 469858"/>
                  <a:gd name="connsiteY9" fmla="*/ 94496 h 505657"/>
                  <a:gd name="connsiteX10" fmla="*/ 69854 w 469858"/>
                  <a:gd name="connsiteY10" fmla="*/ 505657 h 505657"/>
                  <a:gd name="connsiteX11" fmla="*/ 53187 w 469858"/>
                  <a:gd name="connsiteY11" fmla="*/ 502482 h 505657"/>
                  <a:gd name="connsiteX12" fmla="*/ 58740 w 469858"/>
                  <a:gd name="connsiteY12" fmla="*/ 84971 h 505657"/>
                  <a:gd name="connsiteX13" fmla="*/ 192090 w 469858"/>
                  <a:gd name="connsiteY13" fmla="*/ 161964 h 505657"/>
                  <a:gd name="connsiteX14" fmla="*/ 269881 w 469858"/>
                  <a:gd name="connsiteY14" fmla="*/ 4006 h 505657"/>
                  <a:gd name="connsiteX15" fmla="*/ 388936 w 469858"/>
                  <a:gd name="connsiteY15" fmla="*/ 101637 h 505657"/>
                  <a:gd name="connsiteX16" fmla="*/ 461186 w 469858"/>
                  <a:gd name="connsiteY16" fmla="*/ 55599 h 505657"/>
                  <a:gd name="connsiteX17" fmla="*/ 372277 w 469858"/>
                  <a:gd name="connsiteY17" fmla="*/ 23054 h 505657"/>
                  <a:gd name="connsiteX18" fmla="*/ 317508 w 469858"/>
                  <a:gd name="connsiteY18" fmla="*/ 134974 h 505657"/>
                  <a:gd name="connsiteX19" fmla="*/ 170668 w 469858"/>
                  <a:gd name="connsiteY19" fmla="*/ 99258 h 505657"/>
                  <a:gd name="connsiteX20" fmla="*/ 90493 w 469858"/>
                  <a:gd name="connsiteY20" fmla="*/ 151645 h 505657"/>
                  <a:gd name="connsiteX21" fmla="*/ 42068 w 469858"/>
                  <a:gd name="connsiteY21" fmla="*/ 483432 h 505657"/>
                  <a:gd name="connsiteX22" fmla="*/ 0 w 469858"/>
                  <a:gd name="connsiteY22" fmla="*/ 483432 h 505657"/>
                  <a:gd name="connsiteX0" fmla="*/ 0 w 461749"/>
                  <a:gd name="connsiteY0" fmla="*/ 483432 h 505657"/>
                  <a:gd name="connsiteX1" fmla="*/ 77793 w 461749"/>
                  <a:gd name="connsiteY1" fmla="*/ 142120 h 505657"/>
                  <a:gd name="connsiteX2" fmla="*/ 179393 w 461749"/>
                  <a:gd name="connsiteY2" fmla="*/ 71476 h 505657"/>
                  <a:gd name="connsiteX3" fmla="*/ 307983 w 461749"/>
                  <a:gd name="connsiteY3" fmla="*/ 111161 h 505657"/>
                  <a:gd name="connsiteX4" fmla="*/ 362746 w 461749"/>
                  <a:gd name="connsiteY4" fmla="*/ 4003 h 505657"/>
                  <a:gd name="connsiteX5" fmla="*/ 453245 w 461749"/>
                  <a:gd name="connsiteY5" fmla="*/ 57188 h 505657"/>
                  <a:gd name="connsiteX6" fmla="*/ 393701 w 461749"/>
                  <a:gd name="connsiteY6" fmla="*/ 82589 h 505657"/>
                  <a:gd name="connsiteX7" fmla="*/ 279406 w 461749"/>
                  <a:gd name="connsiteY7" fmla="*/ 23058 h 505657"/>
                  <a:gd name="connsiteX8" fmla="*/ 216701 w 461749"/>
                  <a:gd name="connsiteY8" fmla="*/ 177841 h 505657"/>
                  <a:gd name="connsiteX9" fmla="*/ 80965 w 461749"/>
                  <a:gd name="connsiteY9" fmla="*/ 94496 h 505657"/>
                  <a:gd name="connsiteX10" fmla="*/ 69854 w 461749"/>
                  <a:gd name="connsiteY10" fmla="*/ 505657 h 505657"/>
                  <a:gd name="connsiteX11" fmla="*/ 53187 w 461749"/>
                  <a:gd name="connsiteY11" fmla="*/ 502482 h 505657"/>
                  <a:gd name="connsiteX12" fmla="*/ 58740 w 461749"/>
                  <a:gd name="connsiteY12" fmla="*/ 84971 h 505657"/>
                  <a:gd name="connsiteX13" fmla="*/ 192090 w 461749"/>
                  <a:gd name="connsiteY13" fmla="*/ 161964 h 505657"/>
                  <a:gd name="connsiteX14" fmla="*/ 269881 w 461749"/>
                  <a:gd name="connsiteY14" fmla="*/ 4006 h 505657"/>
                  <a:gd name="connsiteX15" fmla="*/ 388936 w 461749"/>
                  <a:gd name="connsiteY15" fmla="*/ 101637 h 505657"/>
                  <a:gd name="connsiteX16" fmla="*/ 461186 w 461749"/>
                  <a:gd name="connsiteY16" fmla="*/ 55599 h 505657"/>
                  <a:gd name="connsiteX17" fmla="*/ 372277 w 461749"/>
                  <a:gd name="connsiteY17" fmla="*/ 23054 h 505657"/>
                  <a:gd name="connsiteX18" fmla="*/ 317508 w 461749"/>
                  <a:gd name="connsiteY18" fmla="*/ 134974 h 505657"/>
                  <a:gd name="connsiteX19" fmla="*/ 170668 w 461749"/>
                  <a:gd name="connsiteY19" fmla="*/ 99258 h 505657"/>
                  <a:gd name="connsiteX20" fmla="*/ 90493 w 461749"/>
                  <a:gd name="connsiteY20" fmla="*/ 151645 h 505657"/>
                  <a:gd name="connsiteX21" fmla="*/ 42068 w 461749"/>
                  <a:gd name="connsiteY21" fmla="*/ 483432 h 505657"/>
                  <a:gd name="connsiteX22" fmla="*/ 0 w 461749"/>
                  <a:gd name="connsiteY22" fmla="*/ 483432 h 505657"/>
                  <a:gd name="connsiteX0" fmla="*/ 0 w 461749"/>
                  <a:gd name="connsiteY0" fmla="*/ 483432 h 505657"/>
                  <a:gd name="connsiteX1" fmla="*/ 77793 w 461749"/>
                  <a:gd name="connsiteY1" fmla="*/ 142120 h 505657"/>
                  <a:gd name="connsiteX2" fmla="*/ 179393 w 461749"/>
                  <a:gd name="connsiteY2" fmla="*/ 71476 h 505657"/>
                  <a:gd name="connsiteX3" fmla="*/ 307983 w 461749"/>
                  <a:gd name="connsiteY3" fmla="*/ 111161 h 505657"/>
                  <a:gd name="connsiteX4" fmla="*/ 362746 w 461749"/>
                  <a:gd name="connsiteY4" fmla="*/ 4003 h 505657"/>
                  <a:gd name="connsiteX5" fmla="*/ 453245 w 461749"/>
                  <a:gd name="connsiteY5" fmla="*/ 57188 h 505657"/>
                  <a:gd name="connsiteX6" fmla="*/ 393701 w 461749"/>
                  <a:gd name="connsiteY6" fmla="*/ 82589 h 505657"/>
                  <a:gd name="connsiteX7" fmla="*/ 279406 w 461749"/>
                  <a:gd name="connsiteY7" fmla="*/ 23058 h 505657"/>
                  <a:gd name="connsiteX8" fmla="*/ 216701 w 461749"/>
                  <a:gd name="connsiteY8" fmla="*/ 177841 h 505657"/>
                  <a:gd name="connsiteX9" fmla="*/ 80965 w 461749"/>
                  <a:gd name="connsiteY9" fmla="*/ 94496 h 505657"/>
                  <a:gd name="connsiteX10" fmla="*/ 69854 w 461749"/>
                  <a:gd name="connsiteY10" fmla="*/ 505657 h 505657"/>
                  <a:gd name="connsiteX11" fmla="*/ 53187 w 461749"/>
                  <a:gd name="connsiteY11" fmla="*/ 502482 h 505657"/>
                  <a:gd name="connsiteX12" fmla="*/ 58740 w 461749"/>
                  <a:gd name="connsiteY12" fmla="*/ 84971 h 505657"/>
                  <a:gd name="connsiteX13" fmla="*/ 192090 w 461749"/>
                  <a:gd name="connsiteY13" fmla="*/ 161964 h 505657"/>
                  <a:gd name="connsiteX14" fmla="*/ 269881 w 461749"/>
                  <a:gd name="connsiteY14" fmla="*/ 4006 h 505657"/>
                  <a:gd name="connsiteX15" fmla="*/ 388936 w 461749"/>
                  <a:gd name="connsiteY15" fmla="*/ 101637 h 505657"/>
                  <a:gd name="connsiteX16" fmla="*/ 461186 w 461749"/>
                  <a:gd name="connsiteY16" fmla="*/ 55599 h 505657"/>
                  <a:gd name="connsiteX17" fmla="*/ 372277 w 461749"/>
                  <a:gd name="connsiteY17" fmla="*/ 23054 h 505657"/>
                  <a:gd name="connsiteX18" fmla="*/ 317508 w 461749"/>
                  <a:gd name="connsiteY18" fmla="*/ 134974 h 505657"/>
                  <a:gd name="connsiteX19" fmla="*/ 170668 w 461749"/>
                  <a:gd name="connsiteY19" fmla="*/ 99258 h 505657"/>
                  <a:gd name="connsiteX20" fmla="*/ 90493 w 461749"/>
                  <a:gd name="connsiteY20" fmla="*/ 151645 h 505657"/>
                  <a:gd name="connsiteX21" fmla="*/ 42068 w 461749"/>
                  <a:gd name="connsiteY21" fmla="*/ 483432 h 505657"/>
                  <a:gd name="connsiteX22" fmla="*/ 0 w 461749"/>
                  <a:gd name="connsiteY22" fmla="*/ 483432 h 505657"/>
                  <a:gd name="connsiteX0" fmla="*/ 0 w 466455"/>
                  <a:gd name="connsiteY0" fmla="*/ 483432 h 505657"/>
                  <a:gd name="connsiteX1" fmla="*/ 77793 w 466455"/>
                  <a:gd name="connsiteY1" fmla="*/ 142120 h 505657"/>
                  <a:gd name="connsiteX2" fmla="*/ 179393 w 466455"/>
                  <a:gd name="connsiteY2" fmla="*/ 71476 h 505657"/>
                  <a:gd name="connsiteX3" fmla="*/ 307983 w 466455"/>
                  <a:gd name="connsiteY3" fmla="*/ 111161 h 505657"/>
                  <a:gd name="connsiteX4" fmla="*/ 362746 w 466455"/>
                  <a:gd name="connsiteY4" fmla="*/ 4003 h 505657"/>
                  <a:gd name="connsiteX5" fmla="*/ 453245 w 466455"/>
                  <a:gd name="connsiteY5" fmla="*/ 57188 h 505657"/>
                  <a:gd name="connsiteX6" fmla="*/ 393701 w 466455"/>
                  <a:gd name="connsiteY6" fmla="*/ 82589 h 505657"/>
                  <a:gd name="connsiteX7" fmla="*/ 279406 w 466455"/>
                  <a:gd name="connsiteY7" fmla="*/ 23058 h 505657"/>
                  <a:gd name="connsiteX8" fmla="*/ 216701 w 466455"/>
                  <a:gd name="connsiteY8" fmla="*/ 177841 h 505657"/>
                  <a:gd name="connsiteX9" fmla="*/ 80965 w 466455"/>
                  <a:gd name="connsiteY9" fmla="*/ 94496 h 505657"/>
                  <a:gd name="connsiteX10" fmla="*/ 69854 w 466455"/>
                  <a:gd name="connsiteY10" fmla="*/ 505657 h 505657"/>
                  <a:gd name="connsiteX11" fmla="*/ 53187 w 466455"/>
                  <a:gd name="connsiteY11" fmla="*/ 502482 h 505657"/>
                  <a:gd name="connsiteX12" fmla="*/ 58740 w 466455"/>
                  <a:gd name="connsiteY12" fmla="*/ 84971 h 505657"/>
                  <a:gd name="connsiteX13" fmla="*/ 192090 w 466455"/>
                  <a:gd name="connsiteY13" fmla="*/ 161964 h 505657"/>
                  <a:gd name="connsiteX14" fmla="*/ 269881 w 466455"/>
                  <a:gd name="connsiteY14" fmla="*/ 4006 h 505657"/>
                  <a:gd name="connsiteX15" fmla="*/ 388936 w 466455"/>
                  <a:gd name="connsiteY15" fmla="*/ 101637 h 505657"/>
                  <a:gd name="connsiteX16" fmla="*/ 465949 w 466455"/>
                  <a:gd name="connsiteY16" fmla="*/ 57980 h 505657"/>
                  <a:gd name="connsiteX17" fmla="*/ 372277 w 466455"/>
                  <a:gd name="connsiteY17" fmla="*/ 23054 h 505657"/>
                  <a:gd name="connsiteX18" fmla="*/ 317508 w 466455"/>
                  <a:gd name="connsiteY18" fmla="*/ 134974 h 505657"/>
                  <a:gd name="connsiteX19" fmla="*/ 170668 w 466455"/>
                  <a:gd name="connsiteY19" fmla="*/ 99258 h 505657"/>
                  <a:gd name="connsiteX20" fmla="*/ 90493 w 466455"/>
                  <a:gd name="connsiteY20" fmla="*/ 151645 h 505657"/>
                  <a:gd name="connsiteX21" fmla="*/ 42068 w 466455"/>
                  <a:gd name="connsiteY21" fmla="*/ 483432 h 505657"/>
                  <a:gd name="connsiteX22" fmla="*/ 0 w 466455"/>
                  <a:gd name="connsiteY22" fmla="*/ 483432 h 505657"/>
                  <a:gd name="connsiteX0" fmla="*/ 0 w 466455"/>
                  <a:gd name="connsiteY0" fmla="*/ 483432 h 505657"/>
                  <a:gd name="connsiteX1" fmla="*/ 77793 w 466455"/>
                  <a:gd name="connsiteY1" fmla="*/ 142120 h 505657"/>
                  <a:gd name="connsiteX2" fmla="*/ 179393 w 466455"/>
                  <a:gd name="connsiteY2" fmla="*/ 71476 h 505657"/>
                  <a:gd name="connsiteX3" fmla="*/ 307983 w 466455"/>
                  <a:gd name="connsiteY3" fmla="*/ 111161 h 505657"/>
                  <a:gd name="connsiteX4" fmla="*/ 362746 w 466455"/>
                  <a:gd name="connsiteY4" fmla="*/ 4003 h 505657"/>
                  <a:gd name="connsiteX5" fmla="*/ 453245 w 466455"/>
                  <a:gd name="connsiteY5" fmla="*/ 57188 h 505657"/>
                  <a:gd name="connsiteX6" fmla="*/ 393701 w 466455"/>
                  <a:gd name="connsiteY6" fmla="*/ 82589 h 505657"/>
                  <a:gd name="connsiteX7" fmla="*/ 279406 w 466455"/>
                  <a:gd name="connsiteY7" fmla="*/ 23058 h 505657"/>
                  <a:gd name="connsiteX8" fmla="*/ 216701 w 466455"/>
                  <a:gd name="connsiteY8" fmla="*/ 177841 h 505657"/>
                  <a:gd name="connsiteX9" fmla="*/ 80965 w 466455"/>
                  <a:gd name="connsiteY9" fmla="*/ 94496 h 505657"/>
                  <a:gd name="connsiteX10" fmla="*/ 69854 w 466455"/>
                  <a:gd name="connsiteY10" fmla="*/ 505657 h 505657"/>
                  <a:gd name="connsiteX11" fmla="*/ 53187 w 466455"/>
                  <a:gd name="connsiteY11" fmla="*/ 502482 h 505657"/>
                  <a:gd name="connsiteX12" fmla="*/ 58740 w 466455"/>
                  <a:gd name="connsiteY12" fmla="*/ 84971 h 505657"/>
                  <a:gd name="connsiteX13" fmla="*/ 192090 w 466455"/>
                  <a:gd name="connsiteY13" fmla="*/ 161964 h 505657"/>
                  <a:gd name="connsiteX14" fmla="*/ 269881 w 466455"/>
                  <a:gd name="connsiteY14" fmla="*/ 4006 h 505657"/>
                  <a:gd name="connsiteX15" fmla="*/ 388936 w 466455"/>
                  <a:gd name="connsiteY15" fmla="*/ 101637 h 505657"/>
                  <a:gd name="connsiteX16" fmla="*/ 465949 w 466455"/>
                  <a:gd name="connsiteY16" fmla="*/ 57980 h 505657"/>
                  <a:gd name="connsiteX17" fmla="*/ 372277 w 466455"/>
                  <a:gd name="connsiteY17" fmla="*/ 23054 h 505657"/>
                  <a:gd name="connsiteX18" fmla="*/ 317508 w 466455"/>
                  <a:gd name="connsiteY18" fmla="*/ 134974 h 505657"/>
                  <a:gd name="connsiteX19" fmla="*/ 170668 w 466455"/>
                  <a:gd name="connsiteY19" fmla="*/ 99258 h 505657"/>
                  <a:gd name="connsiteX20" fmla="*/ 90493 w 466455"/>
                  <a:gd name="connsiteY20" fmla="*/ 151645 h 505657"/>
                  <a:gd name="connsiteX21" fmla="*/ 23018 w 466455"/>
                  <a:gd name="connsiteY21" fmla="*/ 488194 h 505657"/>
                  <a:gd name="connsiteX22" fmla="*/ 0 w 466455"/>
                  <a:gd name="connsiteY22" fmla="*/ 483432 h 505657"/>
                  <a:gd name="connsiteX0" fmla="*/ 0 w 466455"/>
                  <a:gd name="connsiteY0" fmla="*/ 483432 h 505657"/>
                  <a:gd name="connsiteX1" fmla="*/ 77793 w 466455"/>
                  <a:gd name="connsiteY1" fmla="*/ 142120 h 505657"/>
                  <a:gd name="connsiteX2" fmla="*/ 179393 w 466455"/>
                  <a:gd name="connsiteY2" fmla="*/ 71476 h 505657"/>
                  <a:gd name="connsiteX3" fmla="*/ 307983 w 466455"/>
                  <a:gd name="connsiteY3" fmla="*/ 111161 h 505657"/>
                  <a:gd name="connsiteX4" fmla="*/ 362746 w 466455"/>
                  <a:gd name="connsiteY4" fmla="*/ 4003 h 505657"/>
                  <a:gd name="connsiteX5" fmla="*/ 453245 w 466455"/>
                  <a:gd name="connsiteY5" fmla="*/ 57188 h 505657"/>
                  <a:gd name="connsiteX6" fmla="*/ 393701 w 466455"/>
                  <a:gd name="connsiteY6" fmla="*/ 82589 h 505657"/>
                  <a:gd name="connsiteX7" fmla="*/ 279406 w 466455"/>
                  <a:gd name="connsiteY7" fmla="*/ 23058 h 505657"/>
                  <a:gd name="connsiteX8" fmla="*/ 216701 w 466455"/>
                  <a:gd name="connsiteY8" fmla="*/ 177841 h 505657"/>
                  <a:gd name="connsiteX9" fmla="*/ 80965 w 466455"/>
                  <a:gd name="connsiteY9" fmla="*/ 94496 h 505657"/>
                  <a:gd name="connsiteX10" fmla="*/ 69854 w 466455"/>
                  <a:gd name="connsiteY10" fmla="*/ 505657 h 505657"/>
                  <a:gd name="connsiteX11" fmla="*/ 43662 w 466455"/>
                  <a:gd name="connsiteY11" fmla="*/ 485813 h 505657"/>
                  <a:gd name="connsiteX12" fmla="*/ 58740 w 466455"/>
                  <a:gd name="connsiteY12" fmla="*/ 84971 h 505657"/>
                  <a:gd name="connsiteX13" fmla="*/ 192090 w 466455"/>
                  <a:gd name="connsiteY13" fmla="*/ 161964 h 505657"/>
                  <a:gd name="connsiteX14" fmla="*/ 269881 w 466455"/>
                  <a:gd name="connsiteY14" fmla="*/ 4006 h 505657"/>
                  <a:gd name="connsiteX15" fmla="*/ 388936 w 466455"/>
                  <a:gd name="connsiteY15" fmla="*/ 101637 h 505657"/>
                  <a:gd name="connsiteX16" fmla="*/ 465949 w 466455"/>
                  <a:gd name="connsiteY16" fmla="*/ 57980 h 505657"/>
                  <a:gd name="connsiteX17" fmla="*/ 372277 w 466455"/>
                  <a:gd name="connsiteY17" fmla="*/ 23054 h 505657"/>
                  <a:gd name="connsiteX18" fmla="*/ 317508 w 466455"/>
                  <a:gd name="connsiteY18" fmla="*/ 134974 h 505657"/>
                  <a:gd name="connsiteX19" fmla="*/ 170668 w 466455"/>
                  <a:gd name="connsiteY19" fmla="*/ 99258 h 505657"/>
                  <a:gd name="connsiteX20" fmla="*/ 90493 w 466455"/>
                  <a:gd name="connsiteY20" fmla="*/ 151645 h 505657"/>
                  <a:gd name="connsiteX21" fmla="*/ 23018 w 466455"/>
                  <a:gd name="connsiteY21" fmla="*/ 488194 h 505657"/>
                  <a:gd name="connsiteX22" fmla="*/ 0 w 466455"/>
                  <a:gd name="connsiteY22" fmla="*/ 483432 h 505657"/>
                  <a:gd name="connsiteX0" fmla="*/ 0 w 466455"/>
                  <a:gd name="connsiteY0" fmla="*/ 483432 h 488988"/>
                  <a:gd name="connsiteX1" fmla="*/ 77793 w 466455"/>
                  <a:gd name="connsiteY1" fmla="*/ 142120 h 488988"/>
                  <a:gd name="connsiteX2" fmla="*/ 179393 w 466455"/>
                  <a:gd name="connsiteY2" fmla="*/ 71476 h 488988"/>
                  <a:gd name="connsiteX3" fmla="*/ 307983 w 466455"/>
                  <a:gd name="connsiteY3" fmla="*/ 111161 h 488988"/>
                  <a:gd name="connsiteX4" fmla="*/ 362746 w 466455"/>
                  <a:gd name="connsiteY4" fmla="*/ 4003 h 488988"/>
                  <a:gd name="connsiteX5" fmla="*/ 453245 w 466455"/>
                  <a:gd name="connsiteY5" fmla="*/ 57188 h 488988"/>
                  <a:gd name="connsiteX6" fmla="*/ 393701 w 466455"/>
                  <a:gd name="connsiteY6" fmla="*/ 82589 h 488988"/>
                  <a:gd name="connsiteX7" fmla="*/ 279406 w 466455"/>
                  <a:gd name="connsiteY7" fmla="*/ 23058 h 488988"/>
                  <a:gd name="connsiteX8" fmla="*/ 216701 w 466455"/>
                  <a:gd name="connsiteY8" fmla="*/ 177841 h 488988"/>
                  <a:gd name="connsiteX9" fmla="*/ 80965 w 466455"/>
                  <a:gd name="connsiteY9" fmla="*/ 94496 h 488988"/>
                  <a:gd name="connsiteX10" fmla="*/ 60329 w 466455"/>
                  <a:gd name="connsiteY10" fmla="*/ 488988 h 488988"/>
                  <a:gd name="connsiteX11" fmla="*/ 43662 w 466455"/>
                  <a:gd name="connsiteY11" fmla="*/ 485813 h 488988"/>
                  <a:gd name="connsiteX12" fmla="*/ 58740 w 466455"/>
                  <a:gd name="connsiteY12" fmla="*/ 84971 h 488988"/>
                  <a:gd name="connsiteX13" fmla="*/ 192090 w 466455"/>
                  <a:gd name="connsiteY13" fmla="*/ 161964 h 488988"/>
                  <a:gd name="connsiteX14" fmla="*/ 269881 w 466455"/>
                  <a:gd name="connsiteY14" fmla="*/ 4006 h 488988"/>
                  <a:gd name="connsiteX15" fmla="*/ 388936 w 466455"/>
                  <a:gd name="connsiteY15" fmla="*/ 101637 h 488988"/>
                  <a:gd name="connsiteX16" fmla="*/ 465949 w 466455"/>
                  <a:gd name="connsiteY16" fmla="*/ 57980 h 488988"/>
                  <a:gd name="connsiteX17" fmla="*/ 372277 w 466455"/>
                  <a:gd name="connsiteY17" fmla="*/ 23054 h 488988"/>
                  <a:gd name="connsiteX18" fmla="*/ 317508 w 466455"/>
                  <a:gd name="connsiteY18" fmla="*/ 134974 h 488988"/>
                  <a:gd name="connsiteX19" fmla="*/ 170668 w 466455"/>
                  <a:gd name="connsiteY19" fmla="*/ 99258 h 488988"/>
                  <a:gd name="connsiteX20" fmla="*/ 90493 w 466455"/>
                  <a:gd name="connsiteY20" fmla="*/ 151645 h 488988"/>
                  <a:gd name="connsiteX21" fmla="*/ 23018 w 466455"/>
                  <a:gd name="connsiteY21" fmla="*/ 488194 h 488988"/>
                  <a:gd name="connsiteX22" fmla="*/ 0 w 466455"/>
                  <a:gd name="connsiteY22" fmla="*/ 483432 h 488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66455" h="488988">
                    <a:moveTo>
                      <a:pt x="0" y="483432"/>
                    </a:moveTo>
                    <a:cubicBezTo>
                      <a:pt x="17595" y="454063"/>
                      <a:pt x="14557" y="217526"/>
                      <a:pt x="77793" y="142120"/>
                    </a:cubicBezTo>
                    <a:cubicBezTo>
                      <a:pt x="141029" y="66714"/>
                      <a:pt x="149761" y="81795"/>
                      <a:pt x="179393" y="71476"/>
                    </a:cubicBezTo>
                    <a:cubicBezTo>
                      <a:pt x="209025" y="61157"/>
                      <a:pt x="275440" y="106134"/>
                      <a:pt x="307983" y="111161"/>
                    </a:cubicBezTo>
                    <a:cubicBezTo>
                      <a:pt x="340526" y="116188"/>
                      <a:pt x="322266" y="11808"/>
                      <a:pt x="362746" y="4003"/>
                    </a:cubicBezTo>
                    <a:cubicBezTo>
                      <a:pt x="403227" y="-3802"/>
                      <a:pt x="448086" y="44090"/>
                      <a:pt x="453245" y="57188"/>
                    </a:cubicBezTo>
                    <a:cubicBezTo>
                      <a:pt x="458404" y="70286"/>
                      <a:pt x="428627" y="88674"/>
                      <a:pt x="393701" y="82589"/>
                    </a:cubicBezTo>
                    <a:cubicBezTo>
                      <a:pt x="358775" y="76504"/>
                      <a:pt x="303349" y="-2342"/>
                      <a:pt x="279406" y="23058"/>
                    </a:cubicBezTo>
                    <a:cubicBezTo>
                      <a:pt x="255463" y="48458"/>
                      <a:pt x="261283" y="187763"/>
                      <a:pt x="216701" y="177841"/>
                    </a:cubicBezTo>
                    <a:cubicBezTo>
                      <a:pt x="129921" y="150854"/>
                      <a:pt x="138380" y="38140"/>
                      <a:pt x="80965" y="94496"/>
                    </a:cubicBezTo>
                    <a:cubicBezTo>
                      <a:pt x="23550" y="150852"/>
                      <a:pt x="85596" y="471790"/>
                      <a:pt x="60329" y="488988"/>
                    </a:cubicBezTo>
                    <a:cubicBezTo>
                      <a:pt x="46306" y="488988"/>
                      <a:pt x="57685" y="485813"/>
                      <a:pt x="43662" y="485813"/>
                    </a:cubicBezTo>
                    <a:cubicBezTo>
                      <a:pt x="57685" y="463324"/>
                      <a:pt x="135" y="143444"/>
                      <a:pt x="58740" y="84971"/>
                    </a:cubicBezTo>
                    <a:cubicBezTo>
                      <a:pt x="117345" y="26498"/>
                      <a:pt x="144201" y="153630"/>
                      <a:pt x="192090" y="161964"/>
                    </a:cubicBezTo>
                    <a:cubicBezTo>
                      <a:pt x="239979" y="170298"/>
                      <a:pt x="240645" y="30729"/>
                      <a:pt x="269881" y="4006"/>
                    </a:cubicBezTo>
                    <a:cubicBezTo>
                      <a:pt x="299117" y="-22717"/>
                      <a:pt x="347527" y="92641"/>
                      <a:pt x="388936" y="101637"/>
                    </a:cubicBezTo>
                    <a:cubicBezTo>
                      <a:pt x="430345" y="110633"/>
                      <a:pt x="471509" y="106796"/>
                      <a:pt x="465949" y="57980"/>
                    </a:cubicBezTo>
                    <a:cubicBezTo>
                      <a:pt x="471113" y="17895"/>
                      <a:pt x="408128" y="11413"/>
                      <a:pt x="372277" y="23054"/>
                    </a:cubicBezTo>
                    <a:cubicBezTo>
                      <a:pt x="336426" y="34695"/>
                      <a:pt x="348727" y="138545"/>
                      <a:pt x="317508" y="134974"/>
                    </a:cubicBezTo>
                    <a:cubicBezTo>
                      <a:pt x="286289" y="131403"/>
                      <a:pt x="215649" y="86954"/>
                      <a:pt x="170668" y="99258"/>
                    </a:cubicBezTo>
                    <a:cubicBezTo>
                      <a:pt x="137865" y="104681"/>
                      <a:pt x="123437" y="112222"/>
                      <a:pt x="90493" y="151645"/>
                    </a:cubicBezTo>
                    <a:cubicBezTo>
                      <a:pt x="35327" y="219643"/>
                      <a:pt x="52387" y="462000"/>
                      <a:pt x="23018" y="488194"/>
                    </a:cubicBezTo>
                    <a:lnTo>
                      <a:pt x="0" y="483432"/>
                    </a:lnTo>
                    <a:close/>
                  </a:path>
                </a:pathLst>
              </a:custGeom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26697384-6205-4319-9F58-BE8CDF873CC8}"/>
                  </a:ext>
                </a:extLst>
              </p:cNvPr>
              <p:cNvSpPr txBox="1"/>
              <p:nvPr/>
            </p:nvSpPr>
            <p:spPr>
              <a:xfrm>
                <a:off x="5427890" y="750407"/>
                <a:ext cx="8242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RNA</a:t>
                </a:r>
                <a:r>
                  <a: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修饰</a:t>
                </a:r>
              </a:p>
            </p:txBody>
          </p:sp>
          <p:sp>
            <p:nvSpPr>
              <p:cNvPr id="81" name="矩形 118">
                <a:extLst>
                  <a:ext uri="{FF2B5EF4-FFF2-40B4-BE49-F238E27FC236}">
                    <a16:creationId xmlns:a16="http://schemas.microsoft.com/office/drawing/2014/main" id="{FE72576C-B1DA-41E3-9D78-15A59CA72073}"/>
                  </a:ext>
                </a:extLst>
              </p:cNvPr>
              <p:cNvSpPr/>
              <p:nvPr/>
            </p:nvSpPr>
            <p:spPr>
              <a:xfrm rot="9798595">
                <a:off x="4939112" y="1107912"/>
                <a:ext cx="172882" cy="116719"/>
              </a:xfrm>
              <a:custGeom>
                <a:avLst/>
                <a:gdLst>
                  <a:gd name="connsiteX0" fmla="*/ 0 w 1657350"/>
                  <a:gd name="connsiteY0" fmla="*/ 0 h 47625"/>
                  <a:gd name="connsiteX1" fmla="*/ 1657350 w 1657350"/>
                  <a:gd name="connsiteY1" fmla="*/ 0 h 47625"/>
                  <a:gd name="connsiteX2" fmla="*/ 1657350 w 1657350"/>
                  <a:gd name="connsiteY2" fmla="*/ 47625 h 47625"/>
                  <a:gd name="connsiteX3" fmla="*/ 0 w 1657350"/>
                  <a:gd name="connsiteY3" fmla="*/ 47625 h 47625"/>
                  <a:gd name="connsiteX4" fmla="*/ 0 w 1657350"/>
                  <a:gd name="connsiteY4" fmla="*/ 0 h 47625"/>
                  <a:gd name="connsiteX0" fmla="*/ 0 w 1657350"/>
                  <a:gd name="connsiteY0" fmla="*/ 0 h 47625"/>
                  <a:gd name="connsiteX1" fmla="*/ 942975 w 1657350"/>
                  <a:gd name="connsiteY1" fmla="*/ 0 h 47625"/>
                  <a:gd name="connsiteX2" fmla="*/ 1657350 w 1657350"/>
                  <a:gd name="connsiteY2" fmla="*/ 0 h 47625"/>
                  <a:gd name="connsiteX3" fmla="*/ 1657350 w 1657350"/>
                  <a:gd name="connsiteY3" fmla="*/ 47625 h 47625"/>
                  <a:gd name="connsiteX4" fmla="*/ 0 w 1657350"/>
                  <a:gd name="connsiteY4" fmla="*/ 47625 h 47625"/>
                  <a:gd name="connsiteX5" fmla="*/ 0 w 1657350"/>
                  <a:gd name="connsiteY5" fmla="*/ 0 h 47625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0 w 1657350"/>
                  <a:gd name="connsiteY4" fmla="*/ 190500 h 190500"/>
                  <a:gd name="connsiteX5" fmla="*/ 0 w 1657350"/>
                  <a:gd name="connsiteY5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14400 w 1657350"/>
                  <a:gd name="connsiteY4" fmla="*/ 190500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33450 w 1657350"/>
                  <a:gd name="connsiteY4" fmla="*/ 66675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33450 w 1657350"/>
                  <a:gd name="connsiteY4" fmla="*/ 66675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33450 w 1657350"/>
                  <a:gd name="connsiteY4" fmla="*/ 66675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33450 w 1657350"/>
                  <a:gd name="connsiteY4" fmla="*/ 66675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33450 w 1657350"/>
                  <a:gd name="connsiteY4" fmla="*/ 66675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5286 h 192911"/>
                  <a:gd name="connsiteX1" fmla="*/ 483394 w 1657350"/>
                  <a:gd name="connsiteY1" fmla="*/ 61942 h 192911"/>
                  <a:gd name="connsiteX2" fmla="*/ 914400 w 1657350"/>
                  <a:gd name="connsiteY2" fmla="*/ 2411 h 192911"/>
                  <a:gd name="connsiteX3" fmla="*/ 1657350 w 1657350"/>
                  <a:gd name="connsiteY3" fmla="*/ 145286 h 192911"/>
                  <a:gd name="connsiteX4" fmla="*/ 1657350 w 1657350"/>
                  <a:gd name="connsiteY4" fmla="*/ 192911 h 192911"/>
                  <a:gd name="connsiteX5" fmla="*/ 933450 w 1657350"/>
                  <a:gd name="connsiteY5" fmla="*/ 69086 h 192911"/>
                  <a:gd name="connsiteX6" fmla="*/ 0 w 1657350"/>
                  <a:gd name="connsiteY6" fmla="*/ 192911 h 192911"/>
                  <a:gd name="connsiteX7" fmla="*/ 0 w 1657350"/>
                  <a:gd name="connsiteY7" fmla="*/ 145286 h 192911"/>
                  <a:gd name="connsiteX0" fmla="*/ 0 w 1657350"/>
                  <a:gd name="connsiteY0" fmla="*/ 145286 h 192911"/>
                  <a:gd name="connsiteX1" fmla="*/ 483394 w 1657350"/>
                  <a:gd name="connsiteY1" fmla="*/ 61942 h 192911"/>
                  <a:gd name="connsiteX2" fmla="*/ 914400 w 1657350"/>
                  <a:gd name="connsiteY2" fmla="*/ 2411 h 192911"/>
                  <a:gd name="connsiteX3" fmla="*/ 1657350 w 1657350"/>
                  <a:gd name="connsiteY3" fmla="*/ 145286 h 192911"/>
                  <a:gd name="connsiteX4" fmla="*/ 1657350 w 1657350"/>
                  <a:gd name="connsiteY4" fmla="*/ 192911 h 192911"/>
                  <a:gd name="connsiteX5" fmla="*/ 933450 w 1657350"/>
                  <a:gd name="connsiteY5" fmla="*/ 69086 h 192911"/>
                  <a:gd name="connsiteX6" fmla="*/ 485775 w 1657350"/>
                  <a:gd name="connsiteY6" fmla="*/ 119093 h 192911"/>
                  <a:gd name="connsiteX7" fmla="*/ 0 w 1657350"/>
                  <a:gd name="connsiteY7" fmla="*/ 192911 h 192911"/>
                  <a:gd name="connsiteX8" fmla="*/ 0 w 1657350"/>
                  <a:gd name="connsiteY8" fmla="*/ 145286 h 192911"/>
                  <a:gd name="connsiteX0" fmla="*/ 0 w 1671637"/>
                  <a:gd name="connsiteY0" fmla="*/ 2053 h 247322"/>
                  <a:gd name="connsiteX1" fmla="*/ 497681 w 1671637"/>
                  <a:gd name="connsiteY1" fmla="*/ 116353 h 247322"/>
                  <a:gd name="connsiteX2" fmla="*/ 928687 w 1671637"/>
                  <a:gd name="connsiteY2" fmla="*/ 56822 h 247322"/>
                  <a:gd name="connsiteX3" fmla="*/ 1671637 w 1671637"/>
                  <a:gd name="connsiteY3" fmla="*/ 199697 h 247322"/>
                  <a:gd name="connsiteX4" fmla="*/ 1671637 w 1671637"/>
                  <a:gd name="connsiteY4" fmla="*/ 247322 h 247322"/>
                  <a:gd name="connsiteX5" fmla="*/ 947737 w 1671637"/>
                  <a:gd name="connsiteY5" fmla="*/ 123497 h 247322"/>
                  <a:gd name="connsiteX6" fmla="*/ 500062 w 1671637"/>
                  <a:gd name="connsiteY6" fmla="*/ 173504 h 247322"/>
                  <a:gd name="connsiteX7" fmla="*/ 14287 w 1671637"/>
                  <a:gd name="connsiteY7" fmla="*/ 247322 h 247322"/>
                  <a:gd name="connsiteX8" fmla="*/ 0 w 1671637"/>
                  <a:gd name="connsiteY8" fmla="*/ 2053 h 247322"/>
                  <a:gd name="connsiteX0" fmla="*/ 7144 w 1678781"/>
                  <a:gd name="connsiteY0" fmla="*/ 2053 h 247322"/>
                  <a:gd name="connsiteX1" fmla="*/ 504825 w 1678781"/>
                  <a:gd name="connsiteY1" fmla="*/ 116353 h 247322"/>
                  <a:gd name="connsiteX2" fmla="*/ 935831 w 1678781"/>
                  <a:gd name="connsiteY2" fmla="*/ 56822 h 247322"/>
                  <a:gd name="connsiteX3" fmla="*/ 1678781 w 1678781"/>
                  <a:gd name="connsiteY3" fmla="*/ 199697 h 247322"/>
                  <a:gd name="connsiteX4" fmla="*/ 1678781 w 1678781"/>
                  <a:gd name="connsiteY4" fmla="*/ 247322 h 247322"/>
                  <a:gd name="connsiteX5" fmla="*/ 954881 w 1678781"/>
                  <a:gd name="connsiteY5" fmla="*/ 123497 h 247322"/>
                  <a:gd name="connsiteX6" fmla="*/ 507206 w 1678781"/>
                  <a:gd name="connsiteY6" fmla="*/ 173504 h 247322"/>
                  <a:gd name="connsiteX7" fmla="*/ 0 w 1678781"/>
                  <a:gd name="connsiteY7" fmla="*/ 47297 h 247322"/>
                  <a:gd name="connsiteX8" fmla="*/ 7144 w 1678781"/>
                  <a:gd name="connsiteY8" fmla="*/ 2053 h 247322"/>
                  <a:gd name="connsiteX0" fmla="*/ 7144 w 1678781"/>
                  <a:gd name="connsiteY0" fmla="*/ 2053 h 247322"/>
                  <a:gd name="connsiteX1" fmla="*/ 504825 w 1678781"/>
                  <a:gd name="connsiteY1" fmla="*/ 116353 h 247322"/>
                  <a:gd name="connsiteX2" fmla="*/ 935831 w 1678781"/>
                  <a:gd name="connsiteY2" fmla="*/ 56822 h 247322"/>
                  <a:gd name="connsiteX3" fmla="*/ 1678781 w 1678781"/>
                  <a:gd name="connsiteY3" fmla="*/ 199697 h 247322"/>
                  <a:gd name="connsiteX4" fmla="*/ 1678781 w 1678781"/>
                  <a:gd name="connsiteY4" fmla="*/ 247322 h 247322"/>
                  <a:gd name="connsiteX5" fmla="*/ 954881 w 1678781"/>
                  <a:gd name="connsiteY5" fmla="*/ 123497 h 247322"/>
                  <a:gd name="connsiteX6" fmla="*/ 514350 w 1678781"/>
                  <a:gd name="connsiteY6" fmla="*/ 71110 h 247322"/>
                  <a:gd name="connsiteX7" fmla="*/ 0 w 1678781"/>
                  <a:gd name="connsiteY7" fmla="*/ 47297 h 247322"/>
                  <a:gd name="connsiteX8" fmla="*/ 7144 w 1678781"/>
                  <a:gd name="connsiteY8" fmla="*/ 2053 h 247322"/>
                  <a:gd name="connsiteX0" fmla="*/ 7144 w 1678781"/>
                  <a:gd name="connsiteY0" fmla="*/ 2053 h 247322"/>
                  <a:gd name="connsiteX1" fmla="*/ 504825 w 1678781"/>
                  <a:gd name="connsiteY1" fmla="*/ 116353 h 247322"/>
                  <a:gd name="connsiteX2" fmla="*/ 935831 w 1678781"/>
                  <a:gd name="connsiteY2" fmla="*/ 56822 h 247322"/>
                  <a:gd name="connsiteX3" fmla="*/ 1678781 w 1678781"/>
                  <a:gd name="connsiteY3" fmla="*/ 199697 h 247322"/>
                  <a:gd name="connsiteX4" fmla="*/ 1678781 w 1678781"/>
                  <a:gd name="connsiteY4" fmla="*/ 247322 h 247322"/>
                  <a:gd name="connsiteX5" fmla="*/ 940593 w 1678781"/>
                  <a:gd name="connsiteY5" fmla="*/ 23485 h 247322"/>
                  <a:gd name="connsiteX6" fmla="*/ 514350 w 1678781"/>
                  <a:gd name="connsiteY6" fmla="*/ 71110 h 247322"/>
                  <a:gd name="connsiteX7" fmla="*/ 0 w 1678781"/>
                  <a:gd name="connsiteY7" fmla="*/ 47297 h 247322"/>
                  <a:gd name="connsiteX8" fmla="*/ 7144 w 1678781"/>
                  <a:gd name="connsiteY8" fmla="*/ 2053 h 247322"/>
                  <a:gd name="connsiteX0" fmla="*/ 7144 w 1678781"/>
                  <a:gd name="connsiteY0" fmla="*/ 2053 h 247322"/>
                  <a:gd name="connsiteX1" fmla="*/ 504825 w 1678781"/>
                  <a:gd name="connsiteY1" fmla="*/ 116353 h 247322"/>
                  <a:gd name="connsiteX2" fmla="*/ 935831 w 1678781"/>
                  <a:gd name="connsiteY2" fmla="*/ 56822 h 247322"/>
                  <a:gd name="connsiteX3" fmla="*/ 1652588 w 1678781"/>
                  <a:gd name="connsiteY3" fmla="*/ 147309 h 247322"/>
                  <a:gd name="connsiteX4" fmla="*/ 1678781 w 1678781"/>
                  <a:gd name="connsiteY4" fmla="*/ 247322 h 247322"/>
                  <a:gd name="connsiteX5" fmla="*/ 940593 w 1678781"/>
                  <a:gd name="connsiteY5" fmla="*/ 23485 h 247322"/>
                  <a:gd name="connsiteX6" fmla="*/ 514350 w 1678781"/>
                  <a:gd name="connsiteY6" fmla="*/ 71110 h 247322"/>
                  <a:gd name="connsiteX7" fmla="*/ 0 w 1678781"/>
                  <a:gd name="connsiteY7" fmla="*/ 47297 h 247322"/>
                  <a:gd name="connsiteX8" fmla="*/ 7144 w 1678781"/>
                  <a:gd name="connsiteY8" fmla="*/ 2053 h 247322"/>
                  <a:gd name="connsiteX0" fmla="*/ 7144 w 1662112"/>
                  <a:gd name="connsiteY0" fmla="*/ 2053 h 147309"/>
                  <a:gd name="connsiteX1" fmla="*/ 504825 w 1662112"/>
                  <a:gd name="connsiteY1" fmla="*/ 116353 h 147309"/>
                  <a:gd name="connsiteX2" fmla="*/ 935831 w 1662112"/>
                  <a:gd name="connsiteY2" fmla="*/ 56822 h 147309"/>
                  <a:gd name="connsiteX3" fmla="*/ 1652588 w 1662112"/>
                  <a:gd name="connsiteY3" fmla="*/ 147309 h 147309"/>
                  <a:gd name="connsiteX4" fmla="*/ 1662112 w 1662112"/>
                  <a:gd name="connsiteY4" fmla="*/ 121116 h 147309"/>
                  <a:gd name="connsiteX5" fmla="*/ 940593 w 1662112"/>
                  <a:gd name="connsiteY5" fmla="*/ 23485 h 147309"/>
                  <a:gd name="connsiteX6" fmla="*/ 514350 w 1662112"/>
                  <a:gd name="connsiteY6" fmla="*/ 71110 h 147309"/>
                  <a:gd name="connsiteX7" fmla="*/ 0 w 1662112"/>
                  <a:gd name="connsiteY7" fmla="*/ 47297 h 147309"/>
                  <a:gd name="connsiteX8" fmla="*/ 7144 w 1662112"/>
                  <a:gd name="connsiteY8" fmla="*/ 2053 h 147309"/>
                  <a:gd name="connsiteX0" fmla="*/ 7144 w 1662112"/>
                  <a:gd name="connsiteY0" fmla="*/ 2053 h 147309"/>
                  <a:gd name="connsiteX1" fmla="*/ 504825 w 1662112"/>
                  <a:gd name="connsiteY1" fmla="*/ 116353 h 147309"/>
                  <a:gd name="connsiteX2" fmla="*/ 935831 w 1662112"/>
                  <a:gd name="connsiteY2" fmla="*/ 56822 h 147309"/>
                  <a:gd name="connsiteX3" fmla="*/ 1652588 w 1662112"/>
                  <a:gd name="connsiteY3" fmla="*/ 147309 h 147309"/>
                  <a:gd name="connsiteX4" fmla="*/ 1662112 w 1662112"/>
                  <a:gd name="connsiteY4" fmla="*/ 121116 h 147309"/>
                  <a:gd name="connsiteX5" fmla="*/ 940593 w 1662112"/>
                  <a:gd name="connsiteY5" fmla="*/ 23485 h 147309"/>
                  <a:gd name="connsiteX6" fmla="*/ 514350 w 1662112"/>
                  <a:gd name="connsiteY6" fmla="*/ 71110 h 147309"/>
                  <a:gd name="connsiteX7" fmla="*/ 0 w 1662112"/>
                  <a:gd name="connsiteY7" fmla="*/ 47297 h 147309"/>
                  <a:gd name="connsiteX8" fmla="*/ 7144 w 1662112"/>
                  <a:gd name="connsiteY8" fmla="*/ 2053 h 147309"/>
                  <a:gd name="connsiteX0" fmla="*/ 7144 w 1662112"/>
                  <a:gd name="connsiteY0" fmla="*/ 2053 h 159215"/>
                  <a:gd name="connsiteX1" fmla="*/ 504825 w 1662112"/>
                  <a:gd name="connsiteY1" fmla="*/ 116353 h 159215"/>
                  <a:gd name="connsiteX2" fmla="*/ 935831 w 1662112"/>
                  <a:gd name="connsiteY2" fmla="*/ 56822 h 159215"/>
                  <a:gd name="connsiteX3" fmla="*/ 1643063 w 1662112"/>
                  <a:gd name="connsiteY3" fmla="*/ 159215 h 159215"/>
                  <a:gd name="connsiteX4" fmla="*/ 1662112 w 1662112"/>
                  <a:gd name="connsiteY4" fmla="*/ 121116 h 159215"/>
                  <a:gd name="connsiteX5" fmla="*/ 940593 w 1662112"/>
                  <a:gd name="connsiteY5" fmla="*/ 23485 h 159215"/>
                  <a:gd name="connsiteX6" fmla="*/ 514350 w 1662112"/>
                  <a:gd name="connsiteY6" fmla="*/ 71110 h 159215"/>
                  <a:gd name="connsiteX7" fmla="*/ 0 w 1662112"/>
                  <a:gd name="connsiteY7" fmla="*/ 47297 h 159215"/>
                  <a:gd name="connsiteX8" fmla="*/ 7144 w 1662112"/>
                  <a:gd name="connsiteY8" fmla="*/ 2053 h 159215"/>
                  <a:gd name="connsiteX0" fmla="*/ 7144 w 1662112"/>
                  <a:gd name="connsiteY0" fmla="*/ 2053 h 159215"/>
                  <a:gd name="connsiteX1" fmla="*/ 504825 w 1662112"/>
                  <a:gd name="connsiteY1" fmla="*/ 116353 h 159215"/>
                  <a:gd name="connsiteX2" fmla="*/ 935831 w 1662112"/>
                  <a:gd name="connsiteY2" fmla="*/ 56822 h 159215"/>
                  <a:gd name="connsiteX3" fmla="*/ 1643063 w 1662112"/>
                  <a:gd name="connsiteY3" fmla="*/ 159215 h 159215"/>
                  <a:gd name="connsiteX4" fmla="*/ 1662112 w 1662112"/>
                  <a:gd name="connsiteY4" fmla="*/ 121116 h 159215"/>
                  <a:gd name="connsiteX5" fmla="*/ 940593 w 1662112"/>
                  <a:gd name="connsiteY5" fmla="*/ 23485 h 159215"/>
                  <a:gd name="connsiteX6" fmla="*/ 514350 w 1662112"/>
                  <a:gd name="connsiteY6" fmla="*/ 71110 h 159215"/>
                  <a:gd name="connsiteX7" fmla="*/ 0 w 1662112"/>
                  <a:gd name="connsiteY7" fmla="*/ 47297 h 159215"/>
                  <a:gd name="connsiteX8" fmla="*/ 7144 w 1662112"/>
                  <a:gd name="connsiteY8" fmla="*/ 2053 h 159215"/>
                  <a:gd name="connsiteX0" fmla="*/ 7144 w 1662112"/>
                  <a:gd name="connsiteY0" fmla="*/ 2053 h 159215"/>
                  <a:gd name="connsiteX1" fmla="*/ 504825 w 1662112"/>
                  <a:gd name="connsiteY1" fmla="*/ 116353 h 159215"/>
                  <a:gd name="connsiteX2" fmla="*/ 935831 w 1662112"/>
                  <a:gd name="connsiteY2" fmla="*/ 56822 h 159215"/>
                  <a:gd name="connsiteX3" fmla="*/ 1643063 w 1662112"/>
                  <a:gd name="connsiteY3" fmla="*/ 159215 h 159215"/>
                  <a:gd name="connsiteX4" fmla="*/ 1662112 w 1662112"/>
                  <a:gd name="connsiteY4" fmla="*/ 121116 h 159215"/>
                  <a:gd name="connsiteX5" fmla="*/ 940593 w 1662112"/>
                  <a:gd name="connsiteY5" fmla="*/ 23485 h 159215"/>
                  <a:gd name="connsiteX6" fmla="*/ 514350 w 1662112"/>
                  <a:gd name="connsiteY6" fmla="*/ 71110 h 159215"/>
                  <a:gd name="connsiteX7" fmla="*/ 0 w 1662112"/>
                  <a:gd name="connsiteY7" fmla="*/ 47297 h 159215"/>
                  <a:gd name="connsiteX8" fmla="*/ 7144 w 1662112"/>
                  <a:gd name="connsiteY8" fmla="*/ 2053 h 159215"/>
                  <a:gd name="connsiteX0" fmla="*/ 7144 w 1643063"/>
                  <a:gd name="connsiteY0" fmla="*/ 2053 h 183028"/>
                  <a:gd name="connsiteX1" fmla="*/ 504825 w 1643063"/>
                  <a:gd name="connsiteY1" fmla="*/ 116353 h 183028"/>
                  <a:gd name="connsiteX2" fmla="*/ 935831 w 1643063"/>
                  <a:gd name="connsiteY2" fmla="*/ 56822 h 183028"/>
                  <a:gd name="connsiteX3" fmla="*/ 1643063 w 1643063"/>
                  <a:gd name="connsiteY3" fmla="*/ 159215 h 183028"/>
                  <a:gd name="connsiteX4" fmla="*/ 1633537 w 1643063"/>
                  <a:gd name="connsiteY4" fmla="*/ 183028 h 183028"/>
                  <a:gd name="connsiteX5" fmla="*/ 940593 w 1643063"/>
                  <a:gd name="connsiteY5" fmla="*/ 23485 h 183028"/>
                  <a:gd name="connsiteX6" fmla="*/ 514350 w 1643063"/>
                  <a:gd name="connsiteY6" fmla="*/ 71110 h 183028"/>
                  <a:gd name="connsiteX7" fmla="*/ 0 w 1643063"/>
                  <a:gd name="connsiteY7" fmla="*/ 47297 h 183028"/>
                  <a:gd name="connsiteX8" fmla="*/ 7144 w 1643063"/>
                  <a:gd name="connsiteY8" fmla="*/ 2053 h 183028"/>
                  <a:gd name="connsiteX0" fmla="*/ 7144 w 1643063"/>
                  <a:gd name="connsiteY0" fmla="*/ 2053 h 197315"/>
                  <a:gd name="connsiteX1" fmla="*/ 504825 w 1643063"/>
                  <a:gd name="connsiteY1" fmla="*/ 116353 h 197315"/>
                  <a:gd name="connsiteX2" fmla="*/ 935831 w 1643063"/>
                  <a:gd name="connsiteY2" fmla="*/ 56822 h 197315"/>
                  <a:gd name="connsiteX3" fmla="*/ 1643063 w 1643063"/>
                  <a:gd name="connsiteY3" fmla="*/ 159215 h 197315"/>
                  <a:gd name="connsiteX4" fmla="*/ 1619249 w 1643063"/>
                  <a:gd name="connsiteY4" fmla="*/ 197315 h 197315"/>
                  <a:gd name="connsiteX5" fmla="*/ 940593 w 1643063"/>
                  <a:gd name="connsiteY5" fmla="*/ 23485 h 197315"/>
                  <a:gd name="connsiteX6" fmla="*/ 514350 w 1643063"/>
                  <a:gd name="connsiteY6" fmla="*/ 71110 h 197315"/>
                  <a:gd name="connsiteX7" fmla="*/ 0 w 1643063"/>
                  <a:gd name="connsiteY7" fmla="*/ 47297 h 197315"/>
                  <a:gd name="connsiteX8" fmla="*/ 7144 w 1643063"/>
                  <a:gd name="connsiteY8" fmla="*/ 2053 h 197315"/>
                  <a:gd name="connsiteX0" fmla="*/ 7144 w 1643063"/>
                  <a:gd name="connsiteY0" fmla="*/ 2053 h 197315"/>
                  <a:gd name="connsiteX1" fmla="*/ 504825 w 1643063"/>
                  <a:gd name="connsiteY1" fmla="*/ 116353 h 197315"/>
                  <a:gd name="connsiteX2" fmla="*/ 935831 w 1643063"/>
                  <a:gd name="connsiteY2" fmla="*/ 56822 h 197315"/>
                  <a:gd name="connsiteX3" fmla="*/ 1643063 w 1643063"/>
                  <a:gd name="connsiteY3" fmla="*/ 159215 h 197315"/>
                  <a:gd name="connsiteX4" fmla="*/ 1619249 w 1643063"/>
                  <a:gd name="connsiteY4" fmla="*/ 197315 h 197315"/>
                  <a:gd name="connsiteX5" fmla="*/ 940593 w 1643063"/>
                  <a:gd name="connsiteY5" fmla="*/ 23485 h 197315"/>
                  <a:gd name="connsiteX6" fmla="*/ 514350 w 1643063"/>
                  <a:gd name="connsiteY6" fmla="*/ 71110 h 197315"/>
                  <a:gd name="connsiteX7" fmla="*/ 0 w 1643063"/>
                  <a:gd name="connsiteY7" fmla="*/ 47297 h 197315"/>
                  <a:gd name="connsiteX8" fmla="*/ 7144 w 1643063"/>
                  <a:gd name="connsiteY8" fmla="*/ 2053 h 197315"/>
                  <a:gd name="connsiteX0" fmla="*/ 7144 w 1643063"/>
                  <a:gd name="connsiteY0" fmla="*/ 2053 h 197315"/>
                  <a:gd name="connsiteX1" fmla="*/ 504825 w 1643063"/>
                  <a:gd name="connsiteY1" fmla="*/ 116353 h 197315"/>
                  <a:gd name="connsiteX2" fmla="*/ 935831 w 1643063"/>
                  <a:gd name="connsiteY2" fmla="*/ 56822 h 197315"/>
                  <a:gd name="connsiteX3" fmla="*/ 1643063 w 1643063"/>
                  <a:gd name="connsiteY3" fmla="*/ 159215 h 197315"/>
                  <a:gd name="connsiteX4" fmla="*/ 1619249 w 1643063"/>
                  <a:gd name="connsiteY4" fmla="*/ 197315 h 197315"/>
                  <a:gd name="connsiteX5" fmla="*/ 940593 w 1643063"/>
                  <a:gd name="connsiteY5" fmla="*/ 23485 h 197315"/>
                  <a:gd name="connsiteX6" fmla="*/ 514350 w 1643063"/>
                  <a:gd name="connsiteY6" fmla="*/ 71110 h 197315"/>
                  <a:gd name="connsiteX7" fmla="*/ 0 w 1643063"/>
                  <a:gd name="connsiteY7" fmla="*/ 47297 h 197315"/>
                  <a:gd name="connsiteX8" fmla="*/ 7144 w 1643063"/>
                  <a:gd name="connsiteY8" fmla="*/ 2053 h 197315"/>
                  <a:gd name="connsiteX0" fmla="*/ 7144 w 1643063"/>
                  <a:gd name="connsiteY0" fmla="*/ 2053 h 404510"/>
                  <a:gd name="connsiteX1" fmla="*/ 504825 w 1643063"/>
                  <a:gd name="connsiteY1" fmla="*/ 116353 h 404510"/>
                  <a:gd name="connsiteX2" fmla="*/ 1115670 w 1643063"/>
                  <a:gd name="connsiteY2" fmla="*/ 404510 h 404510"/>
                  <a:gd name="connsiteX3" fmla="*/ 1643063 w 1643063"/>
                  <a:gd name="connsiteY3" fmla="*/ 159215 h 404510"/>
                  <a:gd name="connsiteX4" fmla="*/ 1619249 w 1643063"/>
                  <a:gd name="connsiteY4" fmla="*/ 197315 h 404510"/>
                  <a:gd name="connsiteX5" fmla="*/ 940593 w 1643063"/>
                  <a:gd name="connsiteY5" fmla="*/ 23485 h 404510"/>
                  <a:gd name="connsiteX6" fmla="*/ 514350 w 1643063"/>
                  <a:gd name="connsiteY6" fmla="*/ 71110 h 404510"/>
                  <a:gd name="connsiteX7" fmla="*/ 0 w 1643063"/>
                  <a:gd name="connsiteY7" fmla="*/ 47297 h 404510"/>
                  <a:gd name="connsiteX8" fmla="*/ 7144 w 1643063"/>
                  <a:gd name="connsiteY8" fmla="*/ 2053 h 404510"/>
                  <a:gd name="connsiteX0" fmla="*/ 7144 w 1643063"/>
                  <a:gd name="connsiteY0" fmla="*/ 2053 h 404510"/>
                  <a:gd name="connsiteX1" fmla="*/ 504825 w 1643063"/>
                  <a:gd name="connsiteY1" fmla="*/ 116353 h 404510"/>
                  <a:gd name="connsiteX2" fmla="*/ 1115670 w 1643063"/>
                  <a:gd name="connsiteY2" fmla="*/ 404510 h 404510"/>
                  <a:gd name="connsiteX3" fmla="*/ 1643063 w 1643063"/>
                  <a:gd name="connsiteY3" fmla="*/ 159215 h 404510"/>
                  <a:gd name="connsiteX4" fmla="*/ 1619249 w 1643063"/>
                  <a:gd name="connsiteY4" fmla="*/ 197315 h 404510"/>
                  <a:gd name="connsiteX5" fmla="*/ 1104878 w 1643063"/>
                  <a:gd name="connsiteY5" fmla="*/ 380238 h 404510"/>
                  <a:gd name="connsiteX6" fmla="*/ 514350 w 1643063"/>
                  <a:gd name="connsiteY6" fmla="*/ 71110 h 404510"/>
                  <a:gd name="connsiteX7" fmla="*/ 0 w 1643063"/>
                  <a:gd name="connsiteY7" fmla="*/ 47297 h 404510"/>
                  <a:gd name="connsiteX8" fmla="*/ 7144 w 1643063"/>
                  <a:gd name="connsiteY8" fmla="*/ 2053 h 404510"/>
                  <a:gd name="connsiteX0" fmla="*/ 7144 w 1643063"/>
                  <a:gd name="connsiteY0" fmla="*/ 2053 h 404510"/>
                  <a:gd name="connsiteX1" fmla="*/ 504825 w 1643063"/>
                  <a:gd name="connsiteY1" fmla="*/ 116353 h 404510"/>
                  <a:gd name="connsiteX2" fmla="*/ 1115670 w 1643063"/>
                  <a:gd name="connsiteY2" fmla="*/ 404510 h 404510"/>
                  <a:gd name="connsiteX3" fmla="*/ 1643063 w 1643063"/>
                  <a:gd name="connsiteY3" fmla="*/ 159215 h 404510"/>
                  <a:gd name="connsiteX4" fmla="*/ 1619249 w 1643063"/>
                  <a:gd name="connsiteY4" fmla="*/ 197315 h 404510"/>
                  <a:gd name="connsiteX5" fmla="*/ 1104878 w 1643063"/>
                  <a:gd name="connsiteY5" fmla="*/ 380238 h 404510"/>
                  <a:gd name="connsiteX6" fmla="*/ 838799 w 1643063"/>
                  <a:gd name="connsiteY6" fmla="*/ 225834 h 404510"/>
                  <a:gd name="connsiteX7" fmla="*/ 514350 w 1643063"/>
                  <a:gd name="connsiteY7" fmla="*/ 71110 h 404510"/>
                  <a:gd name="connsiteX8" fmla="*/ 0 w 1643063"/>
                  <a:gd name="connsiteY8" fmla="*/ 47297 h 404510"/>
                  <a:gd name="connsiteX9" fmla="*/ 7144 w 1643063"/>
                  <a:gd name="connsiteY9" fmla="*/ 2053 h 404510"/>
                  <a:gd name="connsiteX0" fmla="*/ 7144 w 1643063"/>
                  <a:gd name="connsiteY0" fmla="*/ 2053 h 405801"/>
                  <a:gd name="connsiteX1" fmla="*/ 504825 w 1643063"/>
                  <a:gd name="connsiteY1" fmla="*/ 116353 h 405801"/>
                  <a:gd name="connsiteX2" fmla="*/ 801127 w 1643063"/>
                  <a:gd name="connsiteY2" fmla="*/ 249932 h 405801"/>
                  <a:gd name="connsiteX3" fmla="*/ 1115670 w 1643063"/>
                  <a:gd name="connsiteY3" fmla="*/ 404510 h 405801"/>
                  <a:gd name="connsiteX4" fmla="*/ 1643063 w 1643063"/>
                  <a:gd name="connsiteY4" fmla="*/ 159215 h 405801"/>
                  <a:gd name="connsiteX5" fmla="*/ 1619249 w 1643063"/>
                  <a:gd name="connsiteY5" fmla="*/ 197315 h 405801"/>
                  <a:gd name="connsiteX6" fmla="*/ 1104878 w 1643063"/>
                  <a:gd name="connsiteY6" fmla="*/ 380238 h 405801"/>
                  <a:gd name="connsiteX7" fmla="*/ 838799 w 1643063"/>
                  <a:gd name="connsiteY7" fmla="*/ 225834 h 405801"/>
                  <a:gd name="connsiteX8" fmla="*/ 514350 w 1643063"/>
                  <a:gd name="connsiteY8" fmla="*/ 71110 h 405801"/>
                  <a:gd name="connsiteX9" fmla="*/ 0 w 1643063"/>
                  <a:gd name="connsiteY9" fmla="*/ 47297 h 405801"/>
                  <a:gd name="connsiteX10" fmla="*/ 7144 w 1643063"/>
                  <a:gd name="connsiteY10" fmla="*/ 2053 h 405801"/>
                  <a:gd name="connsiteX0" fmla="*/ 7144 w 1643063"/>
                  <a:gd name="connsiteY0" fmla="*/ 2053 h 405801"/>
                  <a:gd name="connsiteX1" fmla="*/ 504825 w 1643063"/>
                  <a:gd name="connsiteY1" fmla="*/ 116353 h 405801"/>
                  <a:gd name="connsiteX2" fmla="*/ 801127 w 1643063"/>
                  <a:gd name="connsiteY2" fmla="*/ 249932 h 405801"/>
                  <a:gd name="connsiteX3" fmla="*/ 1115670 w 1643063"/>
                  <a:gd name="connsiteY3" fmla="*/ 404510 h 405801"/>
                  <a:gd name="connsiteX4" fmla="*/ 1643063 w 1643063"/>
                  <a:gd name="connsiteY4" fmla="*/ 159215 h 405801"/>
                  <a:gd name="connsiteX5" fmla="*/ 1619249 w 1643063"/>
                  <a:gd name="connsiteY5" fmla="*/ 197315 h 405801"/>
                  <a:gd name="connsiteX6" fmla="*/ 1104878 w 1643063"/>
                  <a:gd name="connsiteY6" fmla="*/ 380238 h 405801"/>
                  <a:gd name="connsiteX7" fmla="*/ 1114969 w 1643063"/>
                  <a:gd name="connsiteY7" fmla="*/ 126998 h 405801"/>
                  <a:gd name="connsiteX8" fmla="*/ 514350 w 1643063"/>
                  <a:gd name="connsiteY8" fmla="*/ 71110 h 405801"/>
                  <a:gd name="connsiteX9" fmla="*/ 0 w 1643063"/>
                  <a:gd name="connsiteY9" fmla="*/ 47297 h 405801"/>
                  <a:gd name="connsiteX10" fmla="*/ 7144 w 1643063"/>
                  <a:gd name="connsiteY10" fmla="*/ 2053 h 405801"/>
                  <a:gd name="connsiteX0" fmla="*/ 7144 w 1643063"/>
                  <a:gd name="connsiteY0" fmla="*/ 2053 h 405242"/>
                  <a:gd name="connsiteX1" fmla="*/ 504825 w 1643063"/>
                  <a:gd name="connsiteY1" fmla="*/ 116353 h 405242"/>
                  <a:gd name="connsiteX2" fmla="*/ 1074877 w 1643063"/>
                  <a:gd name="connsiteY2" fmla="*/ 148223 h 405242"/>
                  <a:gd name="connsiteX3" fmla="*/ 1115670 w 1643063"/>
                  <a:gd name="connsiteY3" fmla="*/ 404510 h 405242"/>
                  <a:gd name="connsiteX4" fmla="*/ 1643063 w 1643063"/>
                  <a:gd name="connsiteY4" fmla="*/ 159215 h 405242"/>
                  <a:gd name="connsiteX5" fmla="*/ 1619249 w 1643063"/>
                  <a:gd name="connsiteY5" fmla="*/ 197315 h 405242"/>
                  <a:gd name="connsiteX6" fmla="*/ 1104878 w 1643063"/>
                  <a:gd name="connsiteY6" fmla="*/ 380238 h 405242"/>
                  <a:gd name="connsiteX7" fmla="*/ 1114969 w 1643063"/>
                  <a:gd name="connsiteY7" fmla="*/ 126998 h 405242"/>
                  <a:gd name="connsiteX8" fmla="*/ 514350 w 1643063"/>
                  <a:gd name="connsiteY8" fmla="*/ 71110 h 405242"/>
                  <a:gd name="connsiteX9" fmla="*/ 0 w 1643063"/>
                  <a:gd name="connsiteY9" fmla="*/ 47297 h 405242"/>
                  <a:gd name="connsiteX10" fmla="*/ 7144 w 1643063"/>
                  <a:gd name="connsiteY10" fmla="*/ 2053 h 405242"/>
                  <a:gd name="connsiteX0" fmla="*/ 7144 w 1643063"/>
                  <a:gd name="connsiteY0" fmla="*/ 2053 h 405943"/>
                  <a:gd name="connsiteX1" fmla="*/ 504825 w 1643063"/>
                  <a:gd name="connsiteY1" fmla="*/ 116353 h 405943"/>
                  <a:gd name="connsiteX2" fmla="*/ 1074877 w 1643063"/>
                  <a:gd name="connsiteY2" fmla="*/ 148223 h 405943"/>
                  <a:gd name="connsiteX3" fmla="*/ 1115670 w 1643063"/>
                  <a:gd name="connsiteY3" fmla="*/ 404510 h 405943"/>
                  <a:gd name="connsiteX4" fmla="*/ 1393615 w 1643063"/>
                  <a:gd name="connsiteY4" fmla="*/ 247882 h 405943"/>
                  <a:gd name="connsiteX5" fmla="*/ 1643063 w 1643063"/>
                  <a:gd name="connsiteY5" fmla="*/ 159215 h 405943"/>
                  <a:gd name="connsiteX6" fmla="*/ 1619249 w 1643063"/>
                  <a:gd name="connsiteY6" fmla="*/ 197315 h 405943"/>
                  <a:gd name="connsiteX7" fmla="*/ 1104878 w 1643063"/>
                  <a:gd name="connsiteY7" fmla="*/ 380238 h 405943"/>
                  <a:gd name="connsiteX8" fmla="*/ 1114969 w 1643063"/>
                  <a:gd name="connsiteY8" fmla="*/ 126998 h 405943"/>
                  <a:gd name="connsiteX9" fmla="*/ 514350 w 1643063"/>
                  <a:gd name="connsiteY9" fmla="*/ 71110 h 405943"/>
                  <a:gd name="connsiteX10" fmla="*/ 0 w 1643063"/>
                  <a:gd name="connsiteY10" fmla="*/ 47297 h 405943"/>
                  <a:gd name="connsiteX11" fmla="*/ 7144 w 1643063"/>
                  <a:gd name="connsiteY11" fmla="*/ 2053 h 405943"/>
                  <a:gd name="connsiteX0" fmla="*/ 7144 w 1643063"/>
                  <a:gd name="connsiteY0" fmla="*/ 2053 h 405441"/>
                  <a:gd name="connsiteX1" fmla="*/ 504825 w 1643063"/>
                  <a:gd name="connsiteY1" fmla="*/ 116353 h 405441"/>
                  <a:gd name="connsiteX2" fmla="*/ 1074877 w 1643063"/>
                  <a:gd name="connsiteY2" fmla="*/ 148223 h 405441"/>
                  <a:gd name="connsiteX3" fmla="*/ 1115670 w 1643063"/>
                  <a:gd name="connsiteY3" fmla="*/ 404510 h 405441"/>
                  <a:gd name="connsiteX4" fmla="*/ 1351077 w 1643063"/>
                  <a:gd name="connsiteY4" fmla="*/ 169856 h 405441"/>
                  <a:gd name="connsiteX5" fmla="*/ 1643063 w 1643063"/>
                  <a:gd name="connsiteY5" fmla="*/ 159215 h 405441"/>
                  <a:gd name="connsiteX6" fmla="*/ 1619249 w 1643063"/>
                  <a:gd name="connsiteY6" fmla="*/ 197315 h 405441"/>
                  <a:gd name="connsiteX7" fmla="*/ 1104878 w 1643063"/>
                  <a:gd name="connsiteY7" fmla="*/ 380238 h 405441"/>
                  <a:gd name="connsiteX8" fmla="*/ 1114969 w 1643063"/>
                  <a:gd name="connsiteY8" fmla="*/ 126998 h 405441"/>
                  <a:gd name="connsiteX9" fmla="*/ 514350 w 1643063"/>
                  <a:gd name="connsiteY9" fmla="*/ 71110 h 405441"/>
                  <a:gd name="connsiteX10" fmla="*/ 0 w 1643063"/>
                  <a:gd name="connsiteY10" fmla="*/ 47297 h 405441"/>
                  <a:gd name="connsiteX11" fmla="*/ 7144 w 1643063"/>
                  <a:gd name="connsiteY11" fmla="*/ 2053 h 405441"/>
                  <a:gd name="connsiteX0" fmla="*/ 7144 w 1643063"/>
                  <a:gd name="connsiteY0" fmla="*/ 2053 h 405441"/>
                  <a:gd name="connsiteX1" fmla="*/ 504825 w 1643063"/>
                  <a:gd name="connsiteY1" fmla="*/ 116353 h 405441"/>
                  <a:gd name="connsiteX2" fmla="*/ 1074877 w 1643063"/>
                  <a:gd name="connsiteY2" fmla="*/ 148223 h 405441"/>
                  <a:gd name="connsiteX3" fmla="*/ 1115670 w 1643063"/>
                  <a:gd name="connsiteY3" fmla="*/ 404510 h 405441"/>
                  <a:gd name="connsiteX4" fmla="*/ 1351077 w 1643063"/>
                  <a:gd name="connsiteY4" fmla="*/ 169856 h 405441"/>
                  <a:gd name="connsiteX5" fmla="*/ 1643063 w 1643063"/>
                  <a:gd name="connsiteY5" fmla="*/ 159215 h 405441"/>
                  <a:gd name="connsiteX6" fmla="*/ 1619249 w 1643063"/>
                  <a:gd name="connsiteY6" fmla="*/ 197315 h 405441"/>
                  <a:gd name="connsiteX7" fmla="*/ 1371153 w 1643063"/>
                  <a:gd name="connsiteY7" fmla="*/ 279715 h 405441"/>
                  <a:gd name="connsiteX8" fmla="*/ 1104878 w 1643063"/>
                  <a:gd name="connsiteY8" fmla="*/ 380238 h 405441"/>
                  <a:gd name="connsiteX9" fmla="*/ 1114969 w 1643063"/>
                  <a:gd name="connsiteY9" fmla="*/ 126998 h 405441"/>
                  <a:gd name="connsiteX10" fmla="*/ 514350 w 1643063"/>
                  <a:gd name="connsiteY10" fmla="*/ 71110 h 405441"/>
                  <a:gd name="connsiteX11" fmla="*/ 0 w 1643063"/>
                  <a:gd name="connsiteY11" fmla="*/ 47297 h 405441"/>
                  <a:gd name="connsiteX12" fmla="*/ 7144 w 1643063"/>
                  <a:gd name="connsiteY12" fmla="*/ 2053 h 405441"/>
                  <a:gd name="connsiteX0" fmla="*/ 7144 w 1643063"/>
                  <a:gd name="connsiteY0" fmla="*/ 2053 h 405441"/>
                  <a:gd name="connsiteX1" fmla="*/ 504825 w 1643063"/>
                  <a:gd name="connsiteY1" fmla="*/ 116353 h 405441"/>
                  <a:gd name="connsiteX2" fmla="*/ 1074877 w 1643063"/>
                  <a:gd name="connsiteY2" fmla="*/ 148223 h 405441"/>
                  <a:gd name="connsiteX3" fmla="*/ 1115670 w 1643063"/>
                  <a:gd name="connsiteY3" fmla="*/ 404510 h 405441"/>
                  <a:gd name="connsiteX4" fmla="*/ 1351077 w 1643063"/>
                  <a:gd name="connsiteY4" fmla="*/ 169856 h 405441"/>
                  <a:gd name="connsiteX5" fmla="*/ 1643063 w 1643063"/>
                  <a:gd name="connsiteY5" fmla="*/ 159215 h 405441"/>
                  <a:gd name="connsiteX6" fmla="*/ 1619249 w 1643063"/>
                  <a:gd name="connsiteY6" fmla="*/ 197315 h 405441"/>
                  <a:gd name="connsiteX7" fmla="*/ 1364563 w 1643063"/>
                  <a:gd name="connsiteY7" fmla="*/ 189307 h 405441"/>
                  <a:gd name="connsiteX8" fmla="*/ 1104878 w 1643063"/>
                  <a:gd name="connsiteY8" fmla="*/ 380238 h 405441"/>
                  <a:gd name="connsiteX9" fmla="*/ 1114969 w 1643063"/>
                  <a:gd name="connsiteY9" fmla="*/ 126998 h 405441"/>
                  <a:gd name="connsiteX10" fmla="*/ 514350 w 1643063"/>
                  <a:gd name="connsiteY10" fmla="*/ 71110 h 405441"/>
                  <a:gd name="connsiteX11" fmla="*/ 0 w 1643063"/>
                  <a:gd name="connsiteY11" fmla="*/ 47297 h 405441"/>
                  <a:gd name="connsiteX12" fmla="*/ 7144 w 1643063"/>
                  <a:gd name="connsiteY12" fmla="*/ 2053 h 405441"/>
                  <a:gd name="connsiteX0" fmla="*/ 7144 w 1643063"/>
                  <a:gd name="connsiteY0" fmla="*/ 2053 h 405441"/>
                  <a:gd name="connsiteX1" fmla="*/ 504825 w 1643063"/>
                  <a:gd name="connsiteY1" fmla="*/ 116353 h 405441"/>
                  <a:gd name="connsiteX2" fmla="*/ 1074877 w 1643063"/>
                  <a:gd name="connsiteY2" fmla="*/ 148223 h 405441"/>
                  <a:gd name="connsiteX3" fmla="*/ 1115670 w 1643063"/>
                  <a:gd name="connsiteY3" fmla="*/ 404510 h 405441"/>
                  <a:gd name="connsiteX4" fmla="*/ 1351077 w 1643063"/>
                  <a:gd name="connsiteY4" fmla="*/ 169856 h 405441"/>
                  <a:gd name="connsiteX5" fmla="*/ 1643063 w 1643063"/>
                  <a:gd name="connsiteY5" fmla="*/ 159215 h 405441"/>
                  <a:gd name="connsiteX6" fmla="*/ 1619249 w 1643063"/>
                  <a:gd name="connsiteY6" fmla="*/ 197315 h 405441"/>
                  <a:gd name="connsiteX7" fmla="*/ 1364563 w 1643063"/>
                  <a:gd name="connsiteY7" fmla="*/ 189307 h 405441"/>
                  <a:gd name="connsiteX8" fmla="*/ 1121815 w 1643063"/>
                  <a:gd name="connsiteY8" fmla="*/ 376257 h 405441"/>
                  <a:gd name="connsiteX9" fmla="*/ 1114969 w 1643063"/>
                  <a:gd name="connsiteY9" fmla="*/ 126998 h 405441"/>
                  <a:gd name="connsiteX10" fmla="*/ 514350 w 1643063"/>
                  <a:gd name="connsiteY10" fmla="*/ 71110 h 405441"/>
                  <a:gd name="connsiteX11" fmla="*/ 0 w 1643063"/>
                  <a:gd name="connsiteY11" fmla="*/ 47297 h 405441"/>
                  <a:gd name="connsiteX12" fmla="*/ 7144 w 1643063"/>
                  <a:gd name="connsiteY12" fmla="*/ 2053 h 405441"/>
                  <a:gd name="connsiteX0" fmla="*/ 7144 w 1643063"/>
                  <a:gd name="connsiteY0" fmla="*/ 2053 h 405441"/>
                  <a:gd name="connsiteX1" fmla="*/ 504825 w 1643063"/>
                  <a:gd name="connsiteY1" fmla="*/ 116353 h 405441"/>
                  <a:gd name="connsiteX2" fmla="*/ 1074877 w 1643063"/>
                  <a:gd name="connsiteY2" fmla="*/ 148223 h 405441"/>
                  <a:gd name="connsiteX3" fmla="*/ 1115670 w 1643063"/>
                  <a:gd name="connsiteY3" fmla="*/ 404510 h 405441"/>
                  <a:gd name="connsiteX4" fmla="*/ 1351077 w 1643063"/>
                  <a:gd name="connsiteY4" fmla="*/ 169856 h 405441"/>
                  <a:gd name="connsiteX5" fmla="*/ 1643063 w 1643063"/>
                  <a:gd name="connsiteY5" fmla="*/ 159215 h 405441"/>
                  <a:gd name="connsiteX6" fmla="*/ 1619249 w 1643063"/>
                  <a:gd name="connsiteY6" fmla="*/ 197315 h 405441"/>
                  <a:gd name="connsiteX7" fmla="*/ 1364563 w 1643063"/>
                  <a:gd name="connsiteY7" fmla="*/ 189307 h 405441"/>
                  <a:gd name="connsiteX8" fmla="*/ 1121815 w 1643063"/>
                  <a:gd name="connsiteY8" fmla="*/ 376257 h 405441"/>
                  <a:gd name="connsiteX9" fmla="*/ 1114969 w 1643063"/>
                  <a:gd name="connsiteY9" fmla="*/ 126998 h 405441"/>
                  <a:gd name="connsiteX10" fmla="*/ 514350 w 1643063"/>
                  <a:gd name="connsiteY10" fmla="*/ 71110 h 405441"/>
                  <a:gd name="connsiteX11" fmla="*/ 0 w 1643063"/>
                  <a:gd name="connsiteY11" fmla="*/ 47297 h 405441"/>
                  <a:gd name="connsiteX12" fmla="*/ 7144 w 1643063"/>
                  <a:gd name="connsiteY12" fmla="*/ 2053 h 405441"/>
                  <a:gd name="connsiteX0" fmla="*/ 7144 w 1643063"/>
                  <a:gd name="connsiteY0" fmla="*/ 2053 h 417881"/>
                  <a:gd name="connsiteX1" fmla="*/ 504825 w 1643063"/>
                  <a:gd name="connsiteY1" fmla="*/ 116353 h 417881"/>
                  <a:gd name="connsiteX2" fmla="*/ 1074877 w 1643063"/>
                  <a:gd name="connsiteY2" fmla="*/ 148223 h 417881"/>
                  <a:gd name="connsiteX3" fmla="*/ 1115670 w 1643063"/>
                  <a:gd name="connsiteY3" fmla="*/ 404510 h 417881"/>
                  <a:gd name="connsiteX4" fmla="*/ 1351077 w 1643063"/>
                  <a:gd name="connsiteY4" fmla="*/ 169856 h 417881"/>
                  <a:gd name="connsiteX5" fmla="*/ 1643063 w 1643063"/>
                  <a:gd name="connsiteY5" fmla="*/ 159215 h 417881"/>
                  <a:gd name="connsiteX6" fmla="*/ 1619249 w 1643063"/>
                  <a:gd name="connsiteY6" fmla="*/ 197315 h 417881"/>
                  <a:gd name="connsiteX7" fmla="*/ 1364563 w 1643063"/>
                  <a:gd name="connsiteY7" fmla="*/ 189307 h 417881"/>
                  <a:gd name="connsiteX8" fmla="*/ 1124936 w 1643063"/>
                  <a:gd name="connsiteY8" fmla="*/ 417813 h 417881"/>
                  <a:gd name="connsiteX9" fmla="*/ 1114969 w 1643063"/>
                  <a:gd name="connsiteY9" fmla="*/ 126998 h 417881"/>
                  <a:gd name="connsiteX10" fmla="*/ 514350 w 1643063"/>
                  <a:gd name="connsiteY10" fmla="*/ 71110 h 417881"/>
                  <a:gd name="connsiteX11" fmla="*/ 0 w 1643063"/>
                  <a:gd name="connsiteY11" fmla="*/ 47297 h 417881"/>
                  <a:gd name="connsiteX12" fmla="*/ 7144 w 1643063"/>
                  <a:gd name="connsiteY12" fmla="*/ 2053 h 417881"/>
                  <a:gd name="connsiteX0" fmla="*/ 7144 w 1643063"/>
                  <a:gd name="connsiteY0" fmla="*/ 2053 h 417881"/>
                  <a:gd name="connsiteX1" fmla="*/ 504825 w 1643063"/>
                  <a:gd name="connsiteY1" fmla="*/ 116353 h 417881"/>
                  <a:gd name="connsiteX2" fmla="*/ 1074877 w 1643063"/>
                  <a:gd name="connsiteY2" fmla="*/ 148223 h 417881"/>
                  <a:gd name="connsiteX3" fmla="*/ 1129839 w 1643063"/>
                  <a:gd name="connsiteY3" fmla="*/ 390361 h 417881"/>
                  <a:gd name="connsiteX4" fmla="*/ 1351077 w 1643063"/>
                  <a:gd name="connsiteY4" fmla="*/ 169856 h 417881"/>
                  <a:gd name="connsiteX5" fmla="*/ 1643063 w 1643063"/>
                  <a:gd name="connsiteY5" fmla="*/ 159215 h 417881"/>
                  <a:gd name="connsiteX6" fmla="*/ 1619249 w 1643063"/>
                  <a:gd name="connsiteY6" fmla="*/ 197315 h 417881"/>
                  <a:gd name="connsiteX7" fmla="*/ 1364563 w 1643063"/>
                  <a:gd name="connsiteY7" fmla="*/ 189307 h 417881"/>
                  <a:gd name="connsiteX8" fmla="*/ 1124936 w 1643063"/>
                  <a:gd name="connsiteY8" fmla="*/ 417813 h 417881"/>
                  <a:gd name="connsiteX9" fmla="*/ 1114969 w 1643063"/>
                  <a:gd name="connsiteY9" fmla="*/ 126998 h 417881"/>
                  <a:gd name="connsiteX10" fmla="*/ 514350 w 1643063"/>
                  <a:gd name="connsiteY10" fmla="*/ 71110 h 417881"/>
                  <a:gd name="connsiteX11" fmla="*/ 0 w 1643063"/>
                  <a:gd name="connsiteY11" fmla="*/ 47297 h 417881"/>
                  <a:gd name="connsiteX12" fmla="*/ 7144 w 1643063"/>
                  <a:gd name="connsiteY12" fmla="*/ 2053 h 417881"/>
                  <a:gd name="connsiteX0" fmla="*/ 7144 w 1643063"/>
                  <a:gd name="connsiteY0" fmla="*/ 2053 h 417881"/>
                  <a:gd name="connsiteX1" fmla="*/ 504825 w 1643063"/>
                  <a:gd name="connsiteY1" fmla="*/ 116353 h 417881"/>
                  <a:gd name="connsiteX2" fmla="*/ 1074877 w 1643063"/>
                  <a:gd name="connsiteY2" fmla="*/ 148223 h 417881"/>
                  <a:gd name="connsiteX3" fmla="*/ 1129839 w 1643063"/>
                  <a:gd name="connsiteY3" fmla="*/ 390361 h 417881"/>
                  <a:gd name="connsiteX4" fmla="*/ 1351077 w 1643063"/>
                  <a:gd name="connsiteY4" fmla="*/ 169856 h 417881"/>
                  <a:gd name="connsiteX5" fmla="*/ 1643063 w 1643063"/>
                  <a:gd name="connsiteY5" fmla="*/ 159215 h 417881"/>
                  <a:gd name="connsiteX6" fmla="*/ 1619249 w 1643063"/>
                  <a:gd name="connsiteY6" fmla="*/ 197315 h 417881"/>
                  <a:gd name="connsiteX7" fmla="*/ 1364563 w 1643063"/>
                  <a:gd name="connsiteY7" fmla="*/ 189307 h 417881"/>
                  <a:gd name="connsiteX8" fmla="*/ 1124936 w 1643063"/>
                  <a:gd name="connsiteY8" fmla="*/ 417813 h 417881"/>
                  <a:gd name="connsiteX9" fmla="*/ 1114969 w 1643063"/>
                  <a:gd name="connsiteY9" fmla="*/ 126998 h 417881"/>
                  <a:gd name="connsiteX10" fmla="*/ 553766 w 1643063"/>
                  <a:gd name="connsiteY10" fmla="*/ 107578 h 417881"/>
                  <a:gd name="connsiteX11" fmla="*/ 0 w 1643063"/>
                  <a:gd name="connsiteY11" fmla="*/ 47297 h 417881"/>
                  <a:gd name="connsiteX12" fmla="*/ 7144 w 1643063"/>
                  <a:gd name="connsiteY12" fmla="*/ 2053 h 417881"/>
                  <a:gd name="connsiteX0" fmla="*/ 7144 w 1643063"/>
                  <a:gd name="connsiteY0" fmla="*/ 2053 h 417885"/>
                  <a:gd name="connsiteX1" fmla="*/ 504825 w 1643063"/>
                  <a:gd name="connsiteY1" fmla="*/ 116353 h 417885"/>
                  <a:gd name="connsiteX2" fmla="*/ 1074877 w 1643063"/>
                  <a:gd name="connsiteY2" fmla="*/ 148223 h 417885"/>
                  <a:gd name="connsiteX3" fmla="*/ 1129839 w 1643063"/>
                  <a:gd name="connsiteY3" fmla="*/ 390361 h 417885"/>
                  <a:gd name="connsiteX4" fmla="*/ 1351077 w 1643063"/>
                  <a:gd name="connsiteY4" fmla="*/ 169856 h 417885"/>
                  <a:gd name="connsiteX5" fmla="*/ 1643063 w 1643063"/>
                  <a:gd name="connsiteY5" fmla="*/ 159215 h 417885"/>
                  <a:gd name="connsiteX6" fmla="*/ 1619249 w 1643063"/>
                  <a:gd name="connsiteY6" fmla="*/ 197315 h 417885"/>
                  <a:gd name="connsiteX7" fmla="*/ 1364563 w 1643063"/>
                  <a:gd name="connsiteY7" fmla="*/ 189307 h 417885"/>
                  <a:gd name="connsiteX8" fmla="*/ 1124936 w 1643063"/>
                  <a:gd name="connsiteY8" fmla="*/ 417813 h 417885"/>
                  <a:gd name="connsiteX9" fmla="*/ 1233194 w 1643063"/>
                  <a:gd name="connsiteY9" fmla="*/ 140028 h 417885"/>
                  <a:gd name="connsiteX10" fmla="*/ 553766 w 1643063"/>
                  <a:gd name="connsiteY10" fmla="*/ 107578 h 417885"/>
                  <a:gd name="connsiteX11" fmla="*/ 0 w 1643063"/>
                  <a:gd name="connsiteY11" fmla="*/ 47297 h 417885"/>
                  <a:gd name="connsiteX12" fmla="*/ 7144 w 1643063"/>
                  <a:gd name="connsiteY12" fmla="*/ 2053 h 417885"/>
                  <a:gd name="connsiteX0" fmla="*/ 7144 w 1643063"/>
                  <a:gd name="connsiteY0" fmla="*/ 2053 h 417885"/>
                  <a:gd name="connsiteX1" fmla="*/ 504825 w 1643063"/>
                  <a:gd name="connsiteY1" fmla="*/ 116353 h 417885"/>
                  <a:gd name="connsiteX2" fmla="*/ 1248400 w 1643063"/>
                  <a:gd name="connsiteY2" fmla="*/ 123669 h 417885"/>
                  <a:gd name="connsiteX3" fmla="*/ 1129839 w 1643063"/>
                  <a:gd name="connsiteY3" fmla="*/ 390361 h 417885"/>
                  <a:gd name="connsiteX4" fmla="*/ 1351077 w 1643063"/>
                  <a:gd name="connsiteY4" fmla="*/ 169856 h 417885"/>
                  <a:gd name="connsiteX5" fmla="*/ 1643063 w 1643063"/>
                  <a:gd name="connsiteY5" fmla="*/ 159215 h 417885"/>
                  <a:gd name="connsiteX6" fmla="*/ 1619249 w 1643063"/>
                  <a:gd name="connsiteY6" fmla="*/ 197315 h 417885"/>
                  <a:gd name="connsiteX7" fmla="*/ 1364563 w 1643063"/>
                  <a:gd name="connsiteY7" fmla="*/ 189307 h 417885"/>
                  <a:gd name="connsiteX8" fmla="*/ 1124936 w 1643063"/>
                  <a:gd name="connsiteY8" fmla="*/ 417813 h 417885"/>
                  <a:gd name="connsiteX9" fmla="*/ 1233194 w 1643063"/>
                  <a:gd name="connsiteY9" fmla="*/ 140028 h 417885"/>
                  <a:gd name="connsiteX10" fmla="*/ 553766 w 1643063"/>
                  <a:gd name="connsiteY10" fmla="*/ 107578 h 417885"/>
                  <a:gd name="connsiteX11" fmla="*/ 0 w 1643063"/>
                  <a:gd name="connsiteY11" fmla="*/ 47297 h 417885"/>
                  <a:gd name="connsiteX12" fmla="*/ 7144 w 1643063"/>
                  <a:gd name="connsiteY12" fmla="*/ 2053 h 417885"/>
                  <a:gd name="connsiteX0" fmla="*/ 7144 w 1643063"/>
                  <a:gd name="connsiteY0" fmla="*/ 1409 h 417241"/>
                  <a:gd name="connsiteX1" fmla="*/ 731263 w 1643063"/>
                  <a:gd name="connsiteY1" fmla="*/ 195262 h 417241"/>
                  <a:gd name="connsiteX2" fmla="*/ 1248400 w 1643063"/>
                  <a:gd name="connsiteY2" fmla="*/ 123025 h 417241"/>
                  <a:gd name="connsiteX3" fmla="*/ 1129839 w 1643063"/>
                  <a:gd name="connsiteY3" fmla="*/ 389717 h 417241"/>
                  <a:gd name="connsiteX4" fmla="*/ 1351077 w 1643063"/>
                  <a:gd name="connsiteY4" fmla="*/ 169212 h 417241"/>
                  <a:gd name="connsiteX5" fmla="*/ 1643063 w 1643063"/>
                  <a:gd name="connsiteY5" fmla="*/ 158571 h 417241"/>
                  <a:gd name="connsiteX6" fmla="*/ 1619249 w 1643063"/>
                  <a:gd name="connsiteY6" fmla="*/ 196671 h 417241"/>
                  <a:gd name="connsiteX7" fmla="*/ 1364563 w 1643063"/>
                  <a:gd name="connsiteY7" fmla="*/ 188663 h 417241"/>
                  <a:gd name="connsiteX8" fmla="*/ 1124936 w 1643063"/>
                  <a:gd name="connsiteY8" fmla="*/ 417169 h 417241"/>
                  <a:gd name="connsiteX9" fmla="*/ 1233194 w 1643063"/>
                  <a:gd name="connsiteY9" fmla="*/ 139384 h 417241"/>
                  <a:gd name="connsiteX10" fmla="*/ 553766 w 1643063"/>
                  <a:gd name="connsiteY10" fmla="*/ 106934 h 417241"/>
                  <a:gd name="connsiteX11" fmla="*/ 0 w 1643063"/>
                  <a:gd name="connsiteY11" fmla="*/ 46653 h 417241"/>
                  <a:gd name="connsiteX12" fmla="*/ 7144 w 1643063"/>
                  <a:gd name="connsiteY12" fmla="*/ 1409 h 417241"/>
                  <a:gd name="connsiteX0" fmla="*/ 7144 w 1643063"/>
                  <a:gd name="connsiteY0" fmla="*/ 1409 h 417241"/>
                  <a:gd name="connsiteX1" fmla="*/ 731263 w 1643063"/>
                  <a:gd name="connsiteY1" fmla="*/ 195262 h 417241"/>
                  <a:gd name="connsiteX2" fmla="*/ 1248400 w 1643063"/>
                  <a:gd name="connsiteY2" fmla="*/ 123025 h 417241"/>
                  <a:gd name="connsiteX3" fmla="*/ 1129839 w 1643063"/>
                  <a:gd name="connsiteY3" fmla="*/ 389717 h 417241"/>
                  <a:gd name="connsiteX4" fmla="*/ 1351077 w 1643063"/>
                  <a:gd name="connsiteY4" fmla="*/ 169212 h 417241"/>
                  <a:gd name="connsiteX5" fmla="*/ 1643063 w 1643063"/>
                  <a:gd name="connsiteY5" fmla="*/ 158571 h 417241"/>
                  <a:gd name="connsiteX6" fmla="*/ 1619249 w 1643063"/>
                  <a:gd name="connsiteY6" fmla="*/ 196671 h 417241"/>
                  <a:gd name="connsiteX7" fmla="*/ 1364563 w 1643063"/>
                  <a:gd name="connsiteY7" fmla="*/ 188663 h 417241"/>
                  <a:gd name="connsiteX8" fmla="*/ 1124936 w 1643063"/>
                  <a:gd name="connsiteY8" fmla="*/ 417169 h 417241"/>
                  <a:gd name="connsiteX9" fmla="*/ 1233194 w 1643063"/>
                  <a:gd name="connsiteY9" fmla="*/ 139384 h 417241"/>
                  <a:gd name="connsiteX10" fmla="*/ 732855 w 1643063"/>
                  <a:gd name="connsiteY10" fmla="*/ 223187 h 417241"/>
                  <a:gd name="connsiteX11" fmla="*/ 0 w 1643063"/>
                  <a:gd name="connsiteY11" fmla="*/ 46653 h 417241"/>
                  <a:gd name="connsiteX12" fmla="*/ 7144 w 1643063"/>
                  <a:gd name="connsiteY12" fmla="*/ 1409 h 417241"/>
                  <a:gd name="connsiteX0" fmla="*/ 0 w 1635919"/>
                  <a:gd name="connsiteY0" fmla="*/ 1409 h 417241"/>
                  <a:gd name="connsiteX1" fmla="*/ 724119 w 1635919"/>
                  <a:gd name="connsiteY1" fmla="*/ 195262 h 417241"/>
                  <a:gd name="connsiteX2" fmla="*/ 1241256 w 1635919"/>
                  <a:gd name="connsiteY2" fmla="*/ 123025 h 417241"/>
                  <a:gd name="connsiteX3" fmla="*/ 1122695 w 1635919"/>
                  <a:gd name="connsiteY3" fmla="*/ 389717 h 417241"/>
                  <a:gd name="connsiteX4" fmla="*/ 1343933 w 1635919"/>
                  <a:gd name="connsiteY4" fmla="*/ 169212 h 417241"/>
                  <a:gd name="connsiteX5" fmla="*/ 1635919 w 1635919"/>
                  <a:gd name="connsiteY5" fmla="*/ 158571 h 417241"/>
                  <a:gd name="connsiteX6" fmla="*/ 1612105 w 1635919"/>
                  <a:gd name="connsiteY6" fmla="*/ 196671 h 417241"/>
                  <a:gd name="connsiteX7" fmla="*/ 1357419 w 1635919"/>
                  <a:gd name="connsiteY7" fmla="*/ 188663 h 417241"/>
                  <a:gd name="connsiteX8" fmla="*/ 1117792 w 1635919"/>
                  <a:gd name="connsiteY8" fmla="*/ 417169 h 417241"/>
                  <a:gd name="connsiteX9" fmla="*/ 1226050 w 1635919"/>
                  <a:gd name="connsiteY9" fmla="*/ 139384 h 417241"/>
                  <a:gd name="connsiteX10" fmla="*/ 725711 w 1635919"/>
                  <a:gd name="connsiteY10" fmla="*/ 223187 h 417241"/>
                  <a:gd name="connsiteX11" fmla="*/ 403205 w 1635919"/>
                  <a:gd name="connsiteY11" fmla="*/ 175923 h 417241"/>
                  <a:gd name="connsiteX12" fmla="*/ 0 w 1635919"/>
                  <a:gd name="connsiteY12" fmla="*/ 1409 h 417241"/>
                  <a:gd name="connsiteX0" fmla="*/ 0 w 1239391"/>
                  <a:gd name="connsiteY0" fmla="*/ 38108 h 303227"/>
                  <a:gd name="connsiteX1" fmla="*/ 327591 w 1239391"/>
                  <a:gd name="connsiteY1" fmla="*/ 81248 h 303227"/>
                  <a:gd name="connsiteX2" fmla="*/ 844728 w 1239391"/>
                  <a:gd name="connsiteY2" fmla="*/ 9011 h 303227"/>
                  <a:gd name="connsiteX3" fmla="*/ 726167 w 1239391"/>
                  <a:gd name="connsiteY3" fmla="*/ 275703 h 303227"/>
                  <a:gd name="connsiteX4" fmla="*/ 947405 w 1239391"/>
                  <a:gd name="connsiteY4" fmla="*/ 55198 h 303227"/>
                  <a:gd name="connsiteX5" fmla="*/ 1239391 w 1239391"/>
                  <a:gd name="connsiteY5" fmla="*/ 44557 h 303227"/>
                  <a:gd name="connsiteX6" fmla="*/ 1215577 w 1239391"/>
                  <a:gd name="connsiteY6" fmla="*/ 82657 h 303227"/>
                  <a:gd name="connsiteX7" fmla="*/ 960891 w 1239391"/>
                  <a:gd name="connsiteY7" fmla="*/ 74649 h 303227"/>
                  <a:gd name="connsiteX8" fmla="*/ 721264 w 1239391"/>
                  <a:gd name="connsiteY8" fmla="*/ 303155 h 303227"/>
                  <a:gd name="connsiteX9" fmla="*/ 829522 w 1239391"/>
                  <a:gd name="connsiteY9" fmla="*/ 25370 h 303227"/>
                  <a:gd name="connsiteX10" fmla="*/ 329183 w 1239391"/>
                  <a:gd name="connsiteY10" fmla="*/ 109173 h 303227"/>
                  <a:gd name="connsiteX11" fmla="*/ 6677 w 1239391"/>
                  <a:gd name="connsiteY11" fmla="*/ 61909 h 303227"/>
                  <a:gd name="connsiteX12" fmla="*/ 0 w 1239391"/>
                  <a:gd name="connsiteY12" fmla="*/ 38108 h 303227"/>
                  <a:gd name="connsiteX0" fmla="*/ 0 w 1239391"/>
                  <a:gd name="connsiteY0" fmla="*/ 38108 h 303227"/>
                  <a:gd name="connsiteX1" fmla="*/ 327591 w 1239391"/>
                  <a:gd name="connsiteY1" fmla="*/ 81248 h 303227"/>
                  <a:gd name="connsiteX2" fmla="*/ 844728 w 1239391"/>
                  <a:gd name="connsiteY2" fmla="*/ 9011 h 303227"/>
                  <a:gd name="connsiteX3" fmla="*/ 726167 w 1239391"/>
                  <a:gd name="connsiteY3" fmla="*/ 275703 h 303227"/>
                  <a:gd name="connsiteX4" fmla="*/ 947405 w 1239391"/>
                  <a:gd name="connsiteY4" fmla="*/ 55198 h 303227"/>
                  <a:gd name="connsiteX5" fmla="*/ 1239391 w 1239391"/>
                  <a:gd name="connsiteY5" fmla="*/ 44557 h 303227"/>
                  <a:gd name="connsiteX6" fmla="*/ 1215577 w 1239391"/>
                  <a:gd name="connsiteY6" fmla="*/ 82657 h 303227"/>
                  <a:gd name="connsiteX7" fmla="*/ 960891 w 1239391"/>
                  <a:gd name="connsiteY7" fmla="*/ 74649 h 303227"/>
                  <a:gd name="connsiteX8" fmla="*/ 721264 w 1239391"/>
                  <a:gd name="connsiteY8" fmla="*/ 303155 h 303227"/>
                  <a:gd name="connsiteX9" fmla="*/ 829522 w 1239391"/>
                  <a:gd name="connsiteY9" fmla="*/ 25370 h 303227"/>
                  <a:gd name="connsiteX10" fmla="*/ 329183 w 1239391"/>
                  <a:gd name="connsiteY10" fmla="*/ 109173 h 303227"/>
                  <a:gd name="connsiteX11" fmla="*/ 6677 w 1239391"/>
                  <a:gd name="connsiteY11" fmla="*/ 61909 h 303227"/>
                  <a:gd name="connsiteX12" fmla="*/ 0 w 1239391"/>
                  <a:gd name="connsiteY12" fmla="*/ 38108 h 303227"/>
                  <a:gd name="connsiteX0" fmla="*/ 0 w 1239391"/>
                  <a:gd name="connsiteY0" fmla="*/ 38108 h 303227"/>
                  <a:gd name="connsiteX1" fmla="*/ 327591 w 1239391"/>
                  <a:gd name="connsiteY1" fmla="*/ 81248 h 303227"/>
                  <a:gd name="connsiteX2" fmla="*/ 844728 w 1239391"/>
                  <a:gd name="connsiteY2" fmla="*/ 9011 h 303227"/>
                  <a:gd name="connsiteX3" fmla="*/ 726167 w 1239391"/>
                  <a:gd name="connsiteY3" fmla="*/ 275703 h 303227"/>
                  <a:gd name="connsiteX4" fmla="*/ 947405 w 1239391"/>
                  <a:gd name="connsiteY4" fmla="*/ 55198 h 303227"/>
                  <a:gd name="connsiteX5" fmla="*/ 1239391 w 1239391"/>
                  <a:gd name="connsiteY5" fmla="*/ 44557 h 303227"/>
                  <a:gd name="connsiteX6" fmla="*/ 1215577 w 1239391"/>
                  <a:gd name="connsiteY6" fmla="*/ 82657 h 303227"/>
                  <a:gd name="connsiteX7" fmla="*/ 960891 w 1239391"/>
                  <a:gd name="connsiteY7" fmla="*/ 74649 h 303227"/>
                  <a:gd name="connsiteX8" fmla="*/ 721264 w 1239391"/>
                  <a:gd name="connsiteY8" fmla="*/ 303155 h 303227"/>
                  <a:gd name="connsiteX9" fmla="*/ 829522 w 1239391"/>
                  <a:gd name="connsiteY9" fmla="*/ 25370 h 303227"/>
                  <a:gd name="connsiteX10" fmla="*/ 329183 w 1239391"/>
                  <a:gd name="connsiteY10" fmla="*/ 109173 h 303227"/>
                  <a:gd name="connsiteX11" fmla="*/ 6677 w 1239391"/>
                  <a:gd name="connsiteY11" fmla="*/ 61909 h 303227"/>
                  <a:gd name="connsiteX12" fmla="*/ 0 w 1239391"/>
                  <a:gd name="connsiteY12" fmla="*/ 38108 h 303227"/>
                  <a:gd name="connsiteX0" fmla="*/ 0 w 1239391"/>
                  <a:gd name="connsiteY0" fmla="*/ 38108 h 303227"/>
                  <a:gd name="connsiteX1" fmla="*/ 327591 w 1239391"/>
                  <a:gd name="connsiteY1" fmla="*/ 81248 h 303227"/>
                  <a:gd name="connsiteX2" fmla="*/ 844728 w 1239391"/>
                  <a:gd name="connsiteY2" fmla="*/ 9011 h 303227"/>
                  <a:gd name="connsiteX3" fmla="*/ 726167 w 1239391"/>
                  <a:gd name="connsiteY3" fmla="*/ 275703 h 303227"/>
                  <a:gd name="connsiteX4" fmla="*/ 947405 w 1239391"/>
                  <a:gd name="connsiteY4" fmla="*/ 55198 h 303227"/>
                  <a:gd name="connsiteX5" fmla="*/ 1239391 w 1239391"/>
                  <a:gd name="connsiteY5" fmla="*/ 44557 h 303227"/>
                  <a:gd name="connsiteX6" fmla="*/ 1215577 w 1239391"/>
                  <a:gd name="connsiteY6" fmla="*/ 82657 h 303227"/>
                  <a:gd name="connsiteX7" fmla="*/ 960891 w 1239391"/>
                  <a:gd name="connsiteY7" fmla="*/ 74649 h 303227"/>
                  <a:gd name="connsiteX8" fmla="*/ 721264 w 1239391"/>
                  <a:gd name="connsiteY8" fmla="*/ 303155 h 303227"/>
                  <a:gd name="connsiteX9" fmla="*/ 829522 w 1239391"/>
                  <a:gd name="connsiteY9" fmla="*/ 25370 h 303227"/>
                  <a:gd name="connsiteX10" fmla="*/ 329183 w 1239391"/>
                  <a:gd name="connsiteY10" fmla="*/ 109173 h 303227"/>
                  <a:gd name="connsiteX11" fmla="*/ 689404 w 1239391"/>
                  <a:gd name="connsiteY11" fmla="*/ 132574 h 303227"/>
                  <a:gd name="connsiteX12" fmla="*/ 0 w 1239391"/>
                  <a:gd name="connsiteY12" fmla="*/ 38108 h 303227"/>
                  <a:gd name="connsiteX0" fmla="*/ 384461 w 965994"/>
                  <a:gd name="connsiteY0" fmla="*/ 185921 h 303227"/>
                  <a:gd name="connsiteX1" fmla="*/ 54194 w 965994"/>
                  <a:gd name="connsiteY1" fmla="*/ 81248 h 303227"/>
                  <a:gd name="connsiteX2" fmla="*/ 571331 w 965994"/>
                  <a:gd name="connsiteY2" fmla="*/ 9011 h 303227"/>
                  <a:gd name="connsiteX3" fmla="*/ 452770 w 965994"/>
                  <a:gd name="connsiteY3" fmla="*/ 275703 h 303227"/>
                  <a:gd name="connsiteX4" fmla="*/ 674008 w 965994"/>
                  <a:gd name="connsiteY4" fmla="*/ 55198 h 303227"/>
                  <a:gd name="connsiteX5" fmla="*/ 965994 w 965994"/>
                  <a:gd name="connsiteY5" fmla="*/ 44557 h 303227"/>
                  <a:gd name="connsiteX6" fmla="*/ 942180 w 965994"/>
                  <a:gd name="connsiteY6" fmla="*/ 82657 h 303227"/>
                  <a:gd name="connsiteX7" fmla="*/ 687494 w 965994"/>
                  <a:gd name="connsiteY7" fmla="*/ 74649 h 303227"/>
                  <a:gd name="connsiteX8" fmla="*/ 447867 w 965994"/>
                  <a:gd name="connsiteY8" fmla="*/ 303155 h 303227"/>
                  <a:gd name="connsiteX9" fmla="*/ 556125 w 965994"/>
                  <a:gd name="connsiteY9" fmla="*/ 25370 h 303227"/>
                  <a:gd name="connsiteX10" fmla="*/ 55786 w 965994"/>
                  <a:gd name="connsiteY10" fmla="*/ 109173 h 303227"/>
                  <a:gd name="connsiteX11" fmla="*/ 416007 w 965994"/>
                  <a:gd name="connsiteY11" fmla="*/ 132574 h 303227"/>
                  <a:gd name="connsiteX12" fmla="*/ 384461 w 965994"/>
                  <a:gd name="connsiteY12" fmla="*/ 185921 h 303227"/>
                  <a:gd name="connsiteX0" fmla="*/ 366354 w 947887"/>
                  <a:gd name="connsiteY0" fmla="*/ 189094 h 306400"/>
                  <a:gd name="connsiteX1" fmla="*/ 55433 w 947887"/>
                  <a:gd name="connsiteY1" fmla="*/ 35125 h 306400"/>
                  <a:gd name="connsiteX2" fmla="*/ 553224 w 947887"/>
                  <a:gd name="connsiteY2" fmla="*/ 12184 h 306400"/>
                  <a:gd name="connsiteX3" fmla="*/ 434663 w 947887"/>
                  <a:gd name="connsiteY3" fmla="*/ 278876 h 306400"/>
                  <a:gd name="connsiteX4" fmla="*/ 655901 w 947887"/>
                  <a:gd name="connsiteY4" fmla="*/ 58371 h 306400"/>
                  <a:gd name="connsiteX5" fmla="*/ 947887 w 947887"/>
                  <a:gd name="connsiteY5" fmla="*/ 47730 h 306400"/>
                  <a:gd name="connsiteX6" fmla="*/ 924073 w 947887"/>
                  <a:gd name="connsiteY6" fmla="*/ 85830 h 306400"/>
                  <a:gd name="connsiteX7" fmla="*/ 669387 w 947887"/>
                  <a:gd name="connsiteY7" fmla="*/ 77822 h 306400"/>
                  <a:gd name="connsiteX8" fmla="*/ 429760 w 947887"/>
                  <a:gd name="connsiteY8" fmla="*/ 306328 h 306400"/>
                  <a:gd name="connsiteX9" fmla="*/ 538018 w 947887"/>
                  <a:gd name="connsiteY9" fmla="*/ 28543 h 306400"/>
                  <a:gd name="connsiteX10" fmla="*/ 37679 w 947887"/>
                  <a:gd name="connsiteY10" fmla="*/ 112346 h 306400"/>
                  <a:gd name="connsiteX11" fmla="*/ 397900 w 947887"/>
                  <a:gd name="connsiteY11" fmla="*/ 135747 h 306400"/>
                  <a:gd name="connsiteX12" fmla="*/ 366354 w 947887"/>
                  <a:gd name="connsiteY12" fmla="*/ 189094 h 306400"/>
                  <a:gd name="connsiteX0" fmla="*/ 350491 w 932024"/>
                  <a:gd name="connsiteY0" fmla="*/ 189094 h 306400"/>
                  <a:gd name="connsiteX1" fmla="*/ 39570 w 932024"/>
                  <a:gd name="connsiteY1" fmla="*/ 35125 h 306400"/>
                  <a:gd name="connsiteX2" fmla="*/ 537361 w 932024"/>
                  <a:gd name="connsiteY2" fmla="*/ 12184 h 306400"/>
                  <a:gd name="connsiteX3" fmla="*/ 418800 w 932024"/>
                  <a:gd name="connsiteY3" fmla="*/ 278876 h 306400"/>
                  <a:gd name="connsiteX4" fmla="*/ 640038 w 932024"/>
                  <a:gd name="connsiteY4" fmla="*/ 58371 h 306400"/>
                  <a:gd name="connsiteX5" fmla="*/ 932024 w 932024"/>
                  <a:gd name="connsiteY5" fmla="*/ 47730 h 306400"/>
                  <a:gd name="connsiteX6" fmla="*/ 908210 w 932024"/>
                  <a:gd name="connsiteY6" fmla="*/ 85830 h 306400"/>
                  <a:gd name="connsiteX7" fmla="*/ 653524 w 932024"/>
                  <a:gd name="connsiteY7" fmla="*/ 77822 h 306400"/>
                  <a:gd name="connsiteX8" fmla="*/ 413897 w 932024"/>
                  <a:gd name="connsiteY8" fmla="*/ 306328 h 306400"/>
                  <a:gd name="connsiteX9" fmla="*/ 522155 w 932024"/>
                  <a:gd name="connsiteY9" fmla="*/ 28543 h 306400"/>
                  <a:gd name="connsiteX10" fmla="*/ 21816 w 932024"/>
                  <a:gd name="connsiteY10" fmla="*/ 112346 h 306400"/>
                  <a:gd name="connsiteX11" fmla="*/ 382037 w 932024"/>
                  <a:gd name="connsiteY11" fmla="*/ 135747 h 306400"/>
                  <a:gd name="connsiteX12" fmla="*/ 350491 w 932024"/>
                  <a:gd name="connsiteY12" fmla="*/ 189094 h 306400"/>
                  <a:gd name="connsiteX0" fmla="*/ 352171 w 933704"/>
                  <a:gd name="connsiteY0" fmla="*/ 189094 h 306400"/>
                  <a:gd name="connsiteX1" fmla="*/ 41250 w 933704"/>
                  <a:gd name="connsiteY1" fmla="*/ 35125 h 306400"/>
                  <a:gd name="connsiteX2" fmla="*/ 539041 w 933704"/>
                  <a:gd name="connsiteY2" fmla="*/ 12184 h 306400"/>
                  <a:gd name="connsiteX3" fmla="*/ 420480 w 933704"/>
                  <a:gd name="connsiteY3" fmla="*/ 278876 h 306400"/>
                  <a:gd name="connsiteX4" fmla="*/ 641718 w 933704"/>
                  <a:gd name="connsiteY4" fmla="*/ 58371 h 306400"/>
                  <a:gd name="connsiteX5" fmla="*/ 933704 w 933704"/>
                  <a:gd name="connsiteY5" fmla="*/ 47730 h 306400"/>
                  <a:gd name="connsiteX6" fmla="*/ 909890 w 933704"/>
                  <a:gd name="connsiteY6" fmla="*/ 85830 h 306400"/>
                  <a:gd name="connsiteX7" fmla="*/ 655204 w 933704"/>
                  <a:gd name="connsiteY7" fmla="*/ 77822 h 306400"/>
                  <a:gd name="connsiteX8" fmla="*/ 415577 w 933704"/>
                  <a:gd name="connsiteY8" fmla="*/ 306328 h 306400"/>
                  <a:gd name="connsiteX9" fmla="*/ 523835 w 933704"/>
                  <a:gd name="connsiteY9" fmla="*/ 28543 h 306400"/>
                  <a:gd name="connsiteX10" fmla="*/ 21758 w 933704"/>
                  <a:gd name="connsiteY10" fmla="*/ 75874 h 306400"/>
                  <a:gd name="connsiteX11" fmla="*/ 383717 w 933704"/>
                  <a:gd name="connsiteY11" fmla="*/ 135747 h 306400"/>
                  <a:gd name="connsiteX12" fmla="*/ 352171 w 933704"/>
                  <a:gd name="connsiteY12" fmla="*/ 189094 h 306400"/>
                  <a:gd name="connsiteX0" fmla="*/ 330413 w 911946"/>
                  <a:gd name="connsiteY0" fmla="*/ 189094 h 306400"/>
                  <a:gd name="connsiteX1" fmla="*/ 19492 w 911946"/>
                  <a:gd name="connsiteY1" fmla="*/ 35125 h 306400"/>
                  <a:gd name="connsiteX2" fmla="*/ 517283 w 911946"/>
                  <a:gd name="connsiteY2" fmla="*/ 12184 h 306400"/>
                  <a:gd name="connsiteX3" fmla="*/ 398722 w 911946"/>
                  <a:gd name="connsiteY3" fmla="*/ 278876 h 306400"/>
                  <a:gd name="connsiteX4" fmla="*/ 619960 w 911946"/>
                  <a:gd name="connsiteY4" fmla="*/ 58371 h 306400"/>
                  <a:gd name="connsiteX5" fmla="*/ 911946 w 911946"/>
                  <a:gd name="connsiteY5" fmla="*/ 47730 h 306400"/>
                  <a:gd name="connsiteX6" fmla="*/ 888132 w 911946"/>
                  <a:gd name="connsiteY6" fmla="*/ 85830 h 306400"/>
                  <a:gd name="connsiteX7" fmla="*/ 633446 w 911946"/>
                  <a:gd name="connsiteY7" fmla="*/ 77822 h 306400"/>
                  <a:gd name="connsiteX8" fmla="*/ 393819 w 911946"/>
                  <a:gd name="connsiteY8" fmla="*/ 306328 h 306400"/>
                  <a:gd name="connsiteX9" fmla="*/ 502077 w 911946"/>
                  <a:gd name="connsiteY9" fmla="*/ 28543 h 306400"/>
                  <a:gd name="connsiteX10" fmla="*/ 0 w 911946"/>
                  <a:gd name="connsiteY10" fmla="*/ 75874 h 306400"/>
                  <a:gd name="connsiteX11" fmla="*/ 361959 w 911946"/>
                  <a:gd name="connsiteY11" fmla="*/ 135747 h 306400"/>
                  <a:gd name="connsiteX12" fmla="*/ 330413 w 911946"/>
                  <a:gd name="connsiteY12" fmla="*/ 189094 h 306400"/>
                  <a:gd name="connsiteX0" fmla="*/ 331162 w 912695"/>
                  <a:gd name="connsiteY0" fmla="*/ 189094 h 306400"/>
                  <a:gd name="connsiteX1" fmla="*/ 20241 w 912695"/>
                  <a:gd name="connsiteY1" fmla="*/ 35125 h 306400"/>
                  <a:gd name="connsiteX2" fmla="*/ 518032 w 912695"/>
                  <a:gd name="connsiteY2" fmla="*/ 12184 h 306400"/>
                  <a:gd name="connsiteX3" fmla="*/ 399471 w 912695"/>
                  <a:gd name="connsiteY3" fmla="*/ 278876 h 306400"/>
                  <a:gd name="connsiteX4" fmla="*/ 620709 w 912695"/>
                  <a:gd name="connsiteY4" fmla="*/ 58371 h 306400"/>
                  <a:gd name="connsiteX5" fmla="*/ 912695 w 912695"/>
                  <a:gd name="connsiteY5" fmla="*/ 47730 h 306400"/>
                  <a:gd name="connsiteX6" fmla="*/ 888881 w 912695"/>
                  <a:gd name="connsiteY6" fmla="*/ 85830 h 306400"/>
                  <a:gd name="connsiteX7" fmla="*/ 634195 w 912695"/>
                  <a:gd name="connsiteY7" fmla="*/ 77822 h 306400"/>
                  <a:gd name="connsiteX8" fmla="*/ 394568 w 912695"/>
                  <a:gd name="connsiteY8" fmla="*/ 306328 h 306400"/>
                  <a:gd name="connsiteX9" fmla="*/ 502826 w 912695"/>
                  <a:gd name="connsiteY9" fmla="*/ 28543 h 306400"/>
                  <a:gd name="connsiteX10" fmla="*/ 749 w 912695"/>
                  <a:gd name="connsiteY10" fmla="*/ 75874 h 306400"/>
                  <a:gd name="connsiteX11" fmla="*/ 362708 w 912695"/>
                  <a:gd name="connsiteY11" fmla="*/ 135747 h 306400"/>
                  <a:gd name="connsiteX12" fmla="*/ 331162 w 912695"/>
                  <a:gd name="connsiteY12" fmla="*/ 189094 h 306400"/>
                  <a:gd name="connsiteX0" fmla="*/ 331162 w 912695"/>
                  <a:gd name="connsiteY0" fmla="*/ 215821 h 333127"/>
                  <a:gd name="connsiteX1" fmla="*/ 20241 w 912695"/>
                  <a:gd name="connsiteY1" fmla="*/ 61852 h 333127"/>
                  <a:gd name="connsiteX2" fmla="*/ 518032 w 912695"/>
                  <a:gd name="connsiteY2" fmla="*/ 38911 h 333127"/>
                  <a:gd name="connsiteX3" fmla="*/ 399471 w 912695"/>
                  <a:gd name="connsiteY3" fmla="*/ 305603 h 333127"/>
                  <a:gd name="connsiteX4" fmla="*/ 620709 w 912695"/>
                  <a:gd name="connsiteY4" fmla="*/ 85098 h 333127"/>
                  <a:gd name="connsiteX5" fmla="*/ 912695 w 912695"/>
                  <a:gd name="connsiteY5" fmla="*/ 74457 h 333127"/>
                  <a:gd name="connsiteX6" fmla="*/ 888881 w 912695"/>
                  <a:gd name="connsiteY6" fmla="*/ 112557 h 333127"/>
                  <a:gd name="connsiteX7" fmla="*/ 634195 w 912695"/>
                  <a:gd name="connsiteY7" fmla="*/ 104549 h 333127"/>
                  <a:gd name="connsiteX8" fmla="*/ 394568 w 912695"/>
                  <a:gd name="connsiteY8" fmla="*/ 333055 h 333127"/>
                  <a:gd name="connsiteX9" fmla="*/ 502826 w 912695"/>
                  <a:gd name="connsiteY9" fmla="*/ 55270 h 333127"/>
                  <a:gd name="connsiteX10" fmla="*/ 749 w 912695"/>
                  <a:gd name="connsiteY10" fmla="*/ 102601 h 333127"/>
                  <a:gd name="connsiteX11" fmla="*/ 362708 w 912695"/>
                  <a:gd name="connsiteY11" fmla="*/ 162474 h 333127"/>
                  <a:gd name="connsiteX12" fmla="*/ 331162 w 912695"/>
                  <a:gd name="connsiteY12" fmla="*/ 215821 h 333127"/>
                  <a:gd name="connsiteX0" fmla="*/ 335533 w 917066"/>
                  <a:gd name="connsiteY0" fmla="*/ 219229 h 336535"/>
                  <a:gd name="connsiteX1" fmla="*/ 1450 w 917066"/>
                  <a:gd name="connsiteY1" fmla="*/ 58410 h 336535"/>
                  <a:gd name="connsiteX2" fmla="*/ 522403 w 917066"/>
                  <a:gd name="connsiteY2" fmla="*/ 42319 h 336535"/>
                  <a:gd name="connsiteX3" fmla="*/ 403842 w 917066"/>
                  <a:gd name="connsiteY3" fmla="*/ 309011 h 336535"/>
                  <a:gd name="connsiteX4" fmla="*/ 625080 w 917066"/>
                  <a:gd name="connsiteY4" fmla="*/ 88506 h 336535"/>
                  <a:gd name="connsiteX5" fmla="*/ 917066 w 917066"/>
                  <a:gd name="connsiteY5" fmla="*/ 77865 h 336535"/>
                  <a:gd name="connsiteX6" fmla="*/ 893252 w 917066"/>
                  <a:gd name="connsiteY6" fmla="*/ 115965 h 336535"/>
                  <a:gd name="connsiteX7" fmla="*/ 638566 w 917066"/>
                  <a:gd name="connsiteY7" fmla="*/ 107957 h 336535"/>
                  <a:gd name="connsiteX8" fmla="*/ 398939 w 917066"/>
                  <a:gd name="connsiteY8" fmla="*/ 336463 h 336535"/>
                  <a:gd name="connsiteX9" fmla="*/ 507197 w 917066"/>
                  <a:gd name="connsiteY9" fmla="*/ 58678 h 336535"/>
                  <a:gd name="connsiteX10" fmla="*/ 5120 w 917066"/>
                  <a:gd name="connsiteY10" fmla="*/ 106009 h 336535"/>
                  <a:gd name="connsiteX11" fmla="*/ 367079 w 917066"/>
                  <a:gd name="connsiteY11" fmla="*/ 165882 h 336535"/>
                  <a:gd name="connsiteX12" fmla="*/ 335533 w 917066"/>
                  <a:gd name="connsiteY12" fmla="*/ 219229 h 336535"/>
                  <a:gd name="connsiteX0" fmla="*/ 335533 w 917066"/>
                  <a:gd name="connsiteY0" fmla="*/ 219229 h 336535"/>
                  <a:gd name="connsiteX1" fmla="*/ 1450 w 917066"/>
                  <a:gd name="connsiteY1" fmla="*/ 58410 h 336535"/>
                  <a:gd name="connsiteX2" fmla="*/ 522403 w 917066"/>
                  <a:gd name="connsiteY2" fmla="*/ 42319 h 336535"/>
                  <a:gd name="connsiteX3" fmla="*/ 403842 w 917066"/>
                  <a:gd name="connsiteY3" fmla="*/ 309011 h 336535"/>
                  <a:gd name="connsiteX4" fmla="*/ 625080 w 917066"/>
                  <a:gd name="connsiteY4" fmla="*/ 88506 h 336535"/>
                  <a:gd name="connsiteX5" fmla="*/ 917066 w 917066"/>
                  <a:gd name="connsiteY5" fmla="*/ 77865 h 336535"/>
                  <a:gd name="connsiteX6" fmla="*/ 893252 w 917066"/>
                  <a:gd name="connsiteY6" fmla="*/ 115965 h 336535"/>
                  <a:gd name="connsiteX7" fmla="*/ 638566 w 917066"/>
                  <a:gd name="connsiteY7" fmla="*/ 107957 h 336535"/>
                  <a:gd name="connsiteX8" fmla="*/ 398939 w 917066"/>
                  <a:gd name="connsiteY8" fmla="*/ 336463 h 336535"/>
                  <a:gd name="connsiteX9" fmla="*/ 507197 w 917066"/>
                  <a:gd name="connsiteY9" fmla="*/ 58678 h 336535"/>
                  <a:gd name="connsiteX10" fmla="*/ 5120 w 917066"/>
                  <a:gd name="connsiteY10" fmla="*/ 106009 h 336535"/>
                  <a:gd name="connsiteX11" fmla="*/ 463860 w 917066"/>
                  <a:gd name="connsiteY11" fmla="*/ 136252 h 336535"/>
                  <a:gd name="connsiteX12" fmla="*/ 335533 w 917066"/>
                  <a:gd name="connsiteY12" fmla="*/ 219229 h 336535"/>
                  <a:gd name="connsiteX0" fmla="*/ 452361 w 917066"/>
                  <a:gd name="connsiteY0" fmla="*/ 178986 h 336535"/>
                  <a:gd name="connsiteX1" fmla="*/ 1450 w 917066"/>
                  <a:gd name="connsiteY1" fmla="*/ 58410 h 336535"/>
                  <a:gd name="connsiteX2" fmla="*/ 522403 w 917066"/>
                  <a:gd name="connsiteY2" fmla="*/ 42319 h 336535"/>
                  <a:gd name="connsiteX3" fmla="*/ 403842 w 917066"/>
                  <a:gd name="connsiteY3" fmla="*/ 309011 h 336535"/>
                  <a:gd name="connsiteX4" fmla="*/ 625080 w 917066"/>
                  <a:gd name="connsiteY4" fmla="*/ 88506 h 336535"/>
                  <a:gd name="connsiteX5" fmla="*/ 917066 w 917066"/>
                  <a:gd name="connsiteY5" fmla="*/ 77865 h 336535"/>
                  <a:gd name="connsiteX6" fmla="*/ 893252 w 917066"/>
                  <a:gd name="connsiteY6" fmla="*/ 115965 h 336535"/>
                  <a:gd name="connsiteX7" fmla="*/ 638566 w 917066"/>
                  <a:gd name="connsiteY7" fmla="*/ 107957 h 336535"/>
                  <a:gd name="connsiteX8" fmla="*/ 398939 w 917066"/>
                  <a:gd name="connsiteY8" fmla="*/ 336463 h 336535"/>
                  <a:gd name="connsiteX9" fmla="*/ 507197 w 917066"/>
                  <a:gd name="connsiteY9" fmla="*/ 58678 h 336535"/>
                  <a:gd name="connsiteX10" fmla="*/ 5120 w 917066"/>
                  <a:gd name="connsiteY10" fmla="*/ 106009 h 336535"/>
                  <a:gd name="connsiteX11" fmla="*/ 463860 w 917066"/>
                  <a:gd name="connsiteY11" fmla="*/ 136252 h 336535"/>
                  <a:gd name="connsiteX12" fmla="*/ 452361 w 917066"/>
                  <a:gd name="connsiteY12" fmla="*/ 178986 h 336535"/>
                  <a:gd name="connsiteX0" fmla="*/ 425748 w 917066"/>
                  <a:gd name="connsiteY0" fmla="*/ 195567 h 336535"/>
                  <a:gd name="connsiteX1" fmla="*/ 1450 w 917066"/>
                  <a:gd name="connsiteY1" fmla="*/ 58410 h 336535"/>
                  <a:gd name="connsiteX2" fmla="*/ 522403 w 917066"/>
                  <a:gd name="connsiteY2" fmla="*/ 42319 h 336535"/>
                  <a:gd name="connsiteX3" fmla="*/ 403842 w 917066"/>
                  <a:gd name="connsiteY3" fmla="*/ 309011 h 336535"/>
                  <a:gd name="connsiteX4" fmla="*/ 625080 w 917066"/>
                  <a:gd name="connsiteY4" fmla="*/ 88506 h 336535"/>
                  <a:gd name="connsiteX5" fmla="*/ 917066 w 917066"/>
                  <a:gd name="connsiteY5" fmla="*/ 77865 h 336535"/>
                  <a:gd name="connsiteX6" fmla="*/ 893252 w 917066"/>
                  <a:gd name="connsiteY6" fmla="*/ 115965 h 336535"/>
                  <a:gd name="connsiteX7" fmla="*/ 638566 w 917066"/>
                  <a:gd name="connsiteY7" fmla="*/ 107957 h 336535"/>
                  <a:gd name="connsiteX8" fmla="*/ 398939 w 917066"/>
                  <a:gd name="connsiteY8" fmla="*/ 336463 h 336535"/>
                  <a:gd name="connsiteX9" fmla="*/ 507197 w 917066"/>
                  <a:gd name="connsiteY9" fmla="*/ 58678 h 336535"/>
                  <a:gd name="connsiteX10" fmla="*/ 5120 w 917066"/>
                  <a:gd name="connsiteY10" fmla="*/ 106009 h 336535"/>
                  <a:gd name="connsiteX11" fmla="*/ 463860 w 917066"/>
                  <a:gd name="connsiteY11" fmla="*/ 136252 h 336535"/>
                  <a:gd name="connsiteX12" fmla="*/ 425748 w 917066"/>
                  <a:gd name="connsiteY12" fmla="*/ 195567 h 336535"/>
                  <a:gd name="connsiteX0" fmla="*/ 425748 w 917066"/>
                  <a:gd name="connsiteY0" fmla="*/ 195567 h 336535"/>
                  <a:gd name="connsiteX1" fmla="*/ 1450 w 917066"/>
                  <a:gd name="connsiteY1" fmla="*/ 58410 h 336535"/>
                  <a:gd name="connsiteX2" fmla="*/ 522403 w 917066"/>
                  <a:gd name="connsiteY2" fmla="*/ 42319 h 336535"/>
                  <a:gd name="connsiteX3" fmla="*/ 403842 w 917066"/>
                  <a:gd name="connsiteY3" fmla="*/ 309011 h 336535"/>
                  <a:gd name="connsiteX4" fmla="*/ 625080 w 917066"/>
                  <a:gd name="connsiteY4" fmla="*/ 88506 h 336535"/>
                  <a:gd name="connsiteX5" fmla="*/ 917066 w 917066"/>
                  <a:gd name="connsiteY5" fmla="*/ 77865 h 336535"/>
                  <a:gd name="connsiteX6" fmla="*/ 738751 w 917066"/>
                  <a:gd name="connsiteY6" fmla="*/ 180305 h 336535"/>
                  <a:gd name="connsiteX7" fmla="*/ 638566 w 917066"/>
                  <a:gd name="connsiteY7" fmla="*/ 107957 h 336535"/>
                  <a:gd name="connsiteX8" fmla="*/ 398939 w 917066"/>
                  <a:gd name="connsiteY8" fmla="*/ 336463 h 336535"/>
                  <a:gd name="connsiteX9" fmla="*/ 507197 w 917066"/>
                  <a:gd name="connsiteY9" fmla="*/ 58678 h 336535"/>
                  <a:gd name="connsiteX10" fmla="*/ 5120 w 917066"/>
                  <a:gd name="connsiteY10" fmla="*/ 106009 h 336535"/>
                  <a:gd name="connsiteX11" fmla="*/ 463860 w 917066"/>
                  <a:gd name="connsiteY11" fmla="*/ 136252 h 336535"/>
                  <a:gd name="connsiteX12" fmla="*/ 425748 w 917066"/>
                  <a:gd name="connsiteY12" fmla="*/ 195567 h 336535"/>
                  <a:gd name="connsiteX0" fmla="*/ 425748 w 779508"/>
                  <a:gd name="connsiteY0" fmla="*/ 195567 h 336535"/>
                  <a:gd name="connsiteX1" fmla="*/ 1450 w 779508"/>
                  <a:gd name="connsiteY1" fmla="*/ 58410 h 336535"/>
                  <a:gd name="connsiteX2" fmla="*/ 522403 w 779508"/>
                  <a:gd name="connsiteY2" fmla="*/ 42319 h 336535"/>
                  <a:gd name="connsiteX3" fmla="*/ 403842 w 779508"/>
                  <a:gd name="connsiteY3" fmla="*/ 309011 h 336535"/>
                  <a:gd name="connsiteX4" fmla="*/ 625080 w 779508"/>
                  <a:gd name="connsiteY4" fmla="*/ 88506 h 336535"/>
                  <a:gd name="connsiteX5" fmla="*/ 779508 w 779508"/>
                  <a:gd name="connsiteY5" fmla="*/ 162319 h 336535"/>
                  <a:gd name="connsiteX6" fmla="*/ 738751 w 779508"/>
                  <a:gd name="connsiteY6" fmla="*/ 180305 h 336535"/>
                  <a:gd name="connsiteX7" fmla="*/ 638566 w 779508"/>
                  <a:gd name="connsiteY7" fmla="*/ 107957 h 336535"/>
                  <a:gd name="connsiteX8" fmla="*/ 398939 w 779508"/>
                  <a:gd name="connsiteY8" fmla="*/ 336463 h 336535"/>
                  <a:gd name="connsiteX9" fmla="*/ 507197 w 779508"/>
                  <a:gd name="connsiteY9" fmla="*/ 58678 h 336535"/>
                  <a:gd name="connsiteX10" fmla="*/ 5120 w 779508"/>
                  <a:gd name="connsiteY10" fmla="*/ 106009 h 336535"/>
                  <a:gd name="connsiteX11" fmla="*/ 463860 w 779508"/>
                  <a:gd name="connsiteY11" fmla="*/ 136252 h 336535"/>
                  <a:gd name="connsiteX12" fmla="*/ 425748 w 779508"/>
                  <a:gd name="connsiteY12" fmla="*/ 195567 h 33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9508" h="336535">
                    <a:moveTo>
                      <a:pt x="425748" y="195567"/>
                    </a:moveTo>
                    <a:cubicBezTo>
                      <a:pt x="553669" y="161134"/>
                      <a:pt x="7391" y="170403"/>
                      <a:pt x="1450" y="58410"/>
                    </a:cubicBezTo>
                    <a:cubicBezTo>
                      <a:pt x="-28719" y="-27804"/>
                      <a:pt x="420596" y="-5707"/>
                      <a:pt x="522403" y="42319"/>
                    </a:cubicBezTo>
                    <a:cubicBezTo>
                      <a:pt x="624210" y="90345"/>
                      <a:pt x="350719" y="292401"/>
                      <a:pt x="403842" y="309011"/>
                    </a:cubicBezTo>
                    <a:cubicBezTo>
                      <a:pt x="456965" y="325621"/>
                      <a:pt x="537181" y="129389"/>
                      <a:pt x="625080" y="88506"/>
                    </a:cubicBezTo>
                    <a:cubicBezTo>
                      <a:pt x="712979" y="47624"/>
                      <a:pt x="741902" y="170747"/>
                      <a:pt x="779508" y="162319"/>
                    </a:cubicBezTo>
                    <a:lnTo>
                      <a:pt x="738751" y="180305"/>
                    </a:lnTo>
                    <a:cubicBezTo>
                      <a:pt x="693433" y="200388"/>
                      <a:pt x="724294" y="77470"/>
                      <a:pt x="638566" y="107957"/>
                    </a:cubicBezTo>
                    <a:cubicBezTo>
                      <a:pt x="552838" y="138444"/>
                      <a:pt x="541527" y="325655"/>
                      <a:pt x="398939" y="336463"/>
                    </a:cubicBezTo>
                    <a:cubicBezTo>
                      <a:pt x="268864" y="341216"/>
                      <a:pt x="605618" y="110199"/>
                      <a:pt x="507197" y="58678"/>
                    </a:cubicBezTo>
                    <a:cubicBezTo>
                      <a:pt x="408776" y="7157"/>
                      <a:pt x="-15842" y="44711"/>
                      <a:pt x="5120" y="106009"/>
                    </a:cubicBezTo>
                    <a:cubicBezTo>
                      <a:pt x="52365" y="215714"/>
                      <a:pt x="544822" y="131887"/>
                      <a:pt x="463860" y="136252"/>
                    </a:cubicBezTo>
                    <a:lnTo>
                      <a:pt x="425748" y="195567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箭头: 右 81">
                <a:extLst>
                  <a:ext uri="{FF2B5EF4-FFF2-40B4-BE49-F238E27FC236}">
                    <a16:creationId xmlns:a16="http://schemas.microsoft.com/office/drawing/2014/main" id="{99C42713-BB28-4F77-A9E9-103677AF258C}"/>
                  </a:ext>
                </a:extLst>
              </p:cNvPr>
              <p:cNvSpPr/>
              <p:nvPr/>
            </p:nvSpPr>
            <p:spPr>
              <a:xfrm rot="10275498">
                <a:off x="4660266" y="1187741"/>
                <a:ext cx="241300" cy="45719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箭头: 右 82">
                <a:extLst>
                  <a:ext uri="{FF2B5EF4-FFF2-40B4-BE49-F238E27FC236}">
                    <a16:creationId xmlns:a16="http://schemas.microsoft.com/office/drawing/2014/main" id="{BCE058F5-45DC-42B0-AB82-7F182D5AAAD2}"/>
                  </a:ext>
                </a:extLst>
              </p:cNvPr>
              <p:cNvSpPr/>
              <p:nvPr/>
            </p:nvSpPr>
            <p:spPr>
              <a:xfrm rot="12032234">
                <a:off x="5117466" y="1236002"/>
                <a:ext cx="241300" cy="45719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85F59BC6-589E-451E-B644-FB780DBCE19D}"/>
                  </a:ext>
                </a:extLst>
              </p:cNvPr>
              <p:cNvGrpSpPr/>
              <p:nvPr/>
            </p:nvGrpSpPr>
            <p:grpSpPr>
              <a:xfrm>
                <a:off x="4460747" y="1198536"/>
                <a:ext cx="1040595" cy="383679"/>
                <a:chOff x="4394072" y="1485900"/>
                <a:chExt cx="1040595" cy="383679"/>
              </a:xfrm>
            </p:grpSpPr>
            <p:grpSp>
              <p:nvGrpSpPr>
                <p:cNvPr id="85" name="组合 84">
                  <a:extLst>
                    <a:ext uri="{FF2B5EF4-FFF2-40B4-BE49-F238E27FC236}">
                      <a16:creationId xmlns:a16="http://schemas.microsoft.com/office/drawing/2014/main" id="{83DCA195-DE8A-45BE-8500-B7AE57354DA6}"/>
                    </a:ext>
                  </a:extLst>
                </p:cNvPr>
                <p:cNvGrpSpPr/>
                <p:nvPr/>
              </p:nvGrpSpPr>
              <p:grpSpPr>
                <a:xfrm>
                  <a:off x="4394072" y="1485900"/>
                  <a:ext cx="173843" cy="123824"/>
                  <a:chOff x="4177332" y="1417319"/>
                  <a:chExt cx="291523" cy="207645"/>
                </a:xfrm>
              </p:grpSpPr>
              <p:sp>
                <p:nvSpPr>
                  <p:cNvPr id="87" name="矩形 118">
                    <a:extLst>
                      <a:ext uri="{FF2B5EF4-FFF2-40B4-BE49-F238E27FC236}">
                        <a16:creationId xmlns:a16="http://schemas.microsoft.com/office/drawing/2014/main" id="{EA8B33FF-FC33-479B-ABA0-40533E6B9797}"/>
                      </a:ext>
                    </a:extLst>
                  </p:cNvPr>
                  <p:cNvSpPr/>
                  <p:nvPr/>
                </p:nvSpPr>
                <p:spPr>
                  <a:xfrm rot="9798595">
                    <a:off x="4194802" y="1420151"/>
                    <a:ext cx="257368" cy="173759"/>
                  </a:xfrm>
                  <a:custGeom>
                    <a:avLst/>
                    <a:gdLst>
                      <a:gd name="connsiteX0" fmla="*/ 0 w 1657350"/>
                      <a:gd name="connsiteY0" fmla="*/ 0 h 47625"/>
                      <a:gd name="connsiteX1" fmla="*/ 1657350 w 1657350"/>
                      <a:gd name="connsiteY1" fmla="*/ 0 h 47625"/>
                      <a:gd name="connsiteX2" fmla="*/ 1657350 w 1657350"/>
                      <a:gd name="connsiteY2" fmla="*/ 47625 h 47625"/>
                      <a:gd name="connsiteX3" fmla="*/ 0 w 1657350"/>
                      <a:gd name="connsiteY3" fmla="*/ 47625 h 47625"/>
                      <a:gd name="connsiteX4" fmla="*/ 0 w 1657350"/>
                      <a:gd name="connsiteY4" fmla="*/ 0 h 47625"/>
                      <a:gd name="connsiteX0" fmla="*/ 0 w 1657350"/>
                      <a:gd name="connsiteY0" fmla="*/ 0 h 47625"/>
                      <a:gd name="connsiteX1" fmla="*/ 942975 w 1657350"/>
                      <a:gd name="connsiteY1" fmla="*/ 0 h 47625"/>
                      <a:gd name="connsiteX2" fmla="*/ 1657350 w 1657350"/>
                      <a:gd name="connsiteY2" fmla="*/ 0 h 47625"/>
                      <a:gd name="connsiteX3" fmla="*/ 1657350 w 1657350"/>
                      <a:gd name="connsiteY3" fmla="*/ 47625 h 47625"/>
                      <a:gd name="connsiteX4" fmla="*/ 0 w 1657350"/>
                      <a:gd name="connsiteY4" fmla="*/ 47625 h 47625"/>
                      <a:gd name="connsiteX5" fmla="*/ 0 w 1657350"/>
                      <a:gd name="connsiteY5" fmla="*/ 0 h 47625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0 w 1657350"/>
                      <a:gd name="connsiteY4" fmla="*/ 190500 h 190500"/>
                      <a:gd name="connsiteX5" fmla="*/ 0 w 1657350"/>
                      <a:gd name="connsiteY5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14400 w 1657350"/>
                      <a:gd name="connsiteY4" fmla="*/ 190500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5286 h 192911"/>
                      <a:gd name="connsiteX1" fmla="*/ 483394 w 1657350"/>
                      <a:gd name="connsiteY1" fmla="*/ 61942 h 192911"/>
                      <a:gd name="connsiteX2" fmla="*/ 914400 w 1657350"/>
                      <a:gd name="connsiteY2" fmla="*/ 2411 h 192911"/>
                      <a:gd name="connsiteX3" fmla="*/ 1657350 w 1657350"/>
                      <a:gd name="connsiteY3" fmla="*/ 145286 h 192911"/>
                      <a:gd name="connsiteX4" fmla="*/ 1657350 w 1657350"/>
                      <a:gd name="connsiteY4" fmla="*/ 192911 h 192911"/>
                      <a:gd name="connsiteX5" fmla="*/ 933450 w 1657350"/>
                      <a:gd name="connsiteY5" fmla="*/ 69086 h 192911"/>
                      <a:gd name="connsiteX6" fmla="*/ 0 w 1657350"/>
                      <a:gd name="connsiteY6" fmla="*/ 192911 h 192911"/>
                      <a:gd name="connsiteX7" fmla="*/ 0 w 1657350"/>
                      <a:gd name="connsiteY7" fmla="*/ 145286 h 192911"/>
                      <a:gd name="connsiteX0" fmla="*/ 0 w 1657350"/>
                      <a:gd name="connsiteY0" fmla="*/ 145286 h 192911"/>
                      <a:gd name="connsiteX1" fmla="*/ 483394 w 1657350"/>
                      <a:gd name="connsiteY1" fmla="*/ 61942 h 192911"/>
                      <a:gd name="connsiteX2" fmla="*/ 914400 w 1657350"/>
                      <a:gd name="connsiteY2" fmla="*/ 2411 h 192911"/>
                      <a:gd name="connsiteX3" fmla="*/ 1657350 w 1657350"/>
                      <a:gd name="connsiteY3" fmla="*/ 145286 h 192911"/>
                      <a:gd name="connsiteX4" fmla="*/ 1657350 w 1657350"/>
                      <a:gd name="connsiteY4" fmla="*/ 192911 h 192911"/>
                      <a:gd name="connsiteX5" fmla="*/ 933450 w 1657350"/>
                      <a:gd name="connsiteY5" fmla="*/ 69086 h 192911"/>
                      <a:gd name="connsiteX6" fmla="*/ 485775 w 1657350"/>
                      <a:gd name="connsiteY6" fmla="*/ 119093 h 192911"/>
                      <a:gd name="connsiteX7" fmla="*/ 0 w 1657350"/>
                      <a:gd name="connsiteY7" fmla="*/ 192911 h 192911"/>
                      <a:gd name="connsiteX8" fmla="*/ 0 w 1657350"/>
                      <a:gd name="connsiteY8" fmla="*/ 145286 h 192911"/>
                      <a:gd name="connsiteX0" fmla="*/ 0 w 1671637"/>
                      <a:gd name="connsiteY0" fmla="*/ 2053 h 247322"/>
                      <a:gd name="connsiteX1" fmla="*/ 497681 w 1671637"/>
                      <a:gd name="connsiteY1" fmla="*/ 116353 h 247322"/>
                      <a:gd name="connsiteX2" fmla="*/ 928687 w 1671637"/>
                      <a:gd name="connsiteY2" fmla="*/ 56822 h 247322"/>
                      <a:gd name="connsiteX3" fmla="*/ 1671637 w 1671637"/>
                      <a:gd name="connsiteY3" fmla="*/ 199697 h 247322"/>
                      <a:gd name="connsiteX4" fmla="*/ 1671637 w 1671637"/>
                      <a:gd name="connsiteY4" fmla="*/ 247322 h 247322"/>
                      <a:gd name="connsiteX5" fmla="*/ 947737 w 1671637"/>
                      <a:gd name="connsiteY5" fmla="*/ 123497 h 247322"/>
                      <a:gd name="connsiteX6" fmla="*/ 500062 w 1671637"/>
                      <a:gd name="connsiteY6" fmla="*/ 173504 h 247322"/>
                      <a:gd name="connsiteX7" fmla="*/ 14287 w 1671637"/>
                      <a:gd name="connsiteY7" fmla="*/ 247322 h 247322"/>
                      <a:gd name="connsiteX8" fmla="*/ 0 w 1671637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78781 w 1678781"/>
                      <a:gd name="connsiteY3" fmla="*/ 199697 h 247322"/>
                      <a:gd name="connsiteX4" fmla="*/ 1678781 w 1678781"/>
                      <a:gd name="connsiteY4" fmla="*/ 247322 h 247322"/>
                      <a:gd name="connsiteX5" fmla="*/ 954881 w 1678781"/>
                      <a:gd name="connsiteY5" fmla="*/ 123497 h 247322"/>
                      <a:gd name="connsiteX6" fmla="*/ 507206 w 1678781"/>
                      <a:gd name="connsiteY6" fmla="*/ 173504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78781 w 1678781"/>
                      <a:gd name="connsiteY3" fmla="*/ 199697 h 247322"/>
                      <a:gd name="connsiteX4" fmla="*/ 1678781 w 1678781"/>
                      <a:gd name="connsiteY4" fmla="*/ 247322 h 247322"/>
                      <a:gd name="connsiteX5" fmla="*/ 954881 w 1678781"/>
                      <a:gd name="connsiteY5" fmla="*/ 123497 h 247322"/>
                      <a:gd name="connsiteX6" fmla="*/ 514350 w 1678781"/>
                      <a:gd name="connsiteY6" fmla="*/ 71110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78781 w 1678781"/>
                      <a:gd name="connsiteY3" fmla="*/ 199697 h 247322"/>
                      <a:gd name="connsiteX4" fmla="*/ 1678781 w 1678781"/>
                      <a:gd name="connsiteY4" fmla="*/ 247322 h 247322"/>
                      <a:gd name="connsiteX5" fmla="*/ 940593 w 1678781"/>
                      <a:gd name="connsiteY5" fmla="*/ 23485 h 247322"/>
                      <a:gd name="connsiteX6" fmla="*/ 514350 w 1678781"/>
                      <a:gd name="connsiteY6" fmla="*/ 71110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52588 w 1678781"/>
                      <a:gd name="connsiteY3" fmla="*/ 147309 h 247322"/>
                      <a:gd name="connsiteX4" fmla="*/ 1678781 w 1678781"/>
                      <a:gd name="connsiteY4" fmla="*/ 247322 h 247322"/>
                      <a:gd name="connsiteX5" fmla="*/ 940593 w 1678781"/>
                      <a:gd name="connsiteY5" fmla="*/ 23485 h 247322"/>
                      <a:gd name="connsiteX6" fmla="*/ 514350 w 1678781"/>
                      <a:gd name="connsiteY6" fmla="*/ 71110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62112"/>
                      <a:gd name="connsiteY0" fmla="*/ 2053 h 147309"/>
                      <a:gd name="connsiteX1" fmla="*/ 504825 w 1662112"/>
                      <a:gd name="connsiteY1" fmla="*/ 116353 h 147309"/>
                      <a:gd name="connsiteX2" fmla="*/ 935831 w 1662112"/>
                      <a:gd name="connsiteY2" fmla="*/ 56822 h 147309"/>
                      <a:gd name="connsiteX3" fmla="*/ 1652588 w 1662112"/>
                      <a:gd name="connsiteY3" fmla="*/ 147309 h 147309"/>
                      <a:gd name="connsiteX4" fmla="*/ 1662112 w 1662112"/>
                      <a:gd name="connsiteY4" fmla="*/ 121116 h 147309"/>
                      <a:gd name="connsiteX5" fmla="*/ 940593 w 1662112"/>
                      <a:gd name="connsiteY5" fmla="*/ 23485 h 147309"/>
                      <a:gd name="connsiteX6" fmla="*/ 514350 w 1662112"/>
                      <a:gd name="connsiteY6" fmla="*/ 71110 h 147309"/>
                      <a:gd name="connsiteX7" fmla="*/ 0 w 1662112"/>
                      <a:gd name="connsiteY7" fmla="*/ 47297 h 147309"/>
                      <a:gd name="connsiteX8" fmla="*/ 7144 w 1662112"/>
                      <a:gd name="connsiteY8" fmla="*/ 2053 h 147309"/>
                      <a:gd name="connsiteX0" fmla="*/ 7144 w 1662112"/>
                      <a:gd name="connsiteY0" fmla="*/ 2053 h 147309"/>
                      <a:gd name="connsiteX1" fmla="*/ 504825 w 1662112"/>
                      <a:gd name="connsiteY1" fmla="*/ 116353 h 147309"/>
                      <a:gd name="connsiteX2" fmla="*/ 935831 w 1662112"/>
                      <a:gd name="connsiteY2" fmla="*/ 56822 h 147309"/>
                      <a:gd name="connsiteX3" fmla="*/ 1652588 w 1662112"/>
                      <a:gd name="connsiteY3" fmla="*/ 147309 h 147309"/>
                      <a:gd name="connsiteX4" fmla="*/ 1662112 w 1662112"/>
                      <a:gd name="connsiteY4" fmla="*/ 121116 h 147309"/>
                      <a:gd name="connsiteX5" fmla="*/ 940593 w 1662112"/>
                      <a:gd name="connsiteY5" fmla="*/ 23485 h 147309"/>
                      <a:gd name="connsiteX6" fmla="*/ 514350 w 1662112"/>
                      <a:gd name="connsiteY6" fmla="*/ 71110 h 147309"/>
                      <a:gd name="connsiteX7" fmla="*/ 0 w 1662112"/>
                      <a:gd name="connsiteY7" fmla="*/ 47297 h 147309"/>
                      <a:gd name="connsiteX8" fmla="*/ 7144 w 1662112"/>
                      <a:gd name="connsiteY8" fmla="*/ 2053 h 147309"/>
                      <a:gd name="connsiteX0" fmla="*/ 7144 w 1662112"/>
                      <a:gd name="connsiteY0" fmla="*/ 2053 h 159215"/>
                      <a:gd name="connsiteX1" fmla="*/ 504825 w 1662112"/>
                      <a:gd name="connsiteY1" fmla="*/ 116353 h 159215"/>
                      <a:gd name="connsiteX2" fmla="*/ 935831 w 1662112"/>
                      <a:gd name="connsiteY2" fmla="*/ 56822 h 159215"/>
                      <a:gd name="connsiteX3" fmla="*/ 1643063 w 1662112"/>
                      <a:gd name="connsiteY3" fmla="*/ 159215 h 159215"/>
                      <a:gd name="connsiteX4" fmla="*/ 1662112 w 1662112"/>
                      <a:gd name="connsiteY4" fmla="*/ 121116 h 159215"/>
                      <a:gd name="connsiteX5" fmla="*/ 940593 w 1662112"/>
                      <a:gd name="connsiteY5" fmla="*/ 23485 h 159215"/>
                      <a:gd name="connsiteX6" fmla="*/ 514350 w 1662112"/>
                      <a:gd name="connsiteY6" fmla="*/ 71110 h 159215"/>
                      <a:gd name="connsiteX7" fmla="*/ 0 w 1662112"/>
                      <a:gd name="connsiteY7" fmla="*/ 47297 h 159215"/>
                      <a:gd name="connsiteX8" fmla="*/ 7144 w 1662112"/>
                      <a:gd name="connsiteY8" fmla="*/ 2053 h 159215"/>
                      <a:gd name="connsiteX0" fmla="*/ 7144 w 1662112"/>
                      <a:gd name="connsiteY0" fmla="*/ 2053 h 159215"/>
                      <a:gd name="connsiteX1" fmla="*/ 504825 w 1662112"/>
                      <a:gd name="connsiteY1" fmla="*/ 116353 h 159215"/>
                      <a:gd name="connsiteX2" fmla="*/ 935831 w 1662112"/>
                      <a:gd name="connsiteY2" fmla="*/ 56822 h 159215"/>
                      <a:gd name="connsiteX3" fmla="*/ 1643063 w 1662112"/>
                      <a:gd name="connsiteY3" fmla="*/ 159215 h 159215"/>
                      <a:gd name="connsiteX4" fmla="*/ 1662112 w 1662112"/>
                      <a:gd name="connsiteY4" fmla="*/ 121116 h 159215"/>
                      <a:gd name="connsiteX5" fmla="*/ 940593 w 1662112"/>
                      <a:gd name="connsiteY5" fmla="*/ 23485 h 159215"/>
                      <a:gd name="connsiteX6" fmla="*/ 514350 w 1662112"/>
                      <a:gd name="connsiteY6" fmla="*/ 71110 h 159215"/>
                      <a:gd name="connsiteX7" fmla="*/ 0 w 1662112"/>
                      <a:gd name="connsiteY7" fmla="*/ 47297 h 159215"/>
                      <a:gd name="connsiteX8" fmla="*/ 7144 w 1662112"/>
                      <a:gd name="connsiteY8" fmla="*/ 2053 h 159215"/>
                      <a:gd name="connsiteX0" fmla="*/ 7144 w 1662112"/>
                      <a:gd name="connsiteY0" fmla="*/ 2053 h 159215"/>
                      <a:gd name="connsiteX1" fmla="*/ 504825 w 1662112"/>
                      <a:gd name="connsiteY1" fmla="*/ 116353 h 159215"/>
                      <a:gd name="connsiteX2" fmla="*/ 935831 w 1662112"/>
                      <a:gd name="connsiteY2" fmla="*/ 56822 h 159215"/>
                      <a:gd name="connsiteX3" fmla="*/ 1643063 w 1662112"/>
                      <a:gd name="connsiteY3" fmla="*/ 159215 h 159215"/>
                      <a:gd name="connsiteX4" fmla="*/ 1662112 w 1662112"/>
                      <a:gd name="connsiteY4" fmla="*/ 121116 h 159215"/>
                      <a:gd name="connsiteX5" fmla="*/ 940593 w 1662112"/>
                      <a:gd name="connsiteY5" fmla="*/ 23485 h 159215"/>
                      <a:gd name="connsiteX6" fmla="*/ 514350 w 1662112"/>
                      <a:gd name="connsiteY6" fmla="*/ 71110 h 159215"/>
                      <a:gd name="connsiteX7" fmla="*/ 0 w 1662112"/>
                      <a:gd name="connsiteY7" fmla="*/ 47297 h 159215"/>
                      <a:gd name="connsiteX8" fmla="*/ 7144 w 1662112"/>
                      <a:gd name="connsiteY8" fmla="*/ 2053 h 159215"/>
                      <a:gd name="connsiteX0" fmla="*/ 7144 w 1643063"/>
                      <a:gd name="connsiteY0" fmla="*/ 2053 h 183028"/>
                      <a:gd name="connsiteX1" fmla="*/ 504825 w 1643063"/>
                      <a:gd name="connsiteY1" fmla="*/ 116353 h 183028"/>
                      <a:gd name="connsiteX2" fmla="*/ 935831 w 1643063"/>
                      <a:gd name="connsiteY2" fmla="*/ 56822 h 183028"/>
                      <a:gd name="connsiteX3" fmla="*/ 1643063 w 1643063"/>
                      <a:gd name="connsiteY3" fmla="*/ 159215 h 183028"/>
                      <a:gd name="connsiteX4" fmla="*/ 1633537 w 1643063"/>
                      <a:gd name="connsiteY4" fmla="*/ 183028 h 183028"/>
                      <a:gd name="connsiteX5" fmla="*/ 940593 w 1643063"/>
                      <a:gd name="connsiteY5" fmla="*/ 23485 h 183028"/>
                      <a:gd name="connsiteX6" fmla="*/ 514350 w 1643063"/>
                      <a:gd name="connsiteY6" fmla="*/ 71110 h 183028"/>
                      <a:gd name="connsiteX7" fmla="*/ 0 w 1643063"/>
                      <a:gd name="connsiteY7" fmla="*/ 47297 h 183028"/>
                      <a:gd name="connsiteX8" fmla="*/ 7144 w 1643063"/>
                      <a:gd name="connsiteY8" fmla="*/ 2053 h 183028"/>
                      <a:gd name="connsiteX0" fmla="*/ 7144 w 1643063"/>
                      <a:gd name="connsiteY0" fmla="*/ 2053 h 197315"/>
                      <a:gd name="connsiteX1" fmla="*/ 504825 w 1643063"/>
                      <a:gd name="connsiteY1" fmla="*/ 116353 h 197315"/>
                      <a:gd name="connsiteX2" fmla="*/ 935831 w 1643063"/>
                      <a:gd name="connsiteY2" fmla="*/ 56822 h 197315"/>
                      <a:gd name="connsiteX3" fmla="*/ 1643063 w 1643063"/>
                      <a:gd name="connsiteY3" fmla="*/ 159215 h 197315"/>
                      <a:gd name="connsiteX4" fmla="*/ 1619249 w 1643063"/>
                      <a:gd name="connsiteY4" fmla="*/ 197315 h 197315"/>
                      <a:gd name="connsiteX5" fmla="*/ 940593 w 1643063"/>
                      <a:gd name="connsiteY5" fmla="*/ 23485 h 197315"/>
                      <a:gd name="connsiteX6" fmla="*/ 514350 w 1643063"/>
                      <a:gd name="connsiteY6" fmla="*/ 71110 h 197315"/>
                      <a:gd name="connsiteX7" fmla="*/ 0 w 1643063"/>
                      <a:gd name="connsiteY7" fmla="*/ 47297 h 197315"/>
                      <a:gd name="connsiteX8" fmla="*/ 7144 w 1643063"/>
                      <a:gd name="connsiteY8" fmla="*/ 2053 h 197315"/>
                      <a:gd name="connsiteX0" fmla="*/ 7144 w 1643063"/>
                      <a:gd name="connsiteY0" fmla="*/ 2053 h 197315"/>
                      <a:gd name="connsiteX1" fmla="*/ 504825 w 1643063"/>
                      <a:gd name="connsiteY1" fmla="*/ 116353 h 197315"/>
                      <a:gd name="connsiteX2" fmla="*/ 935831 w 1643063"/>
                      <a:gd name="connsiteY2" fmla="*/ 56822 h 197315"/>
                      <a:gd name="connsiteX3" fmla="*/ 1643063 w 1643063"/>
                      <a:gd name="connsiteY3" fmla="*/ 159215 h 197315"/>
                      <a:gd name="connsiteX4" fmla="*/ 1619249 w 1643063"/>
                      <a:gd name="connsiteY4" fmla="*/ 197315 h 197315"/>
                      <a:gd name="connsiteX5" fmla="*/ 940593 w 1643063"/>
                      <a:gd name="connsiteY5" fmla="*/ 23485 h 197315"/>
                      <a:gd name="connsiteX6" fmla="*/ 514350 w 1643063"/>
                      <a:gd name="connsiteY6" fmla="*/ 71110 h 197315"/>
                      <a:gd name="connsiteX7" fmla="*/ 0 w 1643063"/>
                      <a:gd name="connsiteY7" fmla="*/ 47297 h 197315"/>
                      <a:gd name="connsiteX8" fmla="*/ 7144 w 1643063"/>
                      <a:gd name="connsiteY8" fmla="*/ 2053 h 197315"/>
                      <a:gd name="connsiteX0" fmla="*/ 7144 w 1643063"/>
                      <a:gd name="connsiteY0" fmla="*/ 2053 h 197315"/>
                      <a:gd name="connsiteX1" fmla="*/ 504825 w 1643063"/>
                      <a:gd name="connsiteY1" fmla="*/ 116353 h 197315"/>
                      <a:gd name="connsiteX2" fmla="*/ 935831 w 1643063"/>
                      <a:gd name="connsiteY2" fmla="*/ 56822 h 197315"/>
                      <a:gd name="connsiteX3" fmla="*/ 1643063 w 1643063"/>
                      <a:gd name="connsiteY3" fmla="*/ 159215 h 197315"/>
                      <a:gd name="connsiteX4" fmla="*/ 1619249 w 1643063"/>
                      <a:gd name="connsiteY4" fmla="*/ 197315 h 197315"/>
                      <a:gd name="connsiteX5" fmla="*/ 940593 w 1643063"/>
                      <a:gd name="connsiteY5" fmla="*/ 23485 h 197315"/>
                      <a:gd name="connsiteX6" fmla="*/ 514350 w 1643063"/>
                      <a:gd name="connsiteY6" fmla="*/ 71110 h 197315"/>
                      <a:gd name="connsiteX7" fmla="*/ 0 w 1643063"/>
                      <a:gd name="connsiteY7" fmla="*/ 47297 h 197315"/>
                      <a:gd name="connsiteX8" fmla="*/ 7144 w 1643063"/>
                      <a:gd name="connsiteY8" fmla="*/ 2053 h 197315"/>
                      <a:gd name="connsiteX0" fmla="*/ 7144 w 1643063"/>
                      <a:gd name="connsiteY0" fmla="*/ 2053 h 404510"/>
                      <a:gd name="connsiteX1" fmla="*/ 504825 w 1643063"/>
                      <a:gd name="connsiteY1" fmla="*/ 116353 h 404510"/>
                      <a:gd name="connsiteX2" fmla="*/ 1115670 w 1643063"/>
                      <a:gd name="connsiteY2" fmla="*/ 404510 h 404510"/>
                      <a:gd name="connsiteX3" fmla="*/ 1643063 w 1643063"/>
                      <a:gd name="connsiteY3" fmla="*/ 159215 h 404510"/>
                      <a:gd name="connsiteX4" fmla="*/ 1619249 w 1643063"/>
                      <a:gd name="connsiteY4" fmla="*/ 197315 h 404510"/>
                      <a:gd name="connsiteX5" fmla="*/ 940593 w 1643063"/>
                      <a:gd name="connsiteY5" fmla="*/ 23485 h 404510"/>
                      <a:gd name="connsiteX6" fmla="*/ 514350 w 1643063"/>
                      <a:gd name="connsiteY6" fmla="*/ 71110 h 404510"/>
                      <a:gd name="connsiteX7" fmla="*/ 0 w 1643063"/>
                      <a:gd name="connsiteY7" fmla="*/ 47297 h 404510"/>
                      <a:gd name="connsiteX8" fmla="*/ 7144 w 1643063"/>
                      <a:gd name="connsiteY8" fmla="*/ 2053 h 404510"/>
                      <a:gd name="connsiteX0" fmla="*/ 7144 w 1643063"/>
                      <a:gd name="connsiteY0" fmla="*/ 2053 h 404510"/>
                      <a:gd name="connsiteX1" fmla="*/ 504825 w 1643063"/>
                      <a:gd name="connsiteY1" fmla="*/ 116353 h 404510"/>
                      <a:gd name="connsiteX2" fmla="*/ 1115670 w 1643063"/>
                      <a:gd name="connsiteY2" fmla="*/ 404510 h 404510"/>
                      <a:gd name="connsiteX3" fmla="*/ 1643063 w 1643063"/>
                      <a:gd name="connsiteY3" fmla="*/ 159215 h 404510"/>
                      <a:gd name="connsiteX4" fmla="*/ 1619249 w 1643063"/>
                      <a:gd name="connsiteY4" fmla="*/ 197315 h 404510"/>
                      <a:gd name="connsiteX5" fmla="*/ 1104878 w 1643063"/>
                      <a:gd name="connsiteY5" fmla="*/ 380238 h 404510"/>
                      <a:gd name="connsiteX6" fmla="*/ 514350 w 1643063"/>
                      <a:gd name="connsiteY6" fmla="*/ 71110 h 404510"/>
                      <a:gd name="connsiteX7" fmla="*/ 0 w 1643063"/>
                      <a:gd name="connsiteY7" fmla="*/ 47297 h 404510"/>
                      <a:gd name="connsiteX8" fmla="*/ 7144 w 1643063"/>
                      <a:gd name="connsiteY8" fmla="*/ 2053 h 404510"/>
                      <a:gd name="connsiteX0" fmla="*/ 7144 w 1643063"/>
                      <a:gd name="connsiteY0" fmla="*/ 2053 h 404510"/>
                      <a:gd name="connsiteX1" fmla="*/ 504825 w 1643063"/>
                      <a:gd name="connsiteY1" fmla="*/ 116353 h 404510"/>
                      <a:gd name="connsiteX2" fmla="*/ 1115670 w 1643063"/>
                      <a:gd name="connsiteY2" fmla="*/ 404510 h 404510"/>
                      <a:gd name="connsiteX3" fmla="*/ 1643063 w 1643063"/>
                      <a:gd name="connsiteY3" fmla="*/ 159215 h 404510"/>
                      <a:gd name="connsiteX4" fmla="*/ 1619249 w 1643063"/>
                      <a:gd name="connsiteY4" fmla="*/ 197315 h 404510"/>
                      <a:gd name="connsiteX5" fmla="*/ 1104878 w 1643063"/>
                      <a:gd name="connsiteY5" fmla="*/ 380238 h 404510"/>
                      <a:gd name="connsiteX6" fmla="*/ 838799 w 1643063"/>
                      <a:gd name="connsiteY6" fmla="*/ 225834 h 404510"/>
                      <a:gd name="connsiteX7" fmla="*/ 514350 w 1643063"/>
                      <a:gd name="connsiteY7" fmla="*/ 71110 h 404510"/>
                      <a:gd name="connsiteX8" fmla="*/ 0 w 1643063"/>
                      <a:gd name="connsiteY8" fmla="*/ 47297 h 404510"/>
                      <a:gd name="connsiteX9" fmla="*/ 7144 w 1643063"/>
                      <a:gd name="connsiteY9" fmla="*/ 2053 h 404510"/>
                      <a:gd name="connsiteX0" fmla="*/ 7144 w 1643063"/>
                      <a:gd name="connsiteY0" fmla="*/ 2053 h 405801"/>
                      <a:gd name="connsiteX1" fmla="*/ 504825 w 1643063"/>
                      <a:gd name="connsiteY1" fmla="*/ 116353 h 405801"/>
                      <a:gd name="connsiteX2" fmla="*/ 801127 w 1643063"/>
                      <a:gd name="connsiteY2" fmla="*/ 249932 h 405801"/>
                      <a:gd name="connsiteX3" fmla="*/ 1115670 w 1643063"/>
                      <a:gd name="connsiteY3" fmla="*/ 404510 h 405801"/>
                      <a:gd name="connsiteX4" fmla="*/ 1643063 w 1643063"/>
                      <a:gd name="connsiteY4" fmla="*/ 159215 h 405801"/>
                      <a:gd name="connsiteX5" fmla="*/ 1619249 w 1643063"/>
                      <a:gd name="connsiteY5" fmla="*/ 197315 h 405801"/>
                      <a:gd name="connsiteX6" fmla="*/ 1104878 w 1643063"/>
                      <a:gd name="connsiteY6" fmla="*/ 380238 h 405801"/>
                      <a:gd name="connsiteX7" fmla="*/ 838799 w 1643063"/>
                      <a:gd name="connsiteY7" fmla="*/ 225834 h 405801"/>
                      <a:gd name="connsiteX8" fmla="*/ 514350 w 1643063"/>
                      <a:gd name="connsiteY8" fmla="*/ 71110 h 405801"/>
                      <a:gd name="connsiteX9" fmla="*/ 0 w 1643063"/>
                      <a:gd name="connsiteY9" fmla="*/ 47297 h 405801"/>
                      <a:gd name="connsiteX10" fmla="*/ 7144 w 1643063"/>
                      <a:gd name="connsiteY10" fmla="*/ 2053 h 405801"/>
                      <a:gd name="connsiteX0" fmla="*/ 7144 w 1643063"/>
                      <a:gd name="connsiteY0" fmla="*/ 2053 h 405801"/>
                      <a:gd name="connsiteX1" fmla="*/ 504825 w 1643063"/>
                      <a:gd name="connsiteY1" fmla="*/ 116353 h 405801"/>
                      <a:gd name="connsiteX2" fmla="*/ 801127 w 1643063"/>
                      <a:gd name="connsiteY2" fmla="*/ 249932 h 405801"/>
                      <a:gd name="connsiteX3" fmla="*/ 1115670 w 1643063"/>
                      <a:gd name="connsiteY3" fmla="*/ 404510 h 405801"/>
                      <a:gd name="connsiteX4" fmla="*/ 1643063 w 1643063"/>
                      <a:gd name="connsiteY4" fmla="*/ 159215 h 405801"/>
                      <a:gd name="connsiteX5" fmla="*/ 1619249 w 1643063"/>
                      <a:gd name="connsiteY5" fmla="*/ 197315 h 405801"/>
                      <a:gd name="connsiteX6" fmla="*/ 1104878 w 1643063"/>
                      <a:gd name="connsiteY6" fmla="*/ 380238 h 405801"/>
                      <a:gd name="connsiteX7" fmla="*/ 1114969 w 1643063"/>
                      <a:gd name="connsiteY7" fmla="*/ 126998 h 405801"/>
                      <a:gd name="connsiteX8" fmla="*/ 514350 w 1643063"/>
                      <a:gd name="connsiteY8" fmla="*/ 71110 h 405801"/>
                      <a:gd name="connsiteX9" fmla="*/ 0 w 1643063"/>
                      <a:gd name="connsiteY9" fmla="*/ 47297 h 405801"/>
                      <a:gd name="connsiteX10" fmla="*/ 7144 w 1643063"/>
                      <a:gd name="connsiteY10" fmla="*/ 2053 h 405801"/>
                      <a:gd name="connsiteX0" fmla="*/ 7144 w 1643063"/>
                      <a:gd name="connsiteY0" fmla="*/ 2053 h 405242"/>
                      <a:gd name="connsiteX1" fmla="*/ 504825 w 1643063"/>
                      <a:gd name="connsiteY1" fmla="*/ 116353 h 405242"/>
                      <a:gd name="connsiteX2" fmla="*/ 1074877 w 1643063"/>
                      <a:gd name="connsiteY2" fmla="*/ 148223 h 405242"/>
                      <a:gd name="connsiteX3" fmla="*/ 1115670 w 1643063"/>
                      <a:gd name="connsiteY3" fmla="*/ 404510 h 405242"/>
                      <a:gd name="connsiteX4" fmla="*/ 1643063 w 1643063"/>
                      <a:gd name="connsiteY4" fmla="*/ 159215 h 405242"/>
                      <a:gd name="connsiteX5" fmla="*/ 1619249 w 1643063"/>
                      <a:gd name="connsiteY5" fmla="*/ 197315 h 405242"/>
                      <a:gd name="connsiteX6" fmla="*/ 1104878 w 1643063"/>
                      <a:gd name="connsiteY6" fmla="*/ 380238 h 405242"/>
                      <a:gd name="connsiteX7" fmla="*/ 1114969 w 1643063"/>
                      <a:gd name="connsiteY7" fmla="*/ 126998 h 405242"/>
                      <a:gd name="connsiteX8" fmla="*/ 514350 w 1643063"/>
                      <a:gd name="connsiteY8" fmla="*/ 71110 h 405242"/>
                      <a:gd name="connsiteX9" fmla="*/ 0 w 1643063"/>
                      <a:gd name="connsiteY9" fmla="*/ 47297 h 405242"/>
                      <a:gd name="connsiteX10" fmla="*/ 7144 w 1643063"/>
                      <a:gd name="connsiteY10" fmla="*/ 2053 h 405242"/>
                      <a:gd name="connsiteX0" fmla="*/ 7144 w 1643063"/>
                      <a:gd name="connsiteY0" fmla="*/ 2053 h 405943"/>
                      <a:gd name="connsiteX1" fmla="*/ 504825 w 1643063"/>
                      <a:gd name="connsiteY1" fmla="*/ 116353 h 405943"/>
                      <a:gd name="connsiteX2" fmla="*/ 1074877 w 1643063"/>
                      <a:gd name="connsiteY2" fmla="*/ 148223 h 405943"/>
                      <a:gd name="connsiteX3" fmla="*/ 1115670 w 1643063"/>
                      <a:gd name="connsiteY3" fmla="*/ 404510 h 405943"/>
                      <a:gd name="connsiteX4" fmla="*/ 1393615 w 1643063"/>
                      <a:gd name="connsiteY4" fmla="*/ 247882 h 405943"/>
                      <a:gd name="connsiteX5" fmla="*/ 1643063 w 1643063"/>
                      <a:gd name="connsiteY5" fmla="*/ 159215 h 405943"/>
                      <a:gd name="connsiteX6" fmla="*/ 1619249 w 1643063"/>
                      <a:gd name="connsiteY6" fmla="*/ 197315 h 405943"/>
                      <a:gd name="connsiteX7" fmla="*/ 1104878 w 1643063"/>
                      <a:gd name="connsiteY7" fmla="*/ 380238 h 405943"/>
                      <a:gd name="connsiteX8" fmla="*/ 1114969 w 1643063"/>
                      <a:gd name="connsiteY8" fmla="*/ 126998 h 405943"/>
                      <a:gd name="connsiteX9" fmla="*/ 514350 w 1643063"/>
                      <a:gd name="connsiteY9" fmla="*/ 71110 h 405943"/>
                      <a:gd name="connsiteX10" fmla="*/ 0 w 1643063"/>
                      <a:gd name="connsiteY10" fmla="*/ 47297 h 405943"/>
                      <a:gd name="connsiteX11" fmla="*/ 7144 w 1643063"/>
                      <a:gd name="connsiteY11" fmla="*/ 2053 h 405943"/>
                      <a:gd name="connsiteX0" fmla="*/ 7144 w 1643063"/>
                      <a:gd name="connsiteY0" fmla="*/ 2053 h 405441"/>
                      <a:gd name="connsiteX1" fmla="*/ 504825 w 1643063"/>
                      <a:gd name="connsiteY1" fmla="*/ 116353 h 405441"/>
                      <a:gd name="connsiteX2" fmla="*/ 1074877 w 1643063"/>
                      <a:gd name="connsiteY2" fmla="*/ 148223 h 405441"/>
                      <a:gd name="connsiteX3" fmla="*/ 1115670 w 1643063"/>
                      <a:gd name="connsiteY3" fmla="*/ 404510 h 405441"/>
                      <a:gd name="connsiteX4" fmla="*/ 1351077 w 1643063"/>
                      <a:gd name="connsiteY4" fmla="*/ 169856 h 405441"/>
                      <a:gd name="connsiteX5" fmla="*/ 1643063 w 1643063"/>
                      <a:gd name="connsiteY5" fmla="*/ 159215 h 405441"/>
                      <a:gd name="connsiteX6" fmla="*/ 1619249 w 1643063"/>
                      <a:gd name="connsiteY6" fmla="*/ 197315 h 405441"/>
                      <a:gd name="connsiteX7" fmla="*/ 1104878 w 1643063"/>
                      <a:gd name="connsiteY7" fmla="*/ 380238 h 405441"/>
                      <a:gd name="connsiteX8" fmla="*/ 1114969 w 1643063"/>
                      <a:gd name="connsiteY8" fmla="*/ 126998 h 405441"/>
                      <a:gd name="connsiteX9" fmla="*/ 514350 w 1643063"/>
                      <a:gd name="connsiteY9" fmla="*/ 71110 h 405441"/>
                      <a:gd name="connsiteX10" fmla="*/ 0 w 1643063"/>
                      <a:gd name="connsiteY10" fmla="*/ 47297 h 405441"/>
                      <a:gd name="connsiteX11" fmla="*/ 7144 w 1643063"/>
                      <a:gd name="connsiteY11" fmla="*/ 2053 h 405441"/>
                      <a:gd name="connsiteX0" fmla="*/ 7144 w 1643063"/>
                      <a:gd name="connsiteY0" fmla="*/ 2053 h 405441"/>
                      <a:gd name="connsiteX1" fmla="*/ 504825 w 1643063"/>
                      <a:gd name="connsiteY1" fmla="*/ 116353 h 405441"/>
                      <a:gd name="connsiteX2" fmla="*/ 1074877 w 1643063"/>
                      <a:gd name="connsiteY2" fmla="*/ 148223 h 405441"/>
                      <a:gd name="connsiteX3" fmla="*/ 1115670 w 1643063"/>
                      <a:gd name="connsiteY3" fmla="*/ 404510 h 405441"/>
                      <a:gd name="connsiteX4" fmla="*/ 1351077 w 1643063"/>
                      <a:gd name="connsiteY4" fmla="*/ 169856 h 405441"/>
                      <a:gd name="connsiteX5" fmla="*/ 1643063 w 1643063"/>
                      <a:gd name="connsiteY5" fmla="*/ 159215 h 405441"/>
                      <a:gd name="connsiteX6" fmla="*/ 1619249 w 1643063"/>
                      <a:gd name="connsiteY6" fmla="*/ 197315 h 405441"/>
                      <a:gd name="connsiteX7" fmla="*/ 1371153 w 1643063"/>
                      <a:gd name="connsiteY7" fmla="*/ 279715 h 405441"/>
                      <a:gd name="connsiteX8" fmla="*/ 1104878 w 1643063"/>
                      <a:gd name="connsiteY8" fmla="*/ 380238 h 405441"/>
                      <a:gd name="connsiteX9" fmla="*/ 1114969 w 1643063"/>
                      <a:gd name="connsiteY9" fmla="*/ 126998 h 405441"/>
                      <a:gd name="connsiteX10" fmla="*/ 514350 w 1643063"/>
                      <a:gd name="connsiteY10" fmla="*/ 71110 h 405441"/>
                      <a:gd name="connsiteX11" fmla="*/ 0 w 1643063"/>
                      <a:gd name="connsiteY11" fmla="*/ 47297 h 405441"/>
                      <a:gd name="connsiteX12" fmla="*/ 7144 w 1643063"/>
                      <a:gd name="connsiteY12" fmla="*/ 2053 h 405441"/>
                      <a:gd name="connsiteX0" fmla="*/ 7144 w 1643063"/>
                      <a:gd name="connsiteY0" fmla="*/ 2053 h 405441"/>
                      <a:gd name="connsiteX1" fmla="*/ 504825 w 1643063"/>
                      <a:gd name="connsiteY1" fmla="*/ 116353 h 405441"/>
                      <a:gd name="connsiteX2" fmla="*/ 1074877 w 1643063"/>
                      <a:gd name="connsiteY2" fmla="*/ 148223 h 405441"/>
                      <a:gd name="connsiteX3" fmla="*/ 1115670 w 1643063"/>
                      <a:gd name="connsiteY3" fmla="*/ 404510 h 405441"/>
                      <a:gd name="connsiteX4" fmla="*/ 1351077 w 1643063"/>
                      <a:gd name="connsiteY4" fmla="*/ 169856 h 405441"/>
                      <a:gd name="connsiteX5" fmla="*/ 1643063 w 1643063"/>
                      <a:gd name="connsiteY5" fmla="*/ 159215 h 405441"/>
                      <a:gd name="connsiteX6" fmla="*/ 1619249 w 1643063"/>
                      <a:gd name="connsiteY6" fmla="*/ 197315 h 405441"/>
                      <a:gd name="connsiteX7" fmla="*/ 1364563 w 1643063"/>
                      <a:gd name="connsiteY7" fmla="*/ 189307 h 405441"/>
                      <a:gd name="connsiteX8" fmla="*/ 1104878 w 1643063"/>
                      <a:gd name="connsiteY8" fmla="*/ 380238 h 405441"/>
                      <a:gd name="connsiteX9" fmla="*/ 1114969 w 1643063"/>
                      <a:gd name="connsiteY9" fmla="*/ 126998 h 405441"/>
                      <a:gd name="connsiteX10" fmla="*/ 514350 w 1643063"/>
                      <a:gd name="connsiteY10" fmla="*/ 71110 h 405441"/>
                      <a:gd name="connsiteX11" fmla="*/ 0 w 1643063"/>
                      <a:gd name="connsiteY11" fmla="*/ 47297 h 405441"/>
                      <a:gd name="connsiteX12" fmla="*/ 7144 w 1643063"/>
                      <a:gd name="connsiteY12" fmla="*/ 2053 h 405441"/>
                      <a:gd name="connsiteX0" fmla="*/ 7144 w 1643063"/>
                      <a:gd name="connsiteY0" fmla="*/ 2053 h 405441"/>
                      <a:gd name="connsiteX1" fmla="*/ 504825 w 1643063"/>
                      <a:gd name="connsiteY1" fmla="*/ 116353 h 405441"/>
                      <a:gd name="connsiteX2" fmla="*/ 1074877 w 1643063"/>
                      <a:gd name="connsiteY2" fmla="*/ 148223 h 405441"/>
                      <a:gd name="connsiteX3" fmla="*/ 1115670 w 1643063"/>
                      <a:gd name="connsiteY3" fmla="*/ 404510 h 405441"/>
                      <a:gd name="connsiteX4" fmla="*/ 1351077 w 1643063"/>
                      <a:gd name="connsiteY4" fmla="*/ 169856 h 405441"/>
                      <a:gd name="connsiteX5" fmla="*/ 1643063 w 1643063"/>
                      <a:gd name="connsiteY5" fmla="*/ 159215 h 405441"/>
                      <a:gd name="connsiteX6" fmla="*/ 1619249 w 1643063"/>
                      <a:gd name="connsiteY6" fmla="*/ 197315 h 405441"/>
                      <a:gd name="connsiteX7" fmla="*/ 1364563 w 1643063"/>
                      <a:gd name="connsiteY7" fmla="*/ 189307 h 405441"/>
                      <a:gd name="connsiteX8" fmla="*/ 1121815 w 1643063"/>
                      <a:gd name="connsiteY8" fmla="*/ 376257 h 405441"/>
                      <a:gd name="connsiteX9" fmla="*/ 1114969 w 1643063"/>
                      <a:gd name="connsiteY9" fmla="*/ 126998 h 405441"/>
                      <a:gd name="connsiteX10" fmla="*/ 514350 w 1643063"/>
                      <a:gd name="connsiteY10" fmla="*/ 71110 h 405441"/>
                      <a:gd name="connsiteX11" fmla="*/ 0 w 1643063"/>
                      <a:gd name="connsiteY11" fmla="*/ 47297 h 405441"/>
                      <a:gd name="connsiteX12" fmla="*/ 7144 w 1643063"/>
                      <a:gd name="connsiteY12" fmla="*/ 2053 h 405441"/>
                      <a:gd name="connsiteX0" fmla="*/ 7144 w 1643063"/>
                      <a:gd name="connsiteY0" fmla="*/ 2053 h 405441"/>
                      <a:gd name="connsiteX1" fmla="*/ 504825 w 1643063"/>
                      <a:gd name="connsiteY1" fmla="*/ 116353 h 405441"/>
                      <a:gd name="connsiteX2" fmla="*/ 1074877 w 1643063"/>
                      <a:gd name="connsiteY2" fmla="*/ 148223 h 405441"/>
                      <a:gd name="connsiteX3" fmla="*/ 1115670 w 1643063"/>
                      <a:gd name="connsiteY3" fmla="*/ 404510 h 405441"/>
                      <a:gd name="connsiteX4" fmla="*/ 1351077 w 1643063"/>
                      <a:gd name="connsiteY4" fmla="*/ 169856 h 405441"/>
                      <a:gd name="connsiteX5" fmla="*/ 1643063 w 1643063"/>
                      <a:gd name="connsiteY5" fmla="*/ 159215 h 405441"/>
                      <a:gd name="connsiteX6" fmla="*/ 1619249 w 1643063"/>
                      <a:gd name="connsiteY6" fmla="*/ 197315 h 405441"/>
                      <a:gd name="connsiteX7" fmla="*/ 1364563 w 1643063"/>
                      <a:gd name="connsiteY7" fmla="*/ 189307 h 405441"/>
                      <a:gd name="connsiteX8" fmla="*/ 1121815 w 1643063"/>
                      <a:gd name="connsiteY8" fmla="*/ 376257 h 405441"/>
                      <a:gd name="connsiteX9" fmla="*/ 1114969 w 1643063"/>
                      <a:gd name="connsiteY9" fmla="*/ 126998 h 405441"/>
                      <a:gd name="connsiteX10" fmla="*/ 514350 w 1643063"/>
                      <a:gd name="connsiteY10" fmla="*/ 71110 h 405441"/>
                      <a:gd name="connsiteX11" fmla="*/ 0 w 1643063"/>
                      <a:gd name="connsiteY11" fmla="*/ 47297 h 405441"/>
                      <a:gd name="connsiteX12" fmla="*/ 7144 w 1643063"/>
                      <a:gd name="connsiteY12" fmla="*/ 2053 h 405441"/>
                      <a:gd name="connsiteX0" fmla="*/ 7144 w 1643063"/>
                      <a:gd name="connsiteY0" fmla="*/ 2053 h 417881"/>
                      <a:gd name="connsiteX1" fmla="*/ 504825 w 1643063"/>
                      <a:gd name="connsiteY1" fmla="*/ 116353 h 417881"/>
                      <a:gd name="connsiteX2" fmla="*/ 1074877 w 1643063"/>
                      <a:gd name="connsiteY2" fmla="*/ 148223 h 417881"/>
                      <a:gd name="connsiteX3" fmla="*/ 1115670 w 1643063"/>
                      <a:gd name="connsiteY3" fmla="*/ 404510 h 417881"/>
                      <a:gd name="connsiteX4" fmla="*/ 1351077 w 1643063"/>
                      <a:gd name="connsiteY4" fmla="*/ 169856 h 417881"/>
                      <a:gd name="connsiteX5" fmla="*/ 1643063 w 1643063"/>
                      <a:gd name="connsiteY5" fmla="*/ 159215 h 417881"/>
                      <a:gd name="connsiteX6" fmla="*/ 1619249 w 1643063"/>
                      <a:gd name="connsiteY6" fmla="*/ 197315 h 417881"/>
                      <a:gd name="connsiteX7" fmla="*/ 1364563 w 1643063"/>
                      <a:gd name="connsiteY7" fmla="*/ 189307 h 417881"/>
                      <a:gd name="connsiteX8" fmla="*/ 1124936 w 1643063"/>
                      <a:gd name="connsiteY8" fmla="*/ 417813 h 417881"/>
                      <a:gd name="connsiteX9" fmla="*/ 1114969 w 1643063"/>
                      <a:gd name="connsiteY9" fmla="*/ 126998 h 417881"/>
                      <a:gd name="connsiteX10" fmla="*/ 514350 w 1643063"/>
                      <a:gd name="connsiteY10" fmla="*/ 71110 h 417881"/>
                      <a:gd name="connsiteX11" fmla="*/ 0 w 1643063"/>
                      <a:gd name="connsiteY11" fmla="*/ 47297 h 417881"/>
                      <a:gd name="connsiteX12" fmla="*/ 7144 w 1643063"/>
                      <a:gd name="connsiteY12" fmla="*/ 2053 h 417881"/>
                      <a:gd name="connsiteX0" fmla="*/ 7144 w 1643063"/>
                      <a:gd name="connsiteY0" fmla="*/ 2053 h 417881"/>
                      <a:gd name="connsiteX1" fmla="*/ 504825 w 1643063"/>
                      <a:gd name="connsiteY1" fmla="*/ 116353 h 417881"/>
                      <a:gd name="connsiteX2" fmla="*/ 1074877 w 1643063"/>
                      <a:gd name="connsiteY2" fmla="*/ 148223 h 417881"/>
                      <a:gd name="connsiteX3" fmla="*/ 1129839 w 1643063"/>
                      <a:gd name="connsiteY3" fmla="*/ 390361 h 417881"/>
                      <a:gd name="connsiteX4" fmla="*/ 1351077 w 1643063"/>
                      <a:gd name="connsiteY4" fmla="*/ 169856 h 417881"/>
                      <a:gd name="connsiteX5" fmla="*/ 1643063 w 1643063"/>
                      <a:gd name="connsiteY5" fmla="*/ 159215 h 417881"/>
                      <a:gd name="connsiteX6" fmla="*/ 1619249 w 1643063"/>
                      <a:gd name="connsiteY6" fmla="*/ 197315 h 417881"/>
                      <a:gd name="connsiteX7" fmla="*/ 1364563 w 1643063"/>
                      <a:gd name="connsiteY7" fmla="*/ 189307 h 417881"/>
                      <a:gd name="connsiteX8" fmla="*/ 1124936 w 1643063"/>
                      <a:gd name="connsiteY8" fmla="*/ 417813 h 417881"/>
                      <a:gd name="connsiteX9" fmla="*/ 1114969 w 1643063"/>
                      <a:gd name="connsiteY9" fmla="*/ 126998 h 417881"/>
                      <a:gd name="connsiteX10" fmla="*/ 514350 w 1643063"/>
                      <a:gd name="connsiteY10" fmla="*/ 71110 h 417881"/>
                      <a:gd name="connsiteX11" fmla="*/ 0 w 1643063"/>
                      <a:gd name="connsiteY11" fmla="*/ 47297 h 417881"/>
                      <a:gd name="connsiteX12" fmla="*/ 7144 w 1643063"/>
                      <a:gd name="connsiteY12" fmla="*/ 2053 h 417881"/>
                      <a:gd name="connsiteX0" fmla="*/ 7144 w 1643063"/>
                      <a:gd name="connsiteY0" fmla="*/ 2053 h 417881"/>
                      <a:gd name="connsiteX1" fmla="*/ 504825 w 1643063"/>
                      <a:gd name="connsiteY1" fmla="*/ 116353 h 417881"/>
                      <a:gd name="connsiteX2" fmla="*/ 1074877 w 1643063"/>
                      <a:gd name="connsiteY2" fmla="*/ 148223 h 417881"/>
                      <a:gd name="connsiteX3" fmla="*/ 1129839 w 1643063"/>
                      <a:gd name="connsiteY3" fmla="*/ 390361 h 417881"/>
                      <a:gd name="connsiteX4" fmla="*/ 1351077 w 1643063"/>
                      <a:gd name="connsiteY4" fmla="*/ 169856 h 417881"/>
                      <a:gd name="connsiteX5" fmla="*/ 1643063 w 1643063"/>
                      <a:gd name="connsiteY5" fmla="*/ 159215 h 417881"/>
                      <a:gd name="connsiteX6" fmla="*/ 1619249 w 1643063"/>
                      <a:gd name="connsiteY6" fmla="*/ 197315 h 417881"/>
                      <a:gd name="connsiteX7" fmla="*/ 1364563 w 1643063"/>
                      <a:gd name="connsiteY7" fmla="*/ 189307 h 417881"/>
                      <a:gd name="connsiteX8" fmla="*/ 1124936 w 1643063"/>
                      <a:gd name="connsiteY8" fmla="*/ 417813 h 417881"/>
                      <a:gd name="connsiteX9" fmla="*/ 1114969 w 1643063"/>
                      <a:gd name="connsiteY9" fmla="*/ 126998 h 417881"/>
                      <a:gd name="connsiteX10" fmla="*/ 553766 w 1643063"/>
                      <a:gd name="connsiteY10" fmla="*/ 107578 h 417881"/>
                      <a:gd name="connsiteX11" fmla="*/ 0 w 1643063"/>
                      <a:gd name="connsiteY11" fmla="*/ 47297 h 417881"/>
                      <a:gd name="connsiteX12" fmla="*/ 7144 w 1643063"/>
                      <a:gd name="connsiteY12" fmla="*/ 2053 h 417881"/>
                      <a:gd name="connsiteX0" fmla="*/ 7144 w 1643063"/>
                      <a:gd name="connsiteY0" fmla="*/ 2053 h 417885"/>
                      <a:gd name="connsiteX1" fmla="*/ 504825 w 1643063"/>
                      <a:gd name="connsiteY1" fmla="*/ 116353 h 417885"/>
                      <a:gd name="connsiteX2" fmla="*/ 1074877 w 1643063"/>
                      <a:gd name="connsiteY2" fmla="*/ 148223 h 417885"/>
                      <a:gd name="connsiteX3" fmla="*/ 1129839 w 1643063"/>
                      <a:gd name="connsiteY3" fmla="*/ 390361 h 417885"/>
                      <a:gd name="connsiteX4" fmla="*/ 1351077 w 1643063"/>
                      <a:gd name="connsiteY4" fmla="*/ 169856 h 417885"/>
                      <a:gd name="connsiteX5" fmla="*/ 1643063 w 1643063"/>
                      <a:gd name="connsiteY5" fmla="*/ 159215 h 417885"/>
                      <a:gd name="connsiteX6" fmla="*/ 1619249 w 1643063"/>
                      <a:gd name="connsiteY6" fmla="*/ 197315 h 417885"/>
                      <a:gd name="connsiteX7" fmla="*/ 1364563 w 1643063"/>
                      <a:gd name="connsiteY7" fmla="*/ 189307 h 417885"/>
                      <a:gd name="connsiteX8" fmla="*/ 1124936 w 1643063"/>
                      <a:gd name="connsiteY8" fmla="*/ 417813 h 417885"/>
                      <a:gd name="connsiteX9" fmla="*/ 1233194 w 1643063"/>
                      <a:gd name="connsiteY9" fmla="*/ 140028 h 417885"/>
                      <a:gd name="connsiteX10" fmla="*/ 553766 w 1643063"/>
                      <a:gd name="connsiteY10" fmla="*/ 107578 h 417885"/>
                      <a:gd name="connsiteX11" fmla="*/ 0 w 1643063"/>
                      <a:gd name="connsiteY11" fmla="*/ 47297 h 417885"/>
                      <a:gd name="connsiteX12" fmla="*/ 7144 w 1643063"/>
                      <a:gd name="connsiteY12" fmla="*/ 2053 h 417885"/>
                      <a:gd name="connsiteX0" fmla="*/ 7144 w 1643063"/>
                      <a:gd name="connsiteY0" fmla="*/ 2053 h 417885"/>
                      <a:gd name="connsiteX1" fmla="*/ 504825 w 1643063"/>
                      <a:gd name="connsiteY1" fmla="*/ 116353 h 417885"/>
                      <a:gd name="connsiteX2" fmla="*/ 1248400 w 1643063"/>
                      <a:gd name="connsiteY2" fmla="*/ 123669 h 417885"/>
                      <a:gd name="connsiteX3" fmla="*/ 1129839 w 1643063"/>
                      <a:gd name="connsiteY3" fmla="*/ 390361 h 417885"/>
                      <a:gd name="connsiteX4" fmla="*/ 1351077 w 1643063"/>
                      <a:gd name="connsiteY4" fmla="*/ 169856 h 417885"/>
                      <a:gd name="connsiteX5" fmla="*/ 1643063 w 1643063"/>
                      <a:gd name="connsiteY5" fmla="*/ 159215 h 417885"/>
                      <a:gd name="connsiteX6" fmla="*/ 1619249 w 1643063"/>
                      <a:gd name="connsiteY6" fmla="*/ 197315 h 417885"/>
                      <a:gd name="connsiteX7" fmla="*/ 1364563 w 1643063"/>
                      <a:gd name="connsiteY7" fmla="*/ 189307 h 417885"/>
                      <a:gd name="connsiteX8" fmla="*/ 1124936 w 1643063"/>
                      <a:gd name="connsiteY8" fmla="*/ 417813 h 417885"/>
                      <a:gd name="connsiteX9" fmla="*/ 1233194 w 1643063"/>
                      <a:gd name="connsiteY9" fmla="*/ 140028 h 417885"/>
                      <a:gd name="connsiteX10" fmla="*/ 553766 w 1643063"/>
                      <a:gd name="connsiteY10" fmla="*/ 107578 h 417885"/>
                      <a:gd name="connsiteX11" fmla="*/ 0 w 1643063"/>
                      <a:gd name="connsiteY11" fmla="*/ 47297 h 417885"/>
                      <a:gd name="connsiteX12" fmla="*/ 7144 w 1643063"/>
                      <a:gd name="connsiteY12" fmla="*/ 2053 h 417885"/>
                      <a:gd name="connsiteX0" fmla="*/ 7144 w 1643063"/>
                      <a:gd name="connsiteY0" fmla="*/ 1409 h 417241"/>
                      <a:gd name="connsiteX1" fmla="*/ 731263 w 1643063"/>
                      <a:gd name="connsiteY1" fmla="*/ 195262 h 417241"/>
                      <a:gd name="connsiteX2" fmla="*/ 1248400 w 1643063"/>
                      <a:gd name="connsiteY2" fmla="*/ 123025 h 417241"/>
                      <a:gd name="connsiteX3" fmla="*/ 1129839 w 1643063"/>
                      <a:gd name="connsiteY3" fmla="*/ 389717 h 417241"/>
                      <a:gd name="connsiteX4" fmla="*/ 1351077 w 1643063"/>
                      <a:gd name="connsiteY4" fmla="*/ 169212 h 417241"/>
                      <a:gd name="connsiteX5" fmla="*/ 1643063 w 1643063"/>
                      <a:gd name="connsiteY5" fmla="*/ 158571 h 417241"/>
                      <a:gd name="connsiteX6" fmla="*/ 1619249 w 1643063"/>
                      <a:gd name="connsiteY6" fmla="*/ 196671 h 417241"/>
                      <a:gd name="connsiteX7" fmla="*/ 1364563 w 1643063"/>
                      <a:gd name="connsiteY7" fmla="*/ 188663 h 417241"/>
                      <a:gd name="connsiteX8" fmla="*/ 1124936 w 1643063"/>
                      <a:gd name="connsiteY8" fmla="*/ 417169 h 417241"/>
                      <a:gd name="connsiteX9" fmla="*/ 1233194 w 1643063"/>
                      <a:gd name="connsiteY9" fmla="*/ 139384 h 417241"/>
                      <a:gd name="connsiteX10" fmla="*/ 553766 w 1643063"/>
                      <a:gd name="connsiteY10" fmla="*/ 106934 h 417241"/>
                      <a:gd name="connsiteX11" fmla="*/ 0 w 1643063"/>
                      <a:gd name="connsiteY11" fmla="*/ 46653 h 417241"/>
                      <a:gd name="connsiteX12" fmla="*/ 7144 w 1643063"/>
                      <a:gd name="connsiteY12" fmla="*/ 1409 h 417241"/>
                      <a:gd name="connsiteX0" fmla="*/ 7144 w 1643063"/>
                      <a:gd name="connsiteY0" fmla="*/ 1409 h 417241"/>
                      <a:gd name="connsiteX1" fmla="*/ 731263 w 1643063"/>
                      <a:gd name="connsiteY1" fmla="*/ 195262 h 417241"/>
                      <a:gd name="connsiteX2" fmla="*/ 1248400 w 1643063"/>
                      <a:gd name="connsiteY2" fmla="*/ 123025 h 417241"/>
                      <a:gd name="connsiteX3" fmla="*/ 1129839 w 1643063"/>
                      <a:gd name="connsiteY3" fmla="*/ 389717 h 417241"/>
                      <a:gd name="connsiteX4" fmla="*/ 1351077 w 1643063"/>
                      <a:gd name="connsiteY4" fmla="*/ 169212 h 417241"/>
                      <a:gd name="connsiteX5" fmla="*/ 1643063 w 1643063"/>
                      <a:gd name="connsiteY5" fmla="*/ 158571 h 417241"/>
                      <a:gd name="connsiteX6" fmla="*/ 1619249 w 1643063"/>
                      <a:gd name="connsiteY6" fmla="*/ 196671 h 417241"/>
                      <a:gd name="connsiteX7" fmla="*/ 1364563 w 1643063"/>
                      <a:gd name="connsiteY7" fmla="*/ 188663 h 417241"/>
                      <a:gd name="connsiteX8" fmla="*/ 1124936 w 1643063"/>
                      <a:gd name="connsiteY8" fmla="*/ 417169 h 417241"/>
                      <a:gd name="connsiteX9" fmla="*/ 1233194 w 1643063"/>
                      <a:gd name="connsiteY9" fmla="*/ 139384 h 417241"/>
                      <a:gd name="connsiteX10" fmla="*/ 732855 w 1643063"/>
                      <a:gd name="connsiteY10" fmla="*/ 223187 h 417241"/>
                      <a:gd name="connsiteX11" fmla="*/ 0 w 1643063"/>
                      <a:gd name="connsiteY11" fmla="*/ 46653 h 417241"/>
                      <a:gd name="connsiteX12" fmla="*/ 7144 w 1643063"/>
                      <a:gd name="connsiteY12" fmla="*/ 1409 h 417241"/>
                      <a:gd name="connsiteX0" fmla="*/ 0 w 1635919"/>
                      <a:gd name="connsiteY0" fmla="*/ 1409 h 417241"/>
                      <a:gd name="connsiteX1" fmla="*/ 724119 w 1635919"/>
                      <a:gd name="connsiteY1" fmla="*/ 195262 h 417241"/>
                      <a:gd name="connsiteX2" fmla="*/ 1241256 w 1635919"/>
                      <a:gd name="connsiteY2" fmla="*/ 123025 h 417241"/>
                      <a:gd name="connsiteX3" fmla="*/ 1122695 w 1635919"/>
                      <a:gd name="connsiteY3" fmla="*/ 389717 h 417241"/>
                      <a:gd name="connsiteX4" fmla="*/ 1343933 w 1635919"/>
                      <a:gd name="connsiteY4" fmla="*/ 169212 h 417241"/>
                      <a:gd name="connsiteX5" fmla="*/ 1635919 w 1635919"/>
                      <a:gd name="connsiteY5" fmla="*/ 158571 h 417241"/>
                      <a:gd name="connsiteX6" fmla="*/ 1612105 w 1635919"/>
                      <a:gd name="connsiteY6" fmla="*/ 196671 h 417241"/>
                      <a:gd name="connsiteX7" fmla="*/ 1357419 w 1635919"/>
                      <a:gd name="connsiteY7" fmla="*/ 188663 h 417241"/>
                      <a:gd name="connsiteX8" fmla="*/ 1117792 w 1635919"/>
                      <a:gd name="connsiteY8" fmla="*/ 417169 h 417241"/>
                      <a:gd name="connsiteX9" fmla="*/ 1226050 w 1635919"/>
                      <a:gd name="connsiteY9" fmla="*/ 139384 h 417241"/>
                      <a:gd name="connsiteX10" fmla="*/ 725711 w 1635919"/>
                      <a:gd name="connsiteY10" fmla="*/ 223187 h 417241"/>
                      <a:gd name="connsiteX11" fmla="*/ 403205 w 1635919"/>
                      <a:gd name="connsiteY11" fmla="*/ 175923 h 417241"/>
                      <a:gd name="connsiteX12" fmla="*/ 0 w 1635919"/>
                      <a:gd name="connsiteY12" fmla="*/ 1409 h 417241"/>
                      <a:gd name="connsiteX0" fmla="*/ 0 w 1239391"/>
                      <a:gd name="connsiteY0" fmla="*/ 38108 h 303227"/>
                      <a:gd name="connsiteX1" fmla="*/ 327591 w 1239391"/>
                      <a:gd name="connsiteY1" fmla="*/ 81248 h 303227"/>
                      <a:gd name="connsiteX2" fmla="*/ 844728 w 1239391"/>
                      <a:gd name="connsiteY2" fmla="*/ 9011 h 303227"/>
                      <a:gd name="connsiteX3" fmla="*/ 726167 w 1239391"/>
                      <a:gd name="connsiteY3" fmla="*/ 275703 h 303227"/>
                      <a:gd name="connsiteX4" fmla="*/ 947405 w 1239391"/>
                      <a:gd name="connsiteY4" fmla="*/ 55198 h 303227"/>
                      <a:gd name="connsiteX5" fmla="*/ 1239391 w 1239391"/>
                      <a:gd name="connsiteY5" fmla="*/ 44557 h 303227"/>
                      <a:gd name="connsiteX6" fmla="*/ 1215577 w 1239391"/>
                      <a:gd name="connsiteY6" fmla="*/ 82657 h 303227"/>
                      <a:gd name="connsiteX7" fmla="*/ 960891 w 1239391"/>
                      <a:gd name="connsiteY7" fmla="*/ 74649 h 303227"/>
                      <a:gd name="connsiteX8" fmla="*/ 721264 w 1239391"/>
                      <a:gd name="connsiteY8" fmla="*/ 303155 h 303227"/>
                      <a:gd name="connsiteX9" fmla="*/ 829522 w 1239391"/>
                      <a:gd name="connsiteY9" fmla="*/ 25370 h 303227"/>
                      <a:gd name="connsiteX10" fmla="*/ 329183 w 1239391"/>
                      <a:gd name="connsiteY10" fmla="*/ 109173 h 303227"/>
                      <a:gd name="connsiteX11" fmla="*/ 6677 w 1239391"/>
                      <a:gd name="connsiteY11" fmla="*/ 61909 h 303227"/>
                      <a:gd name="connsiteX12" fmla="*/ 0 w 1239391"/>
                      <a:gd name="connsiteY12" fmla="*/ 38108 h 303227"/>
                      <a:gd name="connsiteX0" fmla="*/ 0 w 1239391"/>
                      <a:gd name="connsiteY0" fmla="*/ 38108 h 303227"/>
                      <a:gd name="connsiteX1" fmla="*/ 327591 w 1239391"/>
                      <a:gd name="connsiteY1" fmla="*/ 81248 h 303227"/>
                      <a:gd name="connsiteX2" fmla="*/ 844728 w 1239391"/>
                      <a:gd name="connsiteY2" fmla="*/ 9011 h 303227"/>
                      <a:gd name="connsiteX3" fmla="*/ 726167 w 1239391"/>
                      <a:gd name="connsiteY3" fmla="*/ 275703 h 303227"/>
                      <a:gd name="connsiteX4" fmla="*/ 947405 w 1239391"/>
                      <a:gd name="connsiteY4" fmla="*/ 55198 h 303227"/>
                      <a:gd name="connsiteX5" fmla="*/ 1239391 w 1239391"/>
                      <a:gd name="connsiteY5" fmla="*/ 44557 h 303227"/>
                      <a:gd name="connsiteX6" fmla="*/ 1215577 w 1239391"/>
                      <a:gd name="connsiteY6" fmla="*/ 82657 h 303227"/>
                      <a:gd name="connsiteX7" fmla="*/ 960891 w 1239391"/>
                      <a:gd name="connsiteY7" fmla="*/ 74649 h 303227"/>
                      <a:gd name="connsiteX8" fmla="*/ 721264 w 1239391"/>
                      <a:gd name="connsiteY8" fmla="*/ 303155 h 303227"/>
                      <a:gd name="connsiteX9" fmla="*/ 829522 w 1239391"/>
                      <a:gd name="connsiteY9" fmla="*/ 25370 h 303227"/>
                      <a:gd name="connsiteX10" fmla="*/ 329183 w 1239391"/>
                      <a:gd name="connsiteY10" fmla="*/ 109173 h 303227"/>
                      <a:gd name="connsiteX11" fmla="*/ 6677 w 1239391"/>
                      <a:gd name="connsiteY11" fmla="*/ 61909 h 303227"/>
                      <a:gd name="connsiteX12" fmla="*/ 0 w 1239391"/>
                      <a:gd name="connsiteY12" fmla="*/ 38108 h 303227"/>
                      <a:gd name="connsiteX0" fmla="*/ 0 w 1239391"/>
                      <a:gd name="connsiteY0" fmla="*/ 38108 h 303227"/>
                      <a:gd name="connsiteX1" fmla="*/ 327591 w 1239391"/>
                      <a:gd name="connsiteY1" fmla="*/ 81248 h 303227"/>
                      <a:gd name="connsiteX2" fmla="*/ 844728 w 1239391"/>
                      <a:gd name="connsiteY2" fmla="*/ 9011 h 303227"/>
                      <a:gd name="connsiteX3" fmla="*/ 726167 w 1239391"/>
                      <a:gd name="connsiteY3" fmla="*/ 275703 h 303227"/>
                      <a:gd name="connsiteX4" fmla="*/ 947405 w 1239391"/>
                      <a:gd name="connsiteY4" fmla="*/ 55198 h 303227"/>
                      <a:gd name="connsiteX5" fmla="*/ 1239391 w 1239391"/>
                      <a:gd name="connsiteY5" fmla="*/ 44557 h 303227"/>
                      <a:gd name="connsiteX6" fmla="*/ 1215577 w 1239391"/>
                      <a:gd name="connsiteY6" fmla="*/ 82657 h 303227"/>
                      <a:gd name="connsiteX7" fmla="*/ 960891 w 1239391"/>
                      <a:gd name="connsiteY7" fmla="*/ 74649 h 303227"/>
                      <a:gd name="connsiteX8" fmla="*/ 721264 w 1239391"/>
                      <a:gd name="connsiteY8" fmla="*/ 303155 h 303227"/>
                      <a:gd name="connsiteX9" fmla="*/ 829522 w 1239391"/>
                      <a:gd name="connsiteY9" fmla="*/ 25370 h 303227"/>
                      <a:gd name="connsiteX10" fmla="*/ 329183 w 1239391"/>
                      <a:gd name="connsiteY10" fmla="*/ 109173 h 303227"/>
                      <a:gd name="connsiteX11" fmla="*/ 6677 w 1239391"/>
                      <a:gd name="connsiteY11" fmla="*/ 61909 h 303227"/>
                      <a:gd name="connsiteX12" fmla="*/ 0 w 1239391"/>
                      <a:gd name="connsiteY12" fmla="*/ 38108 h 303227"/>
                      <a:gd name="connsiteX0" fmla="*/ 0 w 1239391"/>
                      <a:gd name="connsiteY0" fmla="*/ 38108 h 303227"/>
                      <a:gd name="connsiteX1" fmla="*/ 327591 w 1239391"/>
                      <a:gd name="connsiteY1" fmla="*/ 81248 h 303227"/>
                      <a:gd name="connsiteX2" fmla="*/ 844728 w 1239391"/>
                      <a:gd name="connsiteY2" fmla="*/ 9011 h 303227"/>
                      <a:gd name="connsiteX3" fmla="*/ 726167 w 1239391"/>
                      <a:gd name="connsiteY3" fmla="*/ 275703 h 303227"/>
                      <a:gd name="connsiteX4" fmla="*/ 947405 w 1239391"/>
                      <a:gd name="connsiteY4" fmla="*/ 55198 h 303227"/>
                      <a:gd name="connsiteX5" fmla="*/ 1239391 w 1239391"/>
                      <a:gd name="connsiteY5" fmla="*/ 44557 h 303227"/>
                      <a:gd name="connsiteX6" fmla="*/ 1215577 w 1239391"/>
                      <a:gd name="connsiteY6" fmla="*/ 82657 h 303227"/>
                      <a:gd name="connsiteX7" fmla="*/ 960891 w 1239391"/>
                      <a:gd name="connsiteY7" fmla="*/ 74649 h 303227"/>
                      <a:gd name="connsiteX8" fmla="*/ 721264 w 1239391"/>
                      <a:gd name="connsiteY8" fmla="*/ 303155 h 303227"/>
                      <a:gd name="connsiteX9" fmla="*/ 829522 w 1239391"/>
                      <a:gd name="connsiteY9" fmla="*/ 25370 h 303227"/>
                      <a:gd name="connsiteX10" fmla="*/ 329183 w 1239391"/>
                      <a:gd name="connsiteY10" fmla="*/ 109173 h 303227"/>
                      <a:gd name="connsiteX11" fmla="*/ 689404 w 1239391"/>
                      <a:gd name="connsiteY11" fmla="*/ 132574 h 303227"/>
                      <a:gd name="connsiteX12" fmla="*/ 0 w 1239391"/>
                      <a:gd name="connsiteY12" fmla="*/ 38108 h 303227"/>
                      <a:gd name="connsiteX0" fmla="*/ 384461 w 965994"/>
                      <a:gd name="connsiteY0" fmla="*/ 185921 h 303227"/>
                      <a:gd name="connsiteX1" fmla="*/ 54194 w 965994"/>
                      <a:gd name="connsiteY1" fmla="*/ 81248 h 303227"/>
                      <a:gd name="connsiteX2" fmla="*/ 571331 w 965994"/>
                      <a:gd name="connsiteY2" fmla="*/ 9011 h 303227"/>
                      <a:gd name="connsiteX3" fmla="*/ 452770 w 965994"/>
                      <a:gd name="connsiteY3" fmla="*/ 275703 h 303227"/>
                      <a:gd name="connsiteX4" fmla="*/ 674008 w 965994"/>
                      <a:gd name="connsiteY4" fmla="*/ 55198 h 303227"/>
                      <a:gd name="connsiteX5" fmla="*/ 965994 w 965994"/>
                      <a:gd name="connsiteY5" fmla="*/ 44557 h 303227"/>
                      <a:gd name="connsiteX6" fmla="*/ 942180 w 965994"/>
                      <a:gd name="connsiteY6" fmla="*/ 82657 h 303227"/>
                      <a:gd name="connsiteX7" fmla="*/ 687494 w 965994"/>
                      <a:gd name="connsiteY7" fmla="*/ 74649 h 303227"/>
                      <a:gd name="connsiteX8" fmla="*/ 447867 w 965994"/>
                      <a:gd name="connsiteY8" fmla="*/ 303155 h 303227"/>
                      <a:gd name="connsiteX9" fmla="*/ 556125 w 965994"/>
                      <a:gd name="connsiteY9" fmla="*/ 25370 h 303227"/>
                      <a:gd name="connsiteX10" fmla="*/ 55786 w 965994"/>
                      <a:gd name="connsiteY10" fmla="*/ 109173 h 303227"/>
                      <a:gd name="connsiteX11" fmla="*/ 416007 w 965994"/>
                      <a:gd name="connsiteY11" fmla="*/ 132574 h 303227"/>
                      <a:gd name="connsiteX12" fmla="*/ 384461 w 965994"/>
                      <a:gd name="connsiteY12" fmla="*/ 185921 h 303227"/>
                      <a:gd name="connsiteX0" fmla="*/ 366354 w 947887"/>
                      <a:gd name="connsiteY0" fmla="*/ 189094 h 306400"/>
                      <a:gd name="connsiteX1" fmla="*/ 55433 w 947887"/>
                      <a:gd name="connsiteY1" fmla="*/ 35125 h 306400"/>
                      <a:gd name="connsiteX2" fmla="*/ 553224 w 947887"/>
                      <a:gd name="connsiteY2" fmla="*/ 12184 h 306400"/>
                      <a:gd name="connsiteX3" fmla="*/ 434663 w 947887"/>
                      <a:gd name="connsiteY3" fmla="*/ 278876 h 306400"/>
                      <a:gd name="connsiteX4" fmla="*/ 655901 w 947887"/>
                      <a:gd name="connsiteY4" fmla="*/ 58371 h 306400"/>
                      <a:gd name="connsiteX5" fmla="*/ 947887 w 947887"/>
                      <a:gd name="connsiteY5" fmla="*/ 47730 h 306400"/>
                      <a:gd name="connsiteX6" fmla="*/ 924073 w 947887"/>
                      <a:gd name="connsiteY6" fmla="*/ 85830 h 306400"/>
                      <a:gd name="connsiteX7" fmla="*/ 669387 w 947887"/>
                      <a:gd name="connsiteY7" fmla="*/ 77822 h 306400"/>
                      <a:gd name="connsiteX8" fmla="*/ 429760 w 947887"/>
                      <a:gd name="connsiteY8" fmla="*/ 306328 h 306400"/>
                      <a:gd name="connsiteX9" fmla="*/ 538018 w 947887"/>
                      <a:gd name="connsiteY9" fmla="*/ 28543 h 306400"/>
                      <a:gd name="connsiteX10" fmla="*/ 37679 w 947887"/>
                      <a:gd name="connsiteY10" fmla="*/ 112346 h 306400"/>
                      <a:gd name="connsiteX11" fmla="*/ 397900 w 947887"/>
                      <a:gd name="connsiteY11" fmla="*/ 135747 h 306400"/>
                      <a:gd name="connsiteX12" fmla="*/ 366354 w 947887"/>
                      <a:gd name="connsiteY12" fmla="*/ 189094 h 306400"/>
                      <a:gd name="connsiteX0" fmla="*/ 350491 w 932024"/>
                      <a:gd name="connsiteY0" fmla="*/ 189094 h 306400"/>
                      <a:gd name="connsiteX1" fmla="*/ 39570 w 932024"/>
                      <a:gd name="connsiteY1" fmla="*/ 35125 h 306400"/>
                      <a:gd name="connsiteX2" fmla="*/ 537361 w 932024"/>
                      <a:gd name="connsiteY2" fmla="*/ 12184 h 306400"/>
                      <a:gd name="connsiteX3" fmla="*/ 418800 w 932024"/>
                      <a:gd name="connsiteY3" fmla="*/ 278876 h 306400"/>
                      <a:gd name="connsiteX4" fmla="*/ 640038 w 932024"/>
                      <a:gd name="connsiteY4" fmla="*/ 58371 h 306400"/>
                      <a:gd name="connsiteX5" fmla="*/ 932024 w 932024"/>
                      <a:gd name="connsiteY5" fmla="*/ 47730 h 306400"/>
                      <a:gd name="connsiteX6" fmla="*/ 908210 w 932024"/>
                      <a:gd name="connsiteY6" fmla="*/ 85830 h 306400"/>
                      <a:gd name="connsiteX7" fmla="*/ 653524 w 932024"/>
                      <a:gd name="connsiteY7" fmla="*/ 77822 h 306400"/>
                      <a:gd name="connsiteX8" fmla="*/ 413897 w 932024"/>
                      <a:gd name="connsiteY8" fmla="*/ 306328 h 306400"/>
                      <a:gd name="connsiteX9" fmla="*/ 522155 w 932024"/>
                      <a:gd name="connsiteY9" fmla="*/ 28543 h 306400"/>
                      <a:gd name="connsiteX10" fmla="*/ 21816 w 932024"/>
                      <a:gd name="connsiteY10" fmla="*/ 112346 h 306400"/>
                      <a:gd name="connsiteX11" fmla="*/ 382037 w 932024"/>
                      <a:gd name="connsiteY11" fmla="*/ 135747 h 306400"/>
                      <a:gd name="connsiteX12" fmla="*/ 350491 w 932024"/>
                      <a:gd name="connsiteY12" fmla="*/ 189094 h 306400"/>
                      <a:gd name="connsiteX0" fmla="*/ 352171 w 933704"/>
                      <a:gd name="connsiteY0" fmla="*/ 189094 h 306400"/>
                      <a:gd name="connsiteX1" fmla="*/ 41250 w 933704"/>
                      <a:gd name="connsiteY1" fmla="*/ 35125 h 306400"/>
                      <a:gd name="connsiteX2" fmla="*/ 539041 w 933704"/>
                      <a:gd name="connsiteY2" fmla="*/ 12184 h 306400"/>
                      <a:gd name="connsiteX3" fmla="*/ 420480 w 933704"/>
                      <a:gd name="connsiteY3" fmla="*/ 278876 h 306400"/>
                      <a:gd name="connsiteX4" fmla="*/ 641718 w 933704"/>
                      <a:gd name="connsiteY4" fmla="*/ 58371 h 306400"/>
                      <a:gd name="connsiteX5" fmla="*/ 933704 w 933704"/>
                      <a:gd name="connsiteY5" fmla="*/ 47730 h 306400"/>
                      <a:gd name="connsiteX6" fmla="*/ 909890 w 933704"/>
                      <a:gd name="connsiteY6" fmla="*/ 85830 h 306400"/>
                      <a:gd name="connsiteX7" fmla="*/ 655204 w 933704"/>
                      <a:gd name="connsiteY7" fmla="*/ 77822 h 306400"/>
                      <a:gd name="connsiteX8" fmla="*/ 415577 w 933704"/>
                      <a:gd name="connsiteY8" fmla="*/ 306328 h 306400"/>
                      <a:gd name="connsiteX9" fmla="*/ 523835 w 933704"/>
                      <a:gd name="connsiteY9" fmla="*/ 28543 h 306400"/>
                      <a:gd name="connsiteX10" fmla="*/ 21758 w 933704"/>
                      <a:gd name="connsiteY10" fmla="*/ 75874 h 306400"/>
                      <a:gd name="connsiteX11" fmla="*/ 383717 w 933704"/>
                      <a:gd name="connsiteY11" fmla="*/ 135747 h 306400"/>
                      <a:gd name="connsiteX12" fmla="*/ 352171 w 933704"/>
                      <a:gd name="connsiteY12" fmla="*/ 189094 h 306400"/>
                      <a:gd name="connsiteX0" fmla="*/ 330413 w 911946"/>
                      <a:gd name="connsiteY0" fmla="*/ 189094 h 306400"/>
                      <a:gd name="connsiteX1" fmla="*/ 19492 w 911946"/>
                      <a:gd name="connsiteY1" fmla="*/ 35125 h 306400"/>
                      <a:gd name="connsiteX2" fmla="*/ 517283 w 911946"/>
                      <a:gd name="connsiteY2" fmla="*/ 12184 h 306400"/>
                      <a:gd name="connsiteX3" fmla="*/ 398722 w 911946"/>
                      <a:gd name="connsiteY3" fmla="*/ 278876 h 306400"/>
                      <a:gd name="connsiteX4" fmla="*/ 619960 w 911946"/>
                      <a:gd name="connsiteY4" fmla="*/ 58371 h 306400"/>
                      <a:gd name="connsiteX5" fmla="*/ 911946 w 911946"/>
                      <a:gd name="connsiteY5" fmla="*/ 47730 h 306400"/>
                      <a:gd name="connsiteX6" fmla="*/ 888132 w 911946"/>
                      <a:gd name="connsiteY6" fmla="*/ 85830 h 306400"/>
                      <a:gd name="connsiteX7" fmla="*/ 633446 w 911946"/>
                      <a:gd name="connsiteY7" fmla="*/ 77822 h 306400"/>
                      <a:gd name="connsiteX8" fmla="*/ 393819 w 911946"/>
                      <a:gd name="connsiteY8" fmla="*/ 306328 h 306400"/>
                      <a:gd name="connsiteX9" fmla="*/ 502077 w 911946"/>
                      <a:gd name="connsiteY9" fmla="*/ 28543 h 306400"/>
                      <a:gd name="connsiteX10" fmla="*/ 0 w 911946"/>
                      <a:gd name="connsiteY10" fmla="*/ 75874 h 306400"/>
                      <a:gd name="connsiteX11" fmla="*/ 361959 w 911946"/>
                      <a:gd name="connsiteY11" fmla="*/ 135747 h 306400"/>
                      <a:gd name="connsiteX12" fmla="*/ 330413 w 911946"/>
                      <a:gd name="connsiteY12" fmla="*/ 189094 h 306400"/>
                      <a:gd name="connsiteX0" fmla="*/ 331162 w 912695"/>
                      <a:gd name="connsiteY0" fmla="*/ 189094 h 306400"/>
                      <a:gd name="connsiteX1" fmla="*/ 20241 w 912695"/>
                      <a:gd name="connsiteY1" fmla="*/ 35125 h 306400"/>
                      <a:gd name="connsiteX2" fmla="*/ 518032 w 912695"/>
                      <a:gd name="connsiteY2" fmla="*/ 12184 h 306400"/>
                      <a:gd name="connsiteX3" fmla="*/ 399471 w 912695"/>
                      <a:gd name="connsiteY3" fmla="*/ 278876 h 306400"/>
                      <a:gd name="connsiteX4" fmla="*/ 620709 w 912695"/>
                      <a:gd name="connsiteY4" fmla="*/ 58371 h 306400"/>
                      <a:gd name="connsiteX5" fmla="*/ 912695 w 912695"/>
                      <a:gd name="connsiteY5" fmla="*/ 47730 h 306400"/>
                      <a:gd name="connsiteX6" fmla="*/ 888881 w 912695"/>
                      <a:gd name="connsiteY6" fmla="*/ 85830 h 306400"/>
                      <a:gd name="connsiteX7" fmla="*/ 634195 w 912695"/>
                      <a:gd name="connsiteY7" fmla="*/ 77822 h 306400"/>
                      <a:gd name="connsiteX8" fmla="*/ 394568 w 912695"/>
                      <a:gd name="connsiteY8" fmla="*/ 306328 h 306400"/>
                      <a:gd name="connsiteX9" fmla="*/ 502826 w 912695"/>
                      <a:gd name="connsiteY9" fmla="*/ 28543 h 306400"/>
                      <a:gd name="connsiteX10" fmla="*/ 749 w 912695"/>
                      <a:gd name="connsiteY10" fmla="*/ 75874 h 306400"/>
                      <a:gd name="connsiteX11" fmla="*/ 362708 w 912695"/>
                      <a:gd name="connsiteY11" fmla="*/ 135747 h 306400"/>
                      <a:gd name="connsiteX12" fmla="*/ 331162 w 912695"/>
                      <a:gd name="connsiteY12" fmla="*/ 189094 h 306400"/>
                      <a:gd name="connsiteX0" fmla="*/ 331162 w 912695"/>
                      <a:gd name="connsiteY0" fmla="*/ 215821 h 333127"/>
                      <a:gd name="connsiteX1" fmla="*/ 20241 w 912695"/>
                      <a:gd name="connsiteY1" fmla="*/ 61852 h 333127"/>
                      <a:gd name="connsiteX2" fmla="*/ 518032 w 912695"/>
                      <a:gd name="connsiteY2" fmla="*/ 38911 h 333127"/>
                      <a:gd name="connsiteX3" fmla="*/ 399471 w 912695"/>
                      <a:gd name="connsiteY3" fmla="*/ 305603 h 333127"/>
                      <a:gd name="connsiteX4" fmla="*/ 620709 w 912695"/>
                      <a:gd name="connsiteY4" fmla="*/ 85098 h 333127"/>
                      <a:gd name="connsiteX5" fmla="*/ 912695 w 912695"/>
                      <a:gd name="connsiteY5" fmla="*/ 74457 h 333127"/>
                      <a:gd name="connsiteX6" fmla="*/ 888881 w 912695"/>
                      <a:gd name="connsiteY6" fmla="*/ 112557 h 333127"/>
                      <a:gd name="connsiteX7" fmla="*/ 634195 w 912695"/>
                      <a:gd name="connsiteY7" fmla="*/ 104549 h 333127"/>
                      <a:gd name="connsiteX8" fmla="*/ 394568 w 912695"/>
                      <a:gd name="connsiteY8" fmla="*/ 333055 h 333127"/>
                      <a:gd name="connsiteX9" fmla="*/ 502826 w 912695"/>
                      <a:gd name="connsiteY9" fmla="*/ 55270 h 333127"/>
                      <a:gd name="connsiteX10" fmla="*/ 749 w 912695"/>
                      <a:gd name="connsiteY10" fmla="*/ 102601 h 333127"/>
                      <a:gd name="connsiteX11" fmla="*/ 362708 w 912695"/>
                      <a:gd name="connsiteY11" fmla="*/ 162474 h 333127"/>
                      <a:gd name="connsiteX12" fmla="*/ 331162 w 912695"/>
                      <a:gd name="connsiteY12" fmla="*/ 215821 h 333127"/>
                      <a:gd name="connsiteX0" fmla="*/ 335533 w 917066"/>
                      <a:gd name="connsiteY0" fmla="*/ 219229 h 336535"/>
                      <a:gd name="connsiteX1" fmla="*/ 1450 w 917066"/>
                      <a:gd name="connsiteY1" fmla="*/ 58410 h 336535"/>
                      <a:gd name="connsiteX2" fmla="*/ 522403 w 917066"/>
                      <a:gd name="connsiteY2" fmla="*/ 42319 h 336535"/>
                      <a:gd name="connsiteX3" fmla="*/ 403842 w 917066"/>
                      <a:gd name="connsiteY3" fmla="*/ 309011 h 336535"/>
                      <a:gd name="connsiteX4" fmla="*/ 625080 w 917066"/>
                      <a:gd name="connsiteY4" fmla="*/ 88506 h 336535"/>
                      <a:gd name="connsiteX5" fmla="*/ 917066 w 917066"/>
                      <a:gd name="connsiteY5" fmla="*/ 77865 h 336535"/>
                      <a:gd name="connsiteX6" fmla="*/ 893252 w 917066"/>
                      <a:gd name="connsiteY6" fmla="*/ 115965 h 336535"/>
                      <a:gd name="connsiteX7" fmla="*/ 638566 w 917066"/>
                      <a:gd name="connsiteY7" fmla="*/ 107957 h 336535"/>
                      <a:gd name="connsiteX8" fmla="*/ 398939 w 917066"/>
                      <a:gd name="connsiteY8" fmla="*/ 336463 h 336535"/>
                      <a:gd name="connsiteX9" fmla="*/ 507197 w 917066"/>
                      <a:gd name="connsiteY9" fmla="*/ 58678 h 336535"/>
                      <a:gd name="connsiteX10" fmla="*/ 5120 w 917066"/>
                      <a:gd name="connsiteY10" fmla="*/ 106009 h 336535"/>
                      <a:gd name="connsiteX11" fmla="*/ 367079 w 917066"/>
                      <a:gd name="connsiteY11" fmla="*/ 165882 h 336535"/>
                      <a:gd name="connsiteX12" fmla="*/ 335533 w 917066"/>
                      <a:gd name="connsiteY12" fmla="*/ 219229 h 336535"/>
                      <a:gd name="connsiteX0" fmla="*/ 335533 w 917066"/>
                      <a:gd name="connsiteY0" fmla="*/ 219229 h 336535"/>
                      <a:gd name="connsiteX1" fmla="*/ 1450 w 917066"/>
                      <a:gd name="connsiteY1" fmla="*/ 58410 h 336535"/>
                      <a:gd name="connsiteX2" fmla="*/ 522403 w 917066"/>
                      <a:gd name="connsiteY2" fmla="*/ 42319 h 336535"/>
                      <a:gd name="connsiteX3" fmla="*/ 403842 w 917066"/>
                      <a:gd name="connsiteY3" fmla="*/ 309011 h 336535"/>
                      <a:gd name="connsiteX4" fmla="*/ 625080 w 917066"/>
                      <a:gd name="connsiteY4" fmla="*/ 88506 h 336535"/>
                      <a:gd name="connsiteX5" fmla="*/ 917066 w 917066"/>
                      <a:gd name="connsiteY5" fmla="*/ 77865 h 336535"/>
                      <a:gd name="connsiteX6" fmla="*/ 893252 w 917066"/>
                      <a:gd name="connsiteY6" fmla="*/ 115965 h 336535"/>
                      <a:gd name="connsiteX7" fmla="*/ 638566 w 917066"/>
                      <a:gd name="connsiteY7" fmla="*/ 107957 h 336535"/>
                      <a:gd name="connsiteX8" fmla="*/ 398939 w 917066"/>
                      <a:gd name="connsiteY8" fmla="*/ 336463 h 336535"/>
                      <a:gd name="connsiteX9" fmla="*/ 507197 w 917066"/>
                      <a:gd name="connsiteY9" fmla="*/ 58678 h 336535"/>
                      <a:gd name="connsiteX10" fmla="*/ 5120 w 917066"/>
                      <a:gd name="connsiteY10" fmla="*/ 106009 h 336535"/>
                      <a:gd name="connsiteX11" fmla="*/ 463860 w 917066"/>
                      <a:gd name="connsiteY11" fmla="*/ 136252 h 336535"/>
                      <a:gd name="connsiteX12" fmla="*/ 335533 w 917066"/>
                      <a:gd name="connsiteY12" fmla="*/ 219229 h 336535"/>
                      <a:gd name="connsiteX0" fmla="*/ 452361 w 917066"/>
                      <a:gd name="connsiteY0" fmla="*/ 178986 h 336535"/>
                      <a:gd name="connsiteX1" fmla="*/ 1450 w 917066"/>
                      <a:gd name="connsiteY1" fmla="*/ 58410 h 336535"/>
                      <a:gd name="connsiteX2" fmla="*/ 522403 w 917066"/>
                      <a:gd name="connsiteY2" fmla="*/ 42319 h 336535"/>
                      <a:gd name="connsiteX3" fmla="*/ 403842 w 917066"/>
                      <a:gd name="connsiteY3" fmla="*/ 309011 h 336535"/>
                      <a:gd name="connsiteX4" fmla="*/ 625080 w 917066"/>
                      <a:gd name="connsiteY4" fmla="*/ 88506 h 336535"/>
                      <a:gd name="connsiteX5" fmla="*/ 917066 w 917066"/>
                      <a:gd name="connsiteY5" fmla="*/ 77865 h 336535"/>
                      <a:gd name="connsiteX6" fmla="*/ 893252 w 917066"/>
                      <a:gd name="connsiteY6" fmla="*/ 115965 h 336535"/>
                      <a:gd name="connsiteX7" fmla="*/ 638566 w 917066"/>
                      <a:gd name="connsiteY7" fmla="*/ 107957 h 336535"/>
                      <a:gd name="connsiteX8" fmla="*/ 398939 w 917066"/>
                      <a:gd name="connsiteY8" fmla="*/ 336463 h 336535"/>
                      <a:gd name="connsiteX9" fmla="*/ 507197 w 917066"/>
                      <a:gd name="connsiteY9" fmla="*/ 58678 h 336535"/>
                      <a:gd name="connsiteX10" fmla="*/ 5120 w 917066"/>
                      <a:gd name="connsiteY10" fmla="*/ 106009 h 336535"/>
                      <a:gd name="connsiteX11" fmla="*/ 463860 w 917066"/>
                      <a:gd name="connsiteY11" fmla="*/ 136252 h 336535"/>
                      <a:gd name="connsiteX12" fmla="*/ 452361 w 917066"/>
                      <a:gd name="connsiteY12" fmla="*/ 178986 h 336535"/>
                      <a:gd name="connsiteX0" fmla="*/ 425748 w 917066"/>
                      <a:gd name="connsiteY0" fmla="*/ 195567 h 336535"/>
                      <a:gd name="connsiteX1" fmla="*/ 1450 w 917066"/>
                      <a:gd name="connsiteY1" fmla="*/ 58410 h 336535"/>
                      <a:gd name="connsiteX2" fmla="*/ 522403 w 917066"/>
                      <a:gd name="connsiteY2" fmla="*/ 42319 h 336535"/>
                      <a:gd name="connsiteX3" fmla="*/ 403842 w 917066"/>
                      <a:gd name="connsiteY3" fmla="*/ 309011 h 336535"/>
                      <a:gd name="connsiteX4" fmla="*/ 625080 w 917066"/>
                      <a:gd name="connsiteY4" fmla="*/ 88506 h 336535"/>
                      <a:gd name="connsiteX5" fmla="*/ 917066 w 917066"/>
                      <a:gd name="connsiteY5" fmla="*/ 77865 h 336535"/>
                      <a:gd name="connsiteX6" fmla="*/ 893252 w 917066"/>
                      <a:gd name="connsiteY6" fmla="*/ 115965 h 336535"/>
                      <a:gd name="connsiteX7" fmla="*/ 638566 w 917066"/>
                      <a:gd name="connsiteY7" fmla="*/ 107957 h 336535"/>
                      <a:gd name="connsiteX8" fmla="*/ 398939 w 917066"/>
                      <a:gd name="connsiteY8" fmla="*/ 336463 h 336535"/>
                      <a:gd name="connsiteX9" fmla="*/ 507197 w 917066"/>
                      <a:gd name="connsiteY9" fmla="*/ 58678 h 336535"/>
                      <a:gd name="connsiteX10" fmla="*/ 5120 w 917066"/>
                      <a:gd name="connsiteY10" fmla="*/ 106009 h 336535"/>
                      <a:gd name="connsiteX11" fmla="*/ 463860 w 917066"/>
                      <a:gd name="connsiteY11" fmla="*/ 136252 h 336535"/>
                      <a:gd name="connsiteX12" fmla="*/ 425748 w 917066"/>
                      <a:gd name="connsiteY12" fmla="*/ 195567 h 336535"/>
                      <a:gd name="connsiteX0" fmla="*/ 425748 w 917066"/>
                      <a:gd name="connsiteY0" fmla="*/ 195567 h 336535"/>
                      <a:gd name="connsiteX1" fmla="*/ 1450 w 917066"/>
                      <a:gd name="connsiteY1" fmla="*/ 58410 h 336535"/>
                      <a:gd name="connsiteX2" fmla="*/ 522403 w 917066"/>
                      <a:gd name="connsiteY2" fmla="*/ 42319 h 336535"/>
                      <a:gd name="connsiteX3" fmla="*/ 403842 w 917066"/>
                      <a:gd name="connsiteY3" fmla="*/ 309011 h 336535"/>
                      <a:gd name="connsiteX4" fmla="*/ 625080 w 917066"/>
                      <a:gd name="connsiteY4" fmla="*/ 88506 h 336535"/>
                      <a:gd name="connsiteX5" fmla="*/ 917066 w 917066"/>
                      <a:gd name="connsiteY5" fmla="*/ 77865 h 336535"/>
                      <a:gd name="connsiteX6" fmla="*/ 738751 w 917066"/>
                      <a:gd name="connsiteY6" fmla="*/ 180305 h 336535"/>
                      <a:gd name="connsiteX7" fmla="*/ 638566 w 917066"/>
                      <a:gd name="connsiteY7" fmla="*/ 107957 h 336535"/>
                      <a:gd name="connsiteX8" fmla="*/ 398939 w 917066"/>
                      <a:gd name="connsiteY8" fmla="*/ 336463 h 336535"/>
                      <a:gd name="connsiteX9" fmla="*/ 507197 w 917066"/>
                      <a:gd name="connsiteY9" fmla="*/ 58678 h 336535"/>
                      <a:gd name="connsiteX10" fmla="*/ 5120 w 917066"/>
                      <a:gd name="connsiteY10" fmla="*/ 106009 h 336535"/>
                      <a:gd name="connsiteX11" fmla="*/ 463860 w 917066"/>
                      <a:gd name="connsiteY11" fmla="*/ 136252 h 336535"/>
                      <a:gd name="connsiteX12" fmla="*/ 425748 w 917066"/>
                      <a:gd name="connsiteY12" fmla="*/ 195567 h 336535"/>
                      <a:gd name="connsiteX0" fmla="*/ 425748 w 779508"/>
                      <a:gd name="connsiteY0" fmla="*/ 195567 h 336535"/>
                      <a:gd name="connsiteX1" fmla="*/ 1450 w 779508"/>
                      <a:gd name="connsiteY1" fmla="*/ 58410 h 336535"/>
                      <a:gd name="connsiteX2" fmla="*/ 522403 w 779508"/>
                      <a:gd name="connsiteY2" fmla="*/ 42319 h 336535"/>
                      <a:gd name="connsiteX3" fmla="*/ 403842 w 779508"/>
                      <a:gd name="connsiteY3" fmla="*/ 309011 h 336535"/>
                      <a:gd name="connsiteX4" fmla="*/ 625080 w 779508"/>
                      <a:gd name="connsiteY4" fmla="*/ 88506 h 336535"/>
                      <a:gd name="connsiteX5" fmla="*/ 779508 w 779508"/>
                      <a:gd name="connsiteY5" fmla="*/ 162319 h 336535"/>
                      <a:gd name="connsiteX6" fmla="*/ 738751 w 779508"/>
                      <a:gd name="connsiteY6" fmla="*/ 180305 h 336535"/>
                      <a:gd name="connsiteX7" fmla="*/ 638566 w 779508"/>
                      <a:gd name="connsiteY7" fmla="*/ 107957 h 336535"/>
                      <a:gd name="connsiteX8" fmla="*/ 398939 w 779508"/>
                      <a:gd name="connsiteY8" fmla="*/ 336463 h 336535"/>
                      <a:gd name="connsiteX9" fmla="*/ 507197 w 779508"/>
                      <a:gd name="connsiteY9" fmla="*/ 58678 h 336535"/>
                      <a:gd name="connsiteX10" fmla="*/ 5120 w 779508"/>
                      <a:gd name="connsiteY10" fmla="*/ 106009 h 336535"/>
                      <a:gd name="connsiteX11" fmla="*/ 463860 w 779508"/>
                      <a:gd name="connsiteY11" fmla="*/ 136252 h 336535"/>
                      <a:gd name="connsiteX12" fmla="*/ 425748 w 779508"/>
                      <a:gd name="connsiteY12" fmla="*/ 195567 h 336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79508" h="336535">
                        <a:moveTo>
                          <a:pt x="425748" y="195567"/>
                        </a:moveTo>
                        <a:cubicBezTo>
                          <a:pt x="553669" y="161134"/>
                          <a:pt x="7391" y="170403"/>
                          <a:pt x="1450" y="58410"/>
                        </a:cubicBezTo>
                        <a:cubicBezTo>
                          <a:pt x="-28719" y="-27804"/>
                          <a:pt x="420596" y="-5707"/>
                          <a:pt x="522403" y="42319"/>
                        </a:cubicBezTo>
                        <a:cubicBezTo>
                          <a:pt x="624210" y="90345"/>
                          <a:pt x="350719" y="292401"/>
                          <a:pt x="403842" y="309011"/>
                        </a:cubicBezTo>
                        <a:cubicBezTo>
                          <a:pt x="456965" y="325621"/>
                          <a:pt x="537181" y="129389"/>
                          <a:pt x="625080" y="88506"/>
                        </a:cubicBezTo>
                        <a:cubicBezTo>
                          <a:pt x="712979" y="47624"/>
                          <a:pt x="741902" y="170747"/>
                          <a:pt x="779508" y="162319"/>
                        </a:cubicBezTo>
                        <a:lnTo>
                          <a:pt x="738751" y="180305"/>
                        </a:lnTo>
                        <a:cubicBezTo>
                          <a:pt x="693433" y="200388"/>
                          <a:pt x="724294" y="77470"/>
                          <a:pt x="638566" y="107957"/>
                        </a:cubicBezTo>
                        <a:cubicBezTo>
                          <a:pt x="552838" y="138444"/>
                          <a:pt x="541527" y="325655"/>
                          <a:pt x="398939" y="336463"/>
                        </a:cubicBezTo>
                        <a:cubicBezTo>
                          <a:pt x="268864" y="341216"/>
                          <a:pt x="605618" y="110199"/>
                          <a:pt x="507197" y="58678"/>
                        </a:cubicBezTo>
                        <a:cubicBezTo>
                          <a:pt x="408776" y="7157"/>
                          <a:pt x="-15842" y="44711"/>
                          <a:pt x="5120" y="106009"/>
                        </a:cubicBezTo>
                        <a:cubicBezTo>
                          <a:pt x="52365" y="215714"/>
                          <a:pt x="544822" y="131887"/>
                          <a:pt x="463860" y="136252"/>
                        </a:cubicBezTo>
                        <a:lnTo>
                          <a:pt x="425748" y="195567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88" name="组合 87">
                    <a:extLst>
                      <a:ext uri="{FF2B5EF4-FFF2-40B4-BE49-F238E27FC236}">
                        <a16:creationId xmlns:a16="http://schemas.microsoft.com/office/drawing/2014/main" id="{01FA435D-DE33-460E-BE07-9A6F8F92CAAA}"/>
                      </a:ext>
                    </a:extLst>
                  </p:cNvPr>
                  <p:cNvGrpSpPr/>
                  <p:nvPr/>
                </p:nvGrpSpPr>
                <p:grpSpPr>
                  <a:xfrm>
                    <a:off x="4177332" y="1417319"/>
                    <a:ext cx="291523" cy="207645"/>
                    <a:chOff x="3282786" y="1193799"/>
                    <a:chExt cx="637430" cy="454026"/>
                  </a:xfrm>
                </p:grpSpPr>
                <p:sp>
                  <p:nvSpPr>
                    <p:cNvPr id="89" name="椭圆 179">
                      <a:extLst>
                        <a:ext uri="{FF2B5EF4-FFF2-40B4-BE49-F238E27FC236}">
                          <a16:creationId xmlns:a16="http://schemas.microsoft.com/office/drawing/2014/main" id="{7F3CC00C-7B40-41F0-A10A-370944A86B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82786" y="1193799"/>
                      <a:ext cx="637430" cy="279716"/>
                    </a:xfrm>
                    <a:custGeom>
                      <a:avLst/>
                      <a:gdLst>
                        <a:gd name="connsiteX0" fmla="*/ 0 w 622300"/>
                        <a:gd name="connsiteY0" fmla="*/ 152400 h 304800"/>
                        <a:gd name="connsiteX1" fmla="*/ 311150 w 622300"/>
                        <a:gd name="connsiteY1" fmla="*/ 0 h 304800"/>
                        <a:gd name="connsiteX2" fmla="*/ 622300 w 622300"/>
                        <a:gd name="connsiteY2" fmla="*/ 152400 h 304800"/>
                        <a:gd name="connsiteX3" fmla="*/ 311150 w 622300"/>
                        <a:gd name="connsiteY3" fmla="*/ 304800 h 304800"/>
                        <a:gd name="connsiteX4" fmla="*/ 0 w 622300"/>
                        <a:gd name="connsiteY4" fmla="*/ 152400 h 304800"/>
                        <a:gd name="connsiteX0" fmla="*/ 0 w 622300"/>
                        <a:gd name="connsiteY0" fmla="*/ 152400 h 304800"/>
                        <a:gd name="connsiteX1" fmla="*/ 311150 w 622300"/>
                        <a:gd name="connsiteY1" fmla="*/ 0 h 304800"/>
                        <a:gd name="connsiteX2" fmla="*/ 622300 w 622300"/>
                        <a:gd name="connsiteY2" fmla="*/ 152400 h 304800"/>
                        <a:gd name="connsiteX3" fmla="*/ 311150 w 622300"/>
                        <a:gd name="connsiteY3" fmla="*/ 304800 h 304800"/>
                        <a:gd name="connsiteX4" fmla="*/ 0 w 622300"/>
                        <a:gd name="connsiteY4" fmla="*/ 152400 h 304800"/>
                        <a:gd name="connsiteX0" fmla="*/ 3 w 622303"/>
                        <a:gd name="connsiteY0" fmla="*/ 152400 h 231057"/>
                        <a:gd name="connsiteX1" fmla="*/ 311153 w 622303"/>
                        <a:gd name="connsiteY1" fmla="*/ 0 h 231057"/>
                        <a:gd name="connsiteX2" fmla="*/ 622303 w 622303"/>
                        <a:gd name="connsiteY2" fmla="*/ 152400 h 231057"/>
                        <a:gd name="connsiteX3" fmla="*/ 306391 w 622303"/>
                        <a:gd name="connsiteY3" fmla="*/ 230981 h 231057"/>
                        <a:gd name="connsiteX4" fmla="*/ 3 w 622303"/>
                        <a:gd name="connsiteY4" fmla="*/ 152400 h 231057"/>
                        <a:gd name="connsiteX0" fmla="*/ 3 w 622303"/>
                        <a:gd name="connsiteY0" fmla="*/ 152400 h 248870"/>
                        <a:gd name="connsiteX1" fmla="*/ 311153 w 622303"/>
                        <a:gd name="connsiteY1" fmla="*/ 0 h 248870"/>
                        <a:gd name="connsiteX2" fmla="*/ 622303 w 622303"/>
                        <a:gd name="connsiteY2" fmla="*/ 152400 h 248870"/>
                        <a:gd name="connsiteX3" fmla="*/ 306391 w 622303"/>
                        <a:gd name="connsiteY3" fmla="*/ 230981 h 248870"/>
                        <a:gd name="connsiteX4" fmla="*/ 3 w 622303"/>
                        <a:gd name="connsiteY4" fmla="*/ 152400 h 248870"/>
                        <a:gd name="connsiteX0" fmla="*/ 2 w 622302"/>
                        <a:gd name="connsiteY0" fmla="*/ 152400 h 231834"/>
                        <a:gd name="connsiteX1" fmla="*/ 311152 w 622302"/>
                        <a:gd name="connsiteY1" fmla="*/ 0 h 231834"/>
                        <a:gd name="connsiteX2" fmla="*/ 622302 w 622302"/>
                        <a:gd name="connsiteY2" fmla="*/ 152400 h 231834"/>
                        <a:gd name="connsiteX3" fmla="*/ 306390 w 622302"/>
                        <a:gd name="connsiteY3" fmla="*/ 230981 h 231834"/>
                        <a:gd name="connsiteX4" fmla="*/ 2 w 622302"/>
                        <a:gd name="connsiteY4" fmla="*/ 152400 h 231834"/>
                        <a:gd name="connsiteX0" fmla="*/ 4604 w 626904"/>
                        <a:gd name="connsiteY0" fmla="*/ 152400 h 233540"/>
                        <a:gd name="connsiteX1" fmla="*/ 315754 w 626904"/>
                        <a:gd name="connsiteY1" fmla="*/ 0 h 233540"/>
                        <a:gd name="connsiteX2" fmla="*/ 626904 w 626904"/>
                        <a:gd name="connsiteY2" fmla="*/ 152400 h 233540"/>
                        <a:gd name="connsiteX3" fmla="*/ 310992 w 626904"/>
                        <a:gd name="connsiteY3" fmla="*/ 230981 h 233540"/>
                        <a:gd name="connsiteX4" fmla="*/ 141923 w 626904"/>
                        <a:gd name="connsiteY4" fmla="*/ 208756 h 233540"/>
                        <a:gd name="connsiteX5" fmla="*/ 4604 w 626904"/>
                        <a:gd name="connsiteY5" fmla="*/ 152400 h 233540"/>
                        <a:gd name="connsiteX0" fmla="*/ 4604 w 635163"/>
                        <a:gd name="connsiteY0" fmla="*/ 152400 h 232104"/>
                        <a:gd name="connsiteX1" fmla="*/ 315754 w 635163"/>
                        <a:gd name="connsiteY1" fmla="*/ 0 h 232104"/>
                        <a:gd name="connsiteX2" fmla="*/ 626904 w 635163"/>
                        <a:gd name="connsiteY2" fmla="*/ 152400 h 232104"/>
                        <a:gd name="connsiteX3" fmla="*/ 525304 w 635163"/>
                        <a:gd name="connsiteY3" fmla="*/ 220663 h 232104"/>
                        <a:gd name="connsiteX4" fmla="*/ 310992 w 635163"/>
                        <a:gd name="connsiteY4" fmla="*/ 230981 h 232104"/>
                        <a:gd name="connsiteX5" fmla="*/ 141923 w 635163"/>
                        <a:gd name="connsiteY5" fmla="*/ 208756 h 232104"/>
                        <a:gd name="connsiteX6" fmla="*/ 4604 w 635163"/>
                        <a:gd name="connsiteY6" fmla="*/ 152400 h 232104"/>
                        <a:gd name="connsiteX0" fmla="*/ 4604 w 635906"/>
                        <a:gd name="connsiteY0" fmla="*/ 152400 h 275442"/>
                        <a:gd name="connsiteX1" fmla="*/ 315754 w 635906"/>
                        <a:gd name="connsiteY1" fmla="*/ 0 h 275442"/>
                        <a:gd name="connsiteX2" fmla="*/ 626904 w 635906"/>
                        <a:gd name="connsiteY2" fmla="*/ 152400 h 275442"/>
                        <a:gd name="connsiteX3" fmla="*/ 534829 w 635906"/>
                        <a:gd name="connsiteY3" fmla="*/ 273050 h 275442"/>
                        <a:gd name="connsiteX4" fmla="*/ 310992 w 635906"/>
                        <a:gd name="connsiteY4" fmla="*/ 230981 h 275442"/>
                        <a:gd name="connsiteX5" fmla="*/ 141923 w 635906"/>
                        <a:gd name="connsiteY5" fmla="*/ 208756 h 275442"/>
                        <a:gd name="connsiteX6" fmla="*/ 4604 w 635906"/>
                        <a:gd name="connsiteY6" fmla="*/ 152400 h 275442"/>
                        <a:gd name="connsiteX0" fmla="*/ 6764 w 638066"/>
                        <a:gd name="connsiteY0" fmla="*/ 152400 h 275161"/>
                        <a:gd name="connsiteX1" fmla="*/ 317914 w 638066"/>
                        <a:gd name="connsiteY1" fmla="*/ 0 h 275161"/>
                        <a:gd name="connsiteX2" fmla="*/ 629064 w 638066"/>
                        <a:gd name="connsiteY2" fmla="*/ 152400 h 275161"/>
                        <a:gd name="connsiteX3" fmla="*/ 536989 w 638066"/>
                        <a:gd name="connsiteY3" fmla="*/ 273050 h 275161"/>
                        <a:gd name="connsiteX4" fmla="*/ 313152 w 638066"/>
                        <a:gd name="connsiteY4" fmla="*/ 230981 h 275161"/>
                        <a:gd name="connsiteX5" fmla="*/ 120271 w 638066"/>
                        <a:gd name="connsiteY5" fmla="*/ 254000 h 275161"/>
                        <a:gd name="connsiteX6" fmla="*/ 6764 w 638066"/>
                        <a:gd name="connsiteY6" fmla="*/ 152400 h 275161"/>
                        <a:gd name="connsiteX0" fmla="*/ 6515 w 637817"/>
                        <a:gd name="connsiteY0" fmla="*/ 152400 h 275072"/>
                        <a:gd name="connsiteX1" fmla="*/ 317665 w 637817"/>
                        <a:gd name="connsiteY1" fmla="*/ 0 h 275072"/>
                        <a:gd name="connsiteX2" fmla="*/ 628815 w 637817"/>
                        <a:gd name="connsiteY2" fmla="*/ 152400 h 275072"/>
                        <a:gd name="connsiteX3" fmla="*/ 536740 w 637817"/>
                        <a:gd name="connsiteY3" fmla="*/ 273050 h 275072"/>
                        <a:gd name="connsiteX4" fmla="*/ 312903 w 637817"/>
                        <a:gd name="connsiteY4" fmla="*/ 230981 h 275072"/>
                        <a:gd name="connsiteX5" fmla="*/ 122403 w 637817"/>
                        <a:gd name="connsiteY5" fmla="*/ 270668 h 275072"/>
                        <a:gd name="connsiteX6" fmla="*/ 6515 w 637817"/>
                        <a:gd name="connsiteY6" fmla="*/ 152400 h 275072"/>
                        <a:gd name="connsiteX0" fmla="*/ 6515 w 637430"/>
                        <a:gd name="connsiteY0" fmla="*/ 152400 h 279716"/>
                        <a:gd name="connsiteX1" fmla="*/ 317665 w 637430"/>
                        <a:gd name="connsiteY1" fmla="*/ 0 h 279716"/>
                        <a:gd name="connsiteX2" fmla="*/ 628815 w 637430"/>
                        <a:gd name="connsiteY2" fmla="*/ 152400 h 279716"/>
                        <a:gd name="connsiteX3" fmla="*/ 531977 w 637430"/>
                        <a:gd name="connsiteY3" fmla="*/ 277813 h 279716"/>
                        <a:gd name="connsiteX4" fmla="*/ 312903 w 637430"/>
                        <a:gd name="connsiteY4" fmla="*/ 230981 h 279716"/>
                        <a:gd name="connsiteX5" fmla="*/ 122403 w 637430"/>
                        <a:gd name="connsiteY5" fmla="*/ 270668 h 279716"/>
                        <a:gd name="connsiteX6" fmla="*/ 6515 w 637430"/>
                        <a:gd name="connsiteY6" fmla="*/ 152400 h 2797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37430" h="279716">
                          <a:moveTo>
                            <a:pt x="6515" y="152400"/>
                          </a:moveTo>
                          <a:cubicBezTo>
                            <a:pt x="39059" y="107289"/>
                            <a:pt x="145822" y="0"/>
                            <a:pt x="317665" y="0"/>
                          </a:cubicBezTo>
                          <a:cubicBezTo>
                            <a:pt x="489508" y="0"/>
                            <a:pt x="593890" y="115623"/>
                            <a:pt x="628815" y="152400"/>
                          </a:cubicBezTo>
                          <a:cubicBezTo>
                            <a:pt x="663740" y="189177"/>
                            <a:pt x="584629" y="264716"/>
                            <a:pt x="531977" y="277813"/>
                          </a:cubicBezTo>
                          <a:cubicBezTo>
                            <a:pt x="479325" y="290910"/>
                            <a:pt x="381165" y="232172"/>
                            <a:pt x="312903" y="230981"/>
                          </a:cubicBezTo>
                          <a:cubicBezTo>
                            <a:pt x="244641" y="229790"/>
                            <a:pt x="173468" y="283765"/>
                            <a:pt x="122403" y="270668"/>
                          </a:cubicBezTo>
                          <a:cubicBezTo>
                            <a:pt x="71338" y="257571"/>
                            <a:pt x="-26029" y="197511"/>
                            <a:pt x="6515" y="152400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0" name="椭圆 180">
                      <a:extLst>
                        <a:ext uri="{FF2B5EF4-FFF2-40B4-BE49-F238E27FC236}">
                          <a16:creationId xmlns:a16="http://schemas.microsoft.com/office/drawing/2014/main" id="{31722F90-8DA3-42F8-9BF0-AC8CFCDC41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2362" y="1459025"/>
                      <a:ext cx="454703" cy="188800"/>
                    </a:xfrm>
                    <a:custGeom>
                      <a:avLst/>
                      <a:gdLst>
                        <a:gd name="connsiteX0" fmla="*/ 0 w 450850"/>
                        <a:gd name="connsiteY0" fmla="*/ 111125 h 222250"/>
                        <a:gd name="connsiteX1" fmla="*/ 225425 w 450850"/>
                        <a:gd name="connsiteY1" fmla="*/ 0 h 222250"/>
                        <a:gd name="connsiteX2" fmla="*/ 450850 w 450850"/>
                        <a:gd name="connsiteY2" fmla="*/ 111125 h 222250"/>
                        <a:gd name="connsiteX3" fmla="*/ 225425 w 450850"/>
                        <a:gd name="connsiteY3" fmla="*/ 222250 h 222250"/>
                        <a:gd name="connsiteX4" fmla="*/ 0 w 450850"/>
                        <a:gd name="connsiteY4" fmla="*/ 111125 h 222250"/>
                        <a:gd name="connsiteX0" fmla="*/ 171 w 451021"/>
                        <a:gd name="connsiteY0" fmla="*/ 63500 h 174625"/>
                        <a:gd name="connsiteX1" fmla="*/ 199403 w 451021"/>
                        <a:gd name="connsiteY1" fmla="*/ 0 h 174625"/>
                        <a:gd name="connsiteX2" fmla="*/ 451021 w 451021"/>
                        <a:gd name="connsiteY2" fmla="*/ 63500 h 174625"/>
                        <a:gd name="connsiteX3" fmla="*/ 225596 w 451021"/>
                        <a:gd name="connsiteY3" fmla="*/ 174625 h 174625"/>
                        <a:gd name="connsiteX4" fmla="*/ 171 w 451021"/>
                        <a:gd name="connsiteY4" fmla="*/ 63500 h 174625"/>
                        <a:gd name="connsiteX0" fmla="*/ 10282 w 461132"/>
                        <a:gd name="connsiteY0" fmla="*/ 64993 h 176118"/>
                        <a:gd name="connsiteX1" fmla="*/ 55527 w 461132"/>
                        <a:gd name="connsiteY1" fmla="*/ 23718 h 176118"/>
                        <a:gd name="connsiteX2" fmla="*/ 209514 w 461132"/>
                        <a:gd name="connsiteY2" fmla="*/ 1493 h 176118"/>
                        <a:gd name="connsiteX3" fmla="*/ 461132 w 461132"/>
                        <a:gd name="connsiteY3" fmla="*/ 64993 h 176118"/>
                        <a:gd name="connsiteX4" fmla="*/ 235707 w 461132"/>
                        <a:gd name="connsiteY4" fmla="*/ 176118 h 176118"/>
                        <a:gd name="connsiteX5" fmla="*/ 10282 w 461132"/>
                        <a:gd name="connsiteY5" fmla="*/ 64993 h 176118"/>
                        <a:gd name="connsiteX0" fmla="*/ 7253 w 458103"/>
                        <a:gd name="connsiteY0" fmla="*/ 72367 h 183492"/>
                        <a:gd name="connsiteX1" fmla="*/ 69167 w 458103"/>
                        <a:gd name="connsiteY1" fmla="*/ 7280 h 183492"/>
                        <a:gd name="connsiteX2" fmla="*/ 206485 w 458103"/>
                        <a:gd name="connsiteY2" fmla="*/ 8867 h 183492"/>
                        <a:gd name="connsiteX3" fmla="*/ 458103 w 458103"/>
                        <a:gd name="connsiteY3" fmla="*/ 72367 h 183492"/>
                        <a:gd name="connsiteX4" fmla="*/ 232678 w 458103"/>
                        <a:gd name="connsiteY4" fmla="*/ 183492 h 183492"/>
                        <a:gd name="connsiteX5" fmla="*/ 7253 w 458103"/>
                        <a:gd name="connsiteY5" fmla="*/ 72367 h 183492"/>
                        <a:gd name="connsiteX0" fmla="*/ 7253 w 458103"/>
                        <a:gd name="connsiteY0" fmla="*/ 69054 h 180179"/>
                        <a:gd name="connsiteX1" fmla="*/ 69167 w 458103"/>
                        <a:gd name="connsiteY1" fmla="*/ 3967 h 180179"/>
                        <a:gd name="connsiteX2" fmla="*/ 206485 w 458103"/>
                        <a:gd name="connsiteY2" fmla="*/ 5554 h 180179"/>
                        <a:gd name="connsiteX3" fmla="*/ 458103 w 458103"/>
                        <a:gd name="connsiteY3" fmla="*/ 69054 h 180179"/>
                        <a:gd name="connsiteX4" fmla="*/ 232678 w 458103"/>
                        <a:gd name="connsiteY4" fmla="*/ 180179 h 180179"/>
                        <a:gd name="connsiteX5" fmla="*/ 7253 w 458103"/>
                        <a:gd name="connsiteY5" fmla="*/ 69054 h 180179"/>
                        <a:gd name="connsiteX0" fmla="*/ 7057 w 457907"/>
                        <a:gd name="connsiteY0" fmla="*/ 69054 h 180179"/>
                        <a:gd name="connsiteX1" fmla="*/ 68971 w 457907"/>
                        <a:gd name="connsiteY1" fmla="*/ 3967 h 180179"/>
                        <a:gd name="connsiteX2" fmla="*/ 206289 w 457907"/>
                        <a:gd name="connsiteY2" fmla="*/ 5554 h 180179"/>
                        <a:gd name="connsiteX3" fmla="*/ 457907 w 457907"/>
                        <a:gd name="connsiteY3" fmla="*/ 69054 h 180179"/>
                        <a:gd name="connsiteX4" fmla="*/ 232482 w 457907"/>
                        <a:gd name="connsiteY4" fmla="*/ 180179 h 180179"/>
                        <a:gd name="connsiteX5" fmla="*/ 7057 w 457907"/>
                        <a:gd name="connsiteY5" fmla="*/ 69054 h 180179"/>
                        <a:gd name="connsiteX0" fmla="*/ 3773 w 454623"/>
                        <a:gd name="connsiteY0" fmla="*/ 69054 h 180179"/>
                        <a:gd name="connsiteX1" fmla="*/ 65687 w 454623"/>
                        <a:gd name="connsiteY1" fmla="*/ 3967 h 180179"/>
                        <a:gd name="connsiteX2" fmla="*/ 203005 w 454623"/>
                        <a:gd name="connsiteY2" fmla="*/ 5554 h 180179"/>
                        <a:gd name="connsiteX3" fmla="*/ 454623 w 454623"/>
                        <a:gd name="connsiteY3" fmla="*/ 69054 h 180179"/>
                        <a:gd name="connsiteX4" fmla="*/ 229198 w 454623"/>
                        <a:gd name="connsiteY4" fmla="*/ 180179 h 180179"/>
                        <a:gd name="connsiteX5" fmla="*/ 3773 w 454623"/>
                        <a:gd name="connsiteY5" fmla="*/ 69054 h 180179"/>
                        <a:gd name="connsiteX0" fmla="*/ 3773 w 459847"/>
                        <a:gd name="connsiteY0" fmla="*/ 69054 h 180179"/>
                        <a:gd name="connsiteX1" fmla="*/ 65687 w 459847"/>
                        <a:gd name="connsiteY1" fmla="*/ 3967 h 180179"/>
                        <a:gd name="connsiteX2" fmla="*/ 203005 w 459847"/>
                        <a:gd name="connsiteY2" fmla="*/ 5554 h 180179"/>
                        <a:gd name="connsiteX3" fmla="*/ 372868 w 459847"/>
                        <a:gd name="connsiteY3" fmla="*/ 18254 h 180179"/>
                        <a:gd name="connsiteX4" fmla="*/ 454623 w 459847"/>
                        <a:gd name="connsiteY4" fmla="*/ 69054 h 180179"/>
                        <a:gd name="connsiteX5" fmla="*/ 229198 w 459847"/>
                        <a:gd name="connsiteY5" fmla="*/ 180179 h 180179"/>
                        <a:gd name="connsiteX6" fmla="*/ 3773 w 459847"/>
                        <a:gd name="connsiteY6" fmla="*/ 69054 h 180179"/>
                        <a:gd name="connsiteX0" fmla="*/ 3773 w 458888"/>
                        <a:gd name="connsiteY0" fmla="*/ 77675 h 188800"/>
                        <a:gd name="connsiteX1" fmla="*/ 65687 w 458888"/>
                        <a:gd name="connsiteY1" fmla="*/ 12588 h 188800"/>
                        <a:gd name="connsiteX2" fmla="*/ 203005 w 458888"/>
                        <a:gd name="connsiteY2" fmla="*/ 14175 h 188800"/>
                        <a:gd name="connsiteX3" fmla="*/ 353818 w 458888"/>
                        <a:gd name="connsiteY3" fmla="*/ 3063 h 188800"/>
                        <a:gd name="connsiteX4" fmla="*/ 454623 w 458888"/>
                        <a:gd name="connsiteY4" fmla="*/ 77675 h 188800"/>
                        <a:gd name="connsiteX5" fmla="*/ 229198 w 458888"/>
                        <a:gd name="connsiteY5" fmla="*/ 188800 h 188800"/>
                        <a:gd name="connsiteX6" fmla="*/ 3773 w 458888"/>
                        <a:gd name="connsiteY6" fmla="*/ 77675 h 188800"/>
                        <a:gd name="connsiteX0" fmla="*/ 3773 w 459084"/>
                        <a:gd name="connsiteY0" fmla="*/ 77675 h 188800"/>
                        <a:gd name="connsiteX1" fmla="*/ 65687 w 459084"/>
                        <a:gd name="connsiteY1" fmla="*/ 12588 h 188800"/>
                        <a:gd name="connsiteX2" fmla="*/ 203005 w 459084"/>
                        <a:gd name="connsiteY2" fmla="*/ 14175 h 188800"/>
                        <a:gd name="connsiteX3" fmla="*/ 353818 w 459084"/>
                        <a:gd name="connsiteY3" fmla="*/ 3063 h 188800"/>
                        <a:gd name="connsiteX4" fmla="*/ 454623 w 459084"/>
                        <a:gd name="connsiteY4" fmla="*/ 77675 h 188800"/>
                        <a:gd name="connsiteX5" fmla="*/ 229198 w 459084"/>
                        <a:gd name="connsiteY5" fmla="*/ 188800 h 188800"/>
                        <a:gd name="connsiteX6" fmla="*/ 3773 w 459084"/>
                        <a:gd name="connsiteY6" fmla="*/ 77675 h 188800"/>
                        <a:gd name="connsiteX0" fmla="*/ 3773 w 454703"/>
                        <a:gd name="connsiteY0" fmla="*/ 77675 h 188800"/>
                        <a:gd name="connsiteX1" fmla="*/ 65687 w 454703"/>
                        <a:gd name="connsiteY1" fmla="*/ 12588 h 188800"/>
                        <a:gd name="connsiteX2" fmla="*/ 203005 w 454703"/>
                        <a:gd name="connsiteY2" fmla="*/ 14175 h 188800"/>
                        <a:gd name="connsiteX3" fmla="*/ 353818 w 454703"/>
                        <a:gd name="connsiteY3" fmla="*/ 3063 h 188800"/>
                        <a:gd name="connsiteX4" fmla="*/ 454623 w 454703"/>
                        <a:gd name="connsiteY4" fmla="*/ 77675 h 188800"/>
                        <a:gd name="connsiteX5" fmla="*/ 229198 w 454703"/>
                        <a:gd name="connsiteY5" fmla="*/ 188800 h 188800"/>
                        <a:gd name="connsiteX6" fmla="*/ 3773 w 454703"/>
                        <a:gd name="connsiteY6" fmla="*/ 77675 h 188800"/>
                        <a:gd name="connsiteX0" fmla="*/ 3773 w 454703"/>
                        <a:gd name="connsiteY0" fmla="*/ 77675 h 188800"/>
                        <a:gd name="connsiteX1" fmla="*/ 65687 w 454703"/>
                        <a:gd name="connsiteY1" fmla="*/ 12588 h 188800"/>
                        <a:gd name="connsiteX2" fmla="*/ 203005 w 454703"/>
                        <a:gd name="connsiteY2" fmla="*/ 14175 h 188800"/>
                        <a:gd name="connsiteX3" fmla="*/ 353818 w 454703"/>
                        <a:gd name="connsiteY3" fmla="*/ 3063 h 188800"/>
                        <a:gd name="connsiteX4" fmla="*/ 454623 w 454703"/>
                        <a:gd name="connsiteY4" fmla="*/ 77675 h 188800"/>
                        <a:gd name="connsiteX5" fmla="*/ 229198 w 454703"/>
                        <a:gd name="connsiteY5" fmla="*/ 188800 h 188800"/>
                        <a:gd name="connsiteX6" fmla="*/ 3773 w 454703"/>
                        <a:gd name="connsiteY6" fmla="*/ 77675 h 188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54703" h="188800">
                          <a:moveTo>
                            <a:pt x="3773" y="77675"/>
                          </a:moveTo>
                          <a:cubicBezTo>
                            <a:pt x="-13954" y="19731"/>
                            <a:pt x="34863" y="11265"/>
                            <a:pt x="65687" y="12588"/>
                          </a:cubicBezTo>
                          <a:cubicBezTo>
                            <a:pt x="106036" y="11530"/>
                            <a:pt x="154983" y="15762"/>
                            <a:pt x="203005" y="14175"/>
                          </a:cubicBezTo>
                          <a:cubicBezTo>
                            <a:pt x="251027" y="12588"/>
                            <a:pt x="311882" y="-7520"/>
                            <a:pt x="353818" y="3063"/>
                          </a:cubicBezTo>
                          <a:cubicBezTo>
                            <a:pt x="400517" y="1740"/>
                            <a:pt x="457136" y="22113"/>
                            <a:pt x="454623" y="77675"/>
                          </a:cubicBezTo>
                          <a:cubicBezTo>
                            <a:pt x="454491" y="118951"/>
                            <a:pt x="353697" y="188800"/>
                            <a:pt x="229198" y="188800"/>
                          </a:cubicBezTo>
                          <a:cubicBezTo>
                            <a:pt x="104699" y="188800"/>
                            <a:pt x="21500" y="135619"/>
                            <a:pt x="3773" y="77675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2648EEC4-57EB-4469-9673-8C0AE7BC68F8}"/>
                    </a:ext>
                  </a:extLst>
                </p:cNvPr>
                <p:cNvSpPr txBox="1"/>
                <p:nvPr/>
              </p:nvSpPr>
              <p:spPr>
                <a:xfrm>
                  <a:off x="4480560" y="1592580"/>
                  <a:ext cx="95410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核糖体组装</a:t>
                  </a:r>
                </a:p>
              </p:txBody>
            </p:sp>
          </p:grpSp>
          <p:sp>
            <p:nvSpPr>
              <p:cNvPr id="91" name="箭头: 右 90">
                <a:extLst>
                  <a:ext uri="{FF2B5EF4-FFF2-40B4-BE49-F238E27FC236}">
                    <a16:creationId xmlns:a16="http://schemas.microsoft.com/office/drawing/2014/main" id="{88E16D84-FB08-4AED-B180-F19B5CA3F3BD}"/>
                  </a:ext>
                </a:extLst>
              </p:cNvPr>
              <p:cNvSpPr/>
              <p:nvPr/>
            </p:nvSpPr>
            <p:spPr>
              <a:xfrm rot="11091770">
                <a:off x="4728846" y="898181"/>
                <a:ext cx="241300" cy="45719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8E972964-6D4E-494C-9F15-96A9193C30BD}"/>
                  </a:ext>
                </a:extLst>
              </p:cNvPr>
              <p:cNvGrpSpPr/>
              <p:nvPr/>
            </p:nvGrpSpPr>
            <p:grpSpPr>
              <a:xfrm>
                <a:off x="4379594" y="562810"/>
                <a:ext cx="1057390" cy="412035"/>
                <a:chOff x="4312919" y="850174"/>
                <a:chExt cx="1057390" cy="412035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D1C331F4-19D4-47E3-B708-AE84534137CB}"/>
                    </a:ext>
                  </a:extLst>
                </p:cNvPr>
                <p:cNvGrpSpPr/>
                <p:nvPr/>
              </p:nvGrpSpPr>
              <p:grpSpPr>
                <a:xfrm>
                  <a:off x="4312919" y="1091255"/>
                  <a:ext cx="152399" cy="170954"/>
                  <a:chOff x="3611880" y="1127760"/>
                  <a:chExt cx="541019" cy="606889"/>
                </a:xfrm>
              </p:grpSpPr>
              <p:sp>
                <p:nvSpPr>
                  <p:cNvPr id="95" name="空心弧 169">
                    <a:extLst>
                      <a:ext uri="{FF2B5EF4-FFF2-40B4-BE49-F238E27FC236}">
                        <a16:creationId xmlns:a16="http://schemas.microsoft.com/office/drawing/2014/main" id="{1BB24196-2B95-489E-B0A3-7ABEFC1E595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605762" y="1187511"/>
                    <a:ext cx="606886" cy="487389"/>
                  </a:xfrm>
                  <a:custGeom>
                    <a:avLst/>
                    <a:gdLst>
                      <a:gd name="connsiteX0" fmla="*/ 0 w 168275"/>
                      <a:gd name="connsiteY0" fmla="*/ 419100 h 838200"/>
                      <a:gd name="connsiteX1" fmla="*/ 84138 w 168275"/>
                      <a:gd name="connsiteY1" fmla="*/ 0 h 838200"/>
                      <a:gd name="connsiteX2" fmla="*/ 168276 w 168275"/>
                      <a:gd name="connsiteY2" fmla="*/ 419100 h 838200"/>
                      <a:gd name="connsiteX3" fmla="*/ 126206 w 168275"/>
                      <a:gd name="connsiteY3" fmla="*/ 419100 h 838200"/>
                      <a:gd name="connsiteX4" fmla="*/ 84137 w 168275"/>
                      <a:gd name="connsiteY4" fmla="*/ 42069 h 838200"/>
                      <a:gd name="connsiteX5" fmla="*/ 42068 w 168275"/>
                      <a:gd name="connsiteY5" fmla="*/ 419100 h 838200"/>
                      <a:gd name="connsiteX6" fmla="*/ 0 w 168275"/>
                      <a:gd name="connsiteY6" fmla="*/ 419100 h 838200"/>
                      <a:gd name="connsiteX0" fmla="*/ 0 w 168276"/>
                      <a:gd name="connsiteY0" fmla="*/ 419100 h 419100"/>
                      <a:gd name="connsiteX1" fmla="*/ 84138 w 168276"/>
                      <a:gd name="connsiteY1" fmla="*/ 0 h 419100"/>
                      <a:gd name="connsiteX2" fmla="*/ 168276 w 168276"/>
                      <a:gd name="connsiteY2" fmla="*/ 419100 h 419100"/>
                      <a:gd name="connsiteX3" fmla="*/ 78584 w 168276"/>
                      <a:gd name="connsiteY3" fmla="*/ 412750 h 419100"/>
                      <a:gd name="connsiteX4" fmla="*/ 84137 w 168276"/>
                      <a:gd name="connsiteY4" fmla="*/ 42069 h 419100"/>
                      <a:gd name="connsiteX5" fmla="*/ 42068 w 168276"/>
                      <a:gd name="connsiteY5" fmla="*/ 419100 h 419100"/>
                      <a:gd name="connsiteX6" fmla="*/ 0 w 168276"/>
                      <a:gd name="connsiteY6" fmla="*/ 419100 h 419100"/>
                      <a:gd name="connsiteX0" fmla="*/ 0 w 117476"/>
                      <a:gd name="connsiteY0" fmla="*/ 419101 h 419101"/>
                      <a:gd name="connsiteX1" fmla="*/ 84138 w 117476"/>
                      <a:gd name="connsiteY1" fmla="*/ 1 h 419101"/>
                      <a:gd name="connsiteX2" fmla="*/ 117476 w 117476"/>
                      <a:gd name="connsiteY2" fmla="*/ 415926 h 419101"/>
                      <a:gd name="connsiteX3" fmla="*/ 78584 w 117476"/>
                      <a:gd name="connsiteY3" fmla="*/ 412751 h 419101"/>
                      <a:gd name="connsiteX4" fmla="*/ 84137 w 117476"/>
                      <a:gd name="connsiteY4" fmla="*/ 42070 h 419101"/>
                      <a:gd name="connsiteX5" fmla="*/ 42068 w 117476"/>
                      <a:gd name="connsiteY5" fmla="*/ 419101 h 419101"/>
                      <a:gd name="connsiteX6" fmla="*/ 0 w 117476"/>
                      <a:gd name="connsiteY6" fmla="*/ 419101 h 419101"/>
                      <a:gd name="connsiteX0" fmla="*/ 0 w 481932"/>
                      <a:gd name="connsiteY0" fmla="*/ 419101 h 419101"/>
                      <a:gd name="connsiteX1" fmla="*/ 84138 w 481932"/>
                      <a:gd name="connsiteY1" fmla="*/ 1 h 419101"/>
                      <a:gd name="connsiteX2" fmla="*/ 117476 w 481932"/>
                      <a:gd name="connsiteY2" fmla="*/ 415926 h 419101"/>
                      <a:gd name="connsiteX3" fmla="*/ 78584 w 481932"/>
                      <a:gd name="connsiteY3" fmla="*/ 412751 h 419101"/>
                      <a:gd name="connsiteX4" fmla="*/ 481015 w 481932"/>
                      <a:gd name="connsiteY4" fmla="*/ 51595 h 419101"/>
                      <a:gd name="connsiteX5" fmla="*/ 42068 w 481932"/>
                      <a:gd name="connsiteY5" fmla="*/ 419101 h 419101"/>
                      <a:gd name="connsiteX6" fmla="*/ 0 w 481932"/>
                      <a:gd name="connsiteY6" fmla="*/ 419101 h 419101"/>
                      <a:gd name="connsiteX0" fmla="*/ 0 w 522948"/>
                      <a:gd name="connsiteY0" fmla="*/ 384177 h 384177"/>
                      <a:gd name="connsiteX1" fmla="*/ 522291 w 522948"/>
                      <a:gd name="connsiteY1" fmla="*/ 2 h 384177"/>
                      <a:gd name="connsiteX2" fmla="*/ 117476 w 522948"/>
                      <a:gd name="connsiteY2" fmla="*/ 381002 h 384177"/>
                      <a:gd name="connsiteX3" fmla="*/ 78584 w 522948"/>
                      <a:gd name="connsiteY3" fmla="*/ 377827 h 384177"/>
                      <a:gd name="connsiteX4" fmla="*/ 481015 w 522948"/>
                      <a:gd name="connsiteY4" fmla="*/ 16671 h 384177"/>
                      <a:gd name="connsiteX5" fmla="*/ 42068 w 522948"/>
                      <a:gd name="connsiteY5" fmla="*/ 384177 h 384177"/>
                      <a:gd name="connsiteX6" fmla="*/ 0 w 522948"/>
                      <a:gd name="connsiteY6" fmla="*/ 384177 h 384177"/>
                      <a:gd name="connsiteX0" fmla="*/ 0 w 534734"/>
                      <a:gd name="connsiteY0" fmla="*/ 414739 h 414739"/>
                      <a:gd name="connsiteX1" fmla="*/ 392112 w 534734"/>
                      <a:gd name="connsiteY1" fmla="*/ 67078 h 414739"/>
                      <a:gd name="connsiteX2" fmla="*/ 522291 w 534734"/>
                      <a:gd name="connsiteY2" fmla="*/ 30564 h 414739"/>
                      <a:gd name="connsiteX3" fmla="*/ 117476 w 534734"/>
                      <a:gd name="connsiteY3" fmla="*/ 411564 h 414739"/>
                      <a:gd name="connsiteX4" fmla="*/ 78584 w 534734"/>
                      <a:gd name="connsiteY4" fmla="*/ 408389 h 414739"/>
                      <a:gd name="connsiteX5" fmla="*/ 481015 w 534734"/>
                      <a:gd name="connsiteY5" fmla="*/ 47233 h 414739"/>
                      <a:gd name="connsiteX6" fmla="*/ 42068 w 534734"/>
                      <a:gd name="connsiteY6" fmla="*/ 414739 h 414739"/>
                      <a:gd name="connsiteX7" fmla="*/ 0 w 534734"/>
                      <a:gd name="connsiteY7" fmla="*/ 414739 h 414739"/>
                      <a:gd name="connsiteX0" fmla="*/ 0 w 529982"/>
                      <a:gd name="connsiteY0" fmla="*/ 460275 h 460275"/>
                      <a:gd name="connsiteX1" fmla="*/ 354015 w 529982"/>
                      <a:gd name="connsiteY1" fmla="*/ 33238 h 460275"/>
                      <a:gd name="connsiteX2" fmla="*/ 522291 w 529982"/>
                      <a:gd name="connsiteY2" fmla="*/ 76100 h 460275"/>
                      <a:gd name="connsiteX3" fmla="*/ 117476 w 529982"/>
                      <a:gd name="connsiteY3" fmla="*/ 457100 h 460275"/>
                      <a:gd name="connsiteX4" fmla="*/ 78584 w 529982"/>
                      <a:gd name="connsiteY4" fmla="*/ 453925 h 460275"/>
                      <a:gd name="connsiteX5" fmla="*/ 481015 w 529982"/>
                      <a:gd name="connsiteY5" fmla="*/ 92769 h 460275"/>
                      <a:gd name="connsiteX6" fmla="*/ 42068 w 529982"/>
                      <a:gd name="connsiteY6" fmla="*/ 460275 h 460275"/>
                      <a:gd name="connsiteX7" fmla="*/ 0 w 529982"/>
                      <a:gd name="connsiteY7" fmla="*/ 460275 h 460275"/>
                      <a:gd name="connsiteX0" fmla="*/ 0 w 529982"/>
                      <a:gd name="connsiteY0" fmla="*/ 460275 h 460275"/>
                      <a:gd name="connsiteX1" fmla="*/ 354015 w 529982"/>
                      <a:gd name="connsiteY1" fmla="*/ 33238 h 460275"/>
                      <a:gd name="connsiteX2" fmla="*/ 522291 w 529982"/>
                      <a:gd name="connsiteY2" fmla="*/ 76100 h 460275"/>
                      <a:gd name="connsiteX3" fmla="*/ 117476 w 529982"/>
                      <a:gd name="connsiteY3" fmla="*/ 457100 h 460275"/>
                      <a:gd name="connsiteX4" fmla="*/ 78584 w 529982"/>
                      <a:gd name="connsiteY4" fmla="*/ 453925 h 460275"/>
                      <a:gd name="connsiteX5" fmla="*/ 481015 w 529982"/>
                      <a:gd name="connsiteY5" fmla="*/ 92769 h 460275"/>
                      <a:gd name="connsiteX6" fmla="*/ 401637 w 529982"/>
                      <a:gd name="connsiteY6" fmla="*/ 118964 h 460275"/>
                      <a:gd name="connsiteX7" fmla="*/ 42068 w 529982"/>
                      <a:gd name="connsiteY7" fmla="*/ 460275 h 460275"/>
                      <a:gd name="connsiteX8" fmla="*/ 0 w 529982"/>
                      <a:gd name="connsiteY8" fmla="*/ 460275 h 460275"/>
                      <a:gd name="connsiteX0" fmla="*/ 0 w 529982"/>
                      <a:gd name="connsiteY0" fmla="*/ 460275 h 460275"/>
                      <a:gd name="connsiteX1" fmla="*/ 354015 w 529982"/>
                      <a:gd name="connsiteY1" fmla="*/ 33238 h 460275"/>
                      <a:gd name="connsiteX2" fmla="*/ 522291 w 529982"/>
                      <a:gd name="connsiteY2" fmla="*/ 76100 h 460275"/>
                      <a:gd name="connsiteX3" fmla="*/ 117476 w 529982"/>
                      <a:gd name="connsiteY3" fmla="*/ 457100 h 460275"/>
                      <a:gd name="connsiteX4" fmla="*/ 78584 w 529982"/>
                      <a:gd name="connsiteY4" fmla="*/ 453925 h 460275"/>
                      <a:gd name="connsiteX5" fmla="*/ 481015 w 529982"/>
                      <a:gd name="connsiteY5" fmla="*/ 92769 h 460275"/>
                      <a:gd name="connsiteX6" fmla="*/ 373065 w 529982"/>
                      <a:gd name="connsiteY6" fmla="*/ 52289 h 460275"/>
                      <a:gd name="connsiteX7" fmla="*/ 42068 w 529982"/>
                      <a:gd name="connsiteY7" fmla="*/ 460275 h 460275"/>
                      <a:gd name="connsiteX8" fmla="*/ 0 w 529982"/>
                      <a:gd name="connsiteY8" fmla="*/ 460275 h 460275"/>
                      <a:gd name="connsiteX0" fmla="*/ 0 w 529982"/>
                      <a:gd name="connsiteY0" fmla="*/ 460275 h 460275"/>
                      <a:gd name="connsiteX1" fmla="*/ 354015 w 529982"/>
                      <a:gd name="connsiteY1" fmla="*/ 33238 h 460275"/>
                      <a:gd name="connsiteX2" fmla="*/ 522291 w 529982"/>
                      <a:gd name="connsiteY2" fmla="*/ 76100 h 460275"/>
                      <a:gd name="connsiteX3" fmla="*/ 117476 w 529982"/>
                      <a:gd name="connsiteY3" fmla="*/ 457100 h 460275"/>
                      <a:gd name="connsiteX4" fmla="*/ 78584 w 529982"/>
                      <a:gd name="connsiteY4" fmla="*/ 453925 h 460275"/>
                      <a:gd name="connsiteX5" fmla="*/ 414337 w 529982"/>
                      <a:gd name="connsiteY5" fmla="*/ 125314 h 460275"/>
                      <a:gd name="connsiteX6" fmla="*/ 481015 w 529982"/>
                      <a:gd name="connsiteY6" fmla="*/ 92769 h 460275"/>
                      <a:gd name="connsiteX7" fmla="*/ 373065 w 529982"/>
                      <a:gd name="connsiteY7" fmla="*/ 52289 h 460275"/>
                      <a:gd name="connsiteX8" fmla="*/ 42068 w 529982"/>
                      <a:gd name="connsiteY8" fmla="*/ 460275 h 460275"/>
                      <a:gd name="connsiteX9" fmla="*/ 0 w 529982"/>
                      <a:gd name="connsiteY9" fmla="*/ 460275 h 460275"/>
                      <a:gd name="connsiteX0" fmla="*/ 0 w 525428"/>
                      <a:gd name="connsiteY0" fmla="*/ 449980 h 449980"/>
                      <a:gd name="connsiteX1" fmla="*/ 354015 w 525428"/>
                      <a:gd name="connsiteY1" fmla="*/ 22943 h 449980"/>
                      <a:gd name="connsiteX2" fmla="*/ 522291 w 525428"/>
                      <a:gd name="connsiteY2" fmla="*/ 65805 h 449980"/>
                      <a:gd name="connsiteX3" fmla="*/ 436562 w 525428"/>
                      <a:gd name="connsiteY3" fmla="*/ 134069 h 449980"/>
                      <a:gd name="connsiteX4" fmla="*/ 117476 w 525428"/>
                      <a:gd name="connsiteY4" fmla="*/ 446805 h 449980"/>
                      <a:gd name="connsiteX5" fmla="*/ 78584 w 525428"/>
                      <a:gd name="connsiteY5" fmla="*/ 443630 h 449980"/>
                      <a:gd name="connsiteX6" fmla="*/ 414337 w 525428"/>
                      <a:gd name="connsiteY6" fmla="*/ 115019 h 449980"/>
                      <a:gd name="connsiteX7" fmla="*/ 481015 w 525428"/>
                      <a:gd name="connsiteY7" fmla="*/ 82474 h 449980"/>
                      <a:gd name="connsiteX8" fmla="*/ 373065 w 525428"/>
                      <a:gd name="connsiteY8" fmla="*/ 41994 h 449980"/>
                      <a:gd name="connsiteX9" fmla="*/ 42068 w 525428"/>
                      <a:gd name="connsiteY9" fmla="*/ 449980 h 449980"/>
                      <a:gd name="connsiteX10" fmla="*/ 0 w 525428"/>
                      <a:gd name="connsiteY10" fmla="*/ 449980 h 449980"/>
                      <a:gd name="connsiteX0" fmla="*/ 0 w 525428"/>
                      <a:gd name="connsiteY0" fmla="*/ 490038 h 490038"/>
                      <a:gd name="connsiteX1" fmla="*/ 354015 w 525428"/>
                      <a:gd name="connsiteY1" fmla="*/ 63001 h 490038"/>
                      <a:gd name="connsiteX2" fmla="*/ 522291 w 525428"/>
                      <a:gd name="connsiteY2" fmla="*/ 105863 h 490038"/>
                      <a:gd name="connsiteX3" fmla="*/ 436562 w 525428"/>
                      <a:gd name="connsiteY3" fmla="*/ 174127 h 490038"/>
                      <a:gd name="connsiteX4" fmla="*/ 117476 w 525428"/>
                      <a:gd name="connsiteY4" fmla="*/ 486863 h 490038"/>
                      <a:gd name="connsiteX5" fmla="*/ 78584 w 525428"/>
                      <a:gd name="connsiteY5" fmla="*/ 483688 h 490038"/>
                      <a:gd name="connsiteX6" fmla="*/ 357187 w 525428"/>
                      <a:gd name="connsiteY6" fmla="*/ 12202 h 490038"/>
                      <a:gd name="connsiteX7" fmla="*/ 481015 w 525428"/>
                      <a:gd name="connsiteY7" fmla="*/ 122532 h 490038"/>
                      <a:gd name="connsiteX8" fmla="*/ 373065 w 525428"/>
                      <a:gd name="connsiteY8" fmla="*/ 82052 h 490038"/>
                      <a:gd name="connsiteX9" fmla="*/ 42068 w 525428"/>
                      <a:gd name="connsiteY9" fmla="*/ 490038 h 490038"/>
                      <a:gd name="connsiteX10" fmla="*/ 0 w 525428"/>
                      <a:gd name="connsiteY10" fmla="*/ 490038 h 490038"/>
                      <a:gd name="connsiteX0" fmla="*/ 0 w 525428"/>
                      <a:gd name="connsiteY0" fmla="*/ 449980 h 449980"/>
                      <a:gd name="connsiteX1" fmla="*/ 354015 w 525428"/>
                      <a:gd name="connsiteY1" fmla="*/ 22943 h 449980"/>
                      <a:gd name="connsiteX2" fmla="*/ 522291 w 525428"/>
                      <a:gd name="connsiteY2" fmla="*/ 65805 h 449980"/>
                      <a:gd name="connsiteX3" fmla="*/ 436562 w 525428"/>
                      <a:gd name="connsiteY3" fmla="*/ 134069 h 449980"/>
                      <a:gd name="connsiteX4" fmla="*/ 117476 w 525428"/>
                      <a:gd name="connsiteY4" fmla="*/ 446805 h 449980"/>
                      <a:gd name="connsiteX5" fmla="*/ 78584 w 525428"/>
                      <a:gd name="connsiteY5" fmla="*/ 443630 h 449980"/>
                      <a:gd name="connsiteX6" fmla="*/ 407987 w 525428"/>
                      <a:gd name="connsiteY6" fmla="*/ 115019 h 449980"/>
                      <a:gd name="connsiteX7" fmla="*/ 481015 w 525428"/>
                      <a:gd name="connsiteY7" fmla="*/ 82474 h 449980"/>
                      <a:gd name="connsiteX8" fmla="*/ 373065 w 525428"/>
                      <a:gd name="connsiteY8" fmla="*/ 41994 h 449980"/>
                      <a:gd name="connsiteX9" fmla="*/ 42068 w 525428"/>
                      <a:gd name="connsiteY9" fmla="*/ 449980 h 449980"/>
                      <a:gd name="connsiteX10" fmla="*/ 0 w 525428"/>
                      <a:gd name="connsiteY10" fmla="*/ 449980 h 449980"/>
                      <a:gd name="connsiteX0" fmla="*/ 0 w 525428"/>
                      <a:gd name="connsiteY0" fmla="*/ 449980 h 449980"/>
                      <a:gd name="connsiteX1" fmla="*/ 354015 w 525428"/>
                      <a:gd name="connsiteY1" fmla="*/ 22943 h 449980"/>
                      <a:gd name="connsiteX2" fmla="*/ 522291 w 525428"/>
                      <a:gd name="connsiteY2" fmla="*/ 65805 h 449980"/>
                      <a:gd name="connsiteX3" fmla="*/ 436562 w 525428"/>
                      <a:gd name="connsiteY3" fmla="*/ 134069 h 449980"/>
                      <a:gd name="connsiteX4" fmla="*/ 117476 w 525428"/>
                      <a:gd name="connsiteY4" fmla="*/ 446805 h 449980"/>
                      <a:gd name="connsiteX5" fmla="*/ 78584 w 525428"/>
                      <a:gd name="connsiteY5" fmla="*/ 443630 h 449980"/>
                      <a:gd name="connsiteX6" fmla="*/ 407987 w 525428"/>
                      <a:gd name="connsiteY6" fmla="*/ 115019 h 449980"/>
                      <a:gd name="connsiteX7" fmla="*/ 490540 w 525428"/>
                      <a:gd name="connsiteY7" fmla="*/ 60249 h 449980"/>
                      <a:gd name="connsiteX8" fmla="*/ 373065 w 525428"/>
                      <a:gd name="connsiteY8" fmla="*/ 41994 h 449980"/>
                      <a:gd name="connsiteX9" fmla="*/ 42068 w 525428"/>
                      <a:gd name="connsiteY9" fmla="*/ 449980 h 449980"/>
                      <a:gd name="connsiteX10" fmla="*/ 0 w 525428"/>
                      <a:gd name="connsiteY10" fmla="*/ 449980 h 449980"/>
                      <a:gd name="connsiteX0" fmla="*/ 0 w 537480"/>
                      <a:gd name="connsiteY0" fmla="*/ 452298 h 452298"/>
                      <a:gd name="connsiteX1" fmla="*/ 354015 w 537480"/>
                      <a:gd name="connsiteY1" fmla="*/ 25261 h 452298"/>
                      <a:gd name="connsiteX2" fmla="*/ 534991 w 537480"/>
                      <a:gd name="connsiteY2" fmla="*/ 55423 h 452298"/>
                      <a:gd name="connsiteX3" fmla="*/ 436562 w 537480"/>
                      <a:gd name="connsiteY3" fmla="*/ 136387 h 452298"/>
                      <a:gd name="connsiteX4" fmla="*/ 117476 w 537480"/>
                      <a:gd name="connsiteY4" fmla="*/ 449123 h 452298"/>
                      <a:gd name="connsiteX5" fmla="*/ 78584 w 537480"/>
                      <a:gd name="connsiteY5" fmla="*/ 445948 h 452298"/>
                      <a:gd name="connsiteX6" fmla="*/ 407987 w 537480"/>
                      <a:gd name="connsiteY6" fmla="*/ 117337 h 452298"/>
                      <a:gd name="connsiteX7" fmla="*/ 490540 w 537480"/>
                      <a:gd name="connsiteY7" fmla="*/ 62567 h 452298"/>
                      <a:gd name="connsiteX8" fmla="*/ 373065 w 537480"/>
                      <a:gd name="connsiteY8" fmla="*/ 44312 h 452298"/>
                      <a:gd name="connsiteX9" fmla="*/ 42068 w 537480"/>
                      <a:gd name="connsiteY9" fmla="*/ 452298 h 452298"/>
                      <a:gd name="connsiteX10" fmla="*/ 0 w 537480"/>
                      <a:gd name="connsiteY10" fmla="*/ 452298 h 452298"/>
                      <a:gd name="connsiteX0" fmla="*/ 0 w 535332"/>
                      <a:gd name="connsiteY0" fmla="*/ 464970 h 464970"/>
                      <a:gd name="connsiteX1" fmla="*/ 354015 w 535332"/>
                      <a:gd name="connsiteY1" fmla="*/ 37933 h 464970"/>
                      <a:gd name="connsiteX2" fmla="*/ 534991 w 535332"/>
                      <a:gd name="connsiteY2" fmla="*/ 68095 h 464970"/>
                      <a:gd name="connsiteX3" fmla="*/ 436562 w 535332"/>
                      <a:gd name="connsiteY3" fmla="*/ 149059 h 464970"/>
                      <a:gd name="connsiteX4" fmla="*/ 117476 w 535332"/>
                      <a:gd name="connsiteY4" fmla="*/ 461795 h 464970"/>
                      <a:gd name="connsiteX5" fmla="*/ 78584 w 535332"/>
                      <a:gd name="connsiteY5" fmla="*/ 458620 h 464970"/>
                      <a:gd name="connsiteX6" fmla="*/ 407987 w 535332"/>
                      <a:gd name="connsiteY6" fmla="*/ 130009 h 464970"/>
                      <a:gd name="connsiteX7" fmla="*/ 490540 w 535332"/>
                      <a:gd name="connsiteY7" fmla="*/ 75239 h 464970"/>
                      <a:gd name="connsiteX8" fmla="*/ 373065 w 535332"/>
                      <a:gd name="connsiteY8" fmla="*/ 56984 h 464970"/>
                      <a:gd name="connsiteX9" fmla="*/ 42068 w 535332"/>
                      <a:gd name="connsiteY9" fmla="*/ 464970 h 464970"/>
                      <a:gd name="connsiteX10" fmla="*/ 0 w 535332"/>
                      <a:gd name="connsiteY10" fmla="*/ 464970 h 464970"/>
                      <a:gd name="connsiteX0" fmla="*/ 0 w 535332"/>
                      <a:gd name="connsiteY0" fmla="*/ 464970 h 464970"/>
                      <a:gd name="connsiteX1" fmla="*/ 354015 w 535332"/>
                      <a:gd name="connsiteY1" fmla="*/ 37933 h 464970"/>
                      <a:gd name="connsiteX2" fmla="*/ 534991 w 535332"/>
                      <a:gd name="connsiteY2" fmla="*/ 68095 h 464970"/>
                      <a:gd name="connsiteX3" fmla="*/ 436562 w 535332"/>
                      <a:gd name="connsiteY3" fmla="*/ 149059 h 464970"/>
                      <a:gd name="connsiteX4" fmla="*/ 117476 w 535332"/>
                      <a:gd name="connsiteY4" fmla="*/ 461795 h 464970"/>
                      <a:gd name="connsiteX5" fmla="*/ 78584 w 535332"/>
                      <a:gd name="connsiteY5" fmla="*/ 458620 h 464970"/>
                      <a:gd name="connsiteX6" fmla="*/ 407987 w 535332"/>
                      <a:gd name="connsiteY6" fmla="*/ 130009 h 464970"/>
                      <a:gd name="connsiteX7" fmla="*/ 506415 w 535332"/>
                      <a:gd name="connsiteY7" fmla="*/ 68889 h 464970"/>
                      <a:gd name="connsiteX8" fmla="*/ 373065 w 535332"/>
                      <a:gd name="connsiteY8" fmla="*/ 56984 h 464970"/>
                      <a:gd name="connsiteX9" fmla="*/ 42068 w 535332"/>
                      <a:gd name="connsiteY9" fmla="*/ 464970 h 464970"/>
                      <a:gd name="connsiteX10" fmla="*/ 0 w 535332"/>
                      <a:gd name="connsiteY10" fmla="*/ 464970 h 464970"/>
                      <a:gd name="connsiteX0" fmla="*/ 0 w 535332"/>
                      <a:gd name="connsiteY0" fmla="*/ 464970 h 464970"/>
                      <a:gd name="connsiteX1" fmla="*/ 354015 w 535332"/>
                      <a:gd name="connsiteY1" fmla="*/ 37933 h 464970"/>
                      <a:gd name="connsiteX2" fmla="*/ 534991 w 535332"/>
                      <a:gd name="connsiteY2" fmla="*/ 68095 h 464970"/>
                      <a:gd name="connsiteX3" fmla="*/ 436562 w 535332"/>
                      <a:gd name="connsiteY3" fmla="*/ 149059 h 464970"/>
                      <a:gd name="connsiteX4" fmla="*/ 117476 w 535332"/>
                      <a:gd name="connsiteY4" fmla="*/ 461795 h 464970"/>
                      <a:gd name="connsiteX5" fmla="*/ 78584 w 535332"/>
                      <a:gd name="connsiteY5" fmla="*/ 458620 h 464970"/>
                      <a:gd name="connsiteX6" fmla="*/ 407987 w 535332"/>
                      <a:gd name="connsiteY6" fmla="*/ 130009 h 464970"/>
                      <a:gd name="connsiteX7" fmla="*/ 506415 w 535332"/>
                      <a:gd name="connsiteY7" fmla="*/ 68889 h 464970"/>
                      <a:gd name="connsiteX8" fmla="*/ 373065 w 535332"/>
                      <a:gd name="connsiteY8" fmla="*/ 56984 h 464970"/>
                      <a:gd name="connsiteX9" fmla="*/ 42068 w 535332"/>
                      <a:gd name="connsiteY9" fmla="*/ 464970 h 464970"/>
                      <a:gd name="connsiteX10" fmla="*/ 0 w 535332"/>
                      <a:gd name="connsiteY10" fmla="*/ 464970 h 464970"/>
                      <a:gd name="connsiteX0" fmla="*/ 0 w 535332"/>
                      <a:gd name="connsiteY0" fmla="*/ 464970 h 464970"/>
                      <a:gd name="connsiteX1" fmla="*/ 354015 w 535332"/>
                      <a:gd name="connsiteY1" fmla="*/ 37933 h 464970"/>
                      <a:gd name="connsiteX2" fmla="*/ 534991 w 535332"/>
                      <a:gd name="connsiteY2" fmla="*/ 68095 h 464970"/>
                      <a:gd name="connsiteX3" fmla="*/ 436562 w 535332"/>
                      <a:gd name="connsiteY3" fmla="*/ 149059 h 464970"/>
                      <a:gd name="connsiteX4" fmla="*/ 117476 w 535332"/>
                      <a:gd name="connsiteY4" fmla="*/ 461795 h 464970"/>
                      <a:gd name="connsiteX5" fmla="*/ 78584 w 535332"/>
                      <a:gd name="connsiteY5" fmla="*/ 458620 h 464970"/>
                      <a:gd name="connsiteX6" fmla="*/ 407987 w 535332"/>
                      <a:gd name="connsiteY6" fmla="*/ 130009 h 464970"/>
                      <a:gd name="connsiteX7" fmla="*/ 512765 w 535332"/>
                      <a:gd name="connsiteY7" fmla="*/ 81589 h 464970"/>
                      <a:gd name="connsiteX8" fmla="*/ 373065 w 535332"/>
                      <a:gd name="connsiteY8" fmla="*/ 56984 h 464970"/>
                      <a:gd name="connsiteX9" fmla="*/ 42068 w 535332"/>
                      <a:gd name="connsiteY9" fmla="*/ 464970 h 464970"/>
                      <a:gd name="connsiteX10" fmla="*/ 0 w 535332"/>
                      <a:gd name="connsiteY10" fmla="*/ 464970 h 464970"/>
                      <a:gd name="connsiteX0" fmla="*/ 0 w 535332"/>
                      <a:gd name="connsiteY0" fmla="*/ 464970 h 464970"/>
                      <a:gd name="connsiteX1" fmla="*/ 354015 w 535332"/>
                      <a:gd name="connsiteY1" fmla="*/ 37933 h 464970"/>
                      <a:gd name="connsiteX2" fmla="*/ 534991 w 535332"/>
                      <a:gd name="connsiteY2" fmla="*/ 68095 h 464970"/>
                      <a:gd name="connsiteX3" fmla="*/ 436562 w 535332"/>
                      <a:gd name="connsiteY3" fmla="*/ 149059 h 464970"/>
                      <a:gd name="connsiteX4" fmla="*/ 117476 w 535332"/>
                      <a:gd name="connsiteY4" fmla="*/ 461795 h 464970"/>
                      <a:gd name="connsiteX5" fmla="*/ 78584 w 535332"/>
                      <a:gd name="connsiteY5" fmla="*/ 458620 h 464970"/>
                      <a:gd name="connsiteX6" fmla="*/ 407987 w 535332"/>
                      <a:gd name="connsiteY6" fmla="*/ 130009 h 464970"/>
                      <a:gd name="connsiteX7" fmla="*/ 515940 w 535332"/>
                      <a:gd name="connsiteY7" fmla="*/ 68889 h 464970"/>
                      <a:gd name="connsiteX8" fmla="*/ 373065 w 535332"/>
                      <a:gd name="connsiteY8" fmla="*/ 56984 h 464970"/>
                      <a:gd name="connsiteX9" fmla="*/ 42068 w 535332"/>
                      <a:gd name="connsiteY9" fmla="*/ 464970 h 464970"/>
                      <a:gd name="connsiteX10" fmla="*/ 0 w 535332"/>
                      <a:gd name="connsiteY10" fmla="*/ 464970 h 464970"/>
                      <a:gd name="connsiteX0" fmla="*/ 0 w 535332"/>
                      <a:gd name="connsiteY0" fmla="*/ 464970 h 464970"/>
                      <a:gd name="connsiteX1" fmla="*/ 354015 w 535332"/>
                      <a:gd name="connsiteY1" fmla="*/ 37933 h 464970"/>
                      <a:gd name="connsiteX2" fmla="*/ 534991 w 535332"/>
                      <a:gd name="connsiteY2" fmla="*/ 68095 h 464970"/>
                      <a:gd name="connsiteX3" fmla="*/ 436562 w 535332"/>
                      <a:gd name="connsiteY3" fmla="*/ 149059 h 464970"/>
                      <a:gd name="connsiteX4" fmla="*/ 117476 w 535332"/>
                      <a:gd name="connsiteY4" fmla="*/ 461795 h 464970"/>
                      <a:gd name="connsiteX5" fmla="*/ 78584 w 535332"/>
                      <a:gd name="connsiteY5" fmla="*/ 458620 h 464970"/>
                      <a:gd name="connsiteX6" fmla="*/ 407987 w 535332"/>
                      <a:gd name="connsiteY6" fmla="*/ 130009 h 464970"/>
                      <a:gd name="connsiteX7" fmla="*/ 515940 w 535332"/>
                      <a:gd name="connsiteY7" fmla="*/ 68889 h 464970"/>
                      <a:gd name="connsiteX8" fmla="*/ 373065 w 535332"/>
                      <a:gd name="connsiteY8" fmla="*/ 56984 h 464970"/>
                      <a:gd name="connsiteX9" fmla="*/ 42068 w 535332"/>
                      <a:gd name="connsiteY9" fmla="*/ 464970 h 464970"/>
                      <a:gd name="connsiteX10" fmla="*/ 0 w 535332"/>
                      <a:gd name="connsiteY10" fmla="*/ 464970 h 464970"/>
                      <a:gd name="connsiteX0" fmla="*/ 0 w 536914"/>
                      <a:gd name="connsiteY0" fmla="*/ 455356 h 455356"/>
                      <a:gd name="connsiteX1" fmla="*/ 354015 w 536914"/>
                      <a:gd name="connsiteY1" fmla="*/ 28319 h 455356"/>
                      <a:gd name="connsiteX2" fmla="*/ 534991 w 536914"/>
                      <a:gd name="connsiteY2" fmla="*/ 58481 h 455356"/>
                      <a:gd name="connsiteX3" fmla="*/ 436562 w 536914"/>
                      <a:gd name="connsiteY3" fmla="*/ 139445 h 455356"/>
                      <a:gd name="connsiteX4" fmla="*/ 117476 w 536914"/>
                      <a:gd name="connsiteY4" fmla="*/ 452181 h 455356"/>
                      <a:gd name="connsiteX5" fmla="*/ 78584 w 536914"/>
                      <a:gd name="connsiteY5" fmla="*/ 449006 h 455356"/>
                      <a:gd name="connsiteX6" fmla="*/ 407987 w 536914"/>
                      <a:gd name="connsiteY6" fmla="*/ 120395 h 455356"/>
                      <a:gd name="connsiteX7" fmla="*/ 515940 w 536914"/>
                      <a:gd name="connsiteY7" fmla="*/ 59275 h 455356"/>
                      <a:gd name="connsiteX8" fmla="*/ 373065 w 536914"/>
                      <a:gd name="connsiteY8" fmla="*/ 47370 h 455356"/>
                      <a:gd name="connsiteX9" fmla="*/ 42068 w 536914"/>
                      <a:gd name="connsiteY9" fmla="*/ 455356 h 455356"/>
                      <a:gd name="connsiteX10" fmla="*/ 0 w 536914"/>
                      <a:gd name="connsiteY10" fmla="*/ 455356 h 455356"/>
                      <a:gd name="connsiteX0" fmla="*/ 0 w 552577"/>
                      <a:gd name="connsiteY0" fmla="*/ 461812 h 461812"/>
                      <a:gd name="connsiteX1" fmla="*/ 354015 w 552577"/>
                      <a:gd name="connsiteY1" fmla="*/ 34775 h 461812"/>
                      <a:gd name="connsiteX2" fmla="*/ 550866 w 552577"/>
                      <a:gd name="connsiteY2" fmla="*/ 42712 h 461812"/>
                      <a:gd name="connsiteX3" fmla="*/ 436562 w 552577"/>
                      <a:gd name="connsiteY3" fmla="*/ 145901 h 461812"/>
                      <a:gd name="connsiteX4" fmla="*/ 117476 w 552577"/>
                      <a:gd name="connsiteY4" fmla="*/ 458637 h 461812"/>
                      <a:gd name="connsiteX5" fmla="*/ 78584 w 552577"/>
                      <a:gd name="connsiteY5" fmla="*/ 455462 h 461812"/>
                      <a:gd name="connsiteX6" fmla="*/ 407987 w 552577"/>
                      <a:gd name="connsiteY6" fmla="*/ 126851 h 461812"/>
                      <a:gd name="connsiteX7" fmla="*/ 515940 w 552577"/>
                      <a:gd name="connsiteY7" fmla="*/ 65731 h 461812"/>
                      <a:gd name="connsiteX8" fmla="*/ 373065 w 552577"/>
                      <a:gd name="connsiteY8" fmla="*/ 53826 h 461812"/>
                      <a:gd name="connsiteX9" fmla="*/ 42068 w 552577"/>
                      <a:gd name="connsiteY9" fmla="*/ 461812 h 461812"/>
                      <a:gd name="connsiteX10" fmla="*/ 0 w 552577"/>
                      <a:gd name="connsiteY10" fmla="*/ 461812 h 461812"/>
                      <a:gd name="connsiteX0" fmla="*/ 0 w 552577"/>
                      <a:gd name="connsiteY0" fmla="*/ 463674 h 463674"/>
                      <a:gd name="connsiteX1" fmla="*/ 354015 w 552577"/>
                      <a:gd name="connsiteY1" fmla="*/ 36637 h 463674"/>
                      <a:gd name="connsiteX2" fmla="*/ 550866 w 552577"/>
                      <a:gd name="connsiteY2" fmla="*/ 44574 h 463674"/>
                      <a:gd name="connsiteX3" fmla="*/ 436562 w 552577"/>
                      <a:gd name="connsiteY3" fmla="*/ 147763 h 463674"/>
                      <a:gd name="connsiteX4" fmla="*/ 117476 w 552577"/>
                      <a:gd name="connsiteY4" fmla="*/ 460499 h 463674"/>
                      <a:gd name="connsiteX5" fmla="*/ 78584 w 552577"/>
                      <a:gd name="connsiteY5" fmla="*/ 457324 h 463674"/>
                      <a:gd name="connsiteX6" fmla="*/ 407987 w 552577"/>
                      <a:gd name="connsiteY6" fmla="*/ 128713 h 463674"/>
                      <a:gd name="connsiteX7" fmla="*/ 515943 w 552577"/>
                      <a:gd name="connsiteY7" fmla="*/ 45368 h 463674"/>
                      <a:gd name="connsiteX8" fmla="*/ 373065 w 552577"/>
                      <a:gd name="connsiteY8" fmla="*/ 55688 h 463674"/>
                      <a:gd name="connsiteX9" fmla="*/ 42068 w 552577"/>
                      <a:gd name="connsiteY9" fmla="*/ 463674 h 463674"/>
                      <a:gd name="connsiteX10" fmla="*/ 0 w 552577"/>
                      <a:gd name="connsiteY10" fmla="*/ 463674 h 463674"/>
                      <a:gd name="connsiteX0" fmla="*/ 0 w 552577"/>
                      <a:gd name="connsiteY0" fmla="*/ 461813 h 461813"/>
                      <a:gd name="connsiteX1" fmla="*/ 354015 w 552577"/>
                      <a:gd name="connsiteY1" fmla="*/ 34776 h 461813"/>
                      <a:gd name="connsiteX2" fmla="*/ 550866 w 552577"/>
                      <a:gd name="connsiteY2" fmla="*/ 42713 h 461813"/>
                      <a:gd name="connsiteX3" fmla="*/ 436562 w 552577"/>
                      <a:gd name="connsiteY3" fmla="*/ 145902 h 461813"/>
                      <a:gd name="connsiteX4" fmla="*/ 117476 w 552577"/>
                      <a:gd name="connsiteY4" fmla="*/ 458638 h 461813"/>
                      <a:gd name="connsiteX5" fmla="*/ 78584 w 552577"/>
                      <a:gd name="connsiteY5" fmla="*/ 455463 h 461813"/>
                      <a:gd name="connsiteX6" fmla="*/ 407987 w 552577"/>
                      <a:gd name="connsiteY6" fmla="*/ 126852 h 461813"/>
                      <a:gd name="connsiteX7" fmla="*/ 515943 w 552577"/>
                      <a:gd name="connsiteY7" fmla="*/ 43507 h 461813"/>
                      <a:gd name="connsiteX8" fmla="*/ 373065 w 552577"/>
                      <a:gd name="connsiteY8" fmla="*/ 53827 h 461813"/>
                      <a:gd name="connsiteX9" fmla="*/ 42068 w 552577"/>
                      <a:gd name="connsiteY9" fmla="*/ 461813 h 461813"/>
                      <a:gd name="connsiteX10" fmla="*/ 0 w 552577"/>
                      <a:gd name="connsiteY10" fmla="*/ 461813 h 461813"/>
                      <a:gd name="connsiteX0" fmla="*/ 0 w 551920"/>
                      <a:gd name="connsiteY0" fmla="*/ 477810 h 477810"/>
                      <a:gd name="connsiteX1" fmla="*/ 379415 w 551920"/>
                      <a:gd name="connsiteY1" fmla="*/ 25373 h 477810"/>
                      <a:gd name="connsiteX2" fmla="*/ 550866 w 551920"/>
                      <a:gd name="connsiteY2" fmla="*/ 58710 h 477810"/>
                      <a:gd name="connsiteX3" fmla="*/ 436562 w 551920"/>
                      <a:gd name="connsiteY3" fmla="*/ 161899 h 477810"/>
                      <a:gd name="connsiteX4" fmla="*/ 117476 w 551920"/>
                      <a:gd name="connsiteY4" fmla="*/ 474635 h 477810"/>
                      <a:gd name="connsiteX5" fmla="*/ 78584 w 551920"/>
                      <a:gd name="connsiteY5" fmla="*/ 471460 h 477810"/>
                      <a:gd name="connsiteX6" fmla="*/ 407987 w 551920"/>
                      <a:gd name="connsiteY6" fmla="*/ 142849 h 477810"/>
                      <a:gd name="connsiteX7" fmla="*/ 515943 w 551920"/>
                      <a:gd name="connsiteY7" fmla="*/ 59504 h 477810"/>
                      <a:gd name="connsiteX8" fmla="*/ 373065 w 551920"/>
                      <a:gd name="connsiteY8" fmla="*/ 69824 h 477810"/>
                      <a:gd name="connsiteX9" fmla="*/ 42068 w 551920"/>
                      <a:gd name="connsiteY9" fmla="*/ 477810 h 477810"/>
                      <a:gd name="connsiteX10" fmla="*/ 0 w 551920"/>
                      <a:gd name="connsiteY10" fmla="*/ 477810 h 477810"/>
                      <a:gd name="connsiteX0" fmla="*/ 0 w 550866"/>
                      <a:gd name="connsiteY0" fmla="*/ 482967 h 482967"/>
                      <a:gd name="connsiteX1" fmla="*/ 379415 w 550866"/>
                      <a:gd name="connsiteY1" fmla="*/ 30530 h 482967"/>
                      <a:gd name="connsiteX2" fmla="*/ 550866 w 550866"/>
                      <a:gd name="connsiteY2" fmla="*/ 63867 h 482967"/>
                      <a:gd name="connsiteX3" fmla="*/ 436562 w 550866"/>
                      <a:gd name="connsiteY3" fmla="*/ 167056 h 482967"/>
                      <a:gd name="connsiteX4" fmla="*/ 117476 w 550866"/>
                      <a:gd name="connsiteY4" fmla="*/ 479792 h 482967"/>
                      <a:gd name="connsiteX5" fmla="*/ 78584 w 550866"/>
                      <a:gd name="connsiteY5" fmla="*/ 476617 h 482967"/>
                      <a:gd name="connsiteX6" fmla="*/ 407987 w 550866"/>
                      <a:gd name="connsiteY6" fmla="*/ 148006 h 482967"/>
                      <a:gd name="connsiteX7" fmla="*/ 515943 w 550866"/>
                      <a:gd name="connsiteY7" fmla="*/ 64661 h 482967"/>
                      <a:gd name="connsiteX8" fmla="*/ 373065 w 550866"/>
                      <a:gd name="connsiteY8" fmla="*/ 74981 h 482967"/>
                      <a:gd name="connsiteX9" fmla="*/ 42068 w 550866"/>
                      <a:gd name="connsiteY9" fmla="*/ 482967 h 482967"/>
                      <a:gd name="connsiteX10" fmla="*/ 0 w 550866"/>
                      <a:gd name="connsiteY10" fmla="*/ 482967 h 482967"/>
                      <a:gd name="connsiteX0" fmla="*/ 0 w 550866"/>
                      <a:gd name="connsiteY0" fmla="*/ 482967 h 482967"/>
                      <a:gd name="connsiteX1" fmla="*/ 379415 w 550866"/>
                      <a:gd name="connsiteY1" fmla="*/ 30530 h 482967"/>
                      <a:gd name="connsiteX2" fmla="*/ 550866 w 550866"/>
                      <a:gd name="connsiteY2" fmla="*/ 63867 h 482967"/>
                      <a:gd name="connsiteX3" fmla="*/ 436562 w 550866"/>
                      <a:gd name="connsiteY3" fmla="*/ 167056 h 482967"/>
                      <a:gd name="connsiteX4" fmla="*/ 117476 w 550866"/>
                      <a:gd name="connsiteY4" fmla="*/ 479792 h 482967"/>
                      <a:gd name="connsiteX5" fmla="*/ 78584 w 550866"/>
                      <a:gd name="connsiteY5" fmla="*/ 476617 h 482967"/>
                      <a:gd name="connsiteX6" fmla="*/ 430215 w 550866"/>
                      <a:gd name="connsiteY6" fmla="*/ 125781 h 482967"/>
                      <a:gd name="connsiteX7" fmla="*/ 515943 w 550866"/>
                      <a:gd name="connsiteY7" fmla="*/ 64661 h 482967"/>
                      <a:gd name="connsiteX8" fmla="*/ 373065 w 550866"/>
                      <a:gd name="connsiteY8" fmla="*/ 74981 h 482967"/>
                      <a:gd name="connsiteX9" fmla="*/ 42068 w 550866"/>
                      <a:gd name="connsiteY9" fmla="*/ 482967 h 482967"/>
                      <a:gd name="connsiteX10" fmla="*/ 0 w 550866"/>
                      <a:gd name="connsiteY10" fmla="*/ 482967 h 482967"/>
                      <a:gd name="connsiteX0" fmla="*/ 0 w 553814"/>
                      <a:gd name="connsiteY0" fmla="*/ 477079 h 477079"/>
                      <a:gd name="connsiteX1" fmla="*/ 379415 w 553814"/>
                      <a:gd name="connsiteY1" fmla="*/ 24642 h 477079"/>
                      <a:gd name="connsiteX2" fmla="*/ 550866 w 553814"/>
                      <a:gd name="connsiteY2" fmla="*/ 57979 h 477079"/>
                      <a:gd name="connsiteX3" fmla="*/ 461965 w 553814"/>
                      <a:gd name="connsiteY3" fmla="*/ 135768 h 477079"/>
                      <a:gd name="connsiteX4" fmla="*/ 117476 w 553814"/>
                      <a:gd name="connsiteY4" fmla="*/ 473904 h 477079"/>
                      <a:gd name="connsiteX5" fmla="*/ 78584 w 553814"/>
                      <a:gd name="connsiteY5" fmla="*/ 470729 h 477079"/>
                      <a:gd name="connsiteX6" fmla="*/ 430215 w 553814"/>
                      <a:gd name="connsiteY6" fmla="*/ 119893 h 477079"/>
                      <a:gd name="connsiteX7" fmla="*/ 515943 w 553814"/>
                      <a:gd name="connsiteY7" fmla="*/ 58773 h 477079"/>
                      <a:gd name="connsiteX8" fmla="*/ 373065 w 553814"/>
                      <a:gd name="connsiteY8" fmla="*/ 69093 h 477079"/>
                      <a:gd name="connsiteX9" fmla="*/ 42068 w 553814"/>
                      <a:gd name="connsiteY9" fmla="*/ 477079 h 477079"/>
                      <a:gd name="connsiteX10" fmla="*/ 0 w 553814"/>
                      <a:gd name="connsiteY10" fmla="*/ 477079 h 477079"/>
                      <a:gd name="connsiteX0" fmla="*/ 0 w 553814"/>
                      <a:gd name="connsiteY0" fmla="*/ 477079 h 477079"/>
                      <a:gd name="connsiteX1" fmla="*/ 379415 w 553814"/>
                      <a:gd name="connsiteY1" fmla="*/ 24642 h 477079"/>
                      <a:gd name="connsiteX2" fmla="*/ 550866 w 553814"/>
                      <a:gd name="connsiteY2" fmla="*/ 57979 h 477079"/>
                      <a:gd name="connsiteX3" fmla="*/ 461965 w 553814"/>
                      <a:gd name="connsiteY3" fmla="*/ 135768 h 477079"/>
                      <a:gd name="connsiteX4" fmla="*/ 117476 w 553814"/>
                      <a:gd name="connsiteY4" fmla="*/ 473904 h 477079"/>
                      <a:gd name="connsiteX5" fmla="*/ 78584 w 553814"/>
                      <a:gd name="connsiteY5" fmla="*/ 470729 h 477079"/>
                      <a:gd name="connsiteX6" fmla="*/ 201612 w 553814"/>
                      <a:gd name="connsiteY6" fmla="*/ 338968 h 477079"/>
                      <a:gd name="connsiteX7" fmla="*/ 430215 w 553814"/>
                      <a:gd name="connsiteY7" fmla="*/ 119893 h 477079"/>
                      <a:gd name="connsiteX8" fmla="*/ 515943 w 553814"/>
                      <a:gd name="connsiteY8" fmla="*/ 58773 h 477079"/>
                      <a:gd name="connsiteX9" fmla="*/ 373065 w 553814"/>
                      <a:gd name="connsiteY9" fmla="*/ 69093 h 477079"/>
                      <a:gd name="connsiteX10" fmla="*/ 42068 w 553814"/>
                      <a:gd name="connsiteY10" fmla="*/ 477079 h 477079"/>
                      <a:gd name="connsiteX11" fmla="*/ 0 w 553814"/>
                      <a:gd name="connsiteY11" fmla="*/ 477079 h 477079"/>
                      <a:gd name="connsiteX0" fmla="*/ 0 w 553203"/>
                      <a:gd name="connsiteY0" fmla="*/ 477079 h 477079"/>
                      <a:gd name="connsiteX1" fmla="*/ 379415 w 553203"/>
                      <a:gd name="connsiteY1" fmla="*/ 24642 h 477079"/>
                      <a:gd name="connsiteX2" fmla="*/ 550866 w 553203"/>
                      <a:gd name="connsiteY2" fmla="*/ 57979 h 477079"/>
                      <a:gd name="connsiteX3" fmla="*/ 461965 w 553203"/>
                      <a:gd name="connsiteY3" fmla="*/ 135768 h 477079"/>
                      <a:gd name="connsiteX4" fmla="*/ 230187 w 553203"/>
                      <a:gd name="connsiteY4" fmla="*/ 367543 h 477079"/>
                      <a:gd name="connsiteX5" fmla="*/ 117476 w 553203"/>
                      <a:gd name="connsiteY5" fmla="*/ 473904 h 477079"/>
                      <a:gd name="connsiteX6" fmla="*/ 78584 w 553203"/>
                      <a:gd name="connsiteY6" fmla="*/ 470729 h 477079"/>
                      <a:gd name="connsiteX7" fmla="*/ 201612 w 553203"/>
                      <a:gd name="connsiteY7" fmla="*/ 338968 h 477079"/>
                      <a:gd name="connsiteX8" fmla="*/ 430215 w 553203"/>
                      <a:gd name="connsiteY8" fmla="*/ 119893 h 477079"/>
                      <a:gd name="connsiteX9" fmla="*/ 515943 w 553203"/>
                      <a:gd name="connsiteY9" fmla="*/ 58773 h 477079"/>
                      <a:gd name="connsiteX10" fmla="*/ 373065 w 553203"/>
                      <a:gd name="connsiteY10" fmla="*/ 69093 h 477079"/>
                      <a:gd name="connsiteX11" fmla="*/ 42068 w 553203"/>
                      <a:gd name="connsiteY11" fmla="*/ 477079 h 477079"/>
                      <a:gd name="connsiteX12" fmla="*/ 0 w 553203"/>
                      <a:gd name="connsiteY12" fmla="*/ 477079 h 477079"/>
                      <a:gd name="connsiteX0" fmla="*/ 0 w 553203"/>
                      <a:gd name="connsiteY0" fmla="*/ 477079 h 477079"/>
                      <a:gd name="connsiteX1" fmla="*/ 379415 w 553203"/>
                      <a:gd name="connsiteY1" fmla="*/ 24642 h 477079"/>
                      <a:gd name="connsiteX2" fmla="*/ 550866 w 553203"/>
                      <a:gd name="connsiteY2" fmla="*/ 57979 h 477079"/>
                      <a:gd name="connsiteX3" fmla="*/ 461965 w 553203"/>
                      <a:gd name="connsiteY3" fmla="*/ 135768 h 477079"/>
                      <a:gd name="connsiteX4" fmla="*/ 230187 w 553203"/>
                      <a:gd name="connsiteY4" fmla="*/ 367543 h 477079"/>
                      <a:gd name="connsiteX5" fmla="*/ 117476 w 553203"/>
                      <a:gd name="connsiteY5" fmla="*/ 473904 h 477079"/>
                      <a:gd name="connsiteX6" fmla="*/ 78584 w 553203"/>
                      <a:gd name="connsiteY6" fmla="*/ 470729 h 477079"/>
                      <a:gd name="connsiteX7" fmla="*/ 201612 w 553203"/>
                      <a:gd name="connsiteY7" fmla="*/ 338968 h 477079"/>
                      <a:gd name="connsiteX8" fmla="*/ 430215 w 553203"/>
                      <a:gd name="connsiteY8" fmla="*/ 119893 h 477079"/>
                      <a:gd name="connsiteX9" fmla="*/ 515943 w 553203"/>
                      <a:gd name="connsiteY9" fmla="*/ 58773 h 477079"/>
                      <a:gd name="connsiteX10" fmla="*/ 373065 w 553203"/>
                      <a:gd name="connsiteY10" fmla="*/ 69093 h 477079"/>
                      <a:gd name="connsiteX11" fmla="*/ 176212 w 553203"/>
                      <a:gd name="connsiteY11" fmla="*/ 319917 h 477079"/>
                      <a:gd name="connsiteX12" fmla="*/ 42068 w 553203"/>
                      <a:gd name="connsiteY12" fmla="*/ 477079 h 477079"/>
                      <a:gd name="connsiteX13" fmla="*/ 0 w 553203"/>
                      <a:gd name="connsiteY13" fmla="*/ 477079 h 477079"/>
                      <a:gd name="connsiteX0" fmla="*/ 0 w 553203"/>
                      <a:gd name="connsiteY0" fmla="*/ 466920 h 466920"/>
                      <a:gd name="connsiteX1" fmla="*/ 147637 w 553203"/>
                      <a:gd name="connsiteY1" fmla="*/ 290708 h 466920"/>
                      <a:gd name="connsiteX2" fmla="*/ 379415 w 553203"/>
                      <a:gd name="connsiteY2" fmla="*/ 14483 h 466920"/>
                      <a:gd name="connsiteX3" fmla="*/ 550866 w 553203"/>
                      <a:gd name="connsiteY3" fmla="*/ 47820 h 466920"/>
                      <a:gd name="connsiteX4" fmla="*/ 461965 w 553203"/>
                      <a:gd name="connsiteY4" fmla="*/ 125609 h 466920"/>
                      <a:gd name="connsiteX5" fmla="*/ 230187 w 553203"/>
                      <a:gd name="connsiteY5" fmla="*/ 357384 h 466920"/>
                      <a:gd name="connsiteX6" fmla="*/ 117476 w 553203"/>
                      <a:gd name="connsiteY6" fmla="*/ 463745 h 466920"/>
                      <a:gd name="connsiteX7" fmla="*/ 78584 w 553203"/>
                      <a:gd name="connsiteY7" fmla="*/ 460570 h 466920"/>
                      <a:gd name="connsiteX8" fmla="*/ 201612 w 553203"/>
                      <a:gd name="connsiteY8" fmla="*/ 328809 h 466920"/>
                      <a:gd name="connsiteX9" fmla="*/ 430215 w 553203"/>
                      <a:gd name="connsiteY9" fmla="*/ 109734 h 466920"/>
                      <a:gd name="connsiteX10" fmla="*/ 515943 w 553203"/>
                      <a:gd name="connsiteY10" fmla="*/ 48614 h 466920"/>
                      <a:gd name="connsiteX11" fmla="*/ 373065 w 553203"/>
                      <a:gd name="connsiteY11" fmla="*/ 58934 h 466920"/>
                      <a:gd name="connsiteX12" fmla="*/ 176212 w 553203"/>
                      <a:gd name="connsiteY12" fmla="*/ 309758 h 466920"/>
                      <a:gd name="connsiteX13" fmla="*/ 42068 w 553203"/>
                      <a:gd name="connsiteY13" fmla="*/ 466920 h 466920"/>
                      <a:gd name="connsiteX14" fmla="*/ 0 w 553203"/>
                      <a:gd name="connsiteY14" fmla="*/ 466920 h 466920"/>
                      <a:gd name="connsiteX0" fmla="*/ 0 w 553203"/>
                      <a:gd name="connsiteY0" fmla="*/ 466920 h 466920"/>
                      <a:gd name="connsiteX1" fmla="*/ 58740 w 553203"/>
                      <a:gd name="connsiteY1" fmla="*/ 68458 h 466920"/>
                      <a:gd name="connsiteX2" fmla="*/ 379415 w 553203"/>
                      <a:gd name="connsiteY2" fmla="*/ 14483 h 466920"/>
                      <a:gd name="connsiteX3" fmla="*/ 550866 w 553203"/>
                      <a:gd name="connsiteY3" fmla="*/ 47820 h 466920"/>
                      <a:gd name="connsiteX4" fmla="*/ 461965 w 553203"/>
                      <a:gd name="connsiteY4" fmla="*/ 125609 h 466920"/>
                      <a:gd name="connsiteX5" fmla="*/ 230187 w 553203"/>
                      <a:gd name="connsiteY5" fmla="*/ 357384 h 466920"/>
                      <a:gd name="connsiteX6" fmla="*/ 117476 w 553203"/>
                      <a:gd name="connsiteY6" fmla="*/ 463745 h 466920"/>
                      <a:gd name="connsiteX7" fmla="*/ 78584 w 553203"/>
                      <a:gd name="connsiteY7" fmla="*/ 460570 h 466920"/>
                      <a:gd name="connsiteX8" fmla="*/ 201612 w 553203"/>
                      <a:gd name="connsiteY8" fmla="*/ 328809 h 466920"/>
                      <a:gd name="connsiteX9" fmla="*/ 430215 w 553203"/>
                      <a:gd name="connsiteY9" fmla="*/ 109734 h 466920"/>
                      <a:gd name="connsiteX10" fmla="*/ 515943 w 553203"/>
                      <a:gd name="connsiteY10" fmla="*/ 48614 h 466920"/>
                      <a:gd name="connsiteX11" fmla="*/ 373065 w 553203"/>
                      <a:gd name="connsiteY11" fmla="*/ 58934 h 466920"/>
                      <a:gd name="connsiteX12" fmla="*/ 176212 w 553203"/>
                      <a:gd name="connsiteY12" fmla="*/ 309758 h 466920"/>
                      <a:gd name="connsiteX13" fmla="*/ 42068 w 553203"/>
                      <a:gd name="connsiteY13" fmla="*/ 466920 h 466920"/>
                      <a:gd name="connsiteX14" fmla="*/ 0 w 553203"/>
                      <a:gd name="connsiteY14" fmla="*/ 466920 h 466920"/>
                      <a:gd name="connsiteX0" fmla="*/ 0 w 553203"/>
                      <a:gd name="connsiteY0" fmla="*/ 466920 h 466920"/>
                      <a:gd name="connsiteX1" fmla="*/ 58740 w 553203"/>
                      <a:gd name="connsiteY1" fmla="*/ 68458 h 466920"/>
                      <a:gd name="connsiteX2" fmla="*/ 379415 w 553203"/>
                      <a:gd name="connsiteY2" fmla="*/ 14483 h 466920"/>
                      <a:gd name="connsiteX3" fmla="*/ 550866 w 553203"/>
                      <a:gd name="connsiteY3" fmla="*/ 47820 h 466920"/>
                      <a:gd name="connsiteX4" fmla="*/ 461965 w 553203"/>
                      <a:gd name="connsiteY4" fmla="*/ 125609 h 466920"/>
                      <a:gd name="connsiteX5" fmla="*/ 230187 w 553203"/>
                      <a:gd name="connsiteY5" fmla="*/ 357384 h 466920"/>
                      <a:gd name="connsiteX6" fmla="*/ 117476 w 553203"/>
                      <a:gd name="connsiteY6" fmla="*/ 463745 h 466920"/>
                      <a:gd name="connsiteX7" fmla="*/ 78584 w 553203"/>
                      <a:gd name="connsiteY7" fmla="*/ 460570 h 466920"/>
                      <a:gd name="connsiteX8" fmla="*/ 201612 w 553203"/>
                      <a:gd name="connsiteY8" fmla="*/ 328809 h 466920"/>
                      <a:gd name="connsiteX9" fmla="*/ 430215 w 553203"/>
                      <a:gd name="connsiteY9" fmla="*/ 109734 h 466920"/>
                      <a:gd name="connsiteX10" fmla="*/ 515943 w 553203"/>
                      <a:gd name="connsiteY10" fmla="*/ 48614 h 466920"/>
                      <a:gd name="connsiteX11" fmla="*/ 373065 w 553203"/>
                      <a:gd name="connsiteY11" fmla="*/ 58934 h 466920"/>
                      <a:gd name="connsiteX12" fmla="*/ 74615 w 553203"/>
                      <a:gd name="connsiteY12" fmla="*/ 87508 h 466920"/>
                      <a:gd name="connsiteX13" fmla="*/ 42068 w 553203"/>
                      <a:gd name="connsiteY13" fmla="*/ 466920 h 466920"/>
                      <a:gd name="connsiteX14" fmla="*/ 0 w 553203"/>
                      <a:gd name="connsiteY14" fmla="*/ 466920 h 466920"/>
                      <a:gd name="connsiteX0" fmla="*/ 0 w 553203"/>
                      <a:gd name="connsiteY0" fmla="*/ 466920 h 466920"/>
                      <a:gd name="connsiteX1" fmla="*/ 58740 w 553203"/>
                      <a:gd name="connsiteY1" fmla="*/ 68458 h 466920"/>
                      <a:gd name="connsiteX2" fmla="*/ 379415 w 553203"/>
                      <a:gd name="connsiteY2" fmla="*/ 14483 h 466920"/>
                      <a:gd name="connsiteX3" fmla="*/ 550866 w 553203"/>
                      <a:gd name="connsiteY3" fmla="*/ 47820 h 466920"/>
                      <a:gd name="connsiteX4" fmla="*/ 461965 w 553203"/>
                      <a:gd name="connsiteY4" fmla="*/ 125609 h 466920"/>
                      <a:gd name="connsiteX5" fmla="*/ 230187 w 553203"/>
                      <a:gd name="connsiteY5" fmla="*/ 357384 h 466920"/>
                      <a:gd name="connsiteX6" fmla="*/ 117476 w 553203"/>
                      <a:gd name="connsiteY6" fmla="*/ 463745 h 466920"/>
                      <a:gd name="connsiteX7" fmla="*/ 78584 w 553203"/>
                      <a:gd name="connsiteY7" fmla="*/ 460570 h 466920"/>
                      <a:gd name="connsiteX8" fmla="*/ 201612 w 553203"/>
                      <a:gd name="connsiteY8" fmla="*/ 328809 h 466920"/>
                      <a:gd name="connsiteX9" fmla="*/ 430215 w 553203"/>
                      <a:gd name="connsiteY9" fmla="*/ 109734 h 466920"/>
                      <a:gd name="connsiteX10" fmla="*/ 515943 w 553203"/>
                      <a:gd name="connsiteY10" fmla="*/ 48614 h 466920"/>
                      <a:gd name="connsiteX11" fmla="*/ 373065 w 553203"/>
                      <a:gd name="connsiteY11" fmla="*/ 58934 h 466920"/>
                      <a:gd name="connsiteX12" fmla="*/ 74615 w 553203"/>
                      <a:gd name="connsiteY12" fmla="*/ 87508 h 466920"/>
                      <a:gd name="connsiteX13" fmla="*/ 42068 w 553203"/>
                      <a:gd name="connsiteY13" fmla="*/ 466920 h 466920"/>
                      <a:gd name="connsiteX14" fmla="*/ 0 w 553203"/>
                      <a:gd name="connsiteY14" fmla="*/ 466920 h 466920"/>
                      <a:gd name="connsiteX0" fmla="*/ 0 w 553203"/>
                      <a:gd name="connsiteY0" fmla="*/ 466920 h 466920"/>
                      <a:gd name="connsiteX1" fmla="*/ 77793 w 553203"/>
                      <a:gd name="connsiteY1" fmla="*/ 125608 h 466920"/>
                      <a:gd name="connsiteX2" fmla="*/ 379415 w 553203"/>
                      <a:gd name="connsiteY2" fmla="*/ 14483 h 466920"/>
                      <a:gd name="connsiteX3" fmla="*/ 550866 w 553203"/>
                      <a:gd name="connsiteY3" fmla="*/ 47820 h 466920"/>
                      <a:gd name="connsiteX4" fmla="*/ 461965 w 553203"/>
                      <a:gd name="connsiteY4" fmla="*/ 125609 h 466920"/>
                      <a:gd name="connsiteX5" fmla="*/ 230187 w 553203"/>
                      <a:gd name="connsiteY5" fmla="*/ 357384 h 466920"/>
                      <a:gd name="connsiteX6" fmla="*/ 117476 w 553203"/>
                      <a:gd name="connsiteY6" fmla="*/ 463745 h 466920"/>
                      <a:gd name="connsiteX7" fmla="*/ 78584 w 553203"/>
                      <a:gd name="connsiteY7" fmla="*/ 460570 h 466920"/>
                      <a:gd name="connsiteX8" fmla="*/ 201612 w 553203"/>
                      <a:gd name="connsiteY8" fmla="*/ 328809 h 466920"/>
                      <a:gd name="connsiteX9" fmla="*/ 430215 w 553203"/>
                      <a:gd name="connsiteY9" fmla="*/ 109734 h 466920"/>
                      <a:gd name="connsiteX10" fmla="*/ 515943 w 553203"/>
                      <a:gd name="connsiteY10" fmla="*/ 48614 h 466920"/>
                      <a:gd name="connsiteX11" fmla="*/ 373065 w 553203"/>
                      <a:gd name="connsiteY11" fmla="*/ 58934 h 466920"/>
                      <a:gd name="connsiteX12" fmla="*/ 74615 w 553203"/>
                      <a:gd name="connsiteY12" fmla="*/ 87508 h 466920"/>
                      <a:gd name="connsiteX13" fmla="*/ 42068 w 553203"/>
                      <a:gd name="connsiteY13" fmla="*/ 466920 h 466920"/>
                      <a:gd name="connsiteX14" fmla="*/ 0 w 553203"/>
                      <a:gd name="connsiteY14" fmla="*/ 466920 h 466920"/>
                      <a:gd name="connsiteX0" fmla="*/ 0 w 553203"/>
                      <a:gd name="connsiteY0" fmla="*/ 466920 h 466920"/>
                      <a:gd name="connsiteX1" fmla="*/ 77793 w 553203"/>
                      <a:gd name="connsiteY1" fmla="*/ 125608 h 466920"/>
                      <a:gd name="connsiteX2" fmla="*/ 379415 w 553203"/>
                      <a:gd name="connsiteY2" fmla="*/ 14483 h 466920"/>
                      <a:gd name="connsiteX3" fmla="*/ 550866 w 553203"/>
                      <a:gd name="connsiteY3" fmla="*/ 47820 h 466920"/>
                      <a:gd name="connsiteX4" fmla="*/ 461965 w 553203"/>
                      <a:gd name="connsiteY4" fmla="*/ 125609 h 466920"/>
                      <a:gd name="connsiteX5" fmla="*/ 230187 w 553203"/>
                      <a:gd name="connsiteY5" fmla="*/ 357384 h 466920"/>
                      <a:gd name="connsiteX6" fmla="*/ 117476 w 553203"/>
                      <a:gd name="connsiteY6" fmla="*/ 463745 h 466920"/>
                      <a:gd name="connsiteX7" fmla="*/ 78584 w 553203"/>
                      <a:gd name="connsiteY7" fmla="*/ 460570 h 466920"/>
                      <a:gd name="connsiteX8" fmla="*/ 201612 w 553203"/>
                      <a:gd name="connsiteY8" fmla="*/ 328809 h 466920"/>
                      <a:gd name="connsiteX9" fmla="*/ 430215 w 553203"/>
                      <a:gd name="connsiteY9" fmla="*/ 109734 h 466920"/>
                      <a:gd name="connsiteX10" fmla="*/ 515943 w 553203"/>
                      <a:gd name="connsiteY10" fmla="*/ 48614 h 466920"/>
                      <a:gd name="connsiteX11" fmla="*/ 373065 w 553203"/>
                      <a:gd name="connsiteY11" fmla="*/ 58934 h 466920"/>
                      <a:gd name="connsiteX12" fmla="*/ 90493 w 553203"/>
                      <a:gd name="connsiteY12" fmla="*/ 135133 h 466920"/>
                      <a:gd name="connsiteX13" fmla="*/ 42068 w 553203"/>
                      <a:gd name="connsiteY13" fmla="*/ 466920 h 466920"/>
                      <a:gd name="connsiteX14" fmla="*/ 0 w 553203"/>
                      <a:gd name="connsiteY14" fmla="*/ 466920 h 466920"/>
                      <a:gd name="connsiteX0" fmla="*/ 0 w 553203"/>
                      <a:gd name="connsiteY0" fmla="*/ 466920 h 466920"/>
                      <a:gd name="connsiteX1" fmla="*/ 77793 w 553203"/>
                      <a:gd name="connsiteY1" fmla="*/ 125608 h 466920"/>
                      <a:gd name="connsiteX2" fmla="*/ 379415 w 553203"/>
                      <a:gd name="connsiteY2" fmla="*/ 14483 h 466920"/>
                      <a:gd name="connsiteX3" fmla="*/ 550866 w 553203"/>
                      <a:gd name="connsiteY3" fmla="*/ 47820 h 466920"/>
                      <a:gd name="connsiteX4" fmla="*/ 461965 w 553203"/>
                      <a:gd name="connsiteY4" fmla="*/ 125609 h 466920"/>
                      <a:gd name="connsiteX5" fmla="*/ 230187 w 553203"/>
                      <a:gd name="connsiteY5" fmla="*/ 357384 h 466920"/>
                      <a:gd name="connsiteX6" fmla="*/ 117476 w 553203"/>
                      <a:gd name="connsiteY6" fmla="*/ 463745 h 466920"/>
                      <a:gd name="connsiteX7" fmla="*/ 78584 w 553203"/>
                      <a:gd name="connsiteY7" fmla="*/ 460570 h 466920"/>
                      <a:gd name="connsiteX8" fmla="*/ 58740 w 553203"/>
                      <a:gd name="connsiteY8" fmla="*/ 68459 h 466920"/>
                      <a:gd name="connsiteX9" fmla="*/ 430215 w 553203"/>
                      <a:gd name="connsiteY9" fmla="*/ 109734 h 466920"/>
                      <a:gd name="connsiteX10" fmla="*/ 515943 w 553203"/>
                      <a:gd name="connsiteY10" fmla="*/ 48614 h 466920"/>
                      <a:gd name="connsiteX11" fmla="*/ 373065 w 553203"/>
                      <a:gd name="connsiteY11" fmla="*/ 58934 h 466920"/>
                      <a:gd name="connsiteX12" fmla="*/ 90493 w 553203"/>
                      <a:gd name="connsiteY12" fmla="*/ 135133 h 466920"/>
                      <a:gd name="connsiteX13" fmla="*/ 42068 w 553203"/>
                      <a:gd name="connsiteY13" fmla="*/ 466920 h 466920"/>
                      <a:gd name="connsiteX14" fmla="*/ 0 w 553203"/>
                      <a:gd name="connsiteY14" fmla="*/ 466920 h 466920"/>
                      <a:gd name="connsiteX0" fmla="*/ 0 w 553203"/>
                      <a:gd name="connsiteY0" fmla="*/ 466920 h 466920"/>
                      <a:gd name="connsiteX1" fmla="*/ 77793 w 553203"/>
                      <a:gd name="connsiteY1" fmla="*/ 125608 h 466920"/>
                      <a:gd name="connsiteX2" fmla="*/ 379415 w 553203"/>
                      <a:gd name="connsiteY2" fmla="*/ 14483 h 466920"/>
                      <a:gd name="connsiteX3" fmla="*/ 550866 w 553203"/>
                      <a:gd name="connsiteY3" fmla="*/ 47820 h 466920"/>
                      <a:gd name="connsiteX4" fmla="*/ 461965 w 553203"/>
                      <a:gd name="connsiteY4" fmla="*/ 125609 h 466920"/>
                      <a:gd name="connsiteX5" fmla="*/ 80965 w 553203"/>
                      <a:gd name="connsiteY5" fmla="*/ 77984 h 466920"/>
                      <a:gd name="connsiteX6" fmla="*/ 117476 w 553203"/>
                      <a:gd name="connsiteY6" fmla="*/ 463745 h 466920"/>
                      <a:gd name="connsiteX7" fmla="*/ 78584 w 553203"/>
                      <a:gd name="connsiteY7" fmla="*/ 460570 h 466920"/>
                      <a:gd name="connsiteX8" fmla="*/ 58740 w 553203"/>
                      <a:gd name="connsiteY8" fmla="*/ 68459 h 466920"/>
                      <a:gd name="connsiteX9" fmla="*/ 430215 w 553203"/>
                      <a:gd name="connsiteY9" fmla="*/ 109734 h 466920"/>
                      <a:gd name="connsiteX10" fmla="*/ 515943 w 553203"/>
                      <a:gd name="connsiteY10" fmla="*/ 48614 h 466920"/>
                      <a:gd name="connsiteX11" fmla="*/ 373065 w 553203"/>
                      <a:gd name="connsiteY11" fmla="*/ 58934 h 466920"/>
                      <a:gd name="connsiteX12" fmla="*/ 90493 w 553203"/>
                      <a:gd name="connsiteY12" fmla="*/ 135133 h 466920"/>
                      <a:gd name="connsiteX13" fmla="*/ 42068 w 553203"/>
                      <a:gd name="connsiteY13" fmla="*/ 466920 h 466920"/>
                      <a:gd name="connsiteX14" fmla="*/ 0 w 553203"/>
                      <a:gd name="connsiteY14" fmla="*/ 466920 h 466920"/>
                      <a:gd name="connsiteX0" fmla="*/ 0 w 553203"/>
                      <a:gd name="connsiteY0" fmla="*/ 466920 h 485970"/>
                      <a:gd name="connsiteX1" fmla="*/ 77793 w 553203"/>
                      <a:gd name="connsiteY1" fmla="*/ 125608 h 485970"/>
                      <a:gd name="connsiteX2" fmla="*/ 379415 w 553203"/>
                      <a:gd name="connsiteY2" fmla="*/ 14483 h 485970"/>
                      <a:gd name="connsiteX3" fmla="*/ 550866 w 553203"/>
                      <a:gd name="connsiteY3" fmla="*/ 47820 h 485970"/>
                      <a:gd name="connsiteX4" fmla="*/ 461965 w 553203"/>
                      <a:gd name="connsiteY4" fmla="*/ 125609 h 485970"/>
                      <a:gd name="connsiteX5" fmla="*/ 80965 w 553203"/>
                      <a:gd name="connsiteY5" fmla="*/ 77984 h 485970"/>
                      <a:gd name="connsiteX6" fmla="*/ 117476 w 553203"/>
                      <a:gd name="connsiteY6" fmla="*/ 463745 h 485970"/>
                      <a:gd name="connsiteX7" fmla="*/ 53187 w 553203"/>
                      <a:gd name="connsiteY7" fmla="*/ 485970 h 485970"/>
                      <a:gd name="connsiteX8" fmla="*/ 58740 w 553203"/>
                      <a:gd name="connsiteY8" fmla="*/ 68459 h 485970"/>
                      <a:gd name="connsiteX9" fmla="*/ 430215 w 553203"/>
                      <a:gd name="connsiteY9" fmla="*/ 109734 h 485970"/>
                      <a:gd name="connsiteX10" fmla="*/ 515943 w 553203"/>
                      <a:gd name="connsiteY10" fmla="*/ 48614 h 485970"/>
                      <a:gd name="connsiteX11" fmla="*/ 373065 w 553203"/>
                      <a:gd name="connsiteY11" fmla="*/ 58934 h 485970"/>
                      <a:gd name="connsiteX12" fmla="*/ 90493 w 553203"/>
                      <a:gd name="connsiteY12" fmla="*/ 135133 h 485970"/>
                      <a:gd name="connsiteX13" fmla="*/ 42068 w 553203"/>
                      <a:gd name="connsiteY13" fmla="*/ 466920 h 485970"/>
                      <a:gd name="connsiteX14" fmla="*/ 0 w 553203"/>
                      <a:gd name="connsiteY14" fmla="*/ 466920 h 485970"/>
                      <a:gd name="connsiteX0" fmla="*/ 0 w 553203"/>
                      <a:gd name="connsiteY0" fmla="*/ 466920 h 489145"/>
                      <a:gd name="connsiteX1" fmla="*/ 77793 w 553203"/>
                      <a:gd name="connsiteY1" fmla="*/ 125608 h 489145"/>
                      <a:gd name="connsiteX2" fmla="*/ 379415 w 553203"/>
                      <a:gd name="connsiteY2" fmla="*/ 14483 h 489145"/>
                      <a:gd name="connsiteX3" fmla="*/ 550866 w 553203"/>
                      <a:gd name="connsiteY3" fmla="*/ 47820 h 489145"/>
                      <a:gd name="connsiteX4" fmla="*/ 461965 w 553203"/>
                      <a:gd name="connsiteY4" fmla="*/ 125609 h 489145"/>
                      <a:gd name="connsiteX5" fmla="*/ 80965 w 553203"/>
                      <a:gd name="connsiteY5" fmla="*/ 77984 h 489145"/>
                      <a:gd name="connsiteX6" fmla="*/ 69854 w 553203"/>
                      <a:gd name="connsiteY6" fmla="*/ 489145 h 489145"/>
                      <a:gd name="connsiteX7" fmla="*/ 53187 w 553203"/>
                      <a:gd name="connsiteY7" fmla="*/ 485970 h 489145"/>
                      <a:gd name="connsiteX8" fmla="*/ 58740 w 553203"/>
                      <a:gd name="connsiteY8" fmla="*/ 68459 h 489145"/>
                      <a:gd name="connsiteX9" fmla="*/ 430215 w 553203"/>
                      <a:gd name="connsiteY9" fmla="*/ 109734 h 489145"/>
                      <a:gd name="connsiteX10" fmla="*/ 515943 w 553203"/>
                      <a:gd name="connsiteY10" fmla="*/ 48614 h 489145"/>
                      <a:gd name="connsiteX11" fmla="*/ 373065 w 553203"/>
                      <a:gd name="connsiteY11" fmla="*/ 58934 h 489145"/>
                      <a:gd name="connsiteX12" fmla="*/ 90493 w 553203"/>
                      <a:gd name="connsiteY12" fmla="*/ 135133 h 489145"/>
                      <a:gd name="connsiteX13" fmla="*/ 42068 w 553203"/>
                      <a:gd name="connsiteY13" fmla="*/ 466920 h 489145"/>
                      <a:gd name="connsiteX14" fmla="*/ 0 w 553203"/>
                      <a:gd name="connsiteY14" fmla="*/ 466920 h 489145"/>
                      <a:gd name="connsiteX0" fmla="*/ 0 w 553203"/>
                      <a:gd name="connsiteY0" fmla="*/ 466920 h 489145"/>
                      <a:gd name="connsiteX1" fmla="*/ 77793 w 553203"/>
                      <a:gd name="connsiteY1" fmla="*/ 125608 h 489145"/>
                      <a:gd name="connsiteX2" fmla="*/ 379415 w 553203"/>
                      <a:gd name="connsiteY2" fmla="*/ 14483 h 489145"/>
                      <a:gd name="connsiteX3" fmla="*/ 550866 w 553203"/>
                      <a:gd name="connsiteY3" fmla="*/ 47820 h 489145"/>
                      <a:gd name="connsiteX4" fmla="*/ 461965 w 553203"/>
                      <a:gd name="connsiteY4" fmla="*/ 125609 h 489145"/>
                      <a:gd name="connsiteX5" fmla="*/ 80965 w 553203"/>
                      <a:gd name="connsiteY5" fmla="*/ 77984 h 489145"/>
                      <a:gd name="connsiteX6" fmla="*/ 69854 w 553203"/>
                      <a:gd name="connsiteY6" fmla="*/ 489145 h 489145"/>
                      <a:gd name="connsiteX7" fmla="*/ 53187 w 553203"/>
                      <a:gd name="connsiteY7" fmla="*/ 485970 h 489145"/>
                      <a:gd name="connsiteX8" fmla="*/ 58740 w 553203"/>
                      <a:gd name="connsiteY8" fmla="*/ 68459 h 489145"/>
                      <a:gd name="connsiteX9" fmla="*/ 192090 w 553203"/>
                      <a:gd name="connsiteY9" fmla="*/ 145452 h 489145"/>
                      <a:gd name="connsiteX10" fmla="*/ 515943 w 553203"/>
                      <a:gd name="connsiteY10" fmla="*/ 48614 h 489145"/>
                      <a:gd name="connsiteX11" fmla="*/ 373065 w 553203"/>
                      <a:gd name="connsiteY11" fmla="*/ 58934 h 489145"/>
                      <a:gd name="connsiteX12" fmla="*/ 90493 w 553203"/>
                      <a:gd name="connsiteY12" fmla="*/ 135133 h 489145"/>
                      <a:gd name="connsiteX13" fmla="*/ 42068 w 553203"/>
                      <a:gd name="connsiteY13" fmla="*/ 466920 h 489145"/>
                      <a:gd name="connsiteX14" fmla="*/ 0 w 553203"/>
                      <a:gd name="connsiteY14" fmla="*/ 466920 h 489145"/>
                      <a:gd name="connsiteX0" fmla="*/ 0 w 553203"/>
                      <a:gd name="connsiteY0" fmla="*/ 466920 h 489145"/>
                      <a:gd name="connsiteX1" fmla="*/ 77793 w 553203"/>
                      <a:gd name="connsiteY1" fmla="*/ 125608 h 489145"/>
                      <a:gd name="connsiteX2" fmla="*/ 379415 w 553203"/>
                      <a:gd name="connsiteY2" fmla="*/ 14483 h 489145"/>
                      <a:gd name="connsiteX3" fmla="*/ 550866 w 553203"/>
                      <a:gd name="connsiteY3" fmla="*/ 47820 h 489145"/>
                      <a:gd name="connsiteX4" fmla="*/ 461965 w 553203"/>
                      <a:gd name="connsiteY4" fmla="*/ 125609 h 489145"/>
                      <a:gd name="connsiteX5" fmla="*/ 80965 w 553203"/>
                      <a:gd name="connsiteY5" fmla="*/ 77984 h 489145"/>
                      <a:gd name="connsiteX6" fmla="*/ 69854 w 553203"/>
                      <a:gd name="connsiteY6" fmla="*/ 489145 h 489145"/>
                      <a:gd name="connsiteX7" fmla="*/ 53187 w 553203"/>
                      <a:gd name="connsiteY7" fmla="*/ 485970 h 489145"/>
                      <a:gd name="connsiteX8" fmla="*/ 58740 w 553203"/>
                      <a:gd name="connsiteY8" fmla="*/ 68459 h 489145"/>
                      <a:gd name="connsiteX9" fmla="*/ 192090 w 553203"/>
                      <a:gd name="connsiteY9" fmla="*/ 145452 h 489145"/>
                      <a:gd name="connsiteX10" fmla="*/ 515943 w 553203"/>
                      <a:gd name="connsiteY10" fmla="*/ 48614 h 489145"/>
                      <a:gd name="connsiteX11" fmla="*/ 373065 w 553203"/>
                      <a:gd name="connsiteY11" fmla="*/ 58934 h 489145"/>
                      <a:gd name="connsiteX12" fmla="*/ 90493 w 553203"/>
                      <a:gd name="connsiteY12" fmla="*/ 135133 h 489145"/>
                      <a:gd name="connsiteX13" fmla="*/ 42068 w 553203"/>
                      <a:gd name="connsiteY13" fmla="*/ 466920 h 489145"/>
                      <a:gd name="connsiteX14" fmla="*/ 0 w 553203"/>
                      <a:gd name="connsiteY14" fmla="*/ 466920 h 489145"/>
                      <a:gd name="connsiteX0" fmla="*/ 0 w 553203"/>
                      <a:gd name="connsiteY0" fmla="*/ 466920 h 489145"/>
                      <a:gd name="connsiteX1" fmla="*/ 77793 w 553203"/>
                      <a:gd name="connsiteY1" fmla="*/ 125608 h 489145"/>
                      <a:gd name="connsiteX2" fmla="*/ 379415 w 553203"/>
                      <a:gd name="connsiteY2" fmla="*/ 14483 h 489145"/>
                      <a:gd name="connsiteX3" fmla="*/ 550866 w 553203"/>
                      <a:gd name="connsiteY3" fmla="*/ 47820 h 489145"/>
                      <a:gd name="connsiteX4" fmla="*/ 461965 w 553203"/>
                      <a:gd name="connsiteY4" fmla="*/ 125609 h 489145"/>
                      <a:gd name="connsiteX5" fmla="*/ 80965 w 553203"/>
                      <a:gd name="connsiteY5" fmla="*/ 77984 h 489145"/>
                      <a:gd name="connsiteX6" fmla="*/ 69854 w 553203"/>
                      <a:gd name="connsiteY6" fmla="*/ 489145 h 489145"/>
                      <a:gd name="connsiteX7" fmla="*/ 53187 w 553203"/>
                      <a:gd name="connsiteY7" fmla="*/ 485970 h 489145"/>
                      <a:gd name="connsiteX8" fmla="*/ 58740 w 553203"/>
                      <a:gd name="connsiteY8" fmla="*/ 68459 h 489145"/>
                      <a:gd name="connsiteX9" fmla="*/ 192090 w 553203"/>
                      <a:gd name="connsiteY9" fmla="*/ 145452 h 489145"/>
                      <a:gd name="connsiteX10" fmla="*/ 515943 w 553203"/>
                      <a:gd name="connsiteY10" fmla="*/ 48614 h 489145"/>
                      <a:gd name="connsiteX11" fmla="*/ 373065 w 553203"/>
                      <a:gd name="connsiteY11" fmla="*/ 58934 h 489145"/>
                      <a:gd name="connsiteX12" fmla="*/ 90493 w 553203"/>
                      <a:gd name="connsiteY12" fmla="*/ 135133 h 489145"/>
                      <a:gd name="connsiteX13" fmla="*/ 42068 w 553203"/>
                      <a:gd name="connsiteY13" fmla="*/ 466920 h 489145"/>
                      <a:gd name="connsiteX14" fmla="*/ 0 w 553203"/>
                      <a:gd name="connsiteY14" fmla="*/ 466920 h 489145"/>
                      <a:gd name="connsiteX0" fmla="*/ 0 w 554500"/>
                      <a:gd name="connsiteY0" fmla="*/ 467776 h 490001"/>
                      <a:gd name="connsiteX1" fmla="*/ 77793 w 554500"/>
                      <a:gd name="connsiteY1" fmla="*/ 126464 h 490001"/>
                      <a:gd name="connsiteX2" fmla="*/ 379415 w 554500"/>
                      <a:gd name="connsiteY2" fmla="*/ 15339 h 490001"/>
                      <a:gd name="connsiteX3" fmla="*/ 550866 w 554500"/>
                      <a:gd name="connsiteY3" fmla="*/ 48676 h 490001"/>
                      <a:gd name="connsiteX4" fmla="*/ 216697 w 554500"/>
                      <a:gd name="connsiteY4" fmla="*/ 159803 h 490001"/>
                      <a:gd name="connsiteX5" fmla="*/ 80965 w 554500"/>
                      <a:gd name="connsiteY5" fmla="*/ 78840 h 490001"/>
                      <a:gd name="connsiteX6" fmla="*/ 69854 w 554500"/>
                      <a:gd name="connsiteY6" fmla="*/ 490001 h 490001"/>
                      <a:gd name="connsiteX7" fmla="*/ 53187 w 554500"/>
                      <a:gd name="connsiteY7" fmla="*/ 486826 h 490001"/>
                      <a:gd name="connsiteX8" fmla="*/ 58740 w 554500"/>
                      <a:gd name="connsiteY8" fmla="*/ 69315 h 490001"/>
                      <a:gd name="connsiteX9" fmla="*/ 192090 w 554500"/>
                      <a:gd name="connsiteY9" fmla="*/ 146308 h 490001"/>
                      <a:gd name="connsiteX10" fmla="*/ 515943 w 554500"/>
                      <a:gd name="connsiteY10" fmla="*/ 49470 h 490001"/>
                      <a:gd name="connsiteX11" fmla="*/ 373065 w 554500"/>
                      <a:gd name="connsiteY11" fmla="*/ 59790 h 490001"/>
                      <a:gd name="connsiteX12" fmla="*/ 90493 w 554500"/>
                      <a:gd name="connsiteY12" fmla="*/ 135989 h 490001"/>
                      <a:gd name="connsiteX13" fmla="*/ 42068 w 554500"/>
                      <a:gd name="connsiteY13" fmla="*/ 467776 h 490001"/>
                      <a:gd name="connsiteX14" fmla="*/ 0 w 554500"/>
                      <a:gd name="connsiteY14" fmla="*/ 467776 h 490001"/>
                      <a:gd name="connsiteX0" fmla="*/ 0 w 554500"/>
                      <a:gd name="connsiteY0" fmla="*/ 467776 h 490001"/>
                      <a:gd name="connsiteX1" fmla="*/ 77793 w 554500"/>
                      <a:gd name="connsiteY1" fmla="*/ 126464 h 490001"/>
                      <a:gd name="connsiteX2" fmla="*/ 379415 w 554500"/>
                      <a:gd name="connsiteY2" fmla="*/ 15339 h 490001"/>
                      <a:gd name="connsiteX3" fmla="*/ 550866 w 554500"/>
                      <a:gd name="connsiteY3" fmla="*/ 48676 h 490001"/>
                      <a:gd name="connsiteX4" fmla="*/ 216697 w 554500"/>
                      <a:gd name="connsiteY4" fmla="*/ 159803 h 490001"/>
                      <a:gd name="connsiteX5" fmla="*/ 80965 w 554500"/>
                      <a:gd name="connsiteY5" fmla="*/ 78840 h 490001"/>
                      <a:gd name="connsiteX6" fmla="*/ 69854 w 554500"/>
                      <a:gd name="connsiteY6" fmla="*/ 490001 h 490001"/>
                      <a:gd name="connsiteX7" fmla="*/ 53187 w 554500"/>
                      <a:gd name="connsiteY7" fmla="*/ 486826 h 490001"/>
                      <a:gd name="connsiteX8" fmla="*/ 58740 w 554500"/>
                      <a:gd name="connsiteY8" fmla="*/ 69315 h 490001"/>
                      <a:gd name="connsiteX9" fmla="*/ 192090 w 554500"/>
                      <a:gd name="connsiteY9" fmla="*/ 146308 h 490001"/>
                      <a:gd name="connsiteX10" fmla="*/ 515943 w 554500"/>
                      <a:gd name="connsiteY10" fmla="*/ 49470 h 490001"/>
                      <a:gd name="connsiteX11" fmla="*/ 373065 w 554500"/>
                      <a:gd name="connsiteY11" fmla="*/ 59790 h 490001"/>
                      <a:gd name="connsiteX12" fmla="*/ 90493 w 554500"/>
                      <a:gd name="connsiteY12" fmla="*/ 135989 h 490001"/>
                      <a:gd name="connsiteX13" fmla="*/ 42068 w 554500"/>
                      <a:gd name="connsiteY13" fmla="*/ 467776 h 490001"/>
                      <a:gd name="connsiteX14" fmla="*/ 0 w 554500"/>
                      <a:gd name="connsiteY14" fmla="*/ 467776 h 490001"/>
                      <a:gd name="connsiteX0" fmla="*/ 0 w 554500"/>
                      <a:gd name="connsiteY0" fmla="*/ 467776 h 490001"/>
                      <a:gd name="connsiteX1" fmla="*/ 77793 w 554500"/>
                      <a:gd name="connsiteY1" fmla="*/ 126464 h 490001"/>
                      <a:gd name="connsiteX2" fmla="*/ 379415 w 554500"/>
                      <a:gd name="connsiteY2" fmla="*/ 15339 h 490001"/>
                      <a:gd name="connsiteX3" fmla="*/ 550866 w 554500"/>
                      <a:gd name="connsiteY3" fmla="*/ 48676 h 490001"/>
                      <a:gd name="connsiteX4" fmla="*/ 216697 w 554500"/>
                      <a:gd name="connsiteY4" fmla="*/ 159803 h 490001"/>
                      <a:gd name="connsiteX5" fmla="*/ 80965 w 554500"/>
                      <a:gd name="connsiteY5" fmla="*/ 78840 h 490001"/>
                      <a:gd name="connsiteX6" fmla="*/ 69854 w 554500"/>
                      <a:gd name="connsiteY6" fmla="*/ 490001 h 490001"/>
                      <a:gd name="connsiteX7" fmla="*/ 53187 w 554500"/>
                      <a:gd name="connsiteY7" fmla="*/ 486826 h 490001"/>
                      <a:gd name="connsiteX8" fmla="*/ 58740 w 554500"/>
                      <a:gd name="connsiteY8" fmla="*/ 69315 h 490001"/>
                      <a:gd name="connsiteX9" fmla="*/ 192090 w 554500"/>
                      <a:gd name="connsiteY9" fmla="*/ 146308 h 490001"/>
                      <a:gd name="connsiteX10" fmla="*/ 515943 w 554500"/>
                      <a:gd name="connsiteY10" fmla="*/ 49470 h 490001"/>
                      <a:gd name="connsiteX11" fmla="*/ 373065 w 554500"/>
                      <a:gd name="connsiteY11" fmla="*/ 59790 h 490001"/>
                      <a:gd name="connsiteX12" fmla="*/ 90493 w 554500"/>
                      <a:gd name="connsiteY12" fmla="*/ 135989 h 490001"/>
                      <a:gd name="connsiteX13" fmla="*/ 42068 w 554500"/>
                      <a:gd name="connsiteY13" fmla="*/ 467776 h 490001"/>
                      <a:gd name="connsiteX14" fmla="*/ 0 w 554500"/>
                      <a:gd name="connsiteY14" fmla="*/ 467776 h 490001"/>
                      <a:gd name="connsiteX0" fmla="*/ 0 w 554500"/>
                      <a:gd name="connsiteY0" fmla="*/ 467776 h 490001"/>
                      <a:gd name="connsiteX1" fmla="*/ 77793 w 554500"/>
                      <a:gd name="connsiteY1" fmla="*/ 126464 h 490001"/>
                      <a:gd name="connsiteX2" fmla="*/ 379415 w 554500"/>
                      <a:gd name="connsiteY2" fmla="*/ 15339 h 490001"/>
                      <a:gd name="connsiteX3" fmla="*/ 550866 w 554500"/>
                      <a:gd name="connsiteY3" fmla="*/ 48676 h 490001"/>
                      <a:gd name="connsiteX4" fmla="*/ 216697 w 554500"/>
                      <a:gd name="connsiteY4" fmla="*/ 159803 h 490001"/>
                      <a:gd name="connsiteX5" fmla="*/ 80965 w 554500"/>
                      <a:gd name="connsiteY5" fmla="*/ 78840 h 490001"/>
                      <a:gd name="connsiteX6" fmla="*/ 69854 w 554500"/>
                      <a:gd name="connsiteY6" fmla="*/ 490001 h 490001"/>
                      <a:gd name="connsiteX7" fmla="*/ 53187 w 554500"/>
                      <a:gd name="connsiteY7" fmla="*/ 486826 h 490001"/>
                      <a:gd name="connsiteX8" fmla="*/ 58740 w 554500"/>
                      <a:gd name="connsiteY8" fmla="*/ 69315 h 490001"/>
                      <a:gd name="connsiteX9" fmla="*/ 192090 w 554500"/>
                      <a:gd name="connsiteY9" fmla="*/ 146308 h 490001"/>
                      <a:gd name="connsiteX10" fmla="*/ 515943 w 554500"/>
                      <a:gd name="connsiteY10" fmla="*/ 49470 h 490001"/>
                      <a:gd name="connsiteX11" fmla="*/ 373065 w 554500"/>
                      <a:gd name="connsiteY11" fmla="*/ 59790 h 490001"/>
                      <a:gd name="connsiteX12" fmla="*/ 90493 w 554500"/>
                      <a:gd name="connsiteY12" fmla="*/ 135989 h 490001"/>
                      <a:gd name="connsiteX13" fmla="*/ 42068 w 554500"/>
                      <a:gd name="connsiteY13" fmla="*/ 467776 h 490001"/>
                      <a:gd name="connsiteX14" fmla="*/ 0 w 554500"/>
                      <a:gd name="connsiteY14" fmla="*/ 467776 h 490001"/>
                      <a:gd name="connsiteX0" fmla="*/ 0 w 554410"/>
                      <a:gd name="connsiteY0" fmla="*/ 467587 h 489812"/>
                      <a:gd name="connsiteX1" fmla="*/ 77793 w 554410"/>
                      <a:gd name="connsiteY1" fmla="*/ 126275 h 489812"/>
                      <a:gd name="connsiteX2" fmla="*/ 379415 w 554410"/>
                      <a:gd name="connsiteY2" fmla="*/ 15150 h 489812"/>
                      <a:gd name="connsiteX3" fmla="*/ 550866 w 554410"/>
                      <a:gd name="connsiteY3" fmla="*/ 48487 h 489812"/>
                      <a:gd name="connsiteX4" fmla="*/ 219082 w 554410"/>
                      <a:gd name="connsiteY4" fmla="*/ 152471 h 489812"/>
                      <a:gd name="connsiteX5" fmla="*/ 80965 w 554410"/>
                      <a:gd name="connsiteY5" fmla="*/ 78651 h 489812"/>
                      <a:gd name="connsiteX6" fmla="*/ 69854 w 554410"/>
                      <a:gd name="connsiteY6" fmla="*/ 489812 h 489812"/>
                      <a:gd name="connsiteX7" fmla="*/ 53187 w 554410"/>
                      <a:gd name="connsiteY7" fmla="*/ 486637 h 489812"/>
                      <a:gd name="connsiteX8" fmla="*/ 58740 w 554410"/>
                      <a:gd name="connsiteY8" fmla="*/ 69126 h 489812"/>
                      <a:gd name="connsiteX9" fmla="*/ 192090 w 554410"/>
                      <a:gd name="connsiteY9" fmla="*/ 146119 h 489812"/>
                      <a:gd name="connsiteX10" fmla="*/ 515943 w 554410"/>
                      <a:gd name="connsiteY10" fmla="*/ 49281 h 489812"/>
                      <a:gd name="connsiteX11" fmla="*/ 373065 w 554410"/>
                      <a:gd name="connsiteY11" fmla="*/ 59601 h 489812"/>
                      <a:gd name="connsiteX12" fmla="*/ 90493 w 554410"/>
                      <a:gd name="connsiteY12" fmla="*/ 135800 h 489812"/>
                      <a:gd name="connsiteX13" fmla="*/ 42068 w 554410"/>
                      <a:gd name="connsiteY13" fmla="*/ 467587 h 489812"/>
                      <a:gd name="connsiteX14" fmla="*/ 0 w 554410"/>
                      <a:gd name="connsiteY14" fmla="*/ 467587 h 489812"/>
                      <a:gd name="connsiteX0" fmla="*/ 0 w 554500"/>
                      <a:gd name="connsiteY0" fmla="*/ 467840 h 490065"/>
                      <a:gd name="connsiteX1" fmla="*/ 77793 w 554500"/>
                      <a:gd name="connsiteY1" fmla="*/ 126528 h 490065"/>
                      <a:gd name="connsiteX2" fmla="*/ 379415 w 554500"/>
                      <a:gd name="connsiteY2" fmla="*/ 15403 h 490065"/>
                      <a:gd name="connsiteX3" fmla="*/ 550866 w 554500"/>
                      <a:gd name="connsiteY3" fmla="*/ 48740 h 490065"/>
                      <a:gd name="connsiteX4" fmla="*/ 216701 w 554500"/>
                      <a:gd name="connsiteY4" fmla="*/ 162249 h 490065"/>
                      <a:gd name="connsiteX5" fmla="*/ 80965 w 554500"/>
                      <a:gd name="connsiteY5" fmla="*/ 78904 h 490065"/>
                      <a:gd name="connsiteX6" fmla="*/ 69854 w 554500"/>
                      <a:gd name="connsiteY6" fmla="*/ 490065 h 490065"/>
                      <a:gd name="connsiteX7" fmla="*/ 53187 w 554500"/>
                      <a:gd name="connsiteY7" fmla="*/ 486890 h 490065"/>
                      <a:gd name="connsiteX8" fmla="*/ 58740 w 554500"/>
                      <a:gd name="connsiteY8" fmla="*/ 69379 h 490065"/>
                      <a:gd name="connsiteX9" fmla="*/ 192090 w 554500"/>
                      <a:gd name="connsiteY9" fmla="*/ 146372 h 490065"/>
                      <a:gd name="connsiteX10" fmla="*/ 515943 w 554500"/>
                      <a:gd name="connsiteY10" fmla="*/ 49534 h 490065"/>
                      <a:gd name="connsiteX11" fmla="*/ 373065 w 554500"/>
                      <a:gd name="connsiteY11" fmla="*/ 59854 h 490065"/>
                      <a:gd name="connsiteX12" fmla="*/ 90493 w 554500"/>
                      <a:gd name="connsiteY12" fmla="*/ 136053 h 490065"/>
                      <a:gd name="connsiteX13" fmla="*/ 42068 w 554500"/>
                      <a:gd name="connsiteY13" fmla="*/ 467840 h 490065"/>
                      <a:gd name="connsiteX14" fmla="*/ 0 w 554500"/>
                      <a:gd name="connsiteY14" fmla="*/ 467840 h 490065"/>
                      <a:gd name="connsiteX0" fmla="*/ 0 w 554500"/>
                      <a:gd name="connsiteY0" fmla="*/ 467840 h 490065"/>
                      <a:gd name="connsiteX1" fmla="*/ 77793 w 554500"/>
                      <a:gd name="connsiteY1" fmla="*/ 126528 h 490065"/>
                      <a:gd name="connsiteX2" fmla="*/ 379415 w 554500"/>
                      <a:gd name="connsiteY2" fmla="*/ 15403 h 490065"/>
                      <a:gd name="connsiteX3" fmla="*/ 550866 w 554500"/>
                      <a:gd name="connsiteY3" fmla="*/ 48740 h 490065"/>
                      <a:gd name="connsiteX4" fmla="*/ 216701 w 554500"/>
                      <a:gd name="connsiteY4" fmla="*/ 162249 h 490065"/>
                      <a:gd name="connsiteX5" fmla="*/ 80965 w 554500"/>
                      <a:gd name="connsiteY5" fmla="*/ 78904 h 490065"/>
                      <a:gd name="connsiteX6" fmla="*/ 69854 w 554500"/>
                      <a:gd name="connsiteY6" fmla="*/ 490065 h 490065"/>
                      <a:gd name="connsiteX7" fmla="*/ 53187 w 554500"/>
                      <a:gd name="connsiteY7" fmla="*/ 486890 h 490065"/>
                      <a:gd name="connsiteX8" fmla="*/ 58740 w 554500"/>
                      <a:gd name="connsiteY8" fmla="*/ 69379 h 490065"/>
                      <a:gd name="connsiteX9" fmla="*/ 192090 w 554500"/>
                      <a:gd name="connsiteY9" fmla="*/ 146372 h 490065"/>
                      <a:gd name="connsiteX10" fmla="*/ 346075 w 554500"/>
                      <a:gd name="connsiteY10" fmla="*/ 119384 h 490065"/>
                      <a:gd name="connsiteX11" fmla="*/ 515943 w 554500"/>
                      <a:gd name="connsiteY11" fmla="*/ 49534 h 490065"/>
                      <a:gd name="connsiteX12" fmla="*/ 373065 w 554500"/>
                      <a:gd name="connsiteY12" fmla="*/ 59854 h 490065"/>
                      <a:gd name="connsiteX13" fmla="*/ 90493 w 554500"/>
                      <a:gd name="connsiteY13" fmla="*/ 136053 h 490065"/>
                      <a:gd name="connsiteX14" fmla="*/ 42068 w 554500"/>
                      <a:gd name="connsiteY14" fmla="*/ 467840 h 490065"/>
                      <a:gd name="connsiteX15" fmla="*/ 0 w 554500"/>
                      <a:gd name="connsiteY15" fmla="*/ 467840 h 490065"/>
                      <a:gd name="connsiteX0" fmla="*/ 0 w 551042"/>
                      <a:gd name="connsiteY0" fmla="*/ 467217 h 489442"/>
                      <a:gd name="connsiteX1" fmla="*/ 77793 w 551042"/>
                      <a:gd name="connsiteY1" fmla="*/ 125905 h 489442"/>
                      <a:gd name="connsiteX2" fmla="*/ 379415 w 551042"/>
                      <a:gd name="connsiteY2" fmla="*/ 14780 h 489442"/>
                      <a:gd name="connsiteX3" fmla="*/ 550866 w 551042"/>
                      <a:gd name="connsiteY3" fmla="*/ 48117 h 489442"/>
                      <a:gd name="connsiteX4" fmla="*/ 348456 w 551042"/>
                      <a:gd name="connsiteY4" fmla="*/ 137811 h 489442"/>
                      <a:gd name="connsiteX5" fmla="*/ 216701 w 551042"/>
                      <a:gd name="connsiteY5" fmla="*/ 161626 h 489442"/>
                      <a:gd name="connsiteX6" fmla="*/ 80965 w 551042"/>
                      <a:gd name="connsiteY6" fmla="*/ 78281 h 489442"/>
                      <a:gd name="connsiteX7" fmla="*/ 69854 w 551042"/>
                      <a:gd name="connsiteY7" fmla="*/ 489442 h 489442"/>
                      <a:gd name="connsiteX8" fmla="*/ 53187 w 551042"/>
                      <a:gd name="connsiteY8" fmla="*/ 486267 h 489442"/>
                      <a:gd name="connsiteX9" fmla="*/ 58740 w 551042"/>
                      <a:gd name="connsiteY9" fmla="*/ 68756 h 489442"/>
                      <a:gd name="connsiteX10" fmla="*/ 192090 w 551042"/>
                      <a:gd name="connsiteY10" fmla="*/ 145749 h 489442"/>
                      <a:gd name="connsiteX11" fmla="*/ 346075 w 551042"/>
                      <a:gd name="connsiteY11" fmla="*/ 118761 h 489442"/>
                      <a:gd name="connsiteX12" fmla="*/ 515943 w 551042"/>
                      <a:gd name="connsiteY12" fmla="*/ 48911 h 489442"/>
                      <a:gd name="connsiteX13" fmla="*/ 373065 w 551042"/>
                      <a:gd name="connsiteY13" fmla="*/ 59231 h 489442"/>
                      <a:gd name="connsiteX14" fmla="*/ 90493 w 551042"/>
                      <a:gd name="connsiteY14" fmla="*/ 135430 h 489442"/>
                      <a:gd name="connsiteX15" fmla="*/ 42068 w 551042"/>
                      <a:gd name="connsiteY15" fmla="*/ 467217 h 489442"/>
                      <a:gd name="connsiteX16" fmla="*/ 0 w 551042"/>
                      <a:gd name="connsiteY16" fmla="*/ 467217 h 489442"/>
                      <a:gd name="connsiteX0" fmla="*/ 0 w 553916"/>
                      <a:gd name="connsiteY0" fmla="*/ 446520 h 468745"/>
                      <a:gd name="connsiteX1" fmla="*/ 77793 w 553916"/>
                      <a:gd name="connsiteY1" fmla="*/ 105208 h 468745"/>
                      <a:gd name="connsiteX2" fmla="*/ 179390 w 553916"/>
                      <a:gd name="connsiteY2" fmla="*/ 48852 h 468745"/>
                      <a:gd name="connsiteX3" fmla="*/ 550866 w 553916"/>
                      <a:gd name="connsiteY3" fmla="*/ 27420 h 468745"/>
                      <a:gd name="connsiteX4" fmla="*/ 348456 w 553916"/>
                      <a:gd name="connsiteY4" fmla="*/ 117114 h 468745"/>
                      <a:gd name="connsiteX5" fmla="*/ 216701 w 553916"/>
                      <a:gd name="connsiteY5" fmla="*/ 140929 h 468745"/>
                      <a:gd name="connsiteX6" fmla="*/ 80965 w 553916"/>
                      <a:gd name="connsiteY6" fmla="*/ 57584 h 468745"/>
                      <a:gd name="connsiteX7" fmla="*/ 69854 w 553916"/>
                      <a:gd name="connsiteY7" fmla="*/ 468745 h 468745"/>
                      <a:gd name="connsiteX8" fmla="*/ 53187 w 553916"/>
                      <a:gd name="connsiteY8" fmla="*/ 465570 h 468745"/>
                      <a:gd name="connsiteX9" fmla="*/ 58740 w 553916"/>
                      <a:gd name="connsiteY9" fmla="*/ 48059 h 468745"/>
                      <a:gd name="connsiteX10" fmla="*/ 192090 w 553916"/>
                      <a:gd name="connsiteY10" fmla="*/ 125052 h 468745"/>
                      <a:gd name="connsiteX11" fmla="*/ 346075 w 553916"/>
                      <a:gd name="connsiteY11" fmla="*/ 98064 h 468745"/>
                      <a:gd name="connsiteX12" fmla="*/ 515943 w 553916"/>
                      <a:gd name="connsiteY12" fmla="*/ 28214 h 468745"/>
                      <a:gd name="connsiteX13" fmla="*/ 373065 w 553916"/>
                      <a:gd name="connsiteY13" fmla="*/ 38534 h 468745"/>
                      <a:gd name="connsiteX14" fmla="*/ 90493 w 553916"/>
                      <a:gd name="connsiteY14" fmla="*/ 114733 h 468745"/>
                      <a:gd name="connsiteX15" fmla="*/ 42068 w 553916"/>
                      <a:gd name="connsiteY15" fmla="*/ 446520 h 468745"/>
                      <a:gd name="connsiteX16" fmla="*/ 0 w 553916"/>
                      <a:gd name="connsiteY16" fmla="*/ 446520 h 468745"/>
                      <a:gd name="connsiteX0" fmla="*/ 0 w 553916"/>
                      <a:gd name="connsiteY0" fmla="*/ 433407 h 455632"/>
                      <a:gd name="connsiteX1" fmla="*/ 77793 w 553916"/>
                      <a:gd name="connsiteY1" fmla="*/ 92095 h 455632"/>
                      <a:gd name="connsiteX2" fmla="*/ 179390 w 553916"/>
                      <a:gd name="connsiteY2" fmla="*/ 35739 h 455632"/>
                      <a:gd name="connsiteX3" fmla="*/ 550866 w 553916"/>
                      <a:gd name="connsiteY3" fmla="*/ 14307 h 455632"/>
                      <a:gd name="connsiteX4" fmla="*/ 348456 w 553916"/>
                      <a:gd name="connsiteY4" fmla="*/ 104001 h 455632"/>
                      <a:gd name="connsiteX5" fmla="*/ 216701 w 553916"/>
                      <a:gd name="connsiteY5" fmla="*/ 127816 h 455632"/>
                      <a:gd name="connsiteX6" fmla="*/ 80965 w 553916"/>
                      <a:gd name="connsiteY6" fmla="*/ 44471 h 455632"/>
                      <a:gd name="connsiteX7" fmla="*/ 69854 w 553916"/>
                      <a:gd name="connsiteY7" fmla="*/ 455632 h 455632"/>
                      <a:gd name="connsiteX8" fmla="*/ 53187 w 553916"/>
                      <a:gd name="connsiteY8" fmla="*/ 452457 h 455632"/>
                      <a:gd name="connsiteX9" fmla="*/ 58740 w 553916"/>
                      <a:gd name="connsiteY9" fmla="*/ 34946 h 455632"/>
                      <a:gd name="connsiteX10" fmla="*/ 192090 w 553916"/>
                      <a:gd name="connsiteY10" fmla="*/ 111939 h 455632"/>
                      <a:gd name="connsiteX11" fmla="*/ 346075 w 553916"/>
                      <a:gd name="connsiteY11" fmla="*/ 84951 h 455632"/>
                      <a:gd name="connsiteX12" fmla="*/ 515943 w 553916"/>
                      <a:gd name="connsiteY12" fmla="*/ 15101 h 455632"/>
                      <a:gd name="connsiteX13" fmla="*/ 180187 w 553916"/>
                      <a:gd name="connsiteY13" fmla="*/ 56377 h 455632"/>
                      <a:gd name="connsiteX14" fmla="*/ 90493 w 553916"/>
                      <a:gd name="connsiteY14" fmla="*/ 101620 h 455632"/>
                      <a:gd name="connsiteX15" fmla="*/ 42068 w 553916"/>
                      <a:gd name="connsiteY15" fmla="*/ 433407 h 455632"/>
                      <a:gd name="connsiteX16" fmla="*/ 0 w 553916"/>
                      <a:gd name="connsiteY16" fmla="*/ 433407 h 455632"/>
                      <a:gd name="connsiteX0" fmla="*/ 0 w 553916"/>
                      <a:gd name="connsiteY0" fmla="*/ 472115 h 494340"/>
                      <a:gd name="connsiteX1" fmla="*/ 77793 w 553916"/>
                      <a:gd name="connsiteY1" fmla="*/ 130803 h 494340"/>
                      <a:gd name="connsiteX2" fmla="*/ 179390 w 553916"/>
                      <a:gd name="connsiteY2" fmla="*/ 74447 h 494340"/>
                      <a:gd name="connsiteX3" fmla="*/ 550866 w 553916"/>
                      <a:gd name="connsiteY3" fmla="*/ 53015 h 494340"/>
                      <a:gd name="connsiteX4" fmla="*/ 348456 w 553916"/>
                      <a:gd name="connsiteY4" fmla="*/ 142709 h 494340"/>
                      <a:gd name="connsiteX5" fmla="*/ 216701 w 553916"/>
                      <a:gd name="connsiteY5" fmla="*/ 166524 h 494340"/>
                      <a:gd name="connsiteX6" fmla="*/ 80965 w 553916"/>
                      <a:gd name="connsiteY6" fmla="*/ 83179 h 494340"/>
                      <a:gd name="connsiteX7" fmla="*/ 69854 w 553916"/>
                      <a:gd name="connsiteY7" fmla="*/ 494340 h 494340"/>
                      <a:gd name="connsiteX8" fmla="*/ 53187 w 553916"/>
                      <a:gd name="connsiteY8" fmla="*/ 491165 h 494340"/>
                      <a:gd name="connsiteX9" fmla="*/ 58740 w 553916"/>
                      <a:gd name="connsiteY9" fmla="*/ 73654 h 494340"/>
                      <a:gd name="connsiteX10" fmla="*/ 192090 w 553916"/>
                      <a:gd name="connsiteY10" fmla="*/ 150647 h 494340"/>
                      <a:gd name="connsiteX11" fmla="*/ 322263 w 553916"/>
                      <a:gd name="connsiteY11" fmla="*/ 2215 h 494340"/>
                      <a:gd name="connsiteX12" fmla="*/ 515943 w 553916"/>
                      <a:gd name="connsiteY12" fmla="*/ 53809 h 494340"/>
                      <a:gd name="connsiteX13" fmla="*/ 180187 w 553916"/>
                      <a:gd name="connsiteY13" fmla="*/ 95085 h 494340"/>
                      <a:gd name="connsiteX14" fmla="*/ 90493 w 553916"/>
                      <a:gd name="connsiteY14" fmla="*/ 140328 h 494340"/>
                      <a:gd name="connsiteX15" fmla="*/ 42068 w 553916"/>
                      <a:gd name="connsiteY15" fmla="*/ 472115 h 494340"/>
                      <a:gd name="connsiteX16" fmla="*/ 0 w 553916"/>
                      <a:gd name="connsiteY16" fmla="*/ 472115 h 494340"/>
                      <a:gd name="connsiteX0" fmla="*/ 0 w 553916"/>
                      <a:gd name="connsiteY0" fmla="*/ 433407 h 455632"/>
                      <a:gd name="connsiteX1" fmla="*/ 77793 w 553916"/>
                      <a:gd name="connsiteY1" fmla="*/ 92095 h 455632"/>
                      <a:gd name="connsiteX2" fmla="*/ 179390 w 553916"/>
                      <a:gd name="connsiteY2" fmla="*/ 35739 h 455632"/>
                      <a:gd name="connsiteX3" fmla="*/ 550866 w 553916"/>
                      <a:gd name="connsiteY3" fmla="*/ 14307 h 455632"/>
                      <a:gd name="connsiteX4" fmla="*/ 348456 w 553916"/>
                      <a:gd name="connsiteY4" fmla="*/ 104001 h 455632"/>
                      <a:gd name="connsiteX5" fmla="*/ 216701 w 553916"/>
                      <a:gd name="connsiteY5" fmla="*/ 127816 h 455632"/>
                      <a:gd name="connsiteX6" fmla="*/ 80965 w 553916"/>
                      <a:gd name="connsiteY6" fmla="*/ 44471 h 455632"/>
                      <a:gd name="connsiteX7" fmla="*/ 69854 w 553916"/>
                      <a:gd name="connsiteY7" fmla="*/ 455632 h 455632"/>
                      <a:gd name="connsiteX8" fmla="*/ 53187 w 553916"/>
                      <a:gd name="connsiteY8" fmla="*/ 452457 h 455632"/>
                      <a:gd name="connsiteX9" fmla="*/ 58740 w 553916"/>
                      <a:gd name="connsiteY9" fmla="*/ 34946 h 455632"/>
                      <a:gd name="connsiteX10" fmla="*/ 192090 w 553916"/>
                      <a:gd name="connsiteY10" fmla="*/ 111939 h 455632"/>
                      <a:gd name="connsiteX11" fmla="*/ 338931 w 553916"/>
                      <a:gd name="connsiteY11" fmla="*/ 68282 h 455632"/>
                      <a:gd name="connsiteX12" fmla="*/ 515943 w 553916"/>
                      <a:gd name="connsiteY12" fmla="*/ 15101 h 455632"/>
                      <a:gd name="connsiteX13" fmla="*/ 180187 w 553916"/>
                      <a:gd name="connsiteY13" fmla="*/ 56377 h 455632"/>
                      <a:gd name="connsiteX14" fmla="*/ 90493 w 553916"/>
                      <a:gd name="connsiteY14" fmla="*/ 101620 h 455632"/>
                      <a:gd name="connsiteX15" fmla="*/ 42068 w 553916"/>
                      <a:gd name="connsiteY15" fmla="*/ 433407 h 455632"/>
                      <a:gd name="connsiteX16" fmla="*/ 0 w 553916"/>
                      <a:gd name="connsiteY16" fmla="*/ 433407 h 455632"/>
                      <a:gd name="connsiteX0" fmla="*/ 0 w 552324"/>
                      <a:gd name="connsiteY0" fmla="*/ 433407 h 455632"/>
                      <a:gd name="connsiteX1" fmla="*/ 77793 w 552324"/>
                      <a:gd name="connsiteY1" fmla="*/ 92095 h 455632"/>
                      <a:gd name="connsiteX2" fmla="*/ 179390 w 552324"/>
                      <a:gd name="connsiteY2" fmla="*/ 35739 h 455632"/>
                      <a:gd name="connsiteX3" fmla="*/ 236536 w 552324"/>
                      <a:gd name="connsiteY3" fmla="*/ 18274 h 455632"/>
                      <a:gd name="connsiteX4" fmla="*/ 550866 w 552324"/>
                      <a:gd name="connsiteY4" fmla="*/ 14307 h 455632"/>
                      <a:gd name="connsiteX5" fmla="*/ 348456 w 552324"/>
                      <a:gd name="connsiteY5" fmla="*/ 104001 h 455632"/>
                      <a:gd name="connsiteX6" fmla="*/ 216701 w 552324"/>
                      <a:gd name="connsiteY6" fmla="*/ 127816 h 455632"/>
                      <a:gd name="connsiteX7" fmla="*/ 80965 w 552324"/>
                      <a:gd name="connsiteY7" fmla="*/ 44471 h 455632"/>
                      <a:gd name="connsiteX8" fmla="*/ 69854 w 552324"/>
                      <a:gd name="connsiteY8" fmla="*/ 455632 h 455632"/>
                      <a:gd name="connsiteX9" fmla="*/ 53187 w 552324"/>
                      <a:gd name="connsiteY9" fmla="*/ 452457 h 455632"/>
                      <a:gd name="connsiteX10" fmla="*/ 58740 w 552324"/>
                      <a:gd name="connsiteY10" fmla="*/ 34946 h 455632"/>
                      <a:gd name="connsiteX11" fmla="*/ 192090 w 552324"/>
                      <a:gd name="connsiteY11" fmla="*/ 111939 h 455632"/>
                      <a:gd name="connsiteX12" fmla="*/ 338931 w 552324"/>
                      <a:gd name="connsiteY12" fmla="*/ 68282 h 455632"/>
                      <a:gd name="connsiteX13" fmla="*/ 515943 w 552324"/>
                      <a:gd name="connsiteY13" fmla="*/ 15101 h 455632"/>
                      <a:gd name="connsiteX14" fmla="*/ 180187 w 552324"/>
                      <a:gd name="connsiteY14" fmla="*/ 56377 h 455632"/>
                      <a:gd name="connsiteX15" fmla="*/ 90493 w 552324"/>
                      <a:gd name="connsiteY15" fmla="*/ 101620 h 455632"/>
                      <a:gd name="connsiteX16" fmla="*/ 42068 w 552324"/>
                      <a:gd name="connsiteY16" fmla="*/ 433407 h 455632"/>
                      <a:gd name="connsiteX17" fmla="*/ 0 w 552324"/>
                      <a:gd name="connsiteY17" fmla="*/ 433407 h 455632"/>
                      <a:gd name="connsiteX0" fmla="*/ 0 w 553916"/>
                      <a:gd name="connsiteY0" fmla="*/ 433407 h 455632"/>
                      <a:gd name="connsiteX1" fmla="*/ 77793 w 553916"/>
                      <a:gd name="connsiteY1" fmla="*/ 92095 h 455632"/>
                      <a:gd name="connsiteX2" fmla="*/ 179390 w 553916"/>
                      <a:gd name="connsiteY2" fmla="*/ 35739 h 455632"/>
                      <a:gd name="connsiteX3" fmla="*/ 550866 w 553916"/>
                      <a:gd name="connsiteY3" fmla="*/ 14307 h 455632"/>
                      <a:gd name="connsiteX4" fmla="*/ 348456 w 553916"/>
                      <a:gd name="connsiteY4" fmla="*/ 104001 h 455632"/>
                      <a:gd name="connsiteX5" fmla="*/ 216701 w 553916"/>
                      <a:gd name="connsiteY5" fmla="*/ 127816 h 455632"/>
                      <a:gd name="connsiteX6" fmla="*/ 80965 w 553916"/>
                      <a:gd name="connsiteY6" fmla="*/ 44471 h 455632"/>
                      <a:gd name="connsiteX7" fmla="*/ 69854 w 553916"/>
                      <a:gd name="connsiteY7" fmla="*/ 455632 h 455632"/>
                      <a:gd name="connsiteX8" fmla="*/ 53187 w 553916"/>
                      <a:gd name="connsiteY8" fmla="*/ 452457 h 455632"/>
                      <a:gd name="connsiteX9" fmla="*/ 58740 w 553916"/>
                      <a:gd name="connsiteY9" fmla="*/ 34946 h 455632"/>
                      <a:gd name="connsiteX10" fmla="*/ 192090 w 553916"/>
                      <a:gd name="connsiteY10" fmla="*/ 111939 h 455632"/>
                      <a:gd name="connsiteX11" fmla="*/ 338931 w 553916"/>
                      <a:gd name="connsiteY11" fmla="*/ 68282 h 455632"/>
                      <a:gd name="connsiteX12" fmla="*/ 515943 w 553916"/>
                      <a:gd name="connsiteY12" fmla="*/ 15101 h 455632"/>
                      <a:gd name="connsiteX13" fmla="*/ 180187 w 553916"/>
                      <a:gd name="connsiteY13" fmla="*/ 56377 h 455632"/>
                      <a:gd name="connsiteX14" fmla="*/ 90493 w 553916"/>
                      <a:gd name="connsiteY14" fmla="*/ 101620 h 455632"/>
                      <a:gd name="connsiteX15" fmla="*/ 42068 w 553916"/>
                      <a:gd name="connsiteY15" fmla="*/ 433407 h 455632"/>
                      <a:gd name="connsiteX16" fmla="*/ 0 w 553916"/>
                      <a:gd name="connsiteY16" fmla="*/ 433407 h 455632"/>
                      <a:gd name="connsiteX0" fmla="*/ 0 w 553916"/>
                      <a:gd name="connsiteY0" fmla="*/ 422490 h 444715"/>
                      <a:gd name="connsiteX1" fmla="*/ 77793 w 553916"/>
                      <a:gd name="connsiteY1" fmla="*/ 81178 h 444715"/>
                      <a:gd name="connsiteX2" fmla="*/ 179390 w 553916"/>
                      <a:gd name="connsiteY2" fmla="*/ 24822 h 444715"/>
                      <a:gd name="connsiteX3" fmla="*/ 550866 w 553916"/>
                      <a:gd name="connsiteY3" fmla="*/ 3390 h 444715"/>
                      <a:gd name="connsiteX4" fmla="*/ 348456 w 553916"/>
                      <a:gd name="connsiteY4" fmla="*/ 93084 h 444715"/>
                      <a:gd name="connsiteX5" fmla="*/ 216701 w 553916"/>
                      <a:gd name="connsiteY5" fmla="*/ 116899 h 444715"/>
                      <a:gd name="connsiteX6" fmla="*/ 80965 w 553916"/>
                      <a:gd name="connsiteY6" fmla="*/ 33554 h 444715"/>
                      <a:gd name="connsiteX7" fmla="*/ 69854 w 553916"/>
                      <a:gd name="connsiteY7" fmla="*/ 444715 h 444715"/>
                      <a:gd name="connsiteX8" fmla="*/ 53187 w 553916"/>
                      <a:gd name="connsiteY8" fmla="*/ 441540 h 444715"/>
                      <a:gd name="connsiteX9" fmla="*/ 58740 w 553916"/>
                      <a:gd name="connsiteY9" fmla="*/ 24029 h 444715"/>
                      <a:gd name="connsiteX10" fmla="*/ 192090 w 553916"/>
                      <a:gd name="connsiteY10" fmla="*/ 101022 h 444715"/>
                      <a:gd name="connsiteX11" fmla="*/ 338931 w 553916"/>
                      <a:gd name="connsiteY11" fmla="*/ 57365 h 444715"/>
                      <a:gd name="connsiteX12" fmla="*/ 515943 w 553916"/>
                      <a:gd name="connsiteY12" fmla="*/ 4184 h 444715"/>
                      <a:gd name="connsiteX13" fmla="*/ 231774 w 553916"/>
                      <a:gd name="connsiteY13" fmla="*/ 16882 h 444715"/>
                      <a:gd name="connsiteX14" fmla="*/ 180187 w 553916"/>
                      <a:gd name="connsiteY14" fmla="*/ 45460 h 444715"/>
                      <a:gd name="connsiteX15" fmla="*/ 90493 w 553916"/>
                      <a:gd name="connsiteY15" fmla="*/ 90703 h 444715"/>
                      <a:gd name="connsiteX16" fmla="*/ 42068 w 553916"/>
                      <a:gd name="connsiteY16" fmla="*/ 422490 h 444715"/>
                      <a:gd name="connsiteX17" fmla="*/ 0 w 553916"/>
                      <a:gd name="connsiteY17" fmla="*/ 422490 h 444715"/>
                      <a:gd name="connsiteX0" fmla="*/ 0 w 553916"/>
                      <a:gd name="connsiteY0" fmla="*/ 522616 h 544841"/>
                      <a:gd name="connsiteX1" fmla="*/ 77793 w 553916"/>
                      <a:gd name="connsiteY1" fmla="*/ 181304 h 544841"/>
                      <a:gd name="connsiteX2" fmla="*/ 179390 w 553916"/>
                      <a:gd name="connsiteY2" fmla="*/ 124948 h 544841"/>
                      <a:gd name="connsiteX3" fmla="*/ 550866 w 553916"/>
                      <a:gd name="connsiteY3" fmla="*/ 103516 h 544841"/>
                      <a:gd name="connsiteX4" fmla="*/ 348456 w 553916"/>
                      <a:gd name="connsiteY4" fmla="*/ 193210 h 544841"/>
                      <a:gd name="connsiteX5" fmla="*/ 216701 w 553916"/>
                      <a:gd name="connsiteY5" fmla="*/ 217025 h 544841"/>
                      <a:gd name="connsiteX6" fmla="*/ 80965 w 553916"/>
                      <a:gd name="connsiteY6" fmla="*/ 133680 h 544841"/>
                      <a:gd name="connsiteX7" fmla="*/ 69854 w 553916"/>
                      <a:gd name="connsiteY7" fmla="*/ 544841 h 544841"/>
                      <a:gd name="connsiteX8" fmla="*/ 53187 w 553916"/>
                      <a:gd name="connsiteY8" fmla="*/ 541666 h 544841"/>
                      <a:gd name="connsiteX9" fmla="*/ 58740 w 553916"/>
                      <a:gd name="connsiteY9" fmla="*/ 124155 h 544841"/>
                      <a:gd name="connsiteX10" fmla="*/ 192090 w 553916"/>
                      <a:gd name="connsiteY10" fmla="*/ 201148 h 544841"/>
                      <a:gd name="connsiteX11" fmla="*/ 338931 w 553916"/>
                      <a:gd name="connsiteY11" fmla="*/ 157491 h 544841"/>
                      <a:gd name="connsiteX12" fmla="*/ 515943 w 553916"/>
                      <a:gd name="connsiteY12" fmla="*/ 104310 h 544841"/>
                      <a:gd name="connsiteX13" fmla="*/ 346077 w 553916"/>
                      <a:gd name="connsiteY13" fmla="*/ 326 h 544841"/>
                      <a:gd name="connsiteX14" fmla="*/ 180187 w 553916"/>
                      <a:gd name="connsiteY14" fmla="*/ 145586 h 544841"/>
                      <a:gd name="connsiteX15" fmla="*/ 90493 w 553916"/>
                      <a:gd name="connsiteY15" fmla="*/ 190829 h 544841"/>
                      <a:gd name="connsiteX16" fmla="*/ 42068 w 553916"/>
                      <a:gd name="connsiteY16" fmla="*/ 522616 h 544841"/>
                      <a:gd name="connsiteX17" fmla="*/ 0 w 553916"/>
                      <a:gd name="connsiteY17" fmla="*/ 522616 h 544841"/>
                      <a:gd name="connsiteX0" fmla="*/ 0 w 551902"/>
                      <a:gd name="connsiteY0" fmla="*/ 522616 h 544841"/>
                      <a:gd name="connsiteX1" fmla="*/ 77793 w 551902"/>
                      <a:gd name="connsiteY1" fmla="*/ 181304 h 544841"/>
                      <a:gd name="connsiteX2" fmla="*/ 179390 w 551902"/>
                      <a:gd name="connsiteY2" fmla="*/ 124948 h 544841"/>
                      <a:gd name="connsiteX3" fmla="*/ 255587 w 551902"/>
                      <a:gd name="connsiteY3" fmla="*/ 119389 h 544841"/>
                      <a:gd name="connsiteX4" fmla="*/ 550866 w 551902"/>
                      <a:gd name="connsiteY4" fmla="*/ 103516 h 544841"/>
                      <a:gd name="connsiteX5" fmla="*/ 348456 w 551902"/>
                      <a:gd name="connsiteY5" fmla="*/ 193210 h 544841"/>
                      <a:gd name="connsiteX6" fmla="*/ 216701 w 551902"/>
                      <a:gd name="connsiteY6" fmla="*/ 217025 h 544841"/>
                      <a:gd name="connsiteX7" fmla="*/ 80965 w 551902"/>
                      <a:gd name="connsiteY7" fmla="*/ 133680 h 544841"/>
                      <a:gd name="connsiteX8" fmla="*/ 69854 w 551902"/>
                      <a:gd name="connsiteY8" fmla="*/ 544841 h 544841"/>
                      <a:gd name="connsiteX9" fmla="*/ 53187 w 551902"/>
                      <a:gd name="connsiteY9" fmla="*/ 541666 h 544841"/>
                      <a:gd name="connsiteX10" fmla="*/ 58740 w 551902"/>
                      <a:gd name="connsiteY10" fmla="*/ 124155 h 544841"/>
                      <a:gd name="connsiteX11" fmla="*/ 192090 w 551902"/>
                      <a:gd name="connsiteY11" fmla="*/ 201148 h 544841"/>
                      <a:gd name="connsiteX12" fmla="*/ 338931 w 551902"/>
                      <a:gd name="connsiteY12" fmla="*/ 157491 h 544841"/>
                      <a:gd name="connsiteX13" fmla="*/ 515943 w 551902"/>
                      <a:gd name="connsiteY13" fmla="*/ 104310 h 544841"/>
                      <a:gd name="connsiteX14" fmla="*/ 346077 w 551902"/>
                      <a:gd name="connsiteY14" fmla="*/ 326 h 544841"/>
                      <a:gd name="connsiteX15" fmla="*/ 180187 w 551902"/>
                      <a:gd name="connsiteY15" fmla="*/ 145586 h 544841"/>
                      <a:gd name="connsiteX16" fmla="*/ 90493 w 551902"/>
                      <a:gd name="connsiteY16" fmla="*/ 190829 h 544841"/>
                      <a:gd name="connsiteX17" fmla="*/ 42068 w 551902"/>
                      <a:gd name="connsiteY17" fmla="*/ 522616 h 544841"/>
                      <a:gd name="connsiteX18" fmla="*/ 0 w 551902"/>
                      <a:gd name="connsiteY18" fmla="*/ 522616 h 544841"/>
                      <a:gd name="connsiteX0" fmla="*/ 0 w 550866"/>
                      <a:gd name="connsiteY0" fmla="*/ 522616 h 544841"/>
                      <a:gd name="connsiteX1" fmla="*/ 77793 w 550866"/>
                      <a:gd name="connsiteY1" fmla="*/ 181304 h 544841"/>
                      <a:gd name="connsiteX2" fmla="*/ 179390 w 550866"/>
                      <a:gd name="connsiteY2" fmla="*/ 124948 h 544841"/>
                      <a:gd name="connsiteX3" fmla="*/ 346078 w 550866"/>
                      <a:gd name="connsiteY3" fmla="*/ 33664 h 544841"/>
                      <a:gd name="connsiteX4" fmla="*/ 550866 w 550866"/>
                      <a:gd name="connsiteY4" fmla="*/ 103516 h 544841"/>
                      <a:gd name="connsiteX5" fmla="*/ 348456 w 550866"/>
                      <a:gd name="connsiteY5" fmla="*/ 193210 h 544841"/>
                      <a:gd name="connsiteX6" fmla="*/ 216701 w 550866"/>
                      <a:gd name="connsiteY6" fmla="*/ 217025 h 544841"/>
                      <a:gd name="connsiteX7" fmla="*/ 80965 w 550866"/>
                      <a:gd name="connsiteY7" fmla="*/ 133680 h 544841"/>
                      <a:gd name="connsiteX8" fmla="*/ 69854 w 550866"/>
                      <a:gd name="connsiteY8" fmla="*/ 544841 h 544841"/>
                      <a:gd name="connsiteX9" fmla="*/ 53187 w 550866"/>
                      <a:gd name="connsiteY9" fmla="*/ 541666 h 544841"/>
                      <a:gd name="connsiteX10" fmla="*/ 58740 w 550866"/>
                      <a:gd name="connsiteY10" fmla="*/ 124155 h 544841"/>
                      <a:gd name="connsiteX11" fmla="*/ 192090 w 550866"/>
                      <a:gd name="connsiteY11" fmla="*/ 201148 h 544841"/>
                      <a:gd name="connsiteX12" fmla="*/ 338931 w 550866"/>
                      <a:gd name="connsiteY12" fmla="*/ 157491 h 544841"/>
                      <a:gd name="connsiteX13" fmla="*/ 515943 w 550866"/>
                      <a:gd name="connsiteY13" fmla="*/ 104310 h 544841"/>
                      <a:gd name="connsiteX14" fmla="*/ 346077 w 550866"/>
                      <a:gd name="connsiteY14" fmla="*/ 326 h 544841"/>
                      <a:gd name="connsiteX15" fmla="*/ 180187 w 550866"/>
                      <a:gd name="connsiteY15" fmla="*/ 145586 h 544841"/>
                      <a:gd name="connsiteX16" fmla="*/ 90493 w 550866"/>
                      <a:gd name="connsiteY16" fmla="*/ 190829 h 544841"/>
                      <a:gd name="connsiteX17" fmla="*/ 42068 w 550866"/>
                      <a:gd name="connsiteY17" fmla="*/ 522616 h 544841"/>
                      <a:gd name="connsiteX18" fmla="*/ 0 w 550866"/>
                      <a:gd name="connsiteY18" fmla="*/ 522616 h 544841"/>
                      <a:gd name="connsiteX0" fmla="*/ 0 w 550866"/>
                      <a:gd name="connsiteY0" fmla="*/ 616004 h 638229"/>
                      <a:gd name="connsiteX1" fmla="*/ 77793 w 550866"/>
                      <a:gd name="connsiteY1" fmla="*/ 274692 h 638229"/>
                      <a:gd name="connsiteX2" fmla="*/ 179390 w 550866"/>
                      <a:gd name="connsiteY2" fmla="*/ 218336 h 638229"/>
                      <a:gd name="connsiteX3" fmla="*/ 346078 w 550866"/>
                      <a:gd name="connsiteY3" fmla="*/ 127052 h 638229"/>
                      <a:gd name="connsiteX4" fmla="*/ 550866 w 550866"/>
                      <a:gd name="connsiteY4" fmla="*/ 196904 h 638229"/>
                      <a:gd name="connsiteX5" fmla="*/ 348456 w 550866"/>
                      <a:gd name="connsiteY5" fmla="*/ 286598 h 638229"/>
                      <a:gd name="connsiteX6" fmla="*/ 216701 w 550866"/>
                      <a:gd name="connsiteY6" fmla="*/ 310413 h 638229"/>
                      <a:gd name="connsiteX7" fmla="*/ 80965 w 550866"/>
                      <a:gd name="connsiteY7" fmla="*/ 227068 h 638229"/>
                      <a:gd name="connsiteX8" fmla="*/ 69854 w 550866"/>
                      <a:gd name="connsiteY8" fmla="*/ 638229 h 638229"/>
                      <a:gd name="connsiteX9" fmla="*/ 53187 w 550866"/>
                      <a:gd name="connsiteY9" fmla="*/ 635054 h 638229"/>
                      <a:gd name="connsiteX10" fmla="*/ 58740 w 550866"/>
                      <a:gd name="connsiteY10" fmla="*/ 217543 h 638229"/>
                      <a:gd name="connsiteX11" fmla="*/ 192090 w 550866"/>
                      <a:gd name="connsiteY11" fmla="*/ 294536 h 638229"/>
                      <a:gd name="connsiteX12" fmla="*/ 286547 w 550866"/>
                      <a:gd name="connsiteY12" fmla="*/ 847 h 638229"/>
                      <a:gd name="connsiteX13" fmla="*/ 515943 w 550866"/>
                      <a:gd name="connsiteY13" fmla="*/ 197698 h 638229"/>
                      <a:gd name="connsiteX14" fmla="*/ 346077 w 550866"/>
                      <a:gd name="connsiteY14" fmla="*/ 93714 h 638229"/>
                      <a:gd name="connsiteX15" fmla="*/ 180187 w 550866"/>
                      <a:gd name="connsiteY15" fmla="*/ 238974 h 638229"/>
                      <a:gd name="connsiteX16" fmla="*/ 90493 w 550866"/>
                      <a:gd name="connsiteY16" fmla="*/ 284217 h 638229"/>
                      <a:gd name="connsiteX17" fmla="*/ 42068 w 550866"/>
                      <a:gd name="connsiteY17" fmla="*/ 616004 h 638229"/>
                      <a:gd name="connsiteX18" fmla="*/ 0 w 550866"/>
                      <a:gd name="connsiteY18" fmla="*/ 616004 h 638229"/>
                      <a:gd name="connsiteX0" fmla="*/ 0 w 551167"/>
                      <a:gd name="connsiteY0" fmla="*/ 616004 h 638229"/>
                      <a:gd name="connsiteX1" fmla="*/ 77793 w 551167"/>
                      <a:gd name="connsiteY1" fmla="*/ 274692 h 638229"/>
                      <a:gd name="connsiteX2" fmla="*/ 179390 w 551167"/>
                      <a:gd name="connsiteY2" fmla="*/ 218336 h 638229"/>
                      <a:gd name="connsiteX3" fmla="*/ 346078 w 551167"/>
                      <a:gd name="connsiteY3" fmla="*/ 127052 h 638229"/>
                      <a:gd name="connsiteX4" fmla="*/ 550866 w 551167"/>
                      <a:gd name="connsiteY4" fmla="*/ 196904 h 638229"/>
                      <a:gd name="connsiteX5" fmla="*/ 298452 w 551167"/>
                      <a:gd name="connsiteY5" fmla="*/ 34186 h 638229"/>
                      <a:gd name="connsiteX6" fmla="*/ 216701 w 551167"/>
                      <a:gd name="connsiteY6" fmla="*/ 310413 h 638229"/>
                      <a:gd name="connsiteX7" fmla="*/ 80965 w 551167"/>
                      <a:gd name="connsiteY7" fmla="*/ 227068 h 638229"/>
                      <a:gd name="connsiteX8" fmla="*/ 69854 w 551167"/>
                      <a:gd name="connsiteY8" fmla="*/ 638229 h 638229"/>
                      <a:gd name="connsiteX9" fmla="*/ 53187 w 551167"/>
                      <a:gd name="connsiteY9" fmla="*/ 635054 h 638229"/>
                      <a:gd name="connsiteX10" fmla="*/ 58740 w 551167"/>
                      <a:gd name="connsiteY10" fmla="*/ 217543 h 638229"/>
                      <a:gd name="connsiteX11" fmla="*/ 192090 w 551167"/>
                      <a:gd name="connsiteY11" fmla="*/ 294536 h 638229"/>
                      <a:gd name="connsiteX12" fmla="*/ 286547 w 551167"/>
                      <a:gd name="connsiteY12" fmla="*/ 847 h 638229"/>
                      <a:gd name="connsiteX13" fmla="*/ 515943 w 551167"/>
                      <a:gd name="connsiteY13" fmla="*/ 197698 h 638229"/>
                      <a:gd name="connsiteX14" fmla="*/ 346077 w 551167"/>
                      <a:gd name="connsiteY14" fmla="*/ 93714 h 638229"/>
                      <a:gd name="connsiteX15" fmla="*/ 180187 w 551167"/>
                      <a:gd name="connsiteY15" fmla="*/ 238974 h 638229"/>
                      <a:gd name="connsiteX16" fmla="*/ 90493 w 551167"/>
                      <a:gd name="connsiteY16" fmla="*/ 284217 h 638229"/>
                      <a:gd name="connsiteX17" fmla="*/ 42068 w 551167"/>
                      <a:gd name="connsiteY17" fmla="*/ 616004 h 638229"/>
                      <a:gd name="connsiteX18" fmla="*/ 0 w 551167"/>
                      <a:gd name="connsiteY18" fmla="*/ 616004 h 638229"/>
                      <a:gd name="connsiteX0" fmla="*/ 0 w 551077"/>
                      <a:gd name="connsiteY0" fmla="*/ 616004 h 638229"/>
                      <a:gd name="connsiteX1" fmla="*/ 77793 w 551077"/>
                      <a:gd name="connsiteY1" fmla="*/ 274692 h 638229"/>
                      <a:gd name="connsiteX2" fmla="*/ 179390 w 551077"/>
                      <a:gd name="connsiteY2" fmla="*/ 218336 h 638229"/>
                      <a:gd name="connsiteX3" fmla="*/ 338934 w 551077"/>
                      <a:gd name="connsiteY3" fmla="*/ 246114 h 638229"/>
                      <a:gd name="connsiteX4" fmla="*/ 550866 w 551077"/>
                      <a:gd name="connsiteY4" fmla="*/ 196904 h 638229"/>
                      <a:gd name="connsiteX5" fmla="*/ 298452 w 551077"/>
                      <a:gd name="connsiteY5" fmla="*/ 34186 h 638229"/>
                      <a:gd name="connsiteX6" fmla="*/ 216701 w 551077"/>
                      <a:gd name="connsiteY6" fmla="*/ 310413 h 638229"/>
                      <a:gd name="connsiteX7" fmla="*/ 80965 w 551077"/>
                      <a:gd name="connsiteY7" fmla="*/ 227068 h 638229"/>
                      <a:gd name="connsiteX8" fmla="*/ 69854 w 551077"/>
                      <a:gd name="connsiteY8" fmla="*/ 638229 h 638229"/>
                      <a:gd name="connsiteX9" fmla="*/ 53187 w 551077"/>
                      <a:gd name="connsiteY9" fmla="*/ 635054 h 638229"/>
                      <a:gd name="connsiteX10" fmla="*/ 58740 w 551077"/>
                      <a:gd name="connsiteY10" fmla="*/ 217543 h 638229"/>
                      <a:gd name="connsiteX11" fmla="*/ 192090 w 551077"/>
                      <a:gd name="connsiteY11" fmla="*/ 294536 h 638229"/>
                      <a:gd name="connsiteX12" fmla="*/ 286547 w 551077"/>
                      <a:gd name="connsiteY12" fmla="*/ 847 h 638229"/>
                      <a:gd name="connsiteX13" fmla="*/ 515943 w 551077"/>
                      <a:gd name="connsiteY13" fmla="*/ 197698 h 638229"/>
                      <a:gd name="connsiteX14" fmla="*/ 346077 w 551077"/>
                      <a:gd name="connsiteY14" fmla="*/ 93714 h 638229"/>
                      <a:gd name="connsiteX15" fmla="*/ 180187 w 551077"/>
                      <a:gd name="connsiteY15" fmla="*/ 238974 h 638229"/>
                      <a:gd name="connsiteX16" fmla="*/ 90493 w 551077"/>
                      <a:gd name="connsiteY16" fmla="*/ 284217 h 638229"/>
                      <a:gd name="connsiteX17" fmla="*/ 42068 w 551077"/>
                      <a:gd name="connsiteY17" fmla="*/ 616004 h 638229"/>
                      <a:gd name="connsiteX18" fmla="*/ 0 w 551077"/>
                      <a:gd name="connsiteY18" fmla="*/ 616004 h 638229"/>
                      <a:gd name="connsiteX0" fmla="*/ 0 w 551077"/>
                      <a:gd name="connsiteY0" fmla="*/ 616004 h 638229"/>
                      <a:gd name="connsiteX1" fmla="*/ 77793 w 551077"/>
                      <a:gd name="connsiteY1" fmla="*/ 274692 h 638229"/>
                      <a:gd name="connsiteX2" fmla="*/ 179390 w 551077"/>
                      <a:gd name="connsiteY2" fmla="*/ 218336 h 638229"/>
                      <a:gd name="connsiteX3" fmla="*/ 338934 w 551077"/>
                      <a:gd name="connsiteY3" fmla="*/ 246114 h 638229"/>
                      <a:gd name="connsiteX4" fmla="*/ 550866 w 551077"/>
                      <a:gd name="connsiteY4" fmla="*/ 196904 h 638229"/>
                      <a:gd name="connsiteX5" fmla="*/ 298452 w 551077"/>
                      <a:gd name="connsiteY5" fmla="*/ 34186 h 638229"/>
                      <a:gd name="connsiteX6" fmla="*/ 216701 w 551077"/>
                      <a:gd name="connsiteY6" fmla="*/ 310413 h 638229"/>
                      <a:gd name="connsiteX7" fmla="*/ 80965 w 551077"/>
                      <a:gd name="connsiteY7" fmla="*/ 227068 h 638229"/>
                      <a:gd name="connsiteX8" fmla="*/ 69854 w 551077"/>
                      <a:gd name="connsiteY8" fmla="*/ 638229 h 638229"/>
                      <a:gd name="connsiteX9" fmla="*/ 53187 w 551077"/>
                      <a:gd name="connsiteY9" fmla="*/ 635054 h 638229"/>
                      <a:gd name="connsiteX10" fmla="*/ 58740 w 551077"/>
                      <a:gd name="connsiteY10" fmla="*/ 217543 h 638229"/>
                      <a:gd name="connsiteX11" fmla="*/ 192090 w 551077"/>
                      <a:gd name="connsiteY11" fmla="*/ 294536 h 638229"/>
                      <a:gd name="connsiteX12" fmla="*/ 286547 w 551077"/>
                      <a:gd name="connsiteY12" fmla="*/ 847 h 638229"/>
                      <a:gd name="connsiteX13" fmla="*/ 515943 w 551077"/>
                      <a:gd name="connsiteY13" fmla="*/ 197698 h 638229"/>
                      <a:gd name="connsiteX14" fmla="*/ 343695 w 551077"/>
                      <a:gd name="connsiteY14" fmla="*/ 222302 h 638229"/>
                      <a:gd name="connsiteX15" fmla="*/ 180187 w 551077"/>
                      <a:gd name="connsiteY15" fmla="*/ 238974 h 638229"/>
                      <a:gd name="connsiteX16" fmla="*/ 90493 w 551077"/>
                      <a:gd name="connsiteY16" fmla="*/ 284217 h 638229"/>
                      <a:gd name="connsiteX17" fmla="*/ 42068 w 551077"/>
                      <a:gd name="connsiteY17" fmla="*/ 616004 h 638229"/>
                      <a:gd name="connsiteX18" fmla="*/ 0 w 551077"/>
                      <a:gd name="connsiteY18" fmla="*/ 616004 h 638229"/>
                      <a:gd name="connsiteX0" fmla="*/ 0 w 551031"/>
                      <a:gd name="connsiteY0" fmla="*/ 616004 h 638229"/>
                      <a:gd name="connsiteX1" fmla="*/ 77793 w 551031"/>
                      <a:gd name="connsiteY1" fmla="*/ 274692 h 638229"/>
                      <a:gd name="connsiteX2" fmla="*/ 179390 w 551031"/>
                      <a:gd name="connsiteY2" fmla="*/ 218336 h 638229"/>
                      <a:gd name="connsiteX3" fmla="*/ 338934 w 551031"/>
                      <a:gd name="connsiteY3" fmla="*/ 246114 h 638229"/>
                      <a:gd name="connsiteX4" fmla="*/ 550866 w 551031"/>
                      <a:gd name="connsiteY4" fmla="*/ 196904 h 638229"/>
                      <a:gd name="connsiteX5" fmla="*/ 303215 w 551031"/>
                      <a:gd name="connsiteY5" fmla="*/ 81811 h 638229"/>
                      <a:gd name="connsiteX6" fmla="*/ 216701 w 551031"/>
                      <a:gd name="connsiteY6" fmla="*/ 310413 h 638229"/>
                      <a:gd name="connsiteX7" fmla="*/ 80965 w 551031"/>
                      <a:gd name="connsiteY7" fmla="*/ 227068 h 638229"/>
                      <a:gd name="connsiteX8" fmla="*/ 69854 w 551031"/>
                      <a:gd name="connsiteY8" fmla="*/ 638229 h 638229"/>
                      <a:gd name="connsiteX9" fmla="*/ 53187 w 551031"/>
                      <a:gd name="connsiteY9" fmla="*/ 635054 h 638229"/>
                      <a:gd name="connsiteX10" fmla="*/ 58740 w 551031"/>
                      <a:gd name="connsiteY10" fmla="*/ 217543 h 638229"/>
                      <a:gd name="connsiteX11" fmla="*/ 192090 w 551031"/>
                      <a:gd name="connsiteY11" fmla="*/ 294536 h 638229"/>
                      <a:gd name="connsiteX12" fmla="*/ 286547 w 551031"/>
                      <a:gd name="connsiteY12" fmla="*/ 847 h 638229"/>
                      <a:gd name="connsiteX13" fmla="*/ 515943 w 551031"/>
                      <a:gd name="connsiteY13" fmla="*/ 197698 h 638229"/>
                      <a:gd name="connsiteX14" fmla="*/ 343695 w 551031"/>
                      <a:gd name="connsiteY14" fmla="*/ 222302 h 638229"/>
                      <a:gd name="connsiteX15" fmla="*/ 180187 w 551031"/>
                      <a:gd name="connsiteY15" fmla="*/ 238974 h 638229"/>
                      <a:gd name="connsiteX16" fmla="*/ 90493 w 551031"/>
                      <a:gd name="connsiteY16" fmla="*/ 284217 h 638229"/>
                      <a:gd name="connsiteX17" fmla="*/ 42068 w 551031"/>
                      <a:gd name="connsiteY17" fmla="*/ 616004 h 638229"/>
                      <a:gd name="connsiteX18" fmla="*/ 0 w 551031"/>
                      <a:gd name="connsiteY18" fmla="*/ 616004 h 638229"/>
                      <a:gd name="connsiteX0" fmla="*/ 0 w 551031"/>
                      <a:gd name="connsiteY0" fmla="*/ 563867 h 586092"/>
                      <a:gd name="connsiteX1" fmla="*/ 77793 w 551031"/>
                      <a:gd name="connsiteY1" fmla="*/ 222555 h 586092"/>
                      <a:gd name="connsiteX2" fmla="*/ 179390 w 551031"/>
                      <a:gd name="connsiteY2" fmla="*/ 166199 h 586092"/>
                      <a:gd name="connsiteX3" fmla="*/ 338934 w 551031"/>
                      <a:gd name="connsiteY3" fmla="*/ 193977 h 586092"/>
                      <a:gd name="connsiteX4" fmla="*/ 550866 w 551031"/>
                      <a:gd name="connsiteY4" fmla="*/ 144767 h 586092"/>
                      <a:gd name="connsiteX5" fmla="*/ 303215 w 551031"/>
                      <a:gd name="connsiteY5" fmla="*/ 29674 h 586092"/>
                      <a:gd name="connsiteX6" fmla="*/ 216701 w 551031"/>
                      <a:gd name="connsiteY6" fmla="*/ 258276 h 586092"/>
                      <a:gd name="connsiteX7" fmla="*/ 80965 w 551031"/>
                      <a:gd name="connsiteY7" fmla="*/ 174931 h 586092"/>
                      <a:gd name="connsiteX8" fmla="*/ 69854 w 551031"/>
                      <a:gd name="connsiteY8" fmla="*/ 586092 h 586092"/>
                      <a:gd name="connsiteX9" fmla="*/ 53187 w 551031"/>
                      <a:gd name="connsiteY9" fmla="*/ 582917 h 586092"/>
                      <a:gd name="connsiteX10" fmla="*/ 58740 w 551031"/>
                      <a:gd name="connsiteY10" fmla="*/ 165406 h 586092"/>
                      <a:gd name="connsiteX11" fmla="*/ 192090 w 551031"/>
                      <a:gd name="connsiteY11" fmla="*/ 242399 h 586092"/>
                      <a:gd name="connsiteX12" fmla="*/ 296072 w 551031"/>
                      <a:gd name="connsiteY12" fmla="*/ 1098 h 586092"/>
                      <a:gd name="connsiteX13" fmla="*/ 515943 w 551031"/>
                      <a:gd name="connsiteY13" fmla="*/ 145561 h 586092"/>
                      <a:gd name="connsiteX14" fmla="*/ 343695 w 551031"/>
                      <a:gd name="connsiteY14" fmla="*/ 170165 h 586092"/>
                      <a:gd name="connsiteX15" fmla="*/ 180187 w 551031"/>
                      <a:gd name="connsiteY15" fmla="*/ 186837 h 586092"/>
                      <a:gd name="connsiteX16" fmla="*/ 90493 w 551031"/>
                      <a:gd name="connsiteY16" fmla="*/ 232080 h 586092"/>
                      <a:gd name="connsiteX17" fmla="*/ 42068 w 551031"/>
                      <a:gd name="connsiteY17" fmla="*/ 563867 h 586092"/>
                      <a:gd name="connsiteX18" fmla="*/ 0 w 551031"/>
                      <a:gd name="connsiteY18" fmla="*/ 563867 h 586092"/>
                      <a:gd name="connsiteX0" fmla="*/ 0 w 551307"/>
                      <a:gd name="connsiteY0" fmla="*/ 563867 h 586092"/>
                      <a:gd name="connsiteX1" fmla="*/ 77793 w 551307"/>
                      <a:gd name="connsiteY1" fmla="*/ 222555 h 586092"/>
                      <a:gd name="connsiteX2" fmla="*/ 179390 w 551307"/>
                      <a:gd name="connsiteY2" fmla="*/ 166199 h 586092"/>
                      <a:gd name="connsiteX3" fmla="*/ 338934 w 551307"/>
                      <a:gd name="connsiteY3" fmla="*/ 193977 h 586092"/>
                      <a:gd name="connsiteX4" fmla="*/ 550866 w 551307"/>
                      <a:gd name="connsiteY4" fmla="*/ 144767 h 586092"/>
                      <a:gd name="connsiteX5" fmla="*/ 279406 w 551307"/>
                      <a:gd name="connsiteY5" fmla="*/ 103493 h 586092"/>
                      <a:gd name="connsiteX6" fmla="*/ 216701 w 551307"/>
                      <a:gd name="connsiteY6" fmla="*/ 258276 h 586092"/>
                      <a:gd name="connsiteX7" fmla="*/ 80965 w 551307"/>
                      <a:gd name="connsiteY7" fmla="*/ 174931 h 586092"/>
                      <a:gd name="connsiteX8" fmla="*/ 69854 w 551307"/>
                      <a:gd name="connsiteY8" fmla="*/ 586092 h 586092"/>
                      <a:gd name="connsiteX9" fmla="*/ 53187 w 551307"/>
                      <a:gd name="connsiteY9" fmla="*/ 582917 h 586092"/>
                      <a:gd name="connsiteX10" fmla="*/ 58740 w 551307"/>
                      <a:gd name="connsiteY10" fmla="*/ 165406 h 586092"/>
                      <a:gd name="connsiteX11" fmla="*/ 192090 w 551307"/>
                      <a:gd name="connsiteY11" fmla="*/ 242399 h 586092"/>
                      <a:gd name="connsiteX12" fmla="*/ 296072 w 551307"/>
                      <a:gd name="connsiteY12" fmla="*/ 1098 h 586092"/>
                      <a:gd name="connsiteX13" fmla="*/ 515943 w 551307"/>
                      <a:gd name="connsiteY13" fmla="*/ 145561 h 586092"/>
                      <a:gd name="connsiteX14" fmla="*/ 343695 w 551307"/>
                      <a:gd name="connsiteY14" fmla="*/ 170165 h 586092"/>
                      <a:gd name="connsiteX15" fmla="*/ 180187 w 551307"/>
                      <a:gd name="connsiteY15" fmla="*/ 186837 h 586092"/>
                      <a:gd name="connsiteX16" fmla="*/ 90493 w 551307"/>
                      <a:gd name="connsiteY16" fmla="*/ 232080 h 586092"/>
                      <a:gd name="connsiteX17" fmla="*/ 42068 w 551307"/>
                      <a:gd name="connsiteY17" fmla="*/ 563867 h 586092"/>
                      <a:gd name="connsiteX18" fmla="*/ 0 w 551307"/>
                      <a:gd name="connsiteY18" fmla="*/ 563867 h 586092"/>
                      <a:gd name="connsiteX0" fmla="*/ 0 w 551307"/>
                      <a:gd name="connsiteY0" fmla="*/ 481491 h 503716"/>
                      <a:gd name="connsiteX1" fmla="*/ 77793 w 551307"/>
                      <a:gd name="connsiteY1" fmla="*/ 140179 h 503716"/>
                      <a:gd name="connsiteX2" fmla="*/ 179390 w 551307"/>
                      <a:gd name="connsiteY2" fmla="*/ 83823 h 503716"/>
                      <a:gd name="connsiteX3" fmla="*/ 338934 w 551307"/>
                      <a:gd name="connsiteY3" fmla="*/ 111601 h 503716"/>
                      <a:gd name="connsiteX4" fmla="*/ 550866 w 551307"/>
                      <a:gd name="connsiteY4" fmla="*/ 62391 h 503716"/>
                      <a:gd name="connsiteX5" fmla="*/ 279406 w 551307"/>
                      <a:gd name="connsiteY5" fmla="*/ 21117 h 503716"/>
                      <a:gd name="connsiteX6" fmla="*/ 216701 w 551307"/>
                      <a:gd name="connsiteY6" fmla="*/ 175900 h 503716"/>
                      <a:gd name="connsiteX7" fmla="*/ 80965 w 551307"/>
                      <a:gd name="connsiteY7" fmla="*/ 92555 h 503716"/>
                      <a:gd name="connsiteX8" fmla="*/ 69854 w 551307"/>
                      <a:gd name="connsiteY8" fmla="*/ 503716 h 503716"/>
                      <a:gd name="connsiteX9" fmla="*/ 53187 w 551307"/>
                      <a:gd name="connsiteY9" fmla="*/ 500541 h 503716"/>
                      <a:gd name="connsiteX10" fmla="*/ 58740 w 551307"/>
                      <a:gd name="connsiteY10" fmla="*/ 83030 h 503716"/>
                      <a:gd name="connsiteX11" fmla="*/ 192090 w 551307"/>
                      <a:gd name="connsiteY11" fmla="*/ 160023 h 503716"/>
                      <a:gd name="connsiteX12" fmla="*/ 269881 w 551307"/>
                      <a:gd name="connsiteY12" fmla="*/ 2065 h 503716"/>
                      <a:gd name="connsiteX13" fmla="*/ 515943 w 551307"/>
                      <a:gd name="connsiteY13" fmla="*/ 63185 h 503716"/>
                      <a:gd name="connsiteX14" fmla="*/ 343695 w 551307"/>
                      <a:gd name="connsiteY14" fmla="*/ 87789 h 503716"/>
                      <a:gd name="connsiteX15" fmla="*/ 180187 w 551307"/>
                      <a:gd name="connsiteY15" fmla="*/ 104461 h 503716"/>
                      <a:gd name="connsiteX16" fmla="*/ 90493 w 551307"/>
                      <a:gd name="connsiteY16" fmla="*/ 149704 h 503716"/>
                      <a:gd name="connsiteX17" fmla="*/ 42068 w 551307"/>
                      <a:gd name="connsiteY17" fmla="*/ 481491 h 503716"/>
                      <a:gd name="connsiteX18" fmla="*/ 0 w 551307"/>
                      <a:gd name="connsiteY18" fmla="*/ 481491 h 503716"/>
                      <a:gd name="connsiteX0" fmla="*/ 0 w 551307"/>
                      <a:gd name="connsiteY0" fmla="*/ 481491 h 503716"/>
                      <a:gd name="connsiteX1" fmla="*/ 77793 w 551307"/>
                      <a:gd name="connsiteY1" fmla="*/ 140179 h 503716"/>
                      <a:gd name="connsiteX2" fmla="*/ 179390 w 551307"/>
                      <a:gd name="connsiteY2" fmla="*/ 83823 h 503716"/>
                      <a:gd name="connsiteX3" fmla="*/ 338934 w 551307"/>
                      <a:gd name="connsiteY3" fmla="*/ 111601 h 503716"/>
                      <a:gd name="connsiteX4" fmla="*/ 550866 w 551307"/>
                      <a:gd name="connsiteY4" fmla="*/ 62391 h 503716"/>
                      <a:gd name="connsiteX5" fmla="*/ 279406 w 551307"/>
                      <a:gd name="connsiteY5" fmla="*/ 21117 h 503716"/>
                      <a:gd name="connsiteX6" fmla="*/ 216701 w 551307"/>
                      <a:gd name="connsiteY6" fmla="*/ 175900 h 503716"/>
                      <a:gd name="connsiteX7" fmla="*/ 80965 w 551307"/>
                      <a:gd name="connsiteY7" fmla="*/ 92555 h 503716"/>
                      <a:gd name="connsiteX8" fmla="*/ 69854 w 551307"/>
                      <a:gd name="connsiteY8" fmla="*/ 503716 h 503716"/>
                      <a:gd name="connsiteX9" fmla="*/ 53187 w 551307"/>
                      <a:gd name="connsiteY9" fmla="*/ 500541 h 503716"/>
                      <a:gd name="connsiteX10" fmla="*/ 58740 w 551307"/>
                      <a:gd name="connsiteY10" fmla="*/ 83030 h 503716"/>
                      <a:gd name="connsiteX11" fmla="*/ 192090 w 551307"/>
                      <a:gd name="connsiteY11" fmla="*/ 160023 h 503716"/>
                      <a:gd name="connsiteX12" fmla="*/ 269881 w 551307"/>
                      <a:gd name="connsiteY12" fmla="*/ 2065 h 503716"/>
                      <a:gd name="connsiteX13" fmla="*/ 515943 w 551307"/>
                      <a:gd name="connsiteY13" fmla="*/ 63185 h 503716"/>
                      <a:gd name="connsiteX14" fmla="*/ 315123 w 551307"/>
                      <a:gd name="connsiteY14" fmla="*/ 135414 h 503716"/>
                      <a:gd name="connsiteX15" fmla="*/ 180187 w 551307"/>
                      <a:gd name="connsiteY15" fmla="*/ 104461 h 503716"/>
                      <a:gd name="connsiteX16" fmla="*/ 90493 w 551307"/>
                      <a:gd name="connsiteY16" fmla="*/ 149704 h 503716"/>
                      <a:gd name="connsiteX17" fmla="*/ 42068 w 551307"/>
                      <a:gd name="connsiteY17" fmla="*/ 481491 h 503716"/>
                      <a:gd name="connsiteX18" fmla="*/ 0 w 551307"/>
                      <a:gd name="connsiteY18" fmla="*/ 481491 h 503716"/>
                      <a:gd name="connsiteX0" fmla="*/ 0 w 551079"/>
                      <a:gd name="connsiteY0" fmla="*/ 481491 h 503716"/>
                      <a:gd name="connsiteX1" fmla="*/ 77793 w 551079"/>
                      <a:gd name="connsiteY1" fmla="*/ 140179 h 503716"/>
                      <a:gd name="connsiteX2" fmla="*/ 179390 w 551079"/>
                      <a:gd name="connsiteY2" fmla="*/ 83823 h 503716"/>
                      <a:gd name="connsiteX3" fmla="*/ 322268 w 551079"/>
                      <a:gd name="connsiteY3" fmla="*/ 104458 h 503716"/>
                      <a:gd name="connsiteX4" fmla="*/ 550866 w 551079"/>
                      <a:gd name="connsiteY4" fmla="*/ 62391 h 503716"/>
                      <a:gd name="connsiteX5" fmla="*/ 279406 w 551079"/>
                      <a:gd name="connsiteY5" fmla="*/ 21117 h 503716"/>
                      <a:gd name="connsiteX6" fmla="*/ 216701 w 551079"/>
                      <a:gd name="connsiteY6" fmla="*/ 175900 h 503716"/>
                      <a:gd name="connsiteX7" fmla="*/ 80965 w 551079"/>
                      <a:gd name="connsiteY7" fmla="*/ 92555 h 503716"/>
                      <a:gd name="connsiteX8" fmla="*/ 69854 w 551079"/>
                      <a:gd name="connsiteY8" fmla="*/ 503716 h 503716"/>
                      <a:gd name="connsiteX9" fmla="*/ 53187 w 551079"/>
                      <a:gd name="connsiteY9" fmla="*/ 500541 h 503716"/>
                      <a:gd name="connsiteX10" fmla="*/ 58740 w 551079"/>
                      <a:gd name="connsiteY10" fmla="*/ 83030 h 503716"/>
                      <a:gd name="connsiteX11" fmla="*/ 192090 w 551079"/>
                      <a:gd name="connsiteY11" fmla="*/ 160023 h 503716"/>
                      <a:gd name="connsiteX12" fmla="*/ 269881 w 551079"/>
                      <a:gd name="connsiteY12" fmla="*/ 2065 h 503716"/>
                      <a:gd name="connsiteX13" fmla="*/ 515943 w 551079"/>
                      <a:gd name="connsiteY13" fmla="*/ 63185 h 503716"/>
                      <a:gd name="connsiteX14" fmla="*/ 315123 w 551079"/>
                      <a:gd name="connsiteY14" fmla="*/ 135414 h 503716"/>
                      <a:gd name="connsiteX15" fmla="*/ 180187 w 551079"/>
                      <a:gd name="connsiteY15" fmla="*/ 104461 h 503716"/>
                      <a:gd name="connsiteX16" fmla="*/ 90493 w 551079"/>
                      <a:gd name="connsiteY16" fmla="*/ 149704 h 503716"/>
                      <a:gd name="connsiteX17" fmla="*/ 42068 w 551079"/>
                      <a:gd name="connsiteY17" fmla="*/ 481491 h 503716"/>
                      <a:gd name="connsiteX18" fmla="*/ 0 w 551079"/>
                      <a:gd name="connsiteY18" fmla="*/ 481491 h 503716"/>
                      <a:gd name="connsiteX0" fmla="*/ 0 w 551079"/>
                      <a:gd name="connsiteY0" fmla="*/ 481491 h 503716"/>
                      <a:gd name="connsiteX1" fmla="*/ 77793 w 551079"/>
                      <a:gd name="connsiteY1" fmla="*/ 140179 h 503716"/>
                      <a:gd name="connsiteX2" fmla="*/ 179393 w 551079"/>
                      <a:gd name="connsiteY2" fmla="*/ 69535 h 503716"/>
                      <a:gd name="connsiteX3" fmla="*/ 322268 w 551079"/>
                      <a:gd name="connsiteY3" fmla="*/ 104458 h 503716"/>
                      <a:gd name="connsiteX4" fmla="*/ 550866 w 551079"/>
                      <a:gd name="connsiteY4" fmla="*/ 62391 h 503716"/>
                      <a:gd name="connsiteX5" fmla="*/ 279406 w 551079"/>
                      <a:gd name="connsiteY5" fmla="*/ 21117 h 503716"/>
                      <a:gd name="connsiteX6" fmla="*/ 216701 w 551079"/>
                      <a:gd name="connsiteY6" fmla="*/ 175900 h 503716"/>
                      <a:gd name="connsiteX7" fmla="*/ 80965 w 551079"/>
                      <a:gd name="connsiteY7" fmla="*/ 92555 h 503716"/>
                      <a:gd name="connsiteX8" fmla="*/ 69854 w 551079"/>
                      <a:gd name="connsiteY8" fmla="*/ 503716 h 503716"/>
                      <a:gd name="connsiteX9" fmla="*/ 53187 w 551079"/>
                      <a:gd name="connsiteY9" fmla="*/ 500541 h 503716"/>
                      <a:gd name="connsiteX10" fmla="*/ 58740 w 551079"/>
                      <a:gd name="connsiteY10" fmla="*/ 83030 h 503716"/>
                      <a:gd name="connsiteX11" fmla="*/ 192090 w 551079"/>
                      <a:gd name="connsiteY11" fmla="*/ 160023 h 503716"/>
                      <a:gd name="connsiteX12" fmla="*/ 269881 w 551079"/>
                      <a:gd name="connsiteY12" fmla="*/ 2065 h 503716"/>
                      <a:gd name="connsiteX13" fmla="*/ 515943 w 551079"/>
                      <a:gd name="connsiteY13" fmla="*/ 63185 h 503716"/>
                      <a:gd name="connsiteX14" fmla="*/ 315123 w 551079"/>
                      <a:gd name="connsiteY14" fmla="*/ 135414 h 503716"/>
                      <a:gd name="connsiteX15" fmla="*/ 180187 w 551079"/>
                      <a:gd name="connsiteY15" fmla="*/ 104461 h 503716"/>
                      <a:gd name="connsiteX16" fmla="*/ 90493 w 551079"/>
                      <a:gd name="connsiteY16" fmla="*/ 149704 h 503716"/>
                      <a:gd name="connsiteX17" fmla="*/ 42068 w 551079"/>
                      <a:gd name="connsiteY17" fmla="*/ 481491 h 503716"/>
                      <a:gd name="connsiteX18" fmla="*/ 0 w 551079"/>
                      <a:gd name="connsiteY18" fmla="*/ 481491 h 503716"/>
                      <a:gd name="connsiteX0" fmla="*/ 0 w 551079"/>
                      <a:gd name="connsiteY0" fmla="*/ 481491 h 503716"/>
                      <a:gd name="connsiteX1" fmla="*/ 77793 w 551079"/>
                      <a:gd name="connsiteY1" fmla="*/ 140179 h 503716"/>
                      <a:gd name="connsiteX2" fmla="*/ 179393 w 551079"/>
                      <a:gd name="connsiteY2" fmla="*/ 69535 h 503716"/>
                      <a:gd name="connsiteX3" fmla="*/ 322268 w 551079"/>
                      <a:gd name="connsiteY3" fmla="*/ 104458 h 503716"/>
                      <a:gd name="connsiteX4" fmla="*/ 550866 w 551079"/>
                      <a:gd name="connsiteY4" fmla="*/ 62391 h 503716"/>
                      <a:gd name="connsiteX5" fmla="*/ 279406 w 551079"/>
                      <a:gd name="connsiteY5" fmla="*/ 21117 h 503716"/>
                      <a:gd name="connsiteX6" fmla="*/ 216701 w 551079"/>
                      <a:gd name="connsiteY6" fmla="*/ 175900 h 503716"/>
                      <a:gd name="connsiteX7" fmla="*/ 80965 w 551079"/>
                      <a:gd name="connsiteY7" fmla="*/ 92555 h 503716"/>
                      <a:gd name="connsiteX8" fmla="*/ 69854 w 551079"/>
                      <a:gd name="connsiteY8" fmla="*/ 503716 h 503716"/>
                      <a:gd name="connsiteX9" fmla="*/ 53187 w 551079"/>
                      <a:gd name="connsiteY9" fmla="*/ 500541 h 503716"/>
                      <a:gd name="connsiteX10" fmla="*/ 58740 w 551079"/>
                      <a:gd name="connsiteY10" fmla="*/ 83030 h 503716"/>
                      <a:gd name="connsiteX11" fmla="*/ 192090 w 551079"/>
                      <a:gd name="connsiteY11" fmla="*/ 160023 h 503716"/>
                      <a:gd name="connsiteX12" fmla="*/ 269881 w 551079"/>
                      <a:gd name="connsiteY12" fmla="*/ 2065 h 503716"/>
                      <a:gd name="connsiteX13" fmla="*/ 515943 w 551079"/>
                      <a:gd name="connsiteY13" fmla="*/ 63185 h 503716"/>
                      <a:gd name="connsiteX14" fmla="*/ 315123 w 551079"/>
                      <a:gd name="connsiteY14" fmla="*/ 135414 h 503716"/>
                      <a:gd name="connsiteX15" fmla="*/ 180187 w 551079"/>
                      <a:gd name="connsiteY15" fmla="*/ 104461 h 503716"/>
                      <a:gd name="connsiteX16" fmla="*/ 90493 w 551079"/>
                      <a:gd name="connsiteY16" fmla="*/ 149704 h 503716"/>
                      <a:gd name="connsiteX17" fmla="*/ 42068 w 551079"/>
                      <a:gd name="connsiteY17" fmla="*/ 481491 h 503716"/>
                      <a:gd name="connsiteX18" fmla="*/ 0 w 551079"/>
                      <a:gd name="connsiteY18" fmla="*/ 481491 h 503716"/>
                      <a:gd name="connsiteX0" fmla="*/ 0 w 551079"/>
                      <a:gd name="connsiteY0" fmla="*/ 481491 h 503716"/>
                      <a:gd name="connsiteX1" fmla="*/ 77793 w 551079"/>
                      <a:gd name="connsiteY1" fmla="*/ 140179 h 503716"/>
                      <a:gd name="connsiteX2" fmla="*/ 179393 w 551079"/>
                      <a:gd name="connsiteY2" fmla="*/ 69535 h 503716"/>
                      <a:gd name="connsiteX3" fmla="*/ 322268 w 551079"/>
                      <a:gd name="connsiteY3" fmla="*/ 104458 h 503716"/>
                      <a:gd name="connsiteX4" fmla="*/ 550866 w 551079"/>
                      <a:gd name="connsiteY4" fmla="*/ 62391 h 503716"/>
                      <a:gd name="connsiteX5" fmla="*/ 279406 w 551079"/>
                      <a:gd name="connsiteY5" fmla="*/ 21117 h 503716"/>
                      <a:gd name="connsiteX6" fmla="*/ 216701 w 551079"/>
                      <a:gd name="connsiteY6" fmla="*/ 175900 h 503716"/>
                      <a:gd name="connsiteX7" fmla="*/ 80965 w 551079"/>
                      <a:gd name="connsiteY7" fmla="*/ 92555 h 503716"/>
                      <a:gd name="connsiteX8" fmla="*/ 69854 w 551079"/>
                      <a:gd name="connsiteY8" fmla="*/ 503716 h 503716"/>
                      <a:gd name="connsiteX9" fmla="*/ 53187 w 551079"/>
                      <a:gd name="connsiteY9" fmla="*/ 500541 h 503716"/>
                      <a:gd name="connsiteX10" fmla="*/ 58740 w 551079"/>
                      <a:gd name="connsiteY10" fmla="*/ 83030 h 503716"/>
                      <a:gd name="connsiteX11" fmla="*/ 192090 w 551079"/>
                      <a:gd name="connsiteY11" fmla="*/ 160023 h 503716"/>
                      <a:gd name="connsiteX12" fmla="*/ 269881 w 551079"/>
                      <a:gd name="connsiteY12" fmla="*/ 2065 h 503716"/>
                      <a:gd name="connsiteX13" fmla="*/ 515943 w 551079"/>
                      <a:gd name="connsiteY13" fmla="*/ 63185 h 503716"/>
                      <a:gd name="connsiteX14" fmla="*/ 315123 w 551079"/>
                      <a:gd name="connsiteY14" fmla="*/ 135414 h 503716"/>
                      <a:gd name="connsiteX15" fmla="*/ 180187 w 551079"/>
                      <a:gd name="connsiteY15" fmla="*/ 104461 h 503716"/>
                      <a:gd name="connsiteX16" fmla="*/ 90493 w 551079"/>
                      <a:gd name="connsiteY16" fmla="*/ 149704 h 503716"/>
                      <a:gd name="connsiteX17" fmla="*/ 42068 w 551079"/>
                      <a:gd name="connsiteY17" fmla="*/ 481491 h 503716"/>
                      <a:gd name="connsiteX18" fmla="*/ 0 w 551079"/>
                      <a:gd name="connsiteY18" fmla="*/ 481491 h 503716"/>
                      <a:gd name="connsiteX0" fmla="*/ 0 w 551079"/>
                      <a:gd name="connsiteY0" fmla="*/ 481491 h 503716"/>
                      <a:gd name="connsiteX1" fmla="*/ 77793 w 551079"/>
                      <a:gd name="connsiteY1" fmla="*/ 140179 h 503716"/>
                      <a:gd name="connsiteX2" fmla="*/ 179393 w 551079"/>
                      <a:gd name="connsiteY2" fmla="*/ 69535 h 503716"/>
                      <a:gd name="connsiteX3" fmla="*/ 322268 w 551079"/>
                      <a:gd name="connsiteY3" fmla="*/ 104458 h 503716"/>
                      <a:gd name="connsiteX4" fmla="*/ 550866 w 551079"/>
                      <a:gd name="connsiteY4" fmla="*/ 62391 h 503716"/>
                      <a:gd name="connsiteX5" fmla="*/ 279406 w 551079"/>
                      <a:gd name="connsiteY5" fmla="*/ 21117 h 503716"/>
                      <a:gd name="connsiteX6" fmla="*/ 216701 w 551079"/>
                      <a:gd name="connsiteY6" fmla="*/ 175900 h 503716"/>
                      <a:gd name="connsiteX7" fmla="*/ 80965 w 551079"/>
                      <a:gd name="connsiteY7" fmla="*/ 92555 h 503716"/>
                      <a:gd name="connsiteX8" fmla="*/ 69854 w 551079"/>
                      <a:gd name="connsiteY8" fmla="*/ 503716 h 503716"/>
                      <a:gd name="connsiteX9" fmla="*/ 53187 w 551079"/>
                      <a:gd name="connsiteY9" fmla="*/ 500541 h 503716"/>
                      <a:gd name="connsiteX10" fmla="*/ 58740 w 551079"/>
                      <a:gd name="connsiteY10" fmla="*/ 83030 h 503716"/>
                      <a:gd name="connsiteX11" fmla="*/ 192090 w 551079"/>
                      <a:gd name="connsiteY11" fmla="*/ 160023 h 503716"/>
                      <a:gd name="connsiteX12" fmla="*/ 269881 w 551079"/>
                      <a:gd name="connsiteY12" fmla="*/ 2065 h 503716"/>
                      <a:gd name="connsiteX13" fmla="*/ 515943 w 551079"/>
                      <a:gd name="connsiteY13" fmla="*/ 63185 h 503716"/>
                      <a:gd name="connsiteX14" fmla="*/ 315123 w 551079"/>
                      <a:gd name="connsiteY14" fmla="*/ 135414 h 503716"/>
                      <a:gd name="connsiteX15" fmla="*/ 180187 w 551079"/>
                      <a:gd name="connsiteY15" fmla="*/ 104461 h 503716"/>
                      <a:gd name="connsiteX16" fmla="*/ 90493 w 551079"/>
                      <a:gd name="connsiteY16" fmla="*/ 149704 h 503716"/>
                      <a:gd name="connsiteX17" fmla="*/ 42068 w 551079"/>
                      <a:gd name="connsiteY17" fmla="*/ 481491 h 503716"/>
                      <a:gd name="connsiteX18" fmla="*/ 0 w 551079"/>
                      <a:gd name="connsiteY18" fmla="*/ 481491 h 503716"/>
                      <a:gd name="connsiteX0" fmla="*/ 0 w 551079"/>
                      <a:gd name="connsiteY0" fmla="*/ 481491 h 503716"/>
                      <a:gd name="connsiteX1" fmla="*/ 77793 w 551079"/>
                      <a:gd name="connsiteY1" fmla="*/ 140179 h 503716"/>
                      <a:gd name="connsiteX2" fmla="*/ 179393 w 551079"/>
                      <a:gd name="connsiteY2" fmla="*/ 69535 h 503716"/>
                      <a:gd name="connsiteX3" fmla="*/ 322268 w 551079"/>
                      <a:gd name="connsiteY3" fmla="*/ 104458 h 503716"/>
                      <a:gd name="connsiteX4" fmla="*/ 550866 w 551079"/>
                      <a:gd name="connsiteY4" fmla="*/ 62391 h 503716"/>
                      <a:gd name="connsiteX5" fmla="*/ 279406 w 551079"/>
                      <a:gd name="connsiteY5" fmla="*/ 21117 h 503716"/>
                      <a:gd name="connsiteX6" fmla="*/ 216701 w 551079"/>
                      <a:gd name="connsiteY6" fmla="*/ 175900 h 503716"/>
                      <a:gd name="connsiteX7" fmla="*/ 80965 w 551079"/>
                      <a:gd name="connsiteY7" fmla="*/ 92555 h 503716"/>
                      <a:gd name="connsiteX8" fmla="*/ 69854 w 551079"/>
                      <a:gd name="connsiteY8" fmla="*/ 503716 h 503716"/>
                      <a:gd name="connsiteX9" fmla="*/ 53187 w 551079"/>
                      <a:gd name="connsiteY9" fmla="*/ 500541 h 503716"/>
                      <a:gd name="connsiteX10" fmla="*/ 58740 w 551079"/>
                      <a:gd name="connsiteY10" fmla="*/ 83030 h 503716"/>
                      <a:gd name="connsiteX11" fmla="*/ 192090 w 551079"/>
                      <a:gd name="connsiteY11" fmla="*/ 160023 h 503716"/>
                      <a:gd name="connsiteX12" fmla="*/ 269881 w 551079"/>
                      <a:gd name="connsiteY12" fmla="*/ 2065 h 503716"/>
                      <a:gd name="connsiteX13" fmla="*/ 515943 w 551079"/>
                      <a:gd name="connsiteY13" fmla="*/ 63185 h 503716"/>
                      <a:gd name="connsiteX14" fmla="*/ 315123 w 551079"/>
                      <a:gd name="connsiteY14" fmla="*/ 135414 h 503716"/>
                      <a:gd name="connsiteX15" fmla="*/ 173046 w 551079"/>
                      <a:gd name="connsiteY15" fmla="*/ 92555 h 503716"/>
                      <a:gd name="connsiteX16" fmla="*/ 90493 w 551079"/>
                      <a:gd name="connsiteY16" fmla="*/ 149704 h 503716"/>
                      <a:gd name="connsiteX17" fmla="*/ 42068 w 551079"/>
                      <a:gd name="connsiteY17" fmla="*/ 481491 h 503716"/>
                      <a:gd name="connsiteX18" fmla="*/ 0 w 551079"/>
                      <a:gd name="connsiteY18" fmla="*/ 481491 h 503716"/>
                      <a:gd name="connsiteX0" fmla="*/ 0 w 551079"/>
                      <a:gd name="connsiteY0" fmla="*/ 481491 h 503716"/>
                      <a:gd name="connsiteX1" fmla="*/ 77793 w 551079"/>
                      <a:gd name="connsiteY1" fmla="*/ 140179 h 503716"/>
                      <a:gd name="connsiteX2" fmla="*/ 179393 w 551079"/>
                      <a:gd name="connsiteY2" fmla="*/ 69535 h 503716"/>
                      <a:gd name="connsiteX3" fmla="*/ 322268 w 551079"/>
                      <a:gd name="connsiteY3" fmla="*/ 104458 h 503716"/>
                      <a:gd name="connsiteX4" fmla="*/ 550866 w 551079"/>
                      <a:gd name="connsiteY4" fmla="*/ 62391 h 503716"/>
                      <a:gd name="connsiteX5" fmla="*/ 279406 w 551079"/>
                      <a:gd name="connsiteY5" fmla="*/ 21117 h 503716"/>
                      <a:gd name="connsiteX6" fmla="*/ 216701 w 551079"/>
                      <a:gd name="connsiteY6" fmla="*/ 175900 h 503716"/>
                      <a:gd name="connsiteX7" fmla="*/ 80965 w 551079"/>
                      <a:gd name="connsiteY7" fmla="*/ 92555 h 503716"/>
                      <a:gd name="connsiteX8" fmla="*/ 69854 w 551079"/>
                      <a:gd name="connsiteY8" fmla="*/ 503716 h 503716"/>
                      <a:gd name="connsiteX9" fmla="*/ 53187 w 551079"/>
                      <a:gd name="connsiteY9" fmla="*/ 500541 h 503716"/>
                      <a:gd name="connsiteX10" fmla="*/ 58740 w 551079"/>
                      <a:gd name="connsiteY10" fmla="*/ 83030 h 503716"/>
                      <a:gd name="connsiteX11" fmla="*/ 192090 w 551079"/>
                      <a:gd name="connsiteY11" fmla="*/ 160023 h 503716"/>
                      <a:gd name="connsiteX12" fmla="*/ 269881 w 551079"/>
                      <a:gd name="connsiteY12" fmla="*/ 2065 h 503716"/>
                      <a:gd name="connsiteX13" fmla="*/ 515943 w 551079"/>
                      <a:gd name="connsiteY13" fmla="*/ 63185 h 503716"/>
                      <a:gd name="connsiteX14" fmla="*/ 315123 w 551079"/>
                      <a:gd name="connsiteY14" fmla="*/ 135414 h 503716"/>
                      <a:gd name="connsiteX15" fmla="*/ 170668 w 551079"/>
                      <a:gd name="connsiteY15" fmla="*/ 97317 h 503716"/>
                      <a:gd name="connsiteX16" fmla="*/ 90493 w 551079"/>
                      <a:gd name="connsiteY16" fmla="*/ 149704 h 503716"/>
                      <a:gd name="connsiteX17" fmla="*/ 42068 w 551079"/>
                      <a:gd name="connsiteY17" fmla="*/ 481491 h 503716"/>
                      <a:gd name="connsiteX18" fmla="*/ 0 w 551079"/>
                      <a:gd name="connsiteY18" fmla="*/ 481491 h 503716"/>
                      <a:gd name="connsiteX0" fmla="*/ 0 w 550955"/>
                      <a:gd name="connsiteY0" fmla="*/ 481491 h 503716"/>
                      <a:gd name="connsiteX1" fmla="*/ 77793 w 550955"/>
                      <a:gd name="connsiteY1" fmla="*/ 140179 h 503716"/>
                      <a:gd name="connsiteX2" fmla="*/ 179393 w 550955"/>
                      <a:gd name="connsiteY2" fmla="*/ 69535 h 503716"/>
                      <a:gd name="connsiteX3" fmla="*/ 307983 w 550955"/>
                      <a:gd name="connsiteY3" fmla="*/ 109220 h 503716"/>
                      <a:gd name="connsiteX4" fmla="*/ 550866 w 550955"/>
                      <a:gd name="connsiteY4" fmla="*/ 62391 h 503716"/>
                      <a:gd name="connsiteX5" fmla="*/ 279406 w 550955"/>
                      <a:gd name="connsiteY5" fmla="*/ 21117 h 503716"/>
                      <a:gd name="connsiteX6" fmla="*/ 216701 w 550955"/>
                      <a:gd name="connsiteY6" fmla="*/ 175900 h 503716"/>
                      <a:gd name="connsiteX7" fmla="*/ 80965 w 550955"/>
                      <a:gd name="connsiteY7" fmla="*/ 92555 h 503716"/>
                      <a:gd name="connsiteX8" fmla="*/ 69854 w 550955"/>
                      <a:gd name="connsiteY8" fmla="*/ 503716 h 503716"/>
                      <a:gd name="connsiteX9" fmla="*/ 53187 w 550955"/>
                      <a:gd name="connsiteY9" fmla="*/ 500541 h 503716"/>
                      <a:gd name="connsiteX10" fmla="*/ 58740 w 550955"/>
                      <a:gd name="connsiteY10" fmla="*/ 83030 h 503716"/>
                      <a:gd name="connsiteX11" fmla="*/ 192090 w 550955"/>
                      <a:gd name="connsiteY11" fmla="*/ 160023 h 503716"/>
                      <a:gd name="connsiteX12" fmla="*/ 269881 w 550955"/>
                      <a:gd name="connsiteY12" fmla="*/ 2065 h 503716"/>
                      <a:gd name="connsiteX13" fmla="*/ 515943 w 550955"/>
                      <a:gd name="connsiteY13" fmla="*/ 63185 h 503716"/>
                      <a:gd name="connsiteX14" fmla="*/ 315123 w 550955"/>
                      <a:gd name="connsiteY14" fmla="*/ 135414 h 503716"/>
                      <a:gd name="connsiteX15" fmla="*/ 170668 w 550955"/>
                      <a:gd name="connsiteY15" fmla="*/ 97317 h 503716"/>
                      <a:gd name="connsiteX16" fmla="*/ 90493 w 550955"/>
                      <a:gd name="connsiteY16" fmla="*/ 149704 h 503716"/>
                      <a:gd name="connsiteX17" fmla="*/ 42068 w 550955"/>
                      <a:gd name="connsiteY17" fmla="*/ 481491 h 503716"/>
                      <a:gd name="connsiteX18" fmla="*/ 0 w 550955"/>
                      <a:gd name="connsiteY18" fmla="*/ 481491 h 503716"/>
                      <a:gd name="connsiteX0" fmla="*/ 0 w 550955"/>
                      <a:gd name="connsiteY0" fmla="*/ 481491 h 503716"/>
                      <a:gd name="connsiteX1" fmla="*/ 77793 w 550955"/>
                      <a:gd name="connsiteY1" fmla="*/ 140179 h 503716"/>
                      <a:gd name="connsiteX2" fmla="*/ 179393 w 550955"/>
                      <a:gd name="connsiteY2" fmla="*/ 69535 h 503716"/>
                      <a:gd name="connsiteX3" fmla="*/ 307983 w 550955"/>
                      <a:gd name="connsiteY3" fmla="*/ 109220 h 503716"/>
                      <a:gd name="connsiteX4" fmla="*/ 550866 w 550955"/>
                      <a:gd name="connsiteY4" fmla="*/ 62391 h 503716"/>
                      <a:gd name="connsiteX5" fmla="*/ 279406 w 550955"/>
                      <a:gd name="connsiteY5" fmla="*/ 21117 h 503716"/>
                      <a:gd name="connsiteX6" fmla="*/ 216701 w 550955"/>
                      <a:gd name="connsiteY6" fmla="*/ 175900 h 503716"/>
                      <a:gd name="connsiteX7" fmla="*/ 80965 w 550955"/>
                      <a:gd name="connsiteY7" fmla="*/ 92555 h 503716"/>
                      <a:gd name="connsiteX8" fmla="*/ 69854 w 550955"/>
                      <a:gd name="connsiteY8" fmla="*/ 503716 h 503716"/>
                      <a:gd name="connsiteX9" fmla="*/ 53187 w 550955"/>
                      <a:gd name="connsiteY9" fmla="*/ 500541 h 503716"/>
                      <a:gd name="connsiteX10" fmla="*/ 58740 w 550955"/>
                      <a:gd name="connsiteY10" fmla="*/ 83030 h 503716"/>
                      <a:gd name="connsiteX11" fmla="*/ 192090 w 550955"/>
                      <a:gd name="connsiteY11" fmla="*/ 160023 h 503716"/>
                      <a:gd name="connsiteX12" fmla="*/ 269881 w 550955"/>
                      <a:gd name="connsiteY12" fmla="*/ 2065 h 503716"/>
                      <a:gd name="connsiteX13" fmla="*/ 515943 w 550955"/>
                      <a:gd name="connsiteY13" fmla="*/ 63185 h 503716"/>
                      <a:gd name="connsiteX14" fmla="*/ 300839 w 550955"/>
                      <a:gd name="connsiteY14" fmla="*/ 133033 h 503716"/>
                      <a:gd name="connsiteX15" fmla="*/ 170668 w 550955"/>
                      <a:gd name="connsiteY15" fmla="*/ 97317 h 503716"/>
                      <a:gd name="connsiteX16" fmla="*/ 90493 w 550955"/>
                      <a:gd name="connsiteY16" fmla="*/ 149704 h 503716"/>
                      <a:gd name="connsiteX17" fmla="*/ 42068 w 550955"/>
                      <a:gd name="connsiteY17" fmla="*/ 481491 h 503716"/>
                      <a:gd name="connsiteX18" fmla="*/ 0 w 550955"/>
                      <a:gd name="connsiteY18" fmla="*/ 481491 h 503716"/>
                      <a:gd name="connsiteX0" fmla="*/ 0 w 552025"/>
                      <a:gd name="connsiteY0" fmla="*/ 481491 h 503716"/>
                      <a:gd name="connsiteX1" fmla="*/ 77793 w 552025"/>
                      <a:gd name="connsiteY1" fmla="*/ 140179 h 503716"/>
                      <a:gd name="connsiteX2" fmla="*/ 179393 w 552025"/>
                      <a:gd name="connsiteY2" fmla="*/ 69535 h 503716"/>
                      <a:gd name="connsiteX3" fmla="*/ 307983 w 552025"/>
                      <a:gd name="connsiteY3" fmla="*/ 109220 h 503716"/>
                      <a:gd name="connsiteX4" fmla="*/ 374649 w 552025"/>
                      <a:gd name="connsiteY4" fmla="*/ 99695 h 503716"/>
                      <a:gd name="connsiteX5" fmla="*/ 550866 w 552025"/>
                      <a:gd name="connsiteY5" fmla="*/ 62391 h 503716"/>
                      <a:gd name="connsiteX6" fmla="*/ 279406 w 552025"/>
                      <a:gd name="connsiteY6" fmla="*/ 21117 h 503716"/>
                      <a:gd name="connsiteX7" fmla="*/ 216701 w 552025"/>
                      <a:gd name="connsiteY7" fmla="*/ 175900 h 503716"/>
                      <a:gd name="connsiteX8" fmla="*/ 80965 w 552025"/>
                      <a:gd name="connsiteY8" fmla="*/ 92555 h 503716"/>
                      <a:gd name="connsiteX9" fmla="*/ 69854 w 552025"/>
                      <a:gd name="connsiteY9" fmla="*/ 503716 h 503716"/>
                      <a:gd name="connsiteX10" fmla="*/ 53187 w 552025"/>
                      <a:gd name="connsiteY10" fmla="*/ 500541 h 503716"/>
                      <a:gd name="connsiteX11" fmla="*/ 58740 w 552025"/>
                      <a:gd name="connsiteY11" fmla="*/ 83030 h 503716"/>
                      <a:gd name="connsiteX12" fmla="*/ 192090 w 552025"/>
                      <a:gd name="connsiteY12" fmla="*/ 160023 h 503716"/>
                      <a:gd name="connsiteX13" fmla="*/ 269881 w 552025"/>
                      <a:gd name="connsiteY13" fmla="*/ 2065 h 503716"/>
                      <a:gd name="connsiteX14" fmla="*/ 515943 w 552025"/>
                      <a:gd name="connsiteY14" fmla="*/ 63185 h 503716"/>
                      <a:gd name="connsiteX15" fmla="*/ 300839 w 552025"/>
                      <a:gd name="connsiteY15" fmla="*/ 133033 h 503716"/>
                      <a:gd name="connsiteX16" fmla="*/ 170668 w 552025"/>
                      <a:gd name="connsiteY16" fmla="*/ 97317 h 503716"/>
                      <a:gd name="connsiteX17" fmla="*/ 90493 w 552025"/>
                      <a:gd name="connsiteY17" fmla="*/ 149704 h 503716"/>
                      <a:gd name="connsiteX18" fmla="*/ 42068 w 552025"/>
                      <a:gd name="connsiteY18" fmla="*/ 481491 h 503716"/>
                      <a:gd name="connsiteX19" fmla="*/ 0 w 552025"/>
                      <a:gd name="connsiteY19" fmla="*/ 481491 h 503716"/>
                      <a:gd name="connsiteX0" fmla="*/ 0 w 552025"/>
                      <a:gd name="connsiteY0" fmla="*/ 482235 h 504460"/>
                      <a:gd name="connsiteX1" fmla="*/ 77793 w 552025"/>
                      <a:gd name="connsiteY1" fmla="*/ 140923 h 504460"/>
                      <a:gd name="connsiteX2" fmla="*/ 179393 w 552025"/>
                      <a:gd name="connsiteY2" fmla="*/ 70279 h 504460"/>
                      <a:gd name="connsiteX3" fmla="*/ 307983 w 552025"/>
                      <a:gd name="connsiteY3" fmla="*/ 109964 h 504460"/>
                      <a:gd name="connsiteX4" fmla="*/ 374649 w 552025"/>
                      <a:gd name="connsiteY4" fmla="*/ 100439 h 504460"/>
                      <a:gd name="connsiteX5" fmla="*/ 550866 w 552025"/>
                      <a:gd name="connsiteY5" fmla="*/ 63135 h 504460"/>
                      <a:gd name="connsiteX6" fmla="*/ 279406 w 552025"/>
                      <a:gd name="connsiteY6" fmla="*/ 21861 h 504460"/>
                      <a:gd name="connsiteX7" fmla="*/ 216701 w 552025"/>
                      <a:gd name="connsiteY7" fmla="*/ 176644 h 504460"/>
                      <a:gd name="connsiteX8" fmla="*/ 80965 w 552025"/>
                      <a:gd name="connsiteY8" fmla="*/ 93299 h 504460"/>
                      <a:gd name="connsiteX9" fmla="*/ 69854 w 552025"/>
                      <a:gd name="connsiteY9" fmla="*/ 504460 h 504460"/>
                      <a:gd name="connsiteX10" fmla="*/ 53187 w 552025"/>
                      <a:gd name="connsiteY10" fmla="*/ 501285 h 504460"/>
                      <a:gd name="connsiteX11" fmla="*/ 58740 w 552025"/>
                      <a:gd name="connsiteY11" fmla="*/ 83774 h 504460"/>
                      <a:gd name="connsiteX12" fmla="*/ 192090 w 552025"/>
                      <a:gd name="connsiteY12" fmla="*/ 160767 h 504460"/>
                      <a:gd name="connsiteX13" fmla="*/ 269881 w 552025"/>
                      <a:gd name="connsiteY13" fmla="*/ 2809 h 504460"/>
                      <a:gd name="connsiteX14" fmla="*/ 515943 w 552025"/>
                      <a:gd name="connsiteY14" fmla="*/ 63929 h 504460"/>
                      <a:gd name="connsiteX15" fmla="*/ 357980 w 552025"/>
                      <a:gd name="connsiteY15" fmla="*/ 119489 h 504460"/>
                      <a:gd name="connsiteX16" fmla="*/ 300839 w 552025"/>
                      <a:gd name="connsiteY16" fmla="*/ 133777 h 504460"/>
                      <a:gd name="connsiteX17" fmla="*/ 170668 w 552025"/>
                      <a:gd name="connsiteY17" fmla="*/ 98061 h 504460"/>
                      <a:gd name="connsiteX18" fmla="*/ 90493 w 552025"/>
                      <a:gd name="connsiteY18" fmla="*/ 150448 h 504460"/>
                      <a:gd name="connsiteX19" fmla="*/ 42068 w 552025"/>
                      <a:gd name="connsiteY19" fmla="*/ 482235 h 504460"/>
                      <a:gd name="connsiteX20" fmla="*/ 0 w 552025"/>
                      <a:gd name="connsiteY20" fmla="*/ 482235 h 504460"/>
                      <a:gd name="connsiteX0" fmla="*/ 0 w 552025"/>
                      <a:gd name="connsiteY0" fmla="*/ 482235 h 504460"/>
                      <a:gd name="connsiteX1" fmla="*/ 77793 w 552025"/>
                      <a:gd name="connsiteY1" fmla="*/ 140923 h 504460"/>
                      <a:gd name="connsiteX2" fmla="*/ 179393 w 552025"/>
                      <a:gd name="connsiteY2" fmla="*/ 70279 h 504460"/>
                      <a:gd name="connsiteX3" fmla="*/ 307983 w 552025"/>
                      <a:gd name="connsiteY3" fmla="*/ 109964 h 504460"/>
                      <a:gd name="connsiteX4" fmla="*/ 374649 w 552025"/>
                      <a:gd name="connsiteY4" fmla="*/ 100439 h 504460"/>
                      <a:gd name="connsiteX5" fmla="*/ 550866 w 552025"/>
                      <a:gd name="connsiteY5" fmla="*/ 63135 h 504460"/>
                      <a:gd name="connsiteX6" fmla="*/ 279406 w 552025"/>
                      <a:gd name="connsiteY6" fmla="*/ 21861 h 504460"/>
                      <a:gd name="connsiteX7" fmla="*/ 216701 w 552025"/>
                      <a:gd name="connsiteY7" fmla="*/ 176644 h 504460"/>
                      <a:gd name="connsiteX8" fmla="*/ 80965 w 552025"/>
                      <a:gd name="connsiteY8" fmla="*/ 93299 h 504460"/>
                      <a:gd name="connsiteX9" fmla="*/ 69854 w 552025"/>
                      <a:gd name="connsiteY9" fmla="*/ 504460 h 504460"/>
                      <a:gd name="connsiteX10" fmla="*/ 53187 w 552025"/>
                      <a:gd name="connsiteY10" fmla="*/ 501285 h 504460"/>
                      <a:gd name="connsiteX11" fmla="*/ 58740 w 552025"/>
                      <a:gd name="connsiteY11" fmla="*/ 83774 h 504460"/>
                      <a:gd name="connsiteX12" fmla="*/ 192090 w 552025"/>
                      <a:gd name="connsiteY12" fmla="*/ 160767 h 504460"/>
                      <a:gd name="connsiteX13" fmla="*/ 269881 w 552025"/>
                      <a:gd name="connsiteY13" fmla="*/ 2809 h 504460"/>
                      <a:gd name="connsiteX14" fmla="*/ 515943 w 552025"/>
                      <a:gd name="connsiteY14" fmla="*/ 63929 h 504460"/>
                      <a:gd name="connsiteX15" fmla="*/ 391321 w 552025"/>
                      <a:gd name="connsiteY15" fmla="*/ 121870 h 504460"/>
                      <a:gd name="connsiteX16" fmla="*/ 300839 w 552025"/>
                      <a:gd name="connsiteY16" fmla="*/ 133777 h 504460"/>
                      <a:gd name="connsiteX17" fmla="*/ 170668 w 552025"/>
                      <a:gd name="connsiteY17" fmla="*/ 98061 h 504460"/>
                      <a:gd name="connsiteX18" fmla="*/ 90493 w 552025"/>
                      <a:gd name="connsiteY18" fmla="*/ 150448 h 504460"/>
                      <a:gd name="connsiteX19" fmla="*/ 42068 w 552025"/>
                      <a:gd name="connsiteY19" fmla="*/ 482235 h 504460"/>
                      <a:gd name="connsiteX20" fmla="*/ 0 w 552025"/>
                      <a:gd name="connsiteY20" fmla="*/ 482235 h 504460"/>
                      <a:gd name="connsiteX0" fmla="*/ 0 w 571674"/>
                      <a:gd name="connsiteY0" fmla="*/ 482438 h 504663"/>
                      <a:gd name="connsiteX1" fmla="*/ 77793 w 571674"/>
                      <a:gd name="connsiteY1" fmla="*/ 141126 h 504663"/>
                      <a:gd name="connsiteX2" fmla="*/ 179393 w 571674"/>
                      <a:gd name="connsiteY2" fmla="*/ 70482 h 504663"/>
                      <a:gd name="connsiteX3" fmla="*/ 307983 w 571674"/>
                      <a:gd name="connsiteY3" fmla="*/ 110167 h 504663"/>
                      <a:gd name="connsiteX4" fmla="*/ 374649 w 571674"/>
                      <a:gd name="connsiteY4" fmla="*/ 100642 h 504663"/>
                      <a:gd name="connsiteX5" fmla="*/ 550866 w 571674"/>
                      <a:gd name="connsiteY5" fmla="*/ 63338 h 504663"/>
                      <a:gd name="connsiteX6" fmla="*/ 279406 w 571674"/>
                      <a:gd name="connsiteY6" fmla="*/ 22064 h 504663"/>
                      <a:gd name="connsiteX7" fmla="*/ 216701 w 571674"/>
                      <a:gd name="connsiteY7" fmla="*/ 176847 h 504663"/>
                      <a:gd name="connsiteX8" fmla="*/ 80965 w 571674"/>
                      <a:gd name="connsiteY8" fmla="*/ 93502 h 504663"/>
                      <a:gd name="connsiteX9" fmla="*/ 69854 w 571674"/>
                      <a:gd name="connsiteY9" fmla="*/ 504663 h 504663"/>
                      <a:gd name="connsiteX10" fmla="*/ 53187 w 571674"/>
                      <a:gd name="connsiteY10" fmla="*/ 501488 h 504663"/>
                      <a:gd name="connsiteX11" fmla="*/ 58740 w 571674"/>
                      <a:gd name="connsiteY11" fmla="*/ 83977 h 504663"/>
                      <a:gd name="connsiteX12" fmla="*/ 192090 w 571674"/>
                      <a:gd name="connsiteY12" fmla="*/ 160970 h 504663"/>
                      <a:gd name="connsiteX13" fmla="*/ 269881 w 571674"/>
                      <a:gd name="connsiteY13" fmla="*/ 3012 h 504663"/>
                      <a:gd name="connsiteX14" fmla="*/ 570715 w 571674"/>
                      <a:gd name="connsiteY14" fmla="*/ 59369 h 504663"/>
                      <a:gd name="connsiteX15" fmla="*/ 391321 w 571674"/>
                      <a:gd name="connsiteY15" fmla="*/ 122073 h 504663"/>
                      <a:gd name="connsiteX16" fmla="*/ 300839 w 571674"/>
                      <a:gd name="connsiteY16" fmla="*/ 133980 h 504663"/>
                      <a:gd name="connsiteX17" fmla="*/ 170668 w 571674"/>
                      <a:gd name="connsiteY17" fmla="*/ 98264 h 504663"/>
                      <a:gd name="connsiteX18" fmla="*/ 90493 w 571674"/>
                      <a:gd name="connsiteY18" fmla="*/ 150651 h 504663"/>
                      <a:gd name="connsiteX19" fmla="*/ 42068 w 571674"/>
                      <a:gd name="connsiteY19" fmla="*/ 482438 h 504663"/>
                      <a:gd name="connsiteX20" fmla="*/ 0 w 571674"/>
                      <a:gd name="connsiteY20" fmla="*/ 482438 h 504663"/>
                      <a:gd name="connsiteX0" fmla="*/ 0 w 571674"/>
                      <a:gd name="connsiteY0" fmla="*/ 482438 h 504663"/>
                      <a:gd name="connsiteX1" fmla="*/ 77793 w 571674"/>
                      <a:gd name="connsiteY1" fmla="*/ 141126 h 504663"/>
                      <a:gd name="connsiteX2" fmla="*/ 179393 w 571674"/>
                      <a:gd name="connsiteY2" fmla="*/ 70482 h 504663"/>
                      <a:gd name="connsiteX3" fmla="*/ 307983 w 571674"/>
                      <a:gd name="connsiteY3" fmla="*/ 110167 h 504663"/>
                      <a:gd name="connsiteX4" fmla="*/ 374649 w 571674"/>
                      <a:gd name="connsiteY4" fmla="*/ 100642 h 504663"/>
                      <a:gd name="connsiteX5" fmla="*/ 517532 w 571674"/>
                      <a:gd name="connsiteY5" fmla="*/ 60956 h 504663"/>
                      <a:gd name="connsiteX6" fmla="*/ 279406 w 571674"/>
                      <a:gd name="connsiteY6" fmla="*/ 22064 h 504663"/>
                      <a:gd name="connsiteX7" fmla="*/ 216701 w 571674"/>
                      <a:gd name="connsiteY7" fmla="*/ 176847 h 504663"/>
                      <a:gd name="connsiteX8" fmla="*/ 80965 w 571674"/>
                      <a:gd name="connsiteY8" fmla="*/ 93502 h 504663"/>
                      <a:gd name="connsiteX9" fmla="*/ 69854 w 571674"/>
                      <a:gd name="connsiteY9" fmla="*/ 504663 h 504663"/>
                      <a:gd name="connsiteX10" fmla="*/ 53187 w 571674"/>
                      <a:gd name="connsiteY10" fmla="*/ 501488 h 504663"/>
                      <a:gd name="connsiteX11" fmla="*/ 58740 w 571674"/>
                      <a:gd name="connsiteY11" fmla="*/ 83977 h 504663"/>
                      <a:gd name="connsiteX12" fmla="*/ 192090 w 571674"/>
                      <a:gd name="connsiteY12" fmla="*/ 160970 h 504663"/>
                      <a:gd name="connsiteX13" fmla="*/ 269881 w 571674"/>
                      <a:gd name="connsiteY13" fmla="*/ 3012 h 504663"/>
                      <a:gd name="connsiteX14" fmla="*/ 570715 w 571674"/>
                      <a:gd name="connsiteY14" fmla="*/ 59369 h 504663"/>
                      <a:gd name="connsiteX15" fmla="*/ 391321 w 571674"/>
                      <a:gd name="connsiteY15" fmla="*/ 122073 h 504663"/>
                      <a:gd name="connsiteX16" fmla="*/ 300839 w 571674"/>
                      <a:gd name="connsiteY16" fmla="*/ 133980 h 504663"/>
                      <a:gd name="connsiteX17" fmla="*/ 170668 w 571674"/>
                      <a:gd name="connsiteY17" fmla="*/ 98264 h 504663"/>
                      <a:gd name="connsiteX18" fmla="*/ 90493 w 571674"/>
                      <a:gd name="connsiteY18" fmla="*/ 150651 h 504663"/>
                      <a:gd name="connsiteX19" fmla="*/ 42068 w 571674"/>
                      <a:gd name="connsiteY19" fmla="*/ 482438 h 504663"/>
                      <a:gd name="connsiteX20" fmla="*/ 0 w 571674"/>
                      <a:gd name="connsiteY20" fmla="*/ 482438 h 504663"/>
                      <a:gd name="connsiteX0" fmla="*/ 0 w 557477"/>
                      <a:gd name="connsiteY0" fmla="*/ 482551 h 504776"/>
                      <a:gd name="connsiteX1" fmla="*/ 77793 w 557477"/>
                      <a:gd name="connsiteY1" fmla="*/ 141239 h 504776"/>
                      <a:gd name="connsiteX2" fmla="*/ 179393 w 557477"/>
                      <a:gd name="connsiteY2" fmla="*/ 70595 h 504776"/>
                      <a:gd name="connsiteX3" fmla="*/ 307983 w 557477"/>
                      <a:gd name="connsiteY3" fmla="*/ 110280 h 504776"/>
                      <a:gd name="connsiteX4" fmla="*/ 374649 w 557477"/>
                      <a:gd name="connsiteY4" fmla="*/ 100755 h 504776"/>
                      <a:gd name="connsiteX5" fmla="*/ 517532 w 557477"/>
                      <a:gd name="connsiteY5" fmla="*/ 61069 h 504776"/>
                      <a:gd name="connsiteX6" fmla="*/ 279406 w 557477"/>
                      <a:gd name="connsiteY6" fmla="*/ 22177 h 504776"/>
                      <a:gd name="connsiteX7" fmla="*/ 216701 w 557477"/>
                      <a:gd name="connsiteY7" fmla="*/ 176960 h 504776"/>
                      <a:gd name="connsiteX8" fmla="*/ 80965 w 557477"/>
                      <a:gd name="connsiteY8" fmla="*/ 93615 h 504776"/>
                      <a:gd name="connsiteX9" fmla="*/ 69854 w 557477"/>
                      <a:gd name="connsiteY9" fmla="*/ 504776 h 504776"/>
                      <a:gd name="connsiteX10" fmla="*/ 53187 w 557477"/>
                      <a:gd name="connsiteY10" fmla="*/ 501601 h 504776"/>
                      <a:gd name="connsiteX11" fmla="*/ 58740 w 557477"/>
                      <a:gd name="connsiteY11" fmla="*/ 84090 h 504776"/>
                      <a:gd name="connsiteX12" fmla="*/ 192090 w 557477"/>
                      <a:gd name="connsiteY12" fmla="*/ 161083 h 504776"/>
                      <a:gd name="connsiteX13" fmla="*/ 269881 w 557477"/>
                      <a:gd name="connsiteY13" fmla="*/ 3125 h 504776"/>
                      <a:gd name="connsiteX14" fmla="*/ 556430 w 557477"/>
                      <a:gd name="connsiteY14" fmla="*/ 57100 h 504776"/>
                      <a:gd name="connsiteX15" fmla="*/ 391321 w 557477"/>
                      <a:gd name="connsiteY15" fmla="*/ 122186 h 504776"/>
                      <a:gd name="connsiteX16" fmla="*/ 300839 w 557477"/>
                      <a:gd name="connsiteY16" fmla="*/ 134093 h 504776"/>
                      <a:gd name="connsiteX17" fmla="*/ 170668 w 557477"/>
                      <a:gd name="connsiteY17" fmla="*/ 98377 h 504776"/>
                      <a:gd name="connsiteX18" fmla="*/ 90493 w 557477"/>
                      <a:gd name="connsiteY18" fmla="*/ 150764 h 504776"/>
                      <a:gd name="connsiteX19" fmla="*/ 42068 w 557477"/>
                      <a:gd name="connsiteY19" fmla="*/ 482551 h 504776"/>
                      <a:gd name="connsiteX20" fmla="*/ 0 w 557477"/>
                      <a:gd name="connsiteY20" fmla="*/ 482551 h 504776"/>
                      <a:gd name="connsiteX0" fmla="*/ 0 w 557477"/>
                      <a:gd name="connsiteY0" fmla="*/ 482551 h 504776"/>
                      <a:gd name="connsiteX1" fmla="*/ 77793 w 557477"/>
                      <a:gd name="connsiteY1" fmla="*/ 141239 h 504776"/>
                      <a:gd name="connsiteX2" fmla="*/ 179393 w 557477"/>
                      <a:gd name="connsiteY2" fmla="*/ 70595 h 504776"/>
                      <a:gd name="connsiteX3" fmla="*/ 307983 w 557477"/>
                      <a:gd name="connsiteY3" fmla="*/ 110280 h 504776"/>
                      <a:gd name="connsiteX4" fmla="*/ 374649 w 557477"/>
                      <a:gd name="connsiteY4" fmla="*/ 100755 h 504776"/>
                      <a:gd name="connsiteX5" fmla="*/ 488960 w 557477"/>
                      <a:gd name="connsiteY5" fmla="*/ 58688 h 504776"/>
                      <a:gd name="connsiteX6" fmla="*/ 279406 w 557477"/>
                      <a:gd name="connsiteY6" fmla="*/ 22177 h 504776"/>
                      <a:gd name="connsiteX7" fmla="*/ 216701 w 557477"/>
                      <a:gd name="connsiteY7" fmla="*/ 176960 h 504776"/>
                      <a:gd name="connsiteX8" fmla="*/ 80965 w 557477"/>
                      <a:gd name="connsiteY8" fmla="*/ 93615 h 504776"/>
                      <a:gd name="connsiteX9" fmla="*/ 69854 w 557477"/>
                      <a:gd name="connsiteY9" fmla="*/ 504776 h 504776"/>
                      <a:gd name="connsiteX10" fmla="*/ 53187 w 557477"/>
                      <a:gd name="connsiteY10" fmla="*/ 501601 h 504776"/>
                      <a:gd name="connsiteX11" fmla="*/ 58740 w 557477"/>
                      <a:gd name="connsiteY11" fmla="*/ 84090 h 504776"/>
                      <a:gd name="connsiteX12" fmla="*/ 192090 w 557477"/>
                      <a:gd name="connsiteY12" fmla="*/ 161083 h 504776"/>
                      <a:gd name="connsiteX13" fmla="*/ 269881 w 557477"/>
                      <a:gd name="connsiteY13" fmla="*/ 3125 h 504776"/>
                      <a:gd name="connsiteX14" fmla="*/ 556430 w 557477"/>
                      <a:gd name="connsiteY14" fmla="*/ 57100 h 504776"/>
                      <a:gd name="connsiteX15" fmla="*/ 391321 w 557477"/>
                      <a:gd name="connsiteY15" fmla="*/ 122186 h 504776"/>
                      <a:gd name="connsiteX16" fmla="*/ 300839 w 557477"/>
                      <a:gd name="connsiteY16" fmla="*/ 134093 h 504776"/>
                      <a:gd name="connsiteX17" fmla="*/ 170668 w 557477"/>
                      <a:gd name="connsiteY17" fmla="*/ 98377 h 504776"/>
                      <a:gd name="connsiteX18" fmla="*/ 90493 w 557477"/>
                      <a:gd name="connsiteY18" fmla="*/ 150764 h 504776"/>
                      <a:gd name="connsiteX19" fmla="*/ 42068 w 557477"/>
                      <a:gd name="connsiteY19" fmla="*/ 482551 h 504776"/>
                      <a:gd name="connsiteX20" fmla="*/ 0 w 557477"/>
                      <a:gd name="connsiteY20" fmla="*/ 482551 h 504776"/>
                      <a:gd name="connsiteX0" fmla="*/ 0 w 538577"/>
                      <a:gd name="connsiteY0" fmla="*/ 482439 h 504664"/>
                      <a:gd name="connsiteX1" fmla="*/ 77793 w 538577"/>
                      <a:gd name="connsiteY1" fmla="*/ 141127 h 504664"/>
                      <a:gd name="connsiteX2" fmla="*/ 179393 w 538577"/>
                      <a:gd name="connsiteY2" fmla="*/ 70483 h 504664"/>
                      <a:gd name="connsiteX3" fmla="*/ 307983 w 538577"/>
                      <a:gd name="connsiteY3" fmla="*/ 110168 h 504664"/>
                      <a:gd name="connsiteX4" fmla="*/ 374649 w 538577"/>
                      <a:gd name="connsiteY4" fmla="*/ 100643 h 504664"/>
                      <a:gd name="connsiteX5" fmla="*/ 488960 w 538577"/>
                      <a:gd name="connsiteY5" fmla="*/ 58576 h 504664"/>
                      <a:gd name="connsiteX6" fmla="*/ 279406 w 538577"/>
                      <a:gd name="connsiteY6" fmla="*/ 22065 h 504664"/>
                      <a:gd name="connsiteX7" fmla="*/ 216701 w 538577"/>
                      <a:gd name="connsiteY7" fmla="*/ 176848 h 504664"/>
                      <a:gd name="connsiteX8" fmla="*/ 80965 w 538577"/>
                      <a:gd name="connsiteY8" fmla="*/ 93503 h 504664"/>
                      <a:gd name="connsiteX9" fmla="*/ 69854 w 538577"/>
                      <a:gd name="connsiteY9" fmla="*/ 504664 h 504664"/>
                      <a:gd name="connsiteX10" fmla="*/ 53187 w 538577"/>
                      <a:gd name="connsiteY10" fmla="*/ 501489 h 504664"/>
                      <a:gd name="connsiteX11" fmla="*/ 58740 w 538577"/>
                      <a:gd name="connsiteY11" fmla="*/ 83978 h 504664"/>
                      <a:gd name="connsiteX12" fmla="*/ 192090 w 538577"/>
                      <a:gd name="connsiteY12" fmla="*/ 160971 h 504664"/>
                      <a:gd name="connsiteX13" fmla="*/ 269881 w 538577"/>
                      <a:gd name="connsiteY13" fmla="*/ 3013 h 504664"/>
                      <a:gd name="connsiteX14" fmla="*/ 537383 w 538577"/>
                      <a:gd name="connsiteY14" fmla="*/ 59370 h 504664"/>
                      <a:gd name="connsiteX15" fmla="*/ 391321 w 538577"/>
                      <a:gd name="connsiteY15" fmla="*/ 122074 h 504664"/>
                      <a:gd name="connsiteX16" fmla="*/ 300839 w 538577"/>
                      <a:gd name="connsiteY16" fmla="*/ 133981 h 504664"/>
                      <a:gd name="connsiteX17" fmla="*/ 170668 w 538577"/>
                      <a:gd name="connsiteY17" fmla="*/ 98265 h 504664"/>
                      <a:gd name="connsiteX18" fmla="*/ 90493 w 538577"/>
                      <a:gd name="connsiteY18" fmla="*/ 150652 h 504664"/>
                      <a:gd name="connsiteX19" fmla="*/ 42068 w 538577"/>
                      <a:gd name="connsiteY19" fmla="*/ 482439 h 504664"/>
                      <a:gd name="connsiteX20" fmla="*/ 0 w 538577"/>
                      <a:gd name="connsiteY20" fmla="*/ 482439 h 504664"/>
                      <a:gd name="connsiteX0" fmla="*/ 0 w 538577"/>
                      <a:gd name="connsiteY0" fmla="*/ 483724 h 505949"/>
                      <a:gd name="connsiteX1" fmla="*/ 77793 w 538577"/>
                      <a:gd name="connsiteY1" fmla="*/ 142412 h 505949"/>
                      <a:gd name="connsiteX2" fmla="*/ 179393 w 538577"/>
                      <a:gd name="connsiteY2" fmla="*/ 71768 h 505949"/>
                      <a:gd name="connsiteX3" fmla="*/ 307983 w 538577"/>
                      <a:gd name="connsiteY3" fmla="*/ 111453 h 505949"/>
                      <a:gd name="connsiteX4" fmla="*/ 374649 w 538577"/>
                      <a:gd name="connsiteY4" fmla="*/ 101928 h 505949"/>
                      <a:gd name="connsiteX5" fmla="*/ 488960 w 538577"/>
                      <a:gd name="connsiteY5" fmla="*/ 59861 h 505949"/>
                      <a:gd name="connsiteX6" fmla="*/ 279406 w 538577"/>
                      <a:gd name="connsiteY6" fmla="*/ 23350 h 505949"/>
                      <a:gd name="connsiteX7" fmla="*/ 216701 w 538577"/>
                      <a:gd name="connsiteY7" fmla="*/ 178133 h 505949"/>
                      <a:gd name="connsiteX8" fmla="*/ 80965 w 538577"/>
                      <a:gd name="connsiteY8" fmla="*/ 94788 h 505949"/>
                      <a:gd name="connsiteX9" fmla="*/ 69854 w 538577"/>
                      <a:gd name="connsiteY9" fmla="*/ 505949 h 505949"/>
                      <a:gd name="connsiteX10" fmla="*/ 53187 w 538577"/>
                      <a:gd name="connsiteY10" fmla="*/ 502774 h 505949"/>
                      <a:gd name="connsiteX11" fmla="*/ 58740 w 538577"/>
                      <a:gd name="connsiteY11" fmla="*/ 85263 h 505949"/>
                      <a:gd name="connsiteX12" fmla="*/ 192090 w 538577"/>
                      <a:gd name="connsiteY12" fmla="*/ 162256 h 505949"/>
                      <a:gd name="connsiteX13" fmla="*/ 269881 w 538577"/>
                      <a:gd name="connsiteY13" fmla="*/ 4298 h 505949"/>
                      <a:gd name="connsiteX14" fmla="*/ 537383 w 538577"/>
                      <a:gd name="connsiteY14" fmla="*/ 60655 h 505949"/>
                      <a:gd name="connsiteX15" fmla="*/ 391321 w 538577"/>
                      <a:gd name="connsiteY15" fmla="*/ 123359 h 505949"/>
                      <a:gd name="connsiteX16" fmla="*/ 300839 w 538577"/>
                      <a:gd name="connsiteY16" fmla="*/ 135266 h 505949"/>
                      <a:gd name="connsiteX17" fmla="*/ 170668 w 538577"/>
                      <a:gd name="connsiteY17" fmla="*/ 99550 h 505949"/>
                      <a:gd name="connsiteX18" fmla="*/ 90493 w 538577"/>
                      <a:gd name="connsiteY18" fmla="*/ 151937 h 505949"/>
                      <a:gd name="connsiteX19" fmla="*/ 42068 w 538577"/>
                      <a:gd name="connsiteY19" fmla="*/ 483724 h 505949"/>
                      <a:gd name="connsiteX20" fmla="*/ 0 w 538577"/>
                      <a:gd name="connsiteY20" fmla="*/ 483724 h 505949"/>
                      <a:gd name="connsiteX0" fmla="*/ 0 w 519721"/>
                      <a:gd name="connsiteY0" fmla="*/ 483943 h 506168"/>
                      <a:gd name="connsiteX1" fmla="*/ 77793 w 519721"/>
                      <a:gd name="connsiteY1" fmla="*/ 142631 h 506168"/>
                      <a:gd name="connsiteX2" fmla="*/ 179393 w 519721"/>
                      <a:gd name="connsiteY2" fmla="*/ 71987 h 506168"/>
                      <a:gd name="connsiteX3" fmla="*/ 307983 w 519721"/>
                      <a:gd name="connsiteY3" fmla="*/ 111672 h 506168"/>
                      <a:gd name="connsiteX4" fmla="*/ 374649 w 519721"/>
                      <a:gd name="connsiteY4" fmla="*/ 102147 h 506168"/>
                      <a:gd name="connsiteX5" fmla="*/ 488960 w 519721"/>
                      <a:gd name="connsiteY5" fmla="*/ 60080 h 506168"/>
                      <a:gd name="connsiteX6" fmla="*/ 279406 w 519721"/>
                      <a:gd name="connsiteY6" fmla="*/ 23569 h 506168"/>
                      <a:gd name="connsiteX7" fmla="*/ 216701 w 519721"/>
                      <a:gd name="connsiteY7" fmla="*/ 178352 h 506168"/>
                      <a:gd name="connsiteX8" fmla="*/ 80965 w 519721"/>
                      <a:gd name="connsiteY8" fmla="*/ 95007 h 506168"/>
                      <a:gd name="connsiteX9" fmla="*/ 69854 w 519721"/>
                      <a:gd name="connsiteY9" fmla="*/ 506168 h 506168"/>
                      <a:gd name="connsiteX10" fmla="*/ 53187 w 519721"/>
                      <a:gd name="connsiteY10" fmla="*/ 502993 h 506168"/>
                      <a:gd name="connsiteX11" fmla="*/ 58740 w 519721"/>
                      <a:gd name="connsiteY11" fmla="*/ 85482 h 506168"/>
                      <a:gd name="connsiteX12" fmla="*/ 192090 w 519721"/>
                      <a:gd name="connsiteY12" fmla="*/ 162475 h 506168"/>
                      <a:gd name="connsiteX13" fmla="*/ 269881 w 519721"/>
                      <a:gd name="connsiteY13" fmla="*/ 4517 h 506168"/>
                      <a:gd name="connsiteX14" fmla="*/ 518333 w 519721"/>
                      <a:gd name="connsiteY14" fmla="*/ 58492 h 506168"/>
                      <a:gd name="connsiteX15" fmla="*/ 391321 w 519721"/>
                      <a:gd name="connsiteY15" fmla="*/ 123578 h 506168"/>
                      <a:gd name="connsiteX16" fmla="*/ 300839 w 519721"/>
                      <a:gd name="connsiteY16" fmla="*/ 135485 h 506168"/>
                      <a:gd name="connsiteX17" fmla="*/ 170668 w 519721"/>
                      <a:gd name="connsiteY17" fmla="*/ 99769 h 506168"/>
                      <a:gd name="connsiteX18" fmla="*/ 90493 w 519721"/>
                      <a:gd name="connsiteY18" fmla="*/ 152156 h 506168"/>
                      <a:gd name="connsiteX19" fmla="*/ 42068 w 519721"/>
                      <a:gd name="connsiteY19" fmla="*/ 483943 h 506168"/>
                      <a:gd name="connsiteX20" fmla="*/ 0 w 519721"/>
                      <a:gd name="connsiteY20" fmla="*/ 483943 h 506168"/>
                      <a:gd name="connsiteX0" fmla="*/ 0 w 518403"/>
                      <a:gd name="connsiteY0" fmla="*/ 483943 h 506168"/>
                      <a:gd name="connsiteX1" fmla="*/ 77793 w 518403"/>
                      <a:gd name="connsiteY1" fmla="*/ 142631 h 506168"/>
                      <a:gd name="connsiteX2" fmla="*/ 179393 w 518403"/>
                      <a:gd name="connsiteY2" fmla="*/ 71987 h 506168"/>
                      <a:gd name="connsiteX3" fmla="*/ 307983 w 518403"/>
                      <a:gd name="connsiteY3" fmla="*/ 111672 h 506168"/>
                      <a:gd name="connsiteX4" fmla="*/ 374649 w 518403"/>
                      <a:gd name="connsiteY4" fmla="*/ 102147 h 506168"/>
                      <a:gd name="connsiteX5" fmla="*/ 488960 w 518403"/>
                      <a:gd name="connsiteY5" fmla="*/ 60080 h 506168"/>
                      <a:gd name="connsiteX6" fmla="*/ 279406 w 518403"/>
                      <a:gd name="connsiteY6" fmla="*/ 23569 h 506168"/>
                      <a:gd name="connsiteX7" fmla="*/ 216701 w 518403"/>
                      <a:gd name="connsiteY7" fmla="*/ 178352 h 506168"/>
                      <a:gd name="connsiteX8" fmla="*/ 80965 w 518403"/>
                      <a:gd name="connsiteY8" fmla="*/ 95007 h 506168"/>
                      <a:gd name="connsiteX9" fmla="*/ 69854 w 518403"/>
                      <a:gd name="connsiteY9" fmla="*/ 506168 h 506168"/>
                      <a:gd name="connsiteX10" fmla="*/ 53187 w 518403"/>
                      <a:gd name="connsiteY10" fmla="*/ 502993 h 506168"/>
                      <a:gd name="connsiteX11" fmla="*/ 58740 w 518403"/>
                      <a:gd name="connsiteY11" fmla="*/ 85482 h 506168"/>
                      <a:gd name="connsiteX12" fmla="*/ 192090 w 518403"/>
                      <a:gd name="connsiteY12" fmla="*/ 162475 h 506168"/>
                      <a:gd name="connsiteX13" fmla="*/ 269881 w 518403"/>
                      <a:gd name="connsiteY13" fmla="*/ 4517 h 506168"/>
                      <a:gd name="connsiteX14" fmla="*/ 518333 w 518403"/>
                      <a:gd name="connsiteY14" fmla="*/ 58492 h 506168"/>
                      <a:gd name="connsiteX15" fmla="*/ 391321 w 518403"/>
                      <a:gd name="connsiteY15" fmla="*/ 123578 h 506168"/>
                      <a:gd name="connsiteX16" fmla="*/ 300839 w 518403"/>
                      <a:gd name="connsiteY16" fmla="*/ 135485 h 506168"/>
                      <a:gd name="connsiteX17" fmla="*/ 170668 w 518403"/>
                      <a:gd name="connsiteY17" fmla="*/ 99769 h 506168"/>
                      <a:gd name="connsiteX18" fmla="*/ 90493 w 518403"/>
                      <a:gd name="connsiteY18" fmla="*/ 152156 h 506168"/>
                      <a:gd name="connsiteX19" fmla="*/ 42068 w 518403"/>
                      <a:gd name="connsiteY19" fmla="*/ 483943 h 506168"/>
                      <a:gd name="connsiteX20" fmla="*/ 0 w 518403"/>
                      <a:gd name="connsiteY20" fmla="*/ 483943 h 506168"/>
                      <a:gd name="connsiteX0" fmla="*/ 0 w 518403"/>
                      <a:gd name="connsiteY0" fmla="*/ 483943 h 506168"/>
                      <a:gd name="connsiteX1" fmla="*/ 77793 w 518403"/>
                      <a:gd name="connsiteY1" fmla="*/ 142631 h 506168"/>
                      <a:gd name="connsiteX2" fmla="*/ 179393 w 518403"/>
                      <a:gd name="connsiteY2" fmla="*/ 71987 h 506168"/>
                      <a:gd name="connsiteX3" fmla="*/ 307983 w 518403"/>
                      <a:gd name="connsiteY3" fmla="*/ 111672 h 506168"/>
                      <a:gd name="connsiteX4" fmla="*/ 374649 w 518403"/>
                      <a:gd name="connsiteY4" fmla="*/ 102147 h 506168"/>
                      <a:gd name="connsiteX5" fmla="*/ 488960 w 518403"/>
                      <a:gd name="connsiteY5" fmla="*/ 60080 h 506168"/>
                      <a:gd name="connsiteX6" fmla="*/ 279406 w 518403"/>
                      <a:gd name="connsiteY6" fmla="*/ 23569 h 506168"/>
                      <a:gd name="connsiteX7" fmla="*/ 216701 w 518403"/>
                      <a:gd name="connsiteY7" fmla="*/ 178352 h 506168"/>
                      <a:gd name="connsiteX8" fmla="*/ 80965 w 518403"/>
                      <a:gd name="connsiteY8" fmla="*/ 95007 h 506168"/>
                      <a:gd name="connsiteX9" fmla="*/ 69854 w 518403"/>
                      <a:gd name="connsiteY9" fmla="*/ 506168 h 506168"/>
                      <a:gd name="connsiteX10" fmla="*/ 53187 w 518403"/>
                      <a:gd name="connsiteY10" fmla="*/ 502993 h 506168"/>
                      <a:gd name="connsiteX11" fmla="*/ 58740 w 518403"/>
                      <a:gd name="connsiteY11" fmla="*/ 85482 h 506168"/>
                      <a:gd name="connsiteX12" fmla="*/ 192090 w 518403"/>
                      <a:gd name="connsiteY12" fmla="*/ 162475 h 506168"/>
                      <a:gd name="connsiteX13" fmla="*/ 269881 w 518403"/>
                      <a:gd name="connsiteY13" fmla="*/ 4517 h 506168"/>
                      <a:gd name="connsiteX14" fmla="*/ 518333 w 518403"/>
                      <a:gd name="connsiteY14" fmla="*/ 58492 h 506168"/>
                      <a:gd name="connsiteX15" fmla="*/ 391321 w 518403"/>
                      <a:gd name="connsiteY15" fmla="*/ 123578 h 506168"/>
                      <a:gd name="connsiteX16" fmla="*/ 300839 w 518403"/>
                      <a:gd name="connsiteY16" fmla="*/ 135485 h 506168"/>
                      <a:gd name="connsiteX17" fmla="*/ 170668 w 518403"/>
                      <a:gd name="connsiteY17" fmla="*/ 99769 h 506168"/>
                      <a:gd name="connsiteX18" fmla="*/ 90493 w 518403"/>
                      <a:gd name="connsiteY18" fmla="*/ 152156 h 506168"/>
                      <a:gd name="connsiteX19" fmla="*/ 42068 w 518403"/>
                      <a:gd name="connsiteY19" fmla="*/ 483943 h 506168"/>
                      <a:gd name="connsiteX20" fmla="*/ 0 w 518403"/>
                      <a:gd name="connsiteY20" fmla="*/ 483943 h 506168"/>
                      <a:gd name="connsiteX0" fmla="*/ 0 w 518403"/>
                      <a:gd name="connsiteY0" fmla="*/ 483943 h 506168"/>
                      <a:gd name="connsiteX1" fmla="*/ 77793 w 518403"/>
                      <a:gd name="connsiteY1" fmla="*/ 142631 h 506168"/>
                      <a:gd name="connsiteX2" fmla="*/ 179393 w 518403"/>
                      <a:gd name="connsiteY2" fmla="*/ 71987 h 506168"/>
                      <a:gd name="connsiteX3" fmla="*/ 307983 w 518403"/>
                      <a:gd name="connsiteY3" fmla="*/ 111672 h 506168"/>
                      <a:gd name="connsiteX4" fmla="*/ 374649 w 518403"/>
                      <a:gd name="connsiteY4" fmla="*/ 102147 h 506168"/>
                      <a:gd name="connsiteX5" fmla="*/ 488960 w 518403"/>
                      <a:gd name="connsiteY5" fmla="*/ 60080 h 506168"/>
                      <a:gd name="connsiteX6" fmla="*/ 360361 w 518403"/>
                      <a:gd name="connsiteY6" fmla="*/ 25949 h 506168"/>
                      <a:gd name="connsiteX7" fmla="*/ 279406 w 518403"/>
                      <a:gd name="connsiteY7" fmla="*/ 23569 h 506168"/>
                      <a:gd name="connsiteX8" fmla="*/ 216701 w 518403"/>
                      <a:gd name="connsiteY8" fmla="*/ 178352 h 506168"/>
                      <a:gd name="connsiteX9" fmla="*/ 80965 w 518403"/>
                      <a:gd name="connsiteY9" fmla="*/ 95007 h 506168"/>
                      <a:gd name="connsiteX10" fmla="*/ 69854 w 518403"/>
                      <a:gd name="connsiteY10" fmla="*/ 506168 h 506168"/>
                      <a:gd name="connsiteX11" fmla="*/ 53187 w 518403"/>
                      <a:gd name="connsiteY11" fmla="*/ 502993 h 506168"/>
                      <a:gd name="connsiteX12" fmla="*/ 58740 w 518403"/>
                      <a:gd name="connsiteY12" fmla="*/ 85482 h 506168"/>
                      <a:gd name="connsiteX13" fmla="*/ 192090 w 518403"/>
                      <a:gd name="connsiteY13" fmla="*/ 162475 h 506168"/>
                      <a:gd name="connsiteX14" fmla="*/ 269881 w 518403"/>
                      <a:gd name="connsiteY14" fmla="*/ 4517 h 506168"/>
                      <a:gd name="connsiteX15" fmla="*/ 518333 w 518403"/>
                      <a:gd name="connsiteY15" fmla="*/ 58492 h 506168"/>
                      <a:gd name="connsiteX16" fmla="*/ 391321 w 518403"/>
                      <a:gd name="connsiteY16" fmla="*/ 123578 h 506168"/>
                      <a:gd name="connsiteX17" fmla="*/ 300839 w 518403"/>
                      <a:gd name="connsiteY17" fmla="*/ 135485 h 506168"/>
                      <a:gd name="connsiteX18" fmla="*/ 170668 w 518403"/>
                      <a:gd name="connsiteY18" fmla="*/ 99769 h 506168"/>
                      <a:gd name="connsiteX19" fmla="*/ 90493 w 518403"/>
                      <a:gd name="connsiteY19" fmla="*/ 152156 h 506168"/>
                      <a:gd name="connsiteX20" fmla="*/ 42068 w 518403"/>
                      <a:gd name="connsiteY20" fmla="*/ 483943 h 506168"/>
                      <a:gd name="connsiteX21" fmla="*/ 0 w 518403"/>
                      <a:gd name="connsiteY21" fmla="*/ 483943 h 506168"/>
                      <a:gd name="connsiteX0" fmla="*/ 0 w 518393"/>
                      <a:gd name="connsiteY0" fmla="*/ 494421 h 516646"/>
                      <a:gd name="connsiteX1" fmla="*/ 77793 w 518393"/>
                      <a:gd name="connsiteY1" fmla="*/ 153109 h 516646"/>
                      <a:gd name="connsiteX2" fmla="*/ 179393 w 518393"/>
                      <a:gd name="connsiteY2" fmla="*/ 82465 h 516646"/>
                      <a:gd name="connsiteX3" fmla="*/ 307983 w 518393"/>
                      <a:gd name="connsiteY3" fmla="*/ 122150 h 516646"/>
                      <a:gd name="connsiteX4" fmla="*/ 374649 w 518393"/>
                      <a:gd name="connsiteY4" fmla="*/ 112625 h 516646"/>
                      <a:gd name="connsiteX5" fmla="*/ 488960 w 518393"/>
                      <a:gd name="connsiteY5" fmla="*/ 70558 h 516646"/>
                      <a:gd name="connsiteX6" fmla="*/ 360361 w 518393"/>
                      <a:gd name="connsiteY6" fmla="*/ 36427 h 516646"/>
                      <a:gd name="connsiteX7" fmla="*/ 279406 w 518393"/>
                      <a:gd name="connsiteY7" fmla="*/ 34047 h 516646"/>
                      <a:gd name="connsiteX8" fmla="*/ 216701 w 518393"/>
                      <a:gd name="connsiteY8" fmla="*/ 188830 h 516646"/>
                      <a:gd name="connsiteX9" fmla="*/ 80965 w 518393"/>
                      <a:gd name="connsiteY9" fmla="*/ 105485 h 516646"/>
                      <a:gd name="connsiteX10" fmla="*/ 69854 w 518393"/>
                      <a:gd name="connsiteY10" fmla="*/ 516646 h 516646"/>
                      <a:gd name="connsiteX11" fmla="*/ 53187 w 518393"/>
                      <a:gd name="connsiteY11" fmla="*/ 513471 h 516646"/>
                      <a:gd name="connsiteX12" fmla="*/ 58740 w 518393"/>
                      <a:gd name="connsiteY12" fmla="*/ 95960 h 516646"/>
                      <a:gd name="connsiteX13" fmla="*/ 192090 w 518393"/>
                      <a:gd name="connsiteY13" fmla="*/ 172953 h 516646"/>
                      <a:gd name="connsiteX14" fmla="*/ 269881 w 518393"/>
                      <a:gd name="connsiteY14" fmla="*/ 14995 h 516646"/>
                      <a:gd name="connsiteX15" fmla="*/ 367505 w 518393"/>
                      <a:gd name="connsiteY15" fmla="*/ 12614 h 516646"/>
                      <a:gd name="connsiteX16" fmla="*/ 518333 w 518393"/>
                      <a:gd name="connsiteY16" fmla="*/ 68970 h 516646"/>
                      <a:gd name="connsiteX17" fmla="*/ 391321 w 518393"/>
                      <a:gd name="connsiteY17" fmla="*/ 134056 h 516646"/>
                      <a:gd name="connsiteX18" fmla="*/ 300839 w 518393"/>
                      <a:gd name="connsiteY18" fmla="*/ 145963 h 516646"/>
                      <a:gd name="connsiteX19" fmla="*/ 170668 w 518393"/>
                      <a:gd name="connsiteY19" fmla="*/ 110247 h 516646"/>
                      <a:gd name="connsiteX20" fmla="*/ 90493 w 518393"/>
                      <a:gd name="connsiteY20" fmla="*/ 162634 h 516646"/>
                      <a:gd name="connsiteX21" fmla="*/ 42068 w 518393"/>
                      <a:gd name="connsiteY21" fmla="*/ 494421 h 516646"/>
                      <a:gd name="connsiteX22" fmla="*/ 0 w 518393"/>
                      <a:gd name="connsiteY22" fmla="*/ 494421 h 516646"/>
                      <a:gd name="connsiteX0" fmla="*/ 0 w 518393"/>
                      <a:gd name="connsiteY0" fmla="*/ 494421 h 516646"/>
                      <a:gd name="connsiteX1" fmla="*/ 77793 w 518393"/>
                      <a:gd name="connsiteY1" fmla="*/ 153109 h 516646"/>
                      <a:gd name="connsiteX2" fmla="*/ 179393 w 518393"/>
                      <a:gd name="connsiteY2" fmla="*/ 82465 h 516646"/>
                      <a:gd name="connsiteX3" fmla="*/ 307983 w 518393"/>
                      <a:gd name="connsiteY3" fmla="*/ 122150 h 516646"/>
                      <a:gd name="connsiteX4" fmla="*/ 374649 w 518393"/>
                      <a:gd name="connsiteY4" fmla="*/ 112625 h 516646"/>
                      <a:gd name="connsiteX5" fmla="*/ 488960 w 518393"/>
                      <a:gd name="connsiteY5" fmla="*/ 70558 h 516646"/>
                      <a:gd name="connsiteX6" fmla="*/ 386558 w 518393"/>
                      <a:gd name="connsiteY6" fmla="*/ 36427 h 516646"/>
                      <a:gd name="connsiteX7" fmla="*/ 279406 w 518393"/>
                      <a:gd name="connsiteY7" fmla="*/ 34047 h 516646"/>
                      <a:gd name="connsiteX8" fmla="*/ 216701 w 518393"/>
                      <a:gd name="connsiteY8" fmla="*/ 188830 h 516646"/>
                      <a:gd name="connsiteX9" fmla="*/ 80965 w 518393"/>
                      <a:gd name="connsiteY9" fmla="*/ 105485 h 516646"/>
                      <a:gd name="connsiteX10" fmla="*/ 69854 w 518393"/>
                      <a:gd name="connsiteY10" fmla="*/ 516646 h 516646"/>
                      <a:gd name="connsiteX11" fmla="*/ 53187 w 518393"/>
                      <a:gd name="connsiteY11" fmla="*/ 513471 h 516646"/>
                      <a:gd name="connsiteX12" fmla="*/ 58740 w 518393"/>
                      <a:gd name="connsiteY12" fmla="*/ 95960 h 516646"/>
                      <a:gd name="connsiteX13" fmla="*/ 192090 w 518393"/>
                      <a:gd name="connsiteY13" fmla="*/ 172953 h 516646"/>
                      <a:gd name="connsiteX14" fmla="*/ 269881 w 518393"/>
                      <a:gd name="connsiteY14" fmla="*/ 14995 h 516646"/>
                      <a:gd name="connsiteX15" fmla="*/ 367505 w 518393"/>
                      <a:gd name="connsiteY15" fmla="*/ 12614 h 516646"/>
                      <a:gd name="connsiteX16" fmla="*/ 518333 w 518393"/>
                      <a:gd name="connsiteY16" fmla="*/ 68970 h 516646"/>
                      <a:gd name="connsiteX17" fmla="*/ 391321 w 518393"/>
                      <a:gd name="connsiteY17" fmla="*/ 134056 h 516646"/>
                      <a:gd name="connsiteX18" fmla="*/ 300839 w 518393"/>
                      <a:gd name="connsiteY18" fmla="*/ 145963 h 516646"/>
                      <a:gd name="connsiteX19" fmla="*/ 170668 w 518393"/>
                      <a:gd name="connsiteY19" fmla="*/ 110247 h 516646"/>
                      <a:gd name="connsiteX20" fmla="*/ 90493 w 518393"/>
                      <a:gd name="connsiteY20" fmla="*/ 162634 h 516646"/>
                      <a:gd name="connsiteX21" fmla="*/ 42068 w 518393"/>
                      <a:gd name="connsiteY21" fmla="*/ 494421 h 516646"/>
                      <a:gd name="connsiteX22" fmla="*/ 0 w 518393"/>
                      <a:gd name="connsiteY22" fmla="*/ 494421 h 516646"/>
                      <a:gd name="connsiteX0" fmla="*/ 0 w 518393"/>
                      <a:gd name="connsiteY0" fmla="*/ 527489 h 549714"/>
                      <a:gd name="connsiteX1" fmla="*/ 77793 w 518393"/>
                      <a:gd name="connsiteY1" fmla="*/ 186177 h 549714"/>
                      <a:gd name="connsiteX2" fmla="*/ 179393 w 518393"/>
                      <a:gd name="connsiteY2" fmla="*/ 115533 h 549714"/>
                      <a:gd name="connsiteX3" fmla="*/ 307983 w 518393"/>
                      <a:gd name="connsiteY3" fmla="*/ 155218 h 549714"/>
                      <a:gd name="connsiteX4" fmla="*/ 386558 w 518393"/>
                      <a:gd name="connsiteY4" fmla="*/ 435 h 549714"/>
                      <a:gd name="connsiteX5" fmla="*/ 488960 w 518393"/>
                      <a:gd name="connsiteY5" fmla="*/ 103626 h 549714"/>
                      <a:gd name="connsiteX6" fmla="*/ 386558 w 518393"/>
                      <a:gd name="connsiteY6" fmla="*/ 69495 h 549714"/>
                      <a:gd name="connsiteX7" fmla="*/ 279406 w 518393"/>
                      <a:gd name="connsiteY7" fmla="*/ 67115 h 549714"/>
                      <a:gd name="connsiteX8" fmla="*/ 216701 w 518393"/>
                      <a:gd name="connsiteY8" fmla="*/ 221898 h 549714"/>
                      <a:gd name="connsiteX9" fmla="*/ 80965 w 518393"/>
                      <a:gd name="connsiteY9" fmla="*/ 138553 h 549714"/>
                      <a:gd name="connsiteX10" fmla="*/ 69854 w 518393"/>
                      <a:gd name="connsiteY10" fmla="*/ 549714 h 549714"/>
                      <a:gd name="connsiteX11" fmla="*/ 53187 w 518393"/>
                      <a:gd name="connsiteY11" fmla="*/ 546539 h 549714"/>
                      <a:gd name="connsiteX12" fmla="*/ 58740 w 518393"/>
                      <a:gd name="connsiteY12" fmla="*/ 129028 h 549714"/>
                      <a:gd name="connsiteX13" fmla="*/ 192090 w 518393"/>
                      <a:gd name="connsiteY13" fmla="*/ 206021 h 549714"/>
                      <a:gd name="connsiteX14" fmla="*/ 269881 w 518393"/>
                      <a:gd name="connsiteY14" fmla="*/ 48063 h 549714"/>
                      <a:gd name="connsiteX15" fmla="*/ 367505 w 518393"/>
                      <a:gd name="connsiteY15" fmla="*/ 45682 h 549714"/>
                      <a:gd name="connsiteX16" fmla="*/ 518333 w 518393"/>
                      <a:gd name="connsiteY16" fmla="*/ 102038 h 549714"/>
                      <a:gd name="connsiteX17" fmla="*/ 391321 w 518393"/>
                      <a:gd name="connsiteY17" fmla="*/ 167124 h 549714"/>
                      <a:gd name="connsiteX18" fmla="*/ 300839 w 518393"/>
                      <a:gd name="connsiteY18" fmla="*/ 179031 h 549714"/>
                      <a:gd name="connsiteX19" fmla="*/ 170668 w 518393"/>
                      <a:gd name="connsiteY19" fmla="*/ 143315 h 549714"/>
                      <a:gd name="connsiteX20" fmla="*/ 90493 w 518393"/>
                      <a:gd name="connsiteY20" fmla="*/ 195702 h 549714"/>
                      <a:gd name="connsiteX21" fmla="*/ 42068 w 518393"/>
                      <a:gd name="connsiteY21" fmla="*/ 527489 h 549714"/>
                      <a:gd name="connsiteX22" fmla="*/ 0 w 518393"/>
                      <a:gd name="connsiteY22" fmla="*/ 527489 h 549714"/>
                      <a:gd name="connsiteX0" fmla="*/ 0 w 518396"/>
                      <a:gd name="connsiteY0" fmla="*/ 527489 h 549714"/>
                      <a:gd name="connsiteX1" fmla="*/ 77793 w 518396"/>
                      <a:gd name="connsiteY1" fmla="*/ 186177 h 549714"/>
                      <a:gd name="connsiteX2" fmla="*/ 179393 w 518396"/>
                      <a:gd name="connsiteY2" fmla="*/ 115533 h 549714"/>
                      <a:gd name="connsiteX3" fmla="*/ 307983 w 518396"/>
                      <a:gd name="connsiteY3" fmla="*/ 155218 h 549714"/>
                      <a:gd name="connsiteX4" fmla="*/ 386558 w 518396"/>
                      <a:gd name="connsiteY4" fmla="*/ 435 h 549714"/>
                      <a:gd name="connsiteX5" fmla="*/ 488960 w 518396"/>
                      <a:gd name="connsiteY5" fmla="*/ 103626 h 549714"/>
                      <a:gd name="connsiteX6" fmla="*/ 386558 w 518396"/>
                      <a:gd name="connsiteY6" fmla="*/ 69495 h 549714"/>
                      <a:gd name="connsiteX7" fmla="*/ 279406 w 518396"/>
                      <a:gd name="connsiteY7" fmla="*/ 67115 h 549714"/>
                      <a:gd name="connsiteX8" fmla="*/ 216701 w 518396"/>
                      <a:gd name="connsiteY8" fmla="*/ 221898 h 549714"/>
                      <a:gd name="connsiteX9" fmla="*/ 80965 w 518396"/>
                      <a:gd name="connsiteY9" fmla="*/ 138553 h 549714"/>
                      <a:gd name="connsiteX10" fmla="*/ 69854 w 518396"/>
                      <a:gd name="connsiteY10" fmla="*/ 549714 h 549714"/>
                      <a:gd name="connsiteX11" fmla="*/ 53187 w 518396"/>
                      <a:gd name="connsiteY11" fmla="*/ 546539 h 549714"/>
                      <a:gd name="connsiteX12" fmla="*/ 58740 w 518396"/>
                      <a:gd name="connsiteY12" fmla="*/ 129028 h 549714"/>
                      <a:gd name="connsiteX13" fmla="*/ 192090 w 518396"/>
                      <a:gd name="connsiteY13" fmla="*/ 206021 h 549714"/>
                      <a:gd name="connsiteX14" fmla="*/ 269881 w 518396"/>
                      <a:gd name="connsiteY14" fmla="*/ 48063 h 549714"/>
                      <a:gd name="connsiteX15" fmla="*/ 367505 w 518396"/>
                      <a:gd name="connsiteY15" fmla="*/ 45682 h 549714"/>
                      <a:gd name="connsiteX16" fmla="*/ 518333 w 518396"/>
                      <a:gd name="connsiteY16" fmla="*/ 102038 h 549714"/>
                      <a:gd name="connsiteX17" fmla="*/ 396087 w 518396"/>
                      <a:gd name="connsiteY17" fmla="*/ 36155 h 549714"/>
                      <a:gd name="connsiteX18" fmla="*/ 300839 w 518396"/>
                      <a:gd name="connsiteY18" fmla="*/ 179031 h 549714"/>
                      <a:gd name="connsiteX19" fmla="*/ 170668 w 518396"/>
                      <a:gd name="connsiteY19" fmla="*/ 143315 h 549714"/>
                      <a:gd name="connsiteX20" fmla="*/ 90493 w 518396"/>
                      <a:gd name="connsiteY20" fmla="*/ 195702 h 549714"/>
                      <a:gd name="connsiteX21" fmla="*/ 42068 w 518396"/>
                      <a:gd name="connsiteY21" fmla="*/ 527489 h 549714"/>
                      <a:gd name="connsiteX22" fmla="*/ 0 w 518396"/>
                      <a:gd name="connsiteY22" fmla="*/ 527489 h 549714"/>
                      <a:gd name="connsiteX0" fmla="*/ 0 w 518396"/>
                      <a:gd name="connsiteY0" fmla="*/ 527489 h 549714"/>
                      <a:gd name="connsiteX1" fmla="*/ 77793 w 518396"/>
                      <a:gd name="connsiteY1" fmla="*/ 186177 h 549714"/>
                      <a:gd name="connsiteX2" fmla="*/ 179393 w 518396"/>
                      <a:gd name="connsiteY2" fmla="*/ 115533 h 549714"/>
                      <a:gd name="connsiteX3" fmla="*/ 307983 w 518396"/>
                      <a:gd name="connsiteY3" fmla="*/ 155218 h 549714"/>
                      <a:gd name="connsiteX4" fmla="*/ 386558 w 518396"/>
                      <a:gd name="connsiteY4" fmla="*/ 435 h 549714"/>
                      <a:gd name="connsiteX5" fmla="*/ 488960 w 518396"/>
                      <a:gd name="connsiteY5" fmla="*/ 103626 h 549714"/>
                      <a:gd name="connsiteX6" fmla="*/ 386558 w 518396"/>
                      <a:gd name="connsiteY6" fmla="*/ 69495 h 549714"/>
                      <a:gd name="connsiteX7" fmla="*/ 279406 w 518396"/>
                      <a:gd name="connsiteY7" fmla="*/ 67115 h 549714"/>
                      <a:gd name="connsiteX8" fmla="*/ 216701 w 518396"/>
                      <a:gd name="connsiteY8" fmla="*/ 221898 h 549714"/>
                      <a:gd name="connsiteX9" fmla="*/ 80965 w 518396"/>
                      <a:gd name="connsiteY9" fmla="*/ 138553 h 549714"/>
                      <a:gd name="connsiteX10" fmla="*/ 69854 w 518396"/>
                      <a:gd name="connsiteY10" fmla="*/ 549714 h 549714"/>
                      <a:gd name="connsiteX11" fmla="*/ 53187 w 518396"/>
                      <a:gd name="connsiteY11" fmla="*/ 546539 h 549714"/>
                      <a:gd name="connsiteX12" fmla="*/ 58740 w 518396"/>
                      <a:gd name="connsiteY12" fmla="*/ 129028 h 549714"/>
                      <a:gd name="connsiteX13" fmla="*/ 192090 w 518396"/>
                      <a:gd name="connsiteY13" fmla="*/ 206021 h 549714"/>
                      <a:gd name="connsiteX14" fmla="*/ 269881 w 518396"/>
                      <a:gd name="connsiteY14" fmla="*/ 48063 h 549714"/>
                      <a:gd name="connsiteX15" fmla="*/ 403223 w 518396"/>
                      <a:gd name="connsiteY15" fmla="*/ 145694 h 549714"/>
                      <a:gd name="connsiteX16" fmla="*/ 518333 w 518396"/>
                      <a:gd name="connsiteY16" fmla="*/ 102038 h 549714"/>
                      <a:gd name="connsiteX17" fmla="*/ 396087 w 518396"/>
                      <a:gd name="connsiteY17" fmla="*/ 36155 h 549714"/>
                      <a:gd name="connsiteX18" fmla="*/ 300839 w 518396"/>
                      <a:gd name="connsiteY18" fmla="*/ 179031 h 549714"/>
                      <a:gd name="connsiteX19" fmla="*/ 170668 w 518396"/>
                      <a:gd name="connsiteY19" fmla="*/ 143315 h 549714"/>
                      <a:gd name="connsiteX20" fmla="*/ 90493 w 518396"/>
                      <a:gd name="connsiteY20" fmla="*/ 195702 h 549714"/>
                      <a:gd name="connsiteX21" fmla="*/ 42068 w 518396"/>
                      <a:gd name="connsiteY21" fmla="*/ 527489 h 549714"/>
                      <a:gd name="connsiteX22" fmla="*/ 0 w 518396"/>
                      <a:gd name="connsiteY22" fmla="*/ 527489 h 549714"/>
                      <a:gd name="connsiteX0" fmla="*/ 0 w 518396"/>
                      <a:gd name="connsiteY0" fmla="*/ 527521 h 549746"/>
                      <a:gd name="connsiteX1" fmla="*/ 77793 w 518396"/>
                      <a:gd name="connsiteY1" fmla="*/ 186209 h 549746"/>
                      <a:gd name="connsiteX2" fmla="*/ 179393 w 518396"/>
                      <a:gd name="connsiteY2" fmla="*/ 115565 h 549746"/>
                      <a:gd name="connsiteX3" fmla="*/ 307983 w 518396"/>
                      <a:gd name="connsiteY3" fmla="*/ 155250 h 549746"/>
                      <a:gd name="connsiteX4" fmla="*/ 386558 w 518396"/>
                      <a:gd name="connsiteY4" fmla="*/ 467 h 549746"/>
                      <a:gd name="connsiteX5" fmla="*/ 488960 w 518396"/>
                      <a:gd name="connsiteY5" fmla="*/ 103658 h 549746"/>
                      <a:gd name="connsiteX6" fmla="*/ 403226 w 518396"/>
                      <a:gd name="connsiteY6" fmla="*/ 112390 h 549746"/>
                      <a:gd name="connsiteX7" fmla="*/ 279406 w 518396"/>
                      <a:gd name="connsiteY7" fmla="*/ 67147 h 549746"/>
                      <a:gd name="connsiteX8" fmla="*/ 216701 w 518396"/>
                      <a:gd name="connsiteY8" fmla="*/ 221930 h 549746"/>
                      <a:gd name="connsiteX9" fmla="*/ 80965 w 518396"/>
                      <a:gd name="connsiteY9" fmla="*/ 138585 h 549746"/>
                      <a:gd name="connsiteX10" fmla="*/ 69854 w 518396"/>
                      <a:gd name="connsiteY10" fmla="*/ 549746 h 549746"/>
                      <a:gd name="connsiteX11" fmla="*/ 53187 w 518396"/>
                      <a:gd name="connsiteY11" fmla="*/ 546571 h 549746"/>
                      <a:gd name="connsiteX12" fmla="*/ 58740 w 518396"/>
                      <a:gd name="connsiteY12" fmla="*/ 129060 h 549746"/>
                      <a:gd name="connsiteX13" fmla="*/ 192090 w 518396"/>
                      <a:gd name="connsiteY13" fmla="*/ 206053 h 549746"/>
                      <a:gd name="connsiteX14" fmla="*/ 269881 w 518396"/>
                      <a:gd name="connsiteY14" fmla="*/ 48095 h 549746"/>
                      <a:gd name="connsiteX15" fmla="*/ 403223 w 518396"/>
                      <a:gd name="connsiteY15" fmla="*/ 145726 h 549746"/>
                      <a:gd name="connsiteX16" fmla="*/ 518333 w 518396"/>
                      <a:gd name="connsiteY16" fmla="*/ 102070 h 549746"/>
                      <a:gd name="connsiteX17" fmla="*/ 396087 w 518396"/>
                      <a:gd name="connsiteY17" fmla="*/ 36187 h 549746"/>
                      <a:gd name="connsiteX18" fmla="*/ 300839 w 518396"/>
                      <a:gd name="connsiteY18" fmla="*/ 179063 h 549746"/>
                      <a:gd name="connsiteX19" fmla="*/ 170668 w 518396"/>
                      <a:gd name="connsiteY19" fmla="*/ 143347 h 549746"/>
                      <a:gd name="connsiteX20" fmla="*/ 90493 w 518396"/>
                      <a:gd name="connsiteY20" fmla="*/ 195734 h 549746"/>
                      <a:gd name="connsiteX21" fmla="*/ 42068 w 518396"/>
                      <a:gd name="connsiteY21" fmla="*/ 527521 h 549746"/>
                      <a:gd name="connsiteX22" fmla="*/ 0 w 518396"/>
                      <a:gd name="connsiteY22" fmla="*/ 527521 h 549746"/>
                      <a:gd name="connsiteX0" fmla="*/ 0 w 518396"/>
                      <a:gd name="connsiteY0" fmla="*/ 527521 h 549746"/>
                      <a:gd name="connsiteX1" fmla="*/ 77793 w 518396"/>
                      <a:gd name="connsiteY1" fmla="*/ 186209 h 549746"/>
                      <a:gd name="connsiteX2" fmla="*/ 179393 w 518396"/>
                      <a:gd name="connsiteY2" fmla="*/ 115565 h 549746"/>
                      <a:gd name="connsiteX3" fmla="*/ 307983 w 518396"/>
                      <a:gd name="connsiteY3" fmla="*/ 155250 h 549746"/>
                      <a:gd name="connsiteX4" fmla="*/ 386558 w 518396"/>
                      <a:gd name="connsiteY4" fmla="*/ 467 h 549746"/>
                      <a:gd name="connsiteX5" fmla="*/ 488960 w 518396"/>
                      <a:gd name="connsiteY5" fmla="*/ 103658 h 549746"/>
                      <a:gd name="connsiteX6" fmla="*/ 403226 w 518396"/>
                      <a:gd name="connsiteY6" fmla="*/ 112390 h 549746"/>
                      <a:gd name="connsiteX7" fmla="*/ 279406 w 518396"/>
                      <a:gd name="connsiteY7" fmla="*/ 67147 h 549746"/>
                      <a:gd name="connsiteX8" fmla="*/ 216701 w 518396"/>
                      <a:gd name="connsiteY8" fmla="*/ 221930 h 549746"/>
                      <a:gd name="connsiteX9" fmla="*/ 80965 w 518396"/>
                      <a:gd name="connsiteY9" fmla="*/ 138585 h 549746"/>
                      <a:gd name="connsiteX10" fmla="*/ 69854 w 518396"/>
                      <a:gd name="connsiteY10" fmla="*/ 549746 h 549746"/>
                      <a:gd name="connsiteX11" fmla="*/ 53187 w 518396"/>
                      <a:gd name="connsiteY11" fmla="*/ 546571 h 549746"/>
                      <a:gd name="connsiteX12" fmla="*/ 58740 w 518396"/>
                      <a:gd name="connsiteY12" fmla="*/ 129060 h 549746"/>
                      <a:gd name="connsiteX13" fmla="*/ 192090 w 518396"/>
                      <a:gd name="connsiteY13" fmla="*/ 206053 h 549746"/>
                      <a:gd name="connsiteX14" fmla="*/ 269881 w 518396"/>
                      <a:gd name="connsiteY14" fmla="*/ 48095 h 549746"/>
                      <a:gd name="connsiteX15" fmla="*/ 403223 w 518396"/>
                      <a:gd name="connsiteY15" fmla="*/ 174301 h 549746"/>
                      <a:gd name="connsiteX16" fmla="*/ 518333 w 518396"/>
                      <a:gd name="connsiteY16" fmla="*/ 102070 h 549746"/>
                      <a:gd name="connsiteX17" fmla="*/ 396087 w 518396"/>
                      <a:gd name="connsiteY17" fmla="*/ 36187 h 549746"/>
                      <a:gd name="connsiteX18" fmla="*/ 300839 w 518396"/>
                      <a:gd name="connsiteY18" fmla="*/ 179063 h 549746"/>
                      <a:gd name="connsiteX19" fmla="*/ 170668 w 518396"/>
                      <a:gd name="connsiteY19" fmla="*/ 143347 h 549746"/>
                      <a:gd name="connsiteX20" fmla="*/ 90493 w 518396"/>
                      <a:gd name="connsiteY20" fmla="*/ 195734 h 549746"/>
                      <a:gd name="connsiteX21" fmla="*/ 42068 w 518396"/>
                      <a:gd name="connsiteY21" fmla="*/ 527521 h 549746"/>
                      <a:gd name="connsiteX22" fmla="*/ 0 w 518396"/>
                      <a:gd name="connsiteY22" fmla="*/ 527521 h 549746"/>
                      <a:gd name="connsiteX0" fmla="*/ 0 w 518396"/>
                      <a:gd name="connsiteY0" fmla="*/ 527540 h 549765"/>
                      <a:gd name="connsiteX1" fmla="*/ 77793 w 518396"/>
                      <a:gd name="connsiteY1" fmla="*/ 186228 h 549765"/>
                      <a:gd name="connsiteX2" fmla="*/ 179393 w 518396"/>
                      <a:gd name="connsiteY2" fmla="*/ 115584 h 549765"/>
                      <a:gd name="connsiteX3" fmla="*/ 307983 w 518396"/>
                      <a:gd name="connsiteY3" fmla="*/ 155269 h 549765"/>
                      <a:gd name="connsiteX4" fmla="*/ 386558 w 518396"/>
                      <a:gd name="connsiteY4" fmla="*/ 486 h 549765"/>
                      <a:gd name="connsiteX5" fmla="*/ 488960 w 518396"/>
                      <a:gd name="connsiteY5" fmla="*/ 103677 h 549765"/>
                      <a:gd name="connsiteX6" fmla="*/ 403226 w 518396"/>
                      <a:gd name="connsiteY6" fmla="*/ 136222 h 549765"/>
                      <a:gd name="connsiteX7" fmla="*/ 279406 w 518396"/>
                      <a:gd name="connsiteY7" fmla="*/ 67166 h 549765"/>
                      <a:gd name="connsiteX8" fmla="*/ 216701 w 518396"/>
                      <a:gd name="connsiteY8" fmla="*/ 221949 h 549765"/>
                      <a:gd name="connsiteX9" fmla="*/ 80965 w 518396"/>
                      <a:gd name="connsiteY9" fmla="*/ 138604 h 549765"/>
                      <a:gd name="connsiteX10" fmla="*/ 69854 w 518396"/>
                      <a:gd name="connsiteY10" fmla="*/ 549765 h 549765"/>
                      <a:gd name="connsiteX11" fmla="*/ 53187 w 518396"/>
                      <a:gd name="connsiteY11" fmla="*/ 546590 h 549765"/>
                      <a:gd name="connsiteX12" fmla="*/ 58740 w 518396"/>
                      <a:gd name="connsiteY12" fmla="*/ 129079 h 549765"/>
                      <a:gd name="connsiteX13" fmla="*/ 192090 w 518396"/>
                      <a:gd name="connsiteY13" fmla="*/ 206072 h 549765"/>
                      <a:gd name="connsiteX14" fmla="*/ 269881 w 518396"/>
                      <a:gd name="connsiteY14" fmla="*/ 48114 h 549765"/>
                      <a:gd name="connsiteX15" fmla="*/ 403223 w 518396"/>
                      <a:gd name="connsiteY15" fmla="*/ 174320 h 549765"/>
                      <a:gd name="connsiteX16" fmla="*/ 518333 w 518396"/>
                      <a:gd name="connsiteY16" fmla="*/ 102089 h 549765"/>
                      <a:gd name="connsiteX17" fmla="*/ 396087 w 518396"/>
                      <a:gd name="connsiteY17" fmla="*/ 36206 h 549765"/>
                      <a:gd name="connsiteX18" fmla="*/ 300839 w 518396"/>
                      <a:gd name="connsiteY18" fmla="*/ 179082 h 549765"/>
                      <a:gd name="connsiteX19" fmla="*/ 170668 w 518396"/>
                      <a:gd name="connsiteY19" fmla="*/ 143366 h 549765"/>
                      <a:gd name="connsiteX20" fmla="*/ 90493 w 518396"/>
                      <a:gd name="connsiteY20" fmla="*/ 195753 h 549765"/>
                      <a:gd name="connsiteX21" fmla="*/ 42068 w 518396"/>
                      <a:gd name="connsiteY21" fmla="*/ 527540 h 549765"/>
                      <a:gd name="connsiteX22" fmla="*/ 0 w 518396"/>
                      <a:gd name="connsiteY22" fmla="*/ 527540 h 549765"/>
                      <a:gd name="connsiteX0" fmla="*/ 0 w 518383"/>
                      <a:gd name="connsiteY0" fmla="*/ 527540 h 549765"/>
                      <a:gd name="connsiteX1" fmla="*/ 77793 w 518383"/>
                      <a:gd name="connsiteY1" fmla="*/ 186228 h 549765"/>
                      <a:gd name="connsiteX2" fmla="*/ 179393 w 518383"/>
                      <a:gd name="connsiteY2" fmla="*/ 115584 h 549765"/>
                      <a:gd name="connsiteX3" fmla="*/ 307983 w 518383"/>
                      <a:gd name="connsiteY3" fmla="*/ 155269 h 549765"/>
                      <a:gd name="connsiteX4" fmla="*/ 386558 w 518383"/>
                      <a:gd name="connsiteY4" fmla="*/ 486 h 549765"/>
                      <a:gd name="connsiteX5" fmla="*/ 488960 w 518383"/>
                      <a:gd name="connsiteY5" fmla="*/ 103677 h 549765"/>
                      <a:gd name="connsiteX6" fmla="*/ 403226 w 518383"/>
                      <a:gd name="connsiteY6" fmla="*/ 136222 h 549765"/>
                      <a:gd name="connsiteX7" fmla="*/ 279406 w 518383"/>
                      <a:gd name="connsiteY7" fmla="*/ 67166 h 549765"/>
                      <a:gd name="connsiteX8" fmla="*/ 216701 w 518383"/>
                      <a:gd name="connsiteY8" fmla="*/ 221949 h 549765"/>
                      <a:gd name="connsiteX9" fmla="*/ 80965 w 518383"/>
                      <a:gd name="connsiteY9" fmla="*/ 138604 h 549765"/>
                      <a:gd name="connsiteX10" fmla="*/ 69854 w 518383"/>
                      <a:gd name="connsiteY10" fmla="*/ 549765 h 549765"/>
                      <a:gd name="connsiteX11" fmla="*/ 53187 w 518383"/>
                      <a:gd name="connsiteY11" fmla="*/ 546590 h 549765"/>
                      <a:gd name="connsiteX12" fmla="*/ 58740 w 518383"/>
                      <a:gd name="connsiteY12" fmla="*/ 129079 h 549765"/>
                      <a:gd name="connsiteX13" fmla="*/ 192090 w 518383"/>
                      <a:gd name="connsiteY13" fmla="*/ 206072 h 549765"/>
                      <a:gd name="connsiteX14" fmla="*/ 269881 w 518383"/>
                      <a:gd name="connsiteY14" fmla="*/ 48114 h 549765"/>
                      <a:gd name="connsiteX15" fmla="*/ 403223 w 518383"/>
                      <a:gd name="connsiteY15" fmla="*/ 174320 h 549765"/>
                      <a:gd name="connsiteX16" fmla="*/ 518333 w 518383"/>
                      <a:gd name="connsiteY16" fmla="*/ 102089 h 549765"/>
                      <a:gd name="connsiteX17" fmla="*/ 372277 w 518383"/>
                      <a:gd name="connsiteY17" fmla="*/ 81450 h 549765"/>
                      <a:gd name="connsiteX18" fmla="*/ 300839 w 518383"/>
                      <a:gd name="connsiteY18" fmla="*/ 179082 h 549765"/>
                      <a:gd name="connsiteX19" fmla="*/ 170668 w 518383"/>
                      <a:gd name="connsiteY19" fmla="*/ 143366 h 549765"/>
                      <a:gd name="connsiteX20" fmla="*/ 90493 w 518383"/>
                      <a:gd name="connsiteY20" fmla="*/ 195753 h 549765"/>
                      <a:gd name="connsiteX21" fmla="*/ 42068 w 518383"/>
                      <a:gd name="connsiteY21" fmla="*/ 527540 h 549765"/>
                      <a:gd name="connsiteX22" fmla="*/ 0 w 518383"/>
                      <a:gd name="connsiteY22" fmla="*/ 527540 h 549765"/>
                      <a:gd name="connsiteX0" fmla="*/ 0 w 518383"/>
                      <a:gd name="connsiteY0" fmla="*/ 482730 h 504955"/>
                      <a:gd name="connsiteX1" fmla="*/ 77793 w 518383"/>
                      <a:gd name="connsiteY1" fmla="*/ 141418 h 504955"/>
                      <a:gd name="connsiteX2" fmla="*/ 179393 w 518383"/>
                      <a:gd name="connsiteY2" fmla="*/ 70774 h 504955"/>
                      <a:gd name="connsiteX3" fmla="*/ 307983 w 518383"/>
                      <a:gd name="connsiteY3" fmla="*/ 110459 h 504955"/>
                      <a:gd name="connsiteX4" fmla="*/ 348458 w 518383"/>
                      <a:gd name="connsiteY4" fmla="*/ 8063 h 504955"/>
                      <a:gd name="connsiteX5" fmla="*/ 488960 w 518383"/>
                      <a:gd name="connsiteY5" fmla="*/ 58867 h 504955"/>
                      <a:gd name="connsiteX6" fmla="*/ 403226 w 518383"/>
                      <a:gd name="connsiteY6" fmla="*/ 91412 h 504955"/>
                      <a:gd name="connsiteX7" fmla="*/ 279406 w 518383"/>
                      <a:gd name="connsiteY7" fmla="*/ 22356 h 504955"/>
                      <a:gd name="connsiteX8" fmla="*/ 216701 w 518383"/>
                      <a:gd name="connsiteY8" fmla="*/ 177139 h 504955"/>
                      <a:gd name="connsiteX9" fmla="*/ 80965 w 518383"/>
                      <a:gd name="connsiteY9" fmla="*/ 93794 h 504955"/>
                      <a:gd name="connsiteX10" fmla="*/ 69854 w 518383"/>
                      <a:gd name="connsiteY10" fmla="*/ 504955 h 504955"/>
                      <a:gd name="connsiteX11" fmla="*/ 53187 w 518383"/>
                      <a:gd name="connsiteY11" fmla="*/ 501780 h 504955"/>
                      <a:gd name="connsiteX12" fmla="*/ 58740 w 518383"/>
                      <a:gd name="connsiteY12" fmla="*/ 84269 h 504955"/>
                      <a:gd name="connsiteX13" fmla="*/ 192090 w 518383"/>
                      <a:gd name="connsiteY13" fmla="*/ 161262 h 504955"/>
                      <a:gd name="connsiteX14" fmla="*/ 269881 w 518383"/>
                      <a:gd name="connsiteY14" fmla="*/ 3304 h 504955"/>
                      <a:gd name="connsiteX15" fmla="*/ 403223 w 518383"/>
                      <a:gd name="connsiteY15" fmla="*/ 129510 h 504955"/>
                      <a:gd name="connsiteX16" fmla="*/ 518333 w 518383"/>
                      <a:gd name="connsiteY16" fmla="*/ 57279 h 504955"/>
                      <a:gd name="connsiteX17" fmla="*/ 372277 w 518383"/>
                      <a:gd name="connsiteY17" fmla="*/ 36640 h 504955"/>
                      <a:gd name="connsiteX18" fmla="*/ 300839 w 518383"/>
                      <a:gd name="connsiteY18" fmla="*/ 134272 h 504955"/>
                      <a:gd name="connsiteX19" fmla="*/ 170668 w 518383"/>
                      <a:gd name="connsiteY19" fmla="*/ 98556 h 504955"/>
                      <a:gd name="connsiteX20" fmla="*/ 90493 w 518383"/>
                      <a:gd name="connsiteY20" fmla="*/ 150943 h 504955"/>
                      <a:gd name="connsiteX21" fmla="*/ 42068 w 518383"/>
                      <a:gd name="connsiteY21" fmla="*/ 482730 h 504955"/>
                      <a:gd name="connsiteX22" fmla="*/ 0 w 518383"/>
                      <a:gd name="connsiteY22" fmla="*/ 482730 h 504955"/>
                      <a:gd name="connsiteX0" fmla="*/ 0 w 518377"/>
                      <a:gd name="connsiteY0" fmla="*/ 482730 h 504955"/>
                      <a:gd name="connsiteX1" fmla="*/ 77793 w 518377"/>
                      <a:gd name="connsiteY1" fmla="*/ 141418 h 504955"/>
                      <a:gd name="connsiteX2" fmla="*/ 179393 w 518377"/>
                      <a:gd name="connsiteY2" fmla="*/ 70774 h 504955"/>
                      <a:gd name="connsiteX3" fmla="*/ 307983 w 518377"/>
                      <a:gd name="connsiteY3" fmla="*/ 110459 h 504955"/>
                      <a:gd name="connsiteX4" fmla="*/ 348458 w 518377"/>
                      <a:gd name="connsiteY4" fmla="*/ 8063 h 504955"/>
                      <a:gd name="connsiteX5" fmla="*/ 488960 w 518377"/>
                      <a:gd name="connsiteY5" fmla="*/ 58867 h 504955"/>
                      <a:gd name="connsiteX6" fmla="*/ 403226 w 518377"/>
                      <a:gd name="connsiteY6" fmla="*/ 91412 h 504955"/>
                      <a:gd name="connsiteX7" fmla="*/ 279406 w 518377"/>
                      <a:gd name="connsiteY7" fmla="*/ 22356 h 504955"/>
                      <a:gd name="connsiteX8" fmla="*/ 216701 w 518377"/>
                      <a:gd name="connsiteY8" fmla="*/ 177139 h 504955"/>
                      <a:gd name="connsiteX9" fmla="*/ 80965 w 518377"/>
                      <a:gd name="connsiteY9" fmla="*/ 93794 h 504955"/>
                      <a:gd name="connsiteX10" fmla="*/ 69854 w 518377"/>
                      <a:gd name="connsiteY10" fmla="*/ 504955 h 504955"/>
                      <a:gd name="connsiteX11" fmla="*/ 53187 w 518377"/>
                      <a:gd name="connsiteY11" fmla="*/ 501780 h 504955"/>
                      <a:gd name="connsiteX12" fmla="*/ 58740 w 518377"/>
                      <a:gd name="connsiteY12" fmla="*/ 84269 h 504955"/>
                      <a:gd name="connsiteX13" fmla="*/ 192090 w 518377"/>
                      <a:gd name="connsiteY13" fmla="*/ 161262 h 504955"/>
                      <a:gd name="connsiteX14" fmla="*/ 269881 w 518377"/>
                      <a:gd name="connsiteY14" fmla="*/ 3304 h 504955"/>
                      <a:gd name="connsiteX15" fmla="*/ 403223 w 518377"/>
                      <a:gd name="connsiteY15" fmla="*/ 129510 h 504955"/>
                      <a:gd name="connsiteX16" fmla="*/ 518333 w 518377"/>
                      <a:gd name="connsiteY16" fmla="*/ 57279 h 504955"/>
                      <a:gd name="connsiteX17" fmla="*/ 357990 w 518377"/>
                      <a:gd name="connsiteY17" fmla="*/ 24734 h 504955"/>
                      <a:gd name="connsiteX18" fmla="*/ 300839 w 518377"/>
                      <a:gd name="connsiteY18" fmla="*/ 134272 h 504955"/>
                      <a:gd name="connsiteX19" fmla="*/ 170668 w 518377"/>
                      <a:gd name="connsiteY19" fmla="*/ 98556 h 504955"/>
                      <a:gd name="connsiteX20" fmla="*/ 90493 w 518377"/>
                      <a:gd name="connsiteY20" fmla="*/ 150943 h 504955"/>
                      <a:gd name="connsiteX21" fmla="*/ 42068 w 518377"/>
                      <a:gd name="connsiteY21" fmla="*/ 482730 h 504955"/>
                      <a:gd name="connsiteX22" fmla="*/ 0 w 518377"/>
                      <a:gd name="connsiteY22" fmla="*/ 482730 h 504955"/>
                      <a:gd name="connsiteX0" fmla="*/ 0 w 518377"/>
                      <a:gd name="connsiteY0" fmla="*/ 482730 h 504955"/>
                      <a:gd name="connsiteX1" fmla="*/ 77793 w 518377"/>
                      <a:gd name="connsiteY1" fmla="*/ 141418 h 504955"/>
                      <a:gd name="connsiteX2" fmla="*/ 179393 w 518377"/>
                      <a:gd name="connsiteY2" fmla="*/ 70774 h 504955"/>
                      <a:gd name="connsiteX3" fmla="*/ 307983 w 518377"/>
                      <a:gd name="connsiteY3" fmla="*/ 110459 h 504955"/>
                      <a:gd name="connsiteX4" fmla="*/ 348458 w 518377"/>
                      <a:gd name="connsiteY4" fmla="*/ 8063 h 504955"/>
                      <a:gd name="connsiteX5" fmla="*/ 488960 w 518377"/>
                      <a:gd name="connsiteY5" fmla="*/ 58867 h 504955"/>
                      <a:gd name="connsiteX6" fmla="*/ 403226 w 518377"/>
                      <a:gd name="connsiteY6" fmla="*/ 91412 h 504955"/>
                      <a:gd name="connsiteX7" fmla="*/ 279406 w 518377"/>
                      <a:gd name="connsiteY7" fmla="*/ 22356 h 504955"/>
                      <a:gd name="connsiteX8" fmla="*/ 216701 w 518377"/>
                      <a:gd name="connsiteY8" fmla="*/ 177139 h 504955"/>
                      <a:gd name="connsiteX9" fmla="*/ 80965 w 518377"/>
                      <a:gd name="connsiteY9" fmla="*/ 93794 h 504955"/>
                      <a:gd name="connsiteX10" fmla="*/ 69854 w 518377"/>
                      <a:gd name="connsiteY10" fmla="*/ 504955 h 504955"/>
                      <a:gd name="connsiteX11" fmla="*/ 53187 w 518377"/>
                      <a:gd name="connsiteY11" fmla="*/ 501780 h 504955"/>
                      <a:gd name="connsiteX12" fmla="*/ 58740 w 518377"/>
                      <a:gd name="connsiteY12" fmla="*/ 84269 h 504955"/>
                      <a:gd name="connsiteX13" fmla="*/ 192090 w 518377"/>
                      <a:gd name="connsiteY13" fmla="*/ 161262 h 504955"/>
                      <a:gd name="connsiteX14" fmla="*/ 269881 w 518377"/>
                      <a:gd name="connsiteY14" fmla="*/ 3304 h 504955"/>
                      <a:gd name="connsiteX15" fmla="*/ 403223 w 518377"/>
                      <a:gd name="connsiteY15" fmla="*/ 129510 h 504955"/>
                      <a:gd name="connsiteX16" fmla="*/ 518333 w 518377"/>
                      <a:gd name="connsiteY16" fmla="*/ 57279 h 504955"/>
                      <a:gd name="connsiteX17" fmla="*/ 357990 w 518377"/>
                      <a:gd name="connsiteY17" fmla="*/ 24734 h 504955"/>
                      <a:gd name="connsiteX18" fmla="*/ 317508 w 518377"/>
                      <a:gd name="connsiteY18" fmla="*/ 134272 h 504955"/>
                      <a:gd name="connsiteX19" fmla="*/ 170668 w 518377"/>
                      <a:gd name="connsiteY19" fmla="*/ 98556 h 504955"/>
                      <a:gd name="connsiteX20" fmla="*/ 90493 w 518377"/>
                      <a:gd name="connsiteY20" fmla="*/ 150943 h 504955"/>
                      <a:gd name="connsiteX21" fmla="*/ 42068 w 518377"/>
                      <a:gd name="connsiteY21" fmla="*/ 482730 h 504955"/>
                      <a:gd name="connsiteX22" fmla="*/ 0 w 518377"/>
                      <a:gd name="connsiteY22" fmla="*/ 482730 h 504955"/>
                      <a:gd name="connsiteX0" fmla="*/ 0 w 518377"/>
                      <a:gd name="connsiteY0" fmla="*/ 482730 h 504955"/>
                      <a:gd name="connsiteX1" fmla="*/ 77793 w 518377"/>
                      <a:gd name="connsiteY1" fmla="*/ 141418 h 504955"/>
                      <a:gd name="connsiteX2" fmla="*/ 179393 w 518377"/>
                      <a:gd name="connsiteY2" fmla="*/ 70774 h 504955"/>
                      <a:gd name="connsiteX3" fmla="*/ 307983 w 518377"/>
                      <a:gd name="connsiteY3" fmla="*/ 110459 h 504955"/>
                      <a:gd name="connsiteX4" fmla="*/ 348458 w 518377"/>
                      <a:gd name="connsiteY4" fmla="*/ 8063 h 504955"/>
                      <a:gd name="connsiteX5" fmla="*/ 488960 w 518377"/>
                      <a:gd name="connsiteY5" fmla="*/ 58867 h 504955"/>
                      <a:gd name="connsiteX6" fmla="*/ 400844 w 518377"/>
                      <a:gd name="connsiteY6" fmla="*/ 98556 h 504955"/>
                      <a:gd name="connsiteX7" fmla="*/ 279406 w 518377"/>
                      <a:gd name="connsiteY7" fmla="*/ 22356 h 504955"/>
                      <a:gd name="connsiteX8" fmla="*/ 216701 w 518377"/>
                      <a:gd name="connsiteY8" fmla="*/ 177139 h 504955"/>
                      <a:gd name="connsiteX9" fmla="*/ 80965 w 518377"/>
                      <a:gd name="connsiteY9" fmla="*/ 93794 h 504955"/>
                      <a:gd name="connsiteX10" fmla="*/ 69854 w 518377"/>
                      <a:gd name="connsiteY10" fmla="*/ 504955 h 504955"/>
                      <a:gd name="connsiteX11" fmla="*/ 53187 w 518377"/>
                      <a:gd name="connsiteY11" fmla="*/ 501780 h 504955"/>
                      <a:gd name="connsiteX12" fmla="*/ 58740 w 518377"/>
                      <a:gd name="connsiteY12" fmla="*/ 84269 h 504955"/>
                      <a:gd name="connsiteX13" fmla="*/ 192090 w 518377"/>
                      <a:gd name="connsiteY13" fmla="*/ 161262 h 504955"/>
                      <a:gd name="connsiteX14" fmla="*/ 269881 w 518377"/>
                      <a:gd name="connsiteY14" fmla="*/ 3304 h 504955"/>
                      <a:gd name="connsiteX15" fmla="*/ 403223 w 518377"/>
                      <a:gd name="connsiteY15" fmla="*/ 129510 h 504955"/>
                      <a:gd name="connsiteX16" fmla="*/ 518333 w 518377"/>
                      <a:gd name="connsiteY16" fmla="*/ 57279 h 504955"/>
                      <a:gd name="connsiteX17" fmla="*/ 357990 w 518377"/>
                      <a:gd name="connsiteY17" fmla="*/ 24734 h 504955"/>
                      <a:gd name="connsiteX18" fmla="*/ 317508 w 518377"/>
                      <a:gd name="connsiteY18" fmla="*/ 134272 h 504955"/>
                      <a:gd name="connsiteX19" fmla="*/ 170668 w 518377"/>
                      <a:gd name="connsiteY19" fmla="*/ 98556 h 504955"/>
                      <a:gd name="connsiteX20" fmla="*/ 90493 w 518377"/>
                      <a:gd name="connsiteY20" fmla="*/ 150943 h 504955"/>
                      <a:gd name="connsiteX21" fmla="*/ 42068 w 518377"/>
                      <a:gd name="connsiteY21" fmla="*/ 482730 h 504955"/>
                      <a:gd name="connsiteX22" fmla="*/ 0 w 518377"/>
                      <a:gd name="connsiteY22" fmla="*/ 482730 h 504955"/>
                      <a:gd name="connsiteX0" fmla="*/ 0 w 518377"/>
                      <a:gd name="connsiteY0" fmla="*/ 482730 h 504955"/>
                      <a:gd name="connsiteX1" fmla="*/ 77793 w 518377"/>
                      <a:gd name="connsiteY1" fmla="*/ 141418 h 504955"/>
                      <a:gd name="connsiteX2" fmla="*/ 179393 w 518377"/>
                      <a:gd name="connsiteY2" fmla="*/ 70774 h 504955"/>
                      <a:gd name="connsiteX3" fmla="*/ 307983 w 518377"/>
                      <a:gd name="connsiteY3" fmla="*/ 110459 h 504955"/>
                      <a:gd name="connsiteX4" fmla="*/ 348458 w 518377"/>
                      <a:gd name="connsiteY4" fmla="*/ 8063 h 504955"/>
                      <a:gd name="connsiteX5" fmla="*/ 488960 w 518377"/>
                      <a:gd name="connsiteY5" fmla="*/ 58867 h 504955"/>
                      <a:gd name="connsiteX6" fmla="*/ 400844 w 518377"/>
                      <a:gd name="connsiteY6" fmla="*/ 98556 h 504955"/>
                      <a:gd name="connsiteX7" fmla="*/ 279406 w 518377"/>
                      <a:gd name="connsiteY7" fmla="*/ 22356 h 504955"/>
                      <a:gd name="connsiteX8" fmla="*/ 216701 w 518377"/>
                      <a:gd name="connsiteY8" fmla="*/ 177139 h 504955"/>
                      <a:gd name="connsiteX9" fmla="*/ 80965 w 518377"/>
                      <a:gd name="connsiteY9" fmla="*/ 93794 h 504955"/>
                      <a:gd name="connsiteX10" fmla="*/ 69854 w 518377"/>
                      <a:gd name="connsiteY10" fmla="*/ 504955 h 504955"/>
                      <a:gd name="connsiteX11" fmla="*/ 53187 w 518377"/>
                      <a:gd name="connsiteY11" fmla="*/ 501780 h 504955"/>
                      <a:gd name="connsiteX12" fmla="*/ 58740 w 518377"/>
                      <a:gd name="connsiteY12" fmla="*/ 84269 h 504955"/>
                      <a:gd name="connsiteX13" fmla="*/ 192090 w 518377"/>
                      <a:gd name="connsiteY13" fmla="*/ 161262 h 504955"/>
                      <a:gd name="connsiteX14" fmla="*/ 269881 w 518377"/>
                      <a:gd name="connsiteY14" fmla="*/ 3304 h 504955"/>
                      <a:gd name="connsiteX15" fmla="*/ 403223 w 518377"/>
                      <a:gd name="connsiteY15" fmla="*/ 129510 h 504955"/>
                      <a:gd name="connsiteX16" fmla="*/ 518333 w 518377"/>
                      <a:gd name="connsiteY16" fmla="*/ 57279 h 504955"/>
                      <a:gd name="connsiteX17" fmla="*/ 357990 w 518377"/>
                      <a:gd name="connsiteY17" fmla="*/ 24734 h 504955"/>
                      <a:gd name="connsiteX18" fmla="*/ 317508 w 518377"/>
                      <a:gd name="connsiteY18" fmla="*/ 134272 h 504955"/>
                      <a:gd name="connsiteX19" fmla="*/ 170668 w 518377"/>
                      <a:gd name="connsiteY19" fmla="*/ 98556 h 504955"/>
                      <a:gd name="connsiteX20" fmla="*/ 90493 w 518377"/>
                      <a:gd name="connsiteY20" fmla="*/ 150943 h 504955"/>
                      <a:gd name="connsiteX21" fmla="*/ 42068 w 518377"/>
                      <a:gd name="connsiteY21" fmla="*/ 482730 h 504955"/>
                      <a:gd name="connsiteX22" fmla="*/ 0 w 518377"/>
                      <a:gd name="connsiteY22" fmla="*/ 482730 h 504955"/>
                      <a:gd name="connsiteX0" fmla="*/ 0 w 524203"/>
                      <a:gd name="connsiteY0" fmla="*/ 482730 h 504955"/>
                      <a:gd name="connsiteX1" fmla="*/ 77793 w 524203"/>
                      <a:gd name="connsiteY1" fmla="*/ 141418 h 504955"/>
                      <a:gd name="connsiteX2" fmla="*/ 179393 w 524203"/>
                      <a:gd name="connsiteY2" fmla="*/ 70774 h 504955"/>
                      <a:gd name="connsiteX3" fmla="*/ 307983 w 524203"/>
                      <a:gd name="connsiteY3" fmla="*/ 110459 h 504955"/>
                      <a:gd name="connsiteX4" fmla="*/ 348458 w 524203"/>
                      <a:gd name="connsiteY4" fmla="*/ 8063 h 504955"/>
                      <a:gd name="connsiteX5" fmla="*/ 488960 w 524203"/>
                      <a:gd name="connsiteY5" fmla="*/ 58867 h 504955"/>
                      <a:gd name="connsiteX6" fmla="*/ 400844 w 524203"/>
                      <a:gd name="connsiteY6" fmla="*/ 98556 h 504955"/>
                      <a:gd name="connsiteX7" fmla="*/ 279406 w 524203"/>
                      <a:gd name="connsiteY7" fmla="*/ 22356 h 504955"/>
                      <a:gd name="connsiteX8" fmla="*/ 216701 w 524203"/>
                      <a:gd name="connsiteY8" fmla="*/ 177139 h 504955"/>
                      <a:gd name="connsiteX9" fmla="*/ 80965 w 524203"/>
                      <a:gd name="connsiteY9" fmla="*/ 93794 h 504955"/>
                      <a:gd name="connsiteX10" fmla="*/ 69854 w 524203"/>
                      <a:gd name="connsiteY10" fmla="*/ 504955 h 504955"/>
                      <a:gd name="connsiteX11" fmla="*/ 53187 w 524203"/>
                      <a:gd name="connsiteY11" fmla="*/ 501780 h 504955"/>
                      <a:gd name="connsiteX12" fmla="*/ 58740 w 524203"/>
                      <a:gd name="connsiteY12" fmla="*/ 84269 h 504955"/>
                      <a:gd name="connsiteX13" fmla="*/ 192090 w 524203"/>
                      <a:gd name="connsiteY13" fmla="*/ 161262 h 504955"/>
                      <a:gd name="connsiteX14" fmla="*/ 269881 w 524203"/>
                      <a:gd name="connsiteY14" fmla="*/ 3304 h 504955"/>
                      <a:gd name="connsiteX15" fmla="*/ 403223 w 524203"/>
                      <a:gd name="connsiteY15" fmla="*/ 129510 h 504955"/>
                      <a:gd name="connsiteX16" fmla="*/ 518333 w 524203"/>
                      <a:gd name="connsiteY16" fmla="*/ 57279 h 504955"/>
                      <a:gd name="connsiteX17" fmla="*/ 357990 w 524203"/>
                      <a:gd name="connsiteY17" fmla="*/ 24734 h 504955"/>
                      <a:gd name="connsiteX18" fmla="*/ 317508 w 524203"/>
                      <a:gd name="connsiteY18" fmla="*/ 134272 h 504955"/>
                      <a:gd name="connsiteX19" fmla="*/ 170668 w 524203"/>
                      <a:gd name="connsiteY19" fmla="*/ 98556 h 504955"/>
                      <a:gd name="connsiteX20" fmla="*/ 90493 w 524203"/>
                      <a:gd name="connsiteY20" fmla="*/ 150943 h 504955"/>
                      <a:gd name="connsiteX21" fmla="*/ 42068 w 524203"/>
                      <a:gd name="connsiteY21" fmla="*/ 482730 h 504955"/>
                      <a:gd name="connsiteX22" fmla="*/ 0 w 524203"/>
                      <a:gd name="connsiteY22" fmla="*/ 482730 h 504955"/>
                      <a:gd name="connsiteX0" fmla="*/ 0 w 524203"/>
                      <a:gd name="connsiteY0" fmla="*/ 482730 h 504955"/>
                      <a:gd name="connsiteX1" fmla="*/ 77793 w 524203"/>
                      <a:gd name="connsiteY1" fmla="*/ 141418 h 504955"/>
                      <a:gd name="connsiteX2" fmla="*/ 179393 w 524203"/>
                      <a:gd name="connsiteY2" fmla="*/ 70774 h 504955"/>
                      <a:gd name="connsiteX3" fmla="*/ 307983 w 524203"/>
                      <a:gd name="connsiteY3" fmla="*/ 110459 h 504955"/>
                      <a:gd name="connsiteX4" fmla="*/ 348458 w 524203"/>
                      <a:gd name="connsiteY4" fmla="*/ 8063 h 504955"/>
                      <a:gd name="connsiteX5" fmla="*/ 488960 w 524203"/>
                      <a:gd name="connsiteY5" fmla="*/ 58867 h 504955"/>
                      <a:gd name="connsiteX6" fmla="*/ 400844 w 524203"/>
                      <a:gd name="connsiteY6" fmla="*/ 98556 h 504955"/>
                      <a:gd name="connsiteX7" fmla="*/ 279406 w 524203"/>
                      <a:gd name="connsiteY7" fmla="*/ 22356 h 504955"/>
                      <a:gd name="connsiteX8" fmla="*/ 216701 w 524203"/>
                      <a:gd name="connsiteY8" fmla="*/ 177139 h 504955"/>
                      <a:gd name="connsiteX9" fmla="*/ 80965 w 524203"/>
                      <a:gd name="connsiteY9" fmla="*/ 93794 h 504955"/>
                      <a:gd name="connsiteX10" fmla="*/ 69854 w 524203"/>
                      <a:gd name="connsiteY10" fmla="*/ 504955 h 504955"/>
                      <a:gd name="connsiteX11" fmla="*/ 53187 w 524203"/>
                      <a:gd name="connsiteY11" fmla="*/ 501780 h 504955"/>
                      <a:gd name="connsiteX12" fmla="*/ 58740 w 524203"/>
                      <a:gd name="connsiteY12" fmla="*/ 84269 h 504955"/>
                      <a:gd name="connsiteX13" fmla="*/ 192090 w 524203"/>
                      <a:gd name="connsiteY13" fmla="*/ 161262 h 504955"/>
                      <a:gd name="connsiteX14" fmla="*/ 269881 w 524203"/>
                      <a:gd name="connsiteY14" fmla="*/ 3304 h 504955"/>
                      <a:gd name="connsiteX15" fmla="*/ 403223 w 524203"/>
                      <a:gd name="connsiteY15" fmla="*/ 129510 h 504955"/>
                      <a:gd name="connsiteX16" fmla="*/ 518333 w 524203"/>
                      <a:gd name="connsiteY16" fmla="*/ 57279 h 504955"/>
                      <a:gd name="connsiteX17" fmla="*/ 357990 w 524203"/>
                      <a:gd name="connsiteY17" fmla="*/ 24734 h 504955"/>
                      <a:gd name="connsiteX18" fmla="*/ 317508 w 524203"/>
                      <a:gd name="connsiteY18" fmla="*/ 134272 h 504955"/>
                      <a:gd name="connsiteX19" fmla="*/ 170668 w 524203"/>
                      <a:gd name="connsiteY19" fmla="*/ 98556 h 504955"/>
                      <a:gd name="connsiteX20" fmla="*/ 90493 w 524203"/>
                      <a:gd name="connsiteY20" fmla="*/ 150943 h 504955"/>
                      <a:gd name="connsiteX21" fmla="*/ 42068 w 524203"/>
                      <a:gd name="connsiteY21" fmla="*/ 482730 h 504955"/>
                      <a:gd name="connsiteX22" fmla="*/ 0 w 524203"/>
                      <a:gd name="connsiteY22" fmla="*/ 482730 h 504955"/>
                      <a:gd name="connsiteX0" fmla="*/ 0 w 524203"/>
                      <a:gd name="connsiteY0" fmla="*/ 482730 h 504955"/>
                      <a:gd name="connsiteX1" fmla="*/ 77793 w 524203"/>
                      <a:gd name="connsiteY1" fmla="*/ 141418 h 504955"/>
                      <a:gd name="connsiteX2" fmla="*/ 179393 w 524203"/>
                      <a:gd name="connsiteY2" fmla="*/ 70774 h 504955"/>
                      <a:gd name="connsiteX3" fmla="*/ 307983 w 524203"/>
                      <a:gd name="connsiteY3" fmla="*/ 110459 h 504955"/>
                      <a:gd name="connsiteX4" fmla="*/ 357983 w 524203"/>
                      <a:gd name="connsiteY4" fmla="*/ 5682 h 504955"/>
                      <a:gd name="connsiteX5" fmla="*/ 488960 w 524203"/>
                      <a:gd name="connsiteY5" fmla="*/ 58867 h 504955"/>
                      <a:gd name="connsiteX6" fmla="*/ 400844 w 524203"/>
                      <a:gd name="connsiteY6" fmla="*/ 98556 h 504955"/>
                      <a:gd name="connsiteX7" fmla="*/ 279406 w 524203"/>
                      <a:gd name="connsiteY7" fmla="*/ 22356 h 504955"/>
                      <a:gd name="connsiteX8" fmla="*/ 216701 w 524203"/>
                      <a:gd name="connsiteY8" fmla="*/ 177139 h 504955"/>
                      <a:gd name="connsiteX9" fmla="*/ 80965 w 524203"/>
                      <a:gd name="connsiteY9" fmla="*/ 93794 h 504955"/>
                      <a:gd name="connsiteX10" fmla="*/ 69854 w 524203"/>
                      <a:gd name="connsiteY10" fmla="*/ 504955 h 504955"/>
                      <a:gd name="connsiteX11" fmla="*/ 53187 w 524203"/>
                      <a:gd name="connsiteY11" fmla="*/ 501780 h 504955"/>
                      <a:gd name="connsiteX12" fmla="*/ 58740 w 524203"/>
                      <a:gd name="connsiteY12" fmla="*/ 84269 h 504955"/>
                      <a:gd name="connsiteX13" fmla="*/ 192090 w 524203"/>
                      <a:gd name="connsiteY13" fmla="*/ 161262 h 504955"/>
                      <a:gd name="connsiteX14" fmla="*/ 269881 w 524203"/>
                      <a:gd name="connsiteY14" fmla="*/ 3304 h 504955"/>
                      <a:gd name="connsiteX15" fmla="*/ 403223 w 524203"/>
                      <a:gd name="connsiteY15" fmla="*/ 129510 h 504955"/>
                      <a:gd name="connsiteX16" fmla="*/ 518333 w 524203"/>
                      <a:gd name="connsiteY16" fmla="*/ 57279 h 504955"/>
                      <a:gd name="connsiteX17" fmla="*/ 357990 w 524203"/>
                      <a:gd name="connsiteY17" fmla="*/ 24734 h 504955"/>
                      <a:gd name="connsiteX18" fmla="*/ 317508 w 524203"/>
                      <a:gd name="connsiteY18" fmla="*/ 134272 h 504955"/>
                      <a:gd name="connsiteX19" fmla="*/ 170668 w 524203"/>
                      <a:gd name="connsiteY19" fmla="*/ 98556 h 504955"/>
                      <a:gd name="connsiteX20" fmla="*/ 90493 w 524203"/>
                      <a:gd name="connsiteY20" fmla="*/ 150943 h 504955"/>
                      <a:gd name="connsiteX21" fmla="*/ 42068 w 524203"/>
                      <a:gd name="connsiteY21" fmla="*/ 482730 h 504955"/>
                      <a:gd name="connsiteX22" fmla="*/ 0 w 524203"/>
                      <a:gd name="connsiteY22" fmla="*/ 482730 h 504955"/>
                      <a:gd name="connsiteX0" fmla="*/ 0 w 524203"/>
                      <a:gd name="connsiteY0" fmla="*/ 482730 h 504955"/>
                      <a:gd name="connsiteX1" fmla="*/ 77793 w 524203"/>
                      <a:gd name="connsiteY1" fmla="*/ 141418 h 504955"/>
                      <a:gd name="connsiteX2" fmla="*/ 179393 w 524203"/>
                      <a:gd name="connsiteY2" fmla="*/ 70774 h 504955"/>
                      <a:gd name="connsiteX3" fmla="*/ 307983 w 524203"/>
                      <a:gd name="connsiteY3" fmla="*/ 110459 h 504955"/>
                      <a:gd name="connsiteX4" fmla="*/ 357983 w 524203"/>
                      <a:gd name="connsiteY4" fmla="*/ 5682 h 504955"/>
                      <a:gd name="connsiteX5" fmla="*/ 488960 w 524203"/>
                      <a:gd name="connsiteY5" fmla="*/ 58867 h 504955"/>
                      <a:gd name="connsiteX6" fmla="*/ 400844 w 524203"/>
                      <a:gd name="connsiteY6" fmla="*/ 98556 h 504955"/>
                      <a:gd name="connsiteX7" fmla="*/ 279406 w 524203"/>
                      <a:gd name="connsiteY7" fmla="*/ 22356 h 504955"/>
                      <a:gd name="connsiteX8" fmla="*/ 216701 w 524203"/>
                      <a:gd name="connsiteY8" fmla="*/ 177139 h 504955"/>
                      <a:gd name="connsiteX9" fmla="*/ 80965 w 524203"/>
                      <a:gd name="connsiteY9" fmla="*/ 93794 h 504955"/>
                      <a:gd name="connsiteX10" fmla="*/ 69854 w 524203"/>
                      <a:gd name="connsiteY10" fmla="*/ 504955 h 504955"/>
                      <a:gd name="connsiteX11" fmla="*/ 53187 w 524203"/>
                      <a:gd name="connsiteY11" fmla="*/ 501780 h 504955"/>
                      <a:gd name="connsiteX12" fmla="*/ 58740 w 524203"/>
                      <a:gd name="connsiteY12" fmla="*/ 84269 h 504955"/>
                      <a:gd name="connsiteX13" fmla="*/ 192090 w 524203"/>
                      <a:gd name="connsiteY13" fmla="*/ 161262 h 504955"/>
                      <a:gd name="connsiteX14" fmla="*/ 269881 w 524203"/>
                      <a:gd name="connsiteY14" fmla="*/ 3304 h 504955"/>
                      <a:gd name="connsiteX15" fmla="*/ 403223 w 524203"/>
                      <a:gd name="connsiteY15" fmla="*/ 129510 h 504955"/>
                      <a:gd name="connsiteX16" fmla="*/ 518333 w 524203"/>
                      <a:gd name="connsiteY16" fmla="*/ 57279 h 504955"/>
                      <a:gd name="connsiteX17" fmla="*/ 372277 w 524203"/>
                      <a:gd name="connsiteY17" fmla="*/ 22352 h 504955"/>
                      <a:gd name="connsiteX18" fmla="*/ 317508 w 524203"/>
                      <a:gd name="connsiteY18" fmla="*/ 134272 h 504955"/>
                      <a:gd name="connsiteX19" fmla="*/ 170668 w 524203"/>
                      <a:gd name="connsiteY19" fmla="*/ 98556 h 504955"/>
                      <a:gd name="connsiteX20" fmla="*/ 90493 w 524203"/>
                      <a:gd name="connsiteY20" fmla="*/ 150943 h 504955"/>
                      <a:gd name="connsiteX21" fmla="*/ 42068 w 524203"/>
                      <a:gd name="connsiteY21" fmla="*/ 482730 h 504955"/>
                      <a:gd name="connsiteX22" fmla="*/ 0 w 524203"/>
                      <a:gd name="connsiteY22" fmla="*/ 482730 h 504955"/>
                      <a:gd name="connsiteX0" fmla="*/ 0 w 524203"/>
                      <a:gd name="connsiteY0" fmla="*/ 482730 h 504955"/>
                      <a:gd name="connsiteX1" fmla="*/ 77793 w 524203"/>
                      <a:gd name="connsiteY1" fmla="*/ 141418 h 504955"/>
                      <a:gd name="connsiteX2" fmla="*/ 179393 w 524203"/>
                      <a:gd name="connsiteY2" fmla="*/ 70774 h 504955"/>
                      <a:gd name="connsiteX3" fmla="*/ 307983 w 524203"/>
                      <a:gd name="connsiteY3" fmla="*/ 110459 h 504955"/>
                      <a:gd name="connsiteX4" fmla="*/ 362746 w 524203"/>
                      <a:gd name="connsiteY4" fmla="*/ 3301 h 504955"/>
                      <a:gd name="connsiteX5" fmla="*/ 488960 w 524203"/>
                      <a:gd name="connsiteY5" fmla="*/ 58867 h 504955"/>
                      <a:gd name="connsiteX6" fmla="*/ 400844 w 524203"/>
                      <a:gd name="connsiteY6" fmla="*/ 98556 h 504955"/>
                      <a:gd name="connsiteX7" fmla="*/ 279406 w 524203"/>
                      <a:gd name="connsiteY7" fmla="*/ 22356 h 504955"/>
                      <a:gd name="connsiteX8" fmla="*/ 216701 w 524203"/>
                      <a:gd name="connsiteY8" fmla="*/ 177139 h 504955"/>
                      <a:gd name="connsiteX9" fmla="*/ 80965 w 524203"/>
                      <a:gd name="connsiteY9" fmla="*/ 93794 h 504955"/>
                      <a:gd name="connsiteX10" fmla="*/ 69854 w 524203"/>
                      <a:gd name="connsiteY10" fmla="*/ 504955 h 504955"/>
                      <a:gd name="connsiteX11" fmla="*/ 53187 w 524203"/>
                      <a:gd name="connsiteY11" fmla="*/ 501780 h 504955"/>
                      <a:gd name="connsiteX12" fmla="*/ 58740 w 524203"/>
                      <a:gd name="connsiteY12" fmla="*/ 84269 h 504955"/>
                      <a:gd name="connsiteX13" fmla="*/ 192090 w 524203"/>
                      <a:gd name="connsiteY13" fmla="*/ 161262 h 504955"/>
                      <a:gd name="connsiteX14" fmla="*/ 269881 w 524203"/>
                      <a:gd name="connsiteY14" fmla="*/ 3304 h 504955"/>
                      <a:gd name="connsiteX15" fmla="*/ 403223 w 524203"/>
                      <a:gd name="connsiteY15" fmla="*/ 129510 h 504955"/>
                      <a:gd name="connsiteX16" fmla="*/ 518333 w 524203"/>
                      <a:gd name="connsiteY16" fmla="*/ 57279 h 504955"/>
                      <a:gd name="connsiteX17" fmla="*/ 372277 w 524203"/>
                      <a:gd name="connsiteY17" fmla="*/ 22352 h 504955"/>
                      <a:gd name="connsiteX18" fmla="*/ 317508 w 524203"/>
                      <a:gd name="connsiteY18" fmla="*/ 134272 h 504955"/>
                      <a:gd name="connsiteX19" fmla="*/ 170668 w 524203"/>
                      <a:gd name="connsiteY19" fmla="*/ 98556 h 504955"/>
                      <a:gd name="connsiteX20" fmla="*/ 90493 w 524203"/>
                      <a:gd name="connsiteY20" fmla="*/ 150943 h 504955"/>
                      <a:gd name="connsiteX21" fmla="*/ 42068 w 524203"/>
                      <a:gd name="connsiteY21" fmla="*/ 482730 h 504955"/>
                      <a:gd name="connsiteX22" fmla="*/ 0 w 524203"/>
                      <a:gd name="connsiteY22" fmla="*/ 482730 h 504955"/>
                      <a:gd name="connsiteX0" fmla="*/ 0 w 524203"/>
                      <a:gd name="connsiteY0" fmla="*/ 482730 h 504955"/>
                      <a:gd name="connsiteX1" fmla="*/ 77793 w 524203"/>
                      <a:gd name="connsiteY1" fmla="*/ 141418 h 504955"/>
                      <a:gd name="connsiteX2" fmla="*/ 179393 w 524203"/>
                      <a:gd name="connsiteY2" fmla="*/ 70774 h 504955"/>
                      <a:gd name="connsiteX3" fmla="*/ 307983 w 524203"/>
                      <a:gd name="connsiteY3" fmla="*/ 110459 h 504955"/>
                      <a:gd name="connsiteX4" fmla="*/ 362746 w 524203"/>
                      <a:gd name="connsiteY4" fmla="*/ 3301 h 504955"/>
                      <a:gd name="connsiteX5" fmla="*/ 488960 w 524203"/>
                      <a:gd name="connsiteY5" fmla="*/ 58867 h 504955"/>
                      <a:gd name="connsiteX6" fmla="*/ 393701 w 524203"/>
                      <a:gd name="connsiteY6" fmla="*/ 81887 h 504955"/>
                      <a:gd name="connsiteX7" fmla="*/ 279406 w 524203"/>
                      <a:gd name="connsiteY7" fmla="*/ 22356 h 504955"/>
                      <a:gd name="connsiteX8" fmla="*/ 216701 w 524203"/>
                      <a:gd name="connsiteY8" fmla="*/ 177139 h 504955"/>
                      <a:gd name="connsiteX9" fmla="*/ 80965 w 524203"/>
                      <a:gd name="connsiteY9" fmla="*/ 93794 h 504955"/>
                      <a:gd name="connsiteX10" fmla="*/ 69854 w 524203"/>
                      <a:gd name="connsiteY10" fmla="*/ 504955 h 504955"/>
                      <a:gd name="connsiteX11" fmla="*/ 53187 w 524203"/>
                      <a:gd name="connsiteY11" fmla="*/ 501780 h 504955"/>
                      <a:gd name="connsiteX12" fmla="*/ 58740 w 524203"/>
                      <a:gd name="connsiteY12" fmla="*/ 84269 h 504955"/>
                      <a:gd name="connsiteX13" fmla="*/ 192090 w 524203"/>
                      <a:gd name="connsiteY13" fmla="*/ 161262 h 504955"/>
                      <a:gd name="connsiteX14" fmla="*/ 269881 w 524203"/>
                      <a:gd name="connsiteY14" fmla="*/ 3304 h 504955"/>
                      <a:gd name="connsiteX15" fmla="*/ 403223 w 524203"/>
                      <a:gd name="connsiteY15" fmla="*/ 129510 h 504955"/>
                      <a:gd name="connsiteX16" fmla="*/ 518333 w 524203"/>
                      <a:gd name="connsiteY16" fmla="*/ 57279 h 504955"/>
                      <a:gd name="connsiteX17" fmla="*/ 372277 w 524203"/>
                      <a:gd name="connsiteY17" fmla="*/ 22352 h 504955"/>
                      <a:gd name="connsiteX18" fmla="*/ 317508 w 524203"/>
                      <a:gd name="connsiteY18" fmla="*/ 134272 h 504955"/>
                      <a:gd name="connsiteX19" fmla="*/ 170668 w 524203"/>
                      <a:gd name="connsiteY19" fmla="*/ 98556 h 504955"/>
                      <a:gd name="connsiteX20" fmla="*/ 90493 w 524203"/>
                      <a:gd name="connsiteY20" fmla="*/ 150943 h 504955"/>
                      <a:gd name="connsiteX21" fmla="*/ 42068 w 524203"/>
                      <a:gd name="connsiteY21" fmla="*/ 482730 h 504955"/>
                      <a:gd name="connsiteX22" fmla="*/ 0 w 524203"/>
                      <a:gd name="connsiteY22" fmla="*/ 482730 h 504955"/>
                      <a:gd name="connsiteX0" fmla="*/ 0 w 523626"/>
                      <a:gd name="connsiteY0" fmla="*/ 483432 h 505657"/>
                      <a:gd name="connsiteX1" fmla="*/ 77793 w 523626"/>
                      <a:gd name="connsiteY1" fmla="*/ 142120 h 505657"/>
                      <a:gd name="connsiteX2" fmla="*/ 179393 w 523626"/>
                      <a:gd name="connsiteY2" fmla="*/ 71476 h 505657"/>
                      <a:gd name="connsiteX3" fmla="*/ 307983 w 523626"/>
                      <a:gd name="connsiteY3" fmla="*/ 111161 h 505657"/>
                      <a:gd name="connsiteX4" fmla="*/ 362746 w 523626"/>
                      <a:gd name="connsiteY4" fmla="*/ 4003 h 505657"/>
                      <a:gd name="connsiteX5" fmla="*/ 488960 w 523626"/>
                      <a:gd name="connsiteY5" fmla="*/ 59569 h 505657"/>
                      <a:gd name="connsiteX6" fmla="*/ 393701 w 523626"/>
                      <a:gd name="connsiteY6" fmla="*/ 82589 h 505657"/>
                      <a:gd name="connsiteX7" fmla="*/ 279406 w 523626"/>
                      <a:gd name="connsiteY7" fmla="*/ 23058 h 505657"/>
                      <a:gd name="connsiteX8" fmla="*/ 216701 w 523626"/>
                      <a:gd name="connsiteY8" fmla="*/ 177841 h 505657"/>
                      <a:gd name="connsiteX9" fmla="*/ 80965 w 523626"/>
                      <a:gd name="connsiteY9" fmla="*/ 94496 h 505657"/>
                      <a:gd name="connsiteX10" fmla="*/ 69854 w 523626"/>
                      <a:gd name="connsiteY10" fmla="*/ 505657 h 505657"/>
                      <a:gd name="connsiteX11" fmla="*/ 53187 w 523626"/>
                      <a:gd name="connsiteY11" fmla="*/ 502482 h 505657"/>
                      <a:gd name="connsiteX12" fmla="*/ 58740 w 523626"/>
                      <a:gd name="connsiteY12" fmla="*/ 84971 h 505657"/>
                      <a:gd name="connsiteX13" fmla="*/ 192090 w 523626"/>
                      <a:gd name="connsiteY13" fmla="*/ 161964 h 505657"/>
                      <a:gd name="connsiteX14" fmla="*/ 269881 w 523626"/>
                      <a:gd name="connsiteY14" fmla="*/ 4006 h 505657"/>
                      <a:gd name="connsiteX15" fmla="*/ 388936 w 523626"/>
                      <a:gd name="connsiteY15" fmla="*/ 101637 h 505657"/>
                      <a:gd name="connsiteX16" fmla="*/ 518333 w 523626"/>
                      <a:gd name="connsiteY16" fmla="*/ 57981 h 505657"/>
                      <a:gd name="connsiteX17" fmla="*/ 372277 w 523626"/>
                      <a:gd name="connsiteY17" fmla="*/ 23054 h 505657"/>
                      <a:gd name="connsiteX18" fmla="*/ 317508 w 523626"/>
                      <a:gd name="connsiteY18" fmla="*/ 134974 h 505657"/>
                      <a:gd name="connsiteX19" fmla="*/ 170668 w 523626"/>
                      <a:gd name="connsiteY19" fmla="*/ 99258 h 505657"/>
                      <a:gd name="connsiteX20" fmla="*/ 90493 w 523626"/>
                      <a:gd name="connsiteY20" fmla="*/ 151645 h 505657"/>
                      <a:gd name="connsiteX21" fmla="*/ 42068 w 523626"/>
                      <a:gd name="connsiteY21" fmla="*/ 483432 h 505657"/>
                      <a:gd name="connsiteX22" fmla="*/ 0 w 523626"/>
                      <a:gd name="connsiteY22" fmla="*/ 483432 h 505657"/>
                      <a:gd name="connsiteX0" fmla="*/ 0 w 523626"/>
                      <a:gd name="connsiteY0" fmla="*/ 483432 h 505657"/>
                      <a:gd name="connsiteX1" fmla="*/ 77793 w 523626"/>
                      <a:gd name="connsiteY1" fmla="*/ 142120 h 505657"/>
                      <a:gd name="connsiteX2" fmla="*/ 179393 w 523626"/>
                      <a:gd name="connsiteY2" fmla="*/ 71476 h 505657"/>
                      <a:gd name="connsiteX3" fmla="*/ 307983 w 523626"/>
                      <a:gd name="connsiteY3" fmla="*/ 111161 h 505657"/>
                      <a:gd name="connsiteX4" fmla="*/ 362746 w 523626"/>
                      <a:gd name="connsiteY4" fmla="*/ 4003 h 505657"/>
                      <a:gd name="connsiteX5" fmla="*/ 453245 w 523626"/>
                      <a:gd name="connsiteY5" fmla="*/ 57188 h 505657"/>
                      <a:gd name="connsiteX6" fmla="*/ 393701 w 523626"/>
                      <a:gd name="connsiteY6" fmla="*/ 82589 h 505657"/>
                      <a:gd name="connsiteX7" fmla="*/ 279406 w 523626"/>
                      <a:gd name="connsiteY7" fmla="*/ 23058 h 505657"/>
                      <a:gd name="connsiteX8" fmla="*/ 216701 w 523626"/>
                      <a:gd name="connsiteY8" fmla="*/ 177841 h 505657"/>
                      <a:gd name="connsiteX9" fmla="*/ 80965 w 523626"/>
                      <a:gd name="connsiteY9" fmla="*/ 94496 h 505657"/>
                      <a:gd name="connsiteX10" fmla="*/ 69854 w 523626"/>
                      <a:gd name="connsiteY10" fmla="*/ 505657 h 505657"/>
                      <a:gd name="connsiteX11" fmla="*/ 53187 w 523626"/>
                      <a:gd name="connsiteY11" fmla="*/ 502482 h 505657"/>
                      <a:gd name="connsiteX12" fmla="*/ 58740 w 523626"/>
                      <a:gd name="connsiteY12" fmla="*/ 84971 h 505657"/>
                      <a:gd name="connsiteX13" fmla="*/ 192090 w 523626"/>
                      <a:gd name="connsiteY13" fmla="*/ 161964 h 505657"/>
                      <a:gd name="connsiteX14" fmla="*/ 269881 w 523626"/>
                      <a:gd name="connsiteY14" fmla="*/ 4006 h 505657"/>
                      <a:gd name="connsiteX15" fmla="*/ 388936 w 523626"/>
                      <a:gd name="connsiteY15" fmla="*/ 101637 h 505657"/>
                      <a:gd name="connsiteX16" fmla="*/ 518333 w 523626"/>
                      <a:gd name="connsiteY16" fmla="*/ 57981 h 505657"/>
                      <a:gd name="connsiteX17" fmla="*/ 372277 w 523626"/>
                      <a:gd name="connsiteY17" fmla="*/ 23054 h 505657"/>
                      <a:gd name="connsiteX18" fmla="*/ 317508 w 523626"/>
                      <a:gd name="connsiteY18" fmla="*/ 134974 h 505657"/>
                      <a:gd name="connsiteX19" fmla="*/ 170668 w 523626"/>
                      <a:gd name="connsiteY19" fmla="*/ 99258 h 505657"/>
                      <a:gd name="connsiteX20" fmla="*/ 90493 w 523626"/>
                      <a:gd name="connsiteY20" fmla="*/ 151645 h 505657"/>
                      <a:gd name="connsiteX21" fmla="*/ 42068 w 523626"/>
                      <a:gd name="connsiteY21" fmla="*/ 483432 h 505657"/>
                      <a:gd name="connsiteX22" fmla="*/ 0 w 523626"/>
                      <a:gd name="connsiteY22" fmla="*/ 483432 h 505657"/>
                      <a:gd name="connsiteX0" fmla="*/ 0 w 469858"/>
                      <a:gd name="connsiteY0" fmla="*/ 483432 h 505657"/>
                      <a:gd name="connsiteX1" fmla="*/ 77793 w 469858"/>
                      <a:gd name="connsiteY1" fmla="*/ 142120 h 505657"/>
                      <a:gd name="connsiteX2" fmla="*/ 179393 w 469858"/>
                      <a:gd name="connsiteY2" fmla="*/ 71476 h 505657"/>
                      <a:gd name="connsiteX3" fmla="*/ 307983 w 469858"/>
                      <a:gd name="connsiteY3" fmla="*/ 111161 h 505657"/>
                      <a:gd name="connsiteX4" fmla="*/ 362746 w 469858"/>
                      <a:gd name="connsiteY4" fmla="*/ 4003 h 505657"/>
                      <a:gd name="connsiteX5" fmla="*/ 453245 w 469858"/>
                      <a:gd name="connsiteY5" fmla="*/ 57188 h 505657"/>
                      <a:gd name="connsiteX6" fmla="*/ 393701 w 469858"/>
                      <a:gd name="connsiteY6" fmla="*/ 82589 h 505657"/>
                      <a:gd name="connsiteX7" fmla="*/ 279406 w 469858"/>
                      <a:gd name="connsiteY7" fmla="*/ 23058 h 505657"/>
                      <a:gd name="connsiteX8" fmla="*/ 216701 w 469858"/>
                      <a:gd name="connsiteY8" fmla="*/ 177841 h 505657"/>
                      <a:gd name="connsiteX9" fmla="*/ 80965 w 469858"/>
                      <a:gd name="connsiteY9" fmla="*/ 94496 h 505657"/>
                      <a:gd name="connsiteX10" fmla="*/ 69854 w 469858"/>
                      <a:gd name="connsiteY10" fmla="*/ 505657 h 505657"/>
                      <a:gd name="connsiteX11" fmla="*/ 53187 w 469858"/>
                      <a:gd name="connsiteY11" fmla="*/ 502482 h 505657"/>
                      <a:gd name="connsiteX12" fmla="*/ 58740 w 469858"/>
                      <a:gd name="connsiteY12" fmla="*/ 84971 h 505657"/>
                      <a:gd name="connsiteX13" fmla="*/ 192090 w 469858"/>
                      <a:gd name="connsiteY13" fmla="*/ 161964 h 505657"/>
                      <a:gd name="connsiteX14" fmla="*/ 269881 w 469858"/>
                      <a:gd name="connsiteY14" fmla="*/ 4006 h 505657"/>
                      <a:gd name="connsiteX15" fmla="*/ 388936 w 469858"/>
                      <a:gd name="connsiteY15" fmla="*/ 101637 h 505657"/>
                      <a:gd name="connsiteX16" fmla="*/ 461186 w 469858"/>
                      <a:gd name="connsiteY16" fmla="*/ 55599 h 505657"/>
                      <a:gd name="connsiteX17" fmla="*/ 372277 w 469858"/>
                      <a:gd name="connsiteY17" fmla="*/ 23054 h 505657"/>
                      <a:gd name="connsiteX18" fmla="*/ 317508 w 469858"/>
                      <a:gd name="connsiteY18" fmla="*/ 134974 h 505657"/>
                      <a:gd name="connsiteX19" fmla="*/ 170668 w 469858"/>
                      <a:gd name="connsiteY19" fmla="*/ 99258 h 505657"/>
                      <a:gd name="connsiteX20" fmla="*/ 90493 w 469858"/>
                      <a:gd name="connsiteY20" fmla="*/ 151645 h 505657"/>
                      <a:gd name="connsiteX21" fmla="*/ 42068 w 469858"/>
                      <a:gd name="connsiteY21" fmla="*/ 483432 h 505657"/>
                      <a:gd name="connsiteX22" fmla="*/ 0 w 469858"/>
                      <a:gd name="connsiteY22" fmla="*/ 483432 h 505657"/>
                      <a:gd name="connsiteX0" fmla="*/ 0 w 461749"/>
                      <a:gd name="connsiteY0" fmla="*/ 483432 h 505657"/>
                      <a:gd name="connsiteX1" fmla="*/ 77793 w 461749"/>
                      <a:gd name="connsiteY1" fmla="*/ 142120 h 505657"/>
                      <a:gd name="connsiteX2" fmla="*/ 179393 w 461749"/>
                      <a:gd name="connsiteY2" fmla="*/ 71476 h 505657"/>
                      <a:gd name="connsiteX3" fmla="*/ 307983 w 461749"/>
                      <a:gd name="connsiteY3" fmla="*/ 111161 h 505657"/>
                      <a:gd name="connsiteX4" fmla="*/ 362746 w 461749"/>
                      <a:gd name="connsiteY4" fmla="*/ 4003 h 505657"/>
                      <a:gd name="connsiteX5" fmla="*/ 453245 w 461749"/>
                      <a:gd name="connsiteY5" fmla="*/ 57188 h 505657"/>
                      <a:gd name="connsiteX6" fmla="*/ 393701 w 461749"/>
                      <a:gd name="connsiteY6" fmla="*/ 82589 h 505657"/>
                      <a:gd name="connsiteX7" fmla="*/ 279406 w 461749"/>
                      <a:gd name="connsiteY7" fmla="*/ 23058 h 505657"/>
                      <a:gd name="connsiteX8" fmla="*/ 216701 w 461749"/>
                      <a:gd name="connsiteY8" fmla="*/ 177841 h 505657"/>
                      <a:gd name="connsiteX9" fmla="*/ 80965 w 461749"/>
                      <a:gd name="connsiteY9" fmla="*/ 94496 h 505657"/>
                      <a:gd name="connsiteX10" fmla="*/ 69854 w 461749"/>
                      <a:gd name="connsiteY10" fmla="*/ 505657 h 505657"/>
                      <a:gd name="connsiteX11" fmla="*/ 53187 w 461749"/>
                      <a:gd name="connsiteY11" fmla="*/ 502482 h 505657"/>
                      <a:gd name="connsiteX12" fmla="*/ 58740 w 461749"/>
                      <a:gd name="connsiteY12" fmla="*/ 84971 h 505657"/>
                      <a:gd name="connsiteX13" fmla="*/ 192090 w 461749"/>
                      <a:gd name="connsiteY13" fmla="*/ 161964 h 505657"/>
                      <a:gd name="connsiteX14" fmla="*/ 269881 w 461749"/>
                      <a:gd name="connsiteY14" fmla="*/ 4006 h 505657"/>
                      <a:gd name="connsiteX15" fmla="*/ 388936 w 461749"/>
                      <a:gd name="connsiteY15" fmla="*/ 101637 h 505657"/>
                      <a:gd name="connsiteX16" fmla="*/ 461186 w 461749"/>
                      <a:gd name="connsiteY16" fmla="*/ 55599 h 505657"/>
                      <a:gd name="connsiteX17" fmla="*/ 372277 w 461749"/>
                      <a:gd name="connsiteY17" fmla="*/ 23054 h 505657"/>
                      <a:gd name="connsiteX18" fmla="*/ 317508 w 461749"/>
                      <a:gd name="connsiteY18" fmla="*/ 134974 h 505657"/>
                      <a:gd name="connsiteX19" fmla="*/ 170668 w 461749"/>
                      <a:gd name="connsiteY19" fmla="*/ 99258 h 505657"/>
                      <a:gd name="connsiteX20" fmla="*/ 90493 w 461749"/>
                      <a:gd name="connsiteY20" fmla="*/ 151645 h 505657"/>
                      <a:gd name="connsiteX21" fmla="*/ 42068 w 461749"/>
                      <a:gd name="connsiteY21" fmla="*/ 483432 h 505657"/>
                      <a:gd name="connsiteX22" fmla="*/ 0 w 461749"/>
                      <a:gd name="connsiteY22" fmla="*/ 483432 h 505657"/>
                      <a:gd name="connsiteX0" fmla="*/ 0 w 461749"/>
                      <a:gd name="connsiteY0" fmla="*/ 483432 h 505657"/>
                      <a:gd name="connsiteX1" fmla="*/ 77793 w 461749"/>
                      <a:gd name="connsiteY1" fmla="*/ 142120 h 505657"/>
                      <a:gd name="connsiteX2" fmla="*/ 179393 w 461749"/>
                      <a:gd name="connsiteY2" fmla="*/ 71476 h 505657"/>
                      <a:gd name="connsiteX3" fmla="*/ 307983 w 461749"/>
                      <a:gd name="connsiteY3" fmla="*/ 111161 h 505657"/>
                      <a:gd name="connsiteX4" fmla="*/ 362746 w 461749"/>
                      <a:gd name="connsiteY4" fmla="*/ 4003 h 505657"/>
                      <a:gd name="connsiteX5" fmla="*/ 453245 w 461749"/>
                      <a:gd name="connsiteY5" fmla="*/ 57188 h 505657"/>
                      <a:gd name="connsiteX6" fmla="*/ 393701 w 461749"/>
                      <a:gd name="connsiteY6" fmla="*/ 82589 h 505657"/>
                      <a:gd name="connsiteX7" fmla="*/ 279406 w 461749"/>
                      <a:gd name="connsiteY7" fmla="*/ 23058 h 505657"/>
                      <a:gd name="connsiteX8" fmla="*/ 216701 w 461749"/>
                      <a:gd name="connsiteY8" fmla="*/ 177841 h 505657"/>
                      <a:gd name="connsiteX9" fmla="*/ 80965 w 461749"/>
                      <a:gd name="connsiteY9" fmla="*/ 94496 h 505657"/>
                      <a:gd name="connsiteX10" fmla="*/ 69854 w 461749"/>
                      <a:gd name="connsiteY10" fmla="*/ 505657 h 505657"/>
                      <a:gd name="connsiteX11" fmla="*/ 53187 w 461749"/>
                      <a:gd name="connsiteY11" fmla="*/ 502482 h 505657"/>
                      <a:gd name="connsiteX12" fmla="*/ 58740 w 461749"/>
                      <a:gd name="connsiteY12" fmla="*/ 84971 h 505657"/>
                      <a:gd name="connsiteX13" fmla="*/ 192090 w 461749"/>
                      <a:gd name="connsiteY13" fmla="*/ 161964 h 505657"/>
                      <a:gd name="connsiteX14" fmla="*/ 269881 w 461749"/>
                      <a:gd name="connsiteY14" fmla="*/ 4006 h 505657"/>
                      <a:gd name="connsiteX15" fmla="*/ 388936 w 461749"/>
                      <a:gd name="connsiteY15" fmla="*/ 101637 h 505657"/>
                      <a:gd name="connsiteX16" fmla="*/ 461186 w 461749"/>
                      <a:gd name="connsiteY16" fmla="*/ 55599 h 505657"/>
                      <a:gd name="connsiteX17" fmla="*/ 372277 w 461749"/>
                      <a:gd name="connsiteY17" fmla="*/ 23054 h 505657"/>
                      <a:gd name="connsiteX18" fmla="*/ 317508 w 461749"/>
                      <a:gd name="connsiteY18" fmla="*/ 134974 h 505657"/>
                      <a:gd name="connsiteX19" fmla="*/ 170668 w 461749"/>
                      <a:gd name="connsiteY19" fmla="*/ 99258 h 505657"/>
                      <a:gd name="connsiteX20" fmla="*/ 90493 w 461749"/>
                      <a:gd name="connsiteY20" fmla="*/ 151645 h 505657"/>
                      <a:gd name="connsiteX21" fmla="*/ 42068 w 461749"/>
                      <a:gd name="connsiteY21" fmla="*/ 483432 h 505657"/>
                      <a:gd name="connsiteX22" fmla="*/ 0 w 461749"/>
                      <a:gd name="connsiteY22" fmla="*/ 483432 h 505657"/>
                      <a:gd name="connsiteX0" fmla="*/ 0 w 466455"/>
                      <a:gd name="connsiteY0" fmla="*/ 483432 h 505657"/>
                      <a:gd name="connsiteX1" fmla="*/ 77793 w 466455"/>
                      <a:gd name="connsiteY1" fmla="*/ 142120 h 505657"/>
                      <a:gd name="connsiteX2" fmla="*/ 179393 w 466455"/>
                      <a:gd name="connsiteY2" fmla="*/ 71476 h 505657"/>
                      <a:gd name="connsiteX3" fmla="*/ 307983 w 466455"/>
                      <a:gd name="connsiteY3" fmla="*/ 111161 h 505657"/>
                      <a:gd name="connsiteX4" fmla="*/ 362746 w 466455"/>
                      <a:gd name="connsiteY4" fmla="*/ 4003 h 505657"/>
                      <a:gd name="connsiteX5" fmla="*/ 453245 w 466455"/>
                      <a:gd name="connsiteY5" fmla="*/ 57188 h 505657"/>
                      <a:gd name="connsiteX6" fmla="*/ 393701 w 466455"/>
                      <a:gd name="connsiteY6" fmla="*/ 82589 h 505657"/>
                      <a:gd name="connsiteX7" fmla="*/ 279406 w 466455"/>
                      <a:gd name="connsiteY7" fmla="*/ 23058 h 505657"/>
                      <a:gd name="connsiteX8" fmla="*/ 216701 w 466455"/>
                      <a:gd name="connsiteY8" fmla="*/ 177841 h 505657"/>
                      <a:gd name="connsiteX9" fmla="*/ 80965 w 466455"/>
                      <a:gd name="connsiteY9" fmla="*/ 94496 h 505657"/>
                      <a:gd name="connsiteX10" fmla="*/ 69854 w 466455"/>
                      <a:gd name="connsiteY10" fmla="*/ 505657 h 505657"/>
                      <a:gd name="connsiteX11" fmla="*/ 53187 w 466455"/>
                      <a:gd name="connsiteY11" fmla="*/ 502482 h 505657"/>
                      <a:gd name="connsiteX12" fmla="*/ 58740 w 466455"/>
                      <a:gd name="connsiteY12" fmla="*/ 84971 h 505657"/>
                      <a:gd name="connsiteX13" fmla="*/ 192090 w 466455"/>
                      <a:gd name="connsiteY13" fmla="*/ 161964 h 505657"/>
                      <a:gd name="connsiteX14" fmla="*/ 269881 w 466455"/>
                      <a:gd name="connsiteY14" fmla="*/ 4006 h 505657"/>
                      <a:gd name="connsiteX15" fmla="*/ 388936 w 466455"/>
                      <a:gd name="connsiteY15" fmla="*/ 101637 h 505657"/>
                      <a:gd name="connsiteX16" fmla="*/ 465949 w 466455"/>
                      <a:gd name="connsiteY16" fmla="*/ 57980 h 505657"/>
                      <a:gd name="connsiteX17" fmla="*/ 372277 w 466455"/>
                      <a:gd name="connsiteY17" fmla="*/ 23054 h 505657"/>
                      <a:gd name="connsiteX18" fmla="*/ 317508 w 466455"/>
                      <a:gd name="connsiteY18" fmla="*/ 134974 h 505657"/>
                      <a:gd name="connsiteX19" fmla="*/ 170668 w 466455"/>
                      <a:gd name="connsiteY19" fmla="*/ 99258 h 505657"/>
                      <a:gd name="connsiteX20" fmla="*/ 90493 w 466455"/>
                      <a:gd name="connsiteY20" fmla="*/ 151645 h 505657"/>
                      <a:gd name="connsiteX21" fmla="*/ 42068 w 466455"/>
                      <a:gd name="connsiteY21" fmla="*/ 483432 h 505657"/>
                      <a:gd name="connsiteX22" fmla="*/ 0 w 466455"/>
                      <a:gd name="connsiteY22" fmla="*/ 483432 h 505657"/>
                      <a:gd name="connsiteX0" fmla="*/ 0 w 466455"/>
                      <a:gd name="connsiteY0" fmla="*/ 483432 h 505657"/>
                      <a:gd name="connsiteX1" fmla="*/ 77793 w 466455"/>
                      <a:gd name="connsiteY1" fmla="*/ 142120 h 505657"/>
                      <a:gd name="connsiteX2" fmla="*/ 179393 w 466455"/>
                      <a:gd name="connsiteY2" fmla="*/ 71476 h 505657"/>
                      <a:gd name="connsiteX3" fmla="*/ 307983 w 466455"/>
                      <a:gd name="connsiteY3" fmla="*/ 111161 h 505657"/>
                      <a:gd name="connsiteX4" fmla="*/ 362746 w 466455"/>
                      <a:gd name="connsiteY4" fmla="*/ 4003 h 505657"/>
                      <a:gd name="connsiteX5" fmla="*/ 453245 w 466455"/>
                      <a:gd name="connsiteY5" fmla="*/ 57188 h 505657"/>
                      <a:gd name="connsiteX6" fmla="*/ 393701 w 466455"/>
                      <a:gd name="connsiteY6" fmla="*/ 82589 h 505657"/>
                      <a:gd name="connsiteX7" fmla="*/ 279406 w 466455"/>
                      <a:gd name="connsiteY7" fmla="*/ 23058 h 505657"/>
                      <a:gd name="connsiteX8" fmla="*/ 216701 w 466455"/>
                      <a:gd name="connsiteY8" fmla="*/ 177841 h 505657"/>
                      <a:gd name="connsiteX9" fmla="*/ 80965 w 466455"/>
                      <a:gd name="connsiteY9" fmla="*/ 94496 h 505657"/>
                      <a:gd name="connsiteX10" fmla="*/ 69854 w 466455"/>
                      <a:gd name="connsiteY10" fmla="*/ 505657 h 505657"/>
                      <a:gd name="connsiteX11" fmla="*/ 53187 w 466455"/>
                      <a:gd name="connsiteY11" fmla="*/ 502482 h 505657"/>
                      <a:gd name="connsiteX12" fmla="*/ 58740 w 466455"/>
                      <a:gd name="connsiteY12" fmla="*/ 84971 h 505657"/>
                      <a:gd name="connsiteX13" fmla="*/ 192090 w 466455"/>
                      <a:gd name="connsiteY13" fmla="*/ 161964 h 505657"/>
                      <a:gd name="connsiteX14" fmla="*/ 269881 w 466455"/>
                      <a:gd name="connsiteY14" fmla="*/ 4006 h 505657"/>
                      <a:gd name="connsiteX15" fmla="*/ 388936 w 466455"/>
                      <a:gd name="connsiteY15" fmla="*/ 101637 h 505657"/>
                      <a:gd name="connsiteX16" fmla="*/ 465949 w 466455"/>
                      <a:gd name="connsiteY16" fmla="*/ 57980 h 505657"/>
                      <a:gd name="connsiteX17" fmla="*/ 372277 w 466455"/>
                      <a:gd name="connsiteY17" fmla="*/ 23054 h 505657"/>
                      <a:gd name="connsiteX18" fmla="*/ 317508 w 466455"/>
                      <a:gd name="connsiteY18" fmla="*/ 134974 h 505657"/>
                      <a:gd name="connsiteX19" fmla="*/ 170668 w 466455"/>
                      <a:gd name="connsiteY19" fmla="*/ 99258 h 505657"/>
                      <a:gd name="connsiteX20" fmla="*/ 90493 w 466455"/>
                      <a:gd name="connsiteY20" fmla="*/ 151645 h 505657"/>
                      <a:gd name="connsiteX21" fmla="*/ 23018 w 466455"/>
                      <a:gd name="connsiteY21" fmla="*/ 488194 h 505657"/>
                      <a:gd name="connsiteX22" fmla="*/ 0 w 466455"/>
                      <a:gd name="connsiteY22" fmla="*/ 483432 h 505657"/>
                      <a:gd name="connsiteX0" fmla="*/ 0 w 466455"/>
                      <a:gd name="connsiteY0" fmla="*/ 483432 h 505657"/>
                      <a:gd name="connsiteX1" fmla="*/ 77793 w 466455"/>
                      <a:gd name="connsiteY1" fmla="*/ 142120 h 505657"/>
                      <a:gd name="connsiteX2" fmla="*/ 179393 w 466455"/>
                      <a:gd name="connsiteY2" fmla="*/ 71476 h 505657"/>
                      <a:gd name="connsiteX3" fmla="*/ 307983 w 466455"/>
                      <a:gd name="connsiteY3" fmla="*/ 111161 h 505657"/>
                      <a:gd name="connsiteX4" fmla="*/ 362746 w 466455"/>
                      <a:gd name="connsiteY4" fmla="*/ 4003 h 505657"/>
                      <a:gd name="connsiteX5" fmla="*/ 453245 w 466455"/>
                      <a:gd name="connsiteY5" fmla="*/ 57188 h 505657"/>
                      <a:gd name="connsiteX6" fmla="*/ 393701 w 466455"/>
                      <a:gd name="connsiteY6" fmla="*/ 82589 h 505657"/>
                      <a:gd name="connsiteX7" fmla="*/ 279406 w 466455"/>
                      <a:gd name="connsiteY7" fmla="*/ 23058 h 505657"/>
                      <a:gd name="connsiteX8" fmla="*/ 216701 w 466455"/>
                      <a:gd name="connsiteY8" fmla="*/ 177841 h 505657"/>
                      <a:gd name="connsiteX9" fmla="*/ 80965 w 466455"/>
                      <a:gd name="connsiteY9" fmla="*/ 94496 h 505657"/>
                      <a:gd name="connsiteX10" fmla="*/ 69854 w 466455"/>
                      <a:gd name="connsiteY10" fmla="*/ 505657 h 505657"/>
                      <a:gd name="connsiteX11" fmla="*/ 43662 w 466455"/>
                      <a:gd name="connsiteY11" fmla="*/ 485813 h 505657"/>
                      <a:gd name="connsiteX12" fmla="*/ 58740 w 466455"/>
                      <a:gd name="connsiteY12" fmla="*/ 84971 h 505657"/>
                      <a:gd name="connsiteX13" fmla="*/ 192090 w 466455"/>
                      <a:gd name="connsiteY13" fmla="*/ 161964 h 505657"/>
                      <a:gd name="connsiteX14" fmla="*/ 269881 w 466455"/>
                      <a:gd name="connsiteY14" fmla="*/ 4006 h 505657"/>
                      <a:gd name="connsiteX15" fmla="*/ 388936 w 466455"/>
                      <a:gd name="connsiteY15" fmla="*/ 101637 h 505657"/>
                      <a:gd name="connsiteX16" fmla="*/ 465949 w 466455"/>
                      <a:gd name="connsiteY16" fmla="*/ 57980 h 505657"/>
                      <a:gd name="connsiteX17" fmla="*/ 372277 w 466455"/>
                      <a:gd name="connsiteY17" fmla="*/ 23054 h 505657"/>
                      <a:gd name="connsiteX18" fmla="*/ 317508 w 466455"/>
                      <a:gd name="connsiteY18" fmla="*/ 134974 h 505657"/>
                      <a:gd name="connsiteX19" fmla="*/ 170668 w 466455"/>
                      <a:gd name="connsiteY19" fmla="*/ 99258 h 505657"/>
                      <a:gd name="connsiteX20" fmla="*/ 90493 w 466455"/>
                      <a:gd name="connsiteY20" fmla="*/ 151645 h 505657"/>
                      <a:gd name="connsiteX21" fmla="*/ 23018 w 466455"/>
                      <a:gd name="connsiteY21" fmla="*/ 488194 h 505657"/>
                      <a:gd name="connsiteX22" fmla="*/ 0 w 466455"/>
                      <a:gd name="connsiteY22" fmla="*/ 483432 h 505657"/>
                      <a:gd name="connsiteX0" fmla="*/ 0 w 466455"/>
                      <a:gd name="connsiteY0" fmla="*/ 483432 h 488988"/>
                      <a:gd name="connsiteX1" fmla="*/ 77793 w 466455"/>
                      <a:gd name="connsiteY1" fmla="*/ 142120 h 488988"/>
                      <a:gd name="connsiteX2" fmla="*/ 179393 w 466455"/>
                      <a:gd name="connsiteY2" fmla="*/ 71476 h 488988"/>
                      <a:gd name="connsiteX3" fmla="*/ 307983 w 466455"/>
                      <a:gd name="connsiteY3" fmla="*/ 111161 h 488988"/>
                      <a:gd name="connsiteX4" fmla="*/ 362746 w 466455"/>
                      <a:gd name="connsiteY4" fmla="*/ 4003 h 488988"/>
                      <a:gd name="connsiteX5" fmla="*/ 453245 w 466455"/>
                      <a:gd name="connsiteY5" fmla="*/ 57188 h 488988"/>
                      <a:gd name="connsiteX6" fmla="*/ 393701 w 466455"/>
                      <a:gd name="connsiteY6" fmla="*/ 82589 h 488988"/>
                      <a:gd name="connsiteX7" fmla="*/ 279406 w 466455"/>
                      <a:gd name="connsiteY7" fmla="*/ 23058 h 488988"/>
                      <a:gd name="connsiteX8" fmla="*/ 216701 w 466455"/>
                      <a:gd name="connsiteY8" fmla="*/ 177841 h 488988"/>
                      <a:gd name="connsiteX9" fmla="*/ 80965 w 466455"/>
                      <a:gd name="connsiteY9" fmla="*/ 94496 h 488988"/>
                      <a:gd name="connsiteX10" fmla="*/ 60329 w 466455"/>
                      <a:gd name="connsiteY10" fmla="*/ 488988 h 488988"/>
                      <a:gd name="connsiteX11" fmla="*/ 43662 w 466455"/>
                      <a:gd name="connsiteY11" fmla="*/ 485813 h 488988"/>
                      <a:gd name="connsiteX12" fmla="*/ 58740 w 466455"/>
                      <a:gd name="connsiteY12" fmla="*/ 84971 h 488988"/>
                      <a:gd name="connsiteX13" fmla="*/ 192090 w 466455"/>
                      <a:gd name="connsiteY13" fmla="*/ 161964 h 488988"/>
                      <a:gd name="connsiteX14" fmla="*/ 269881 w 466455"/>
                      <a:gd name="connsiteY14" fmla="*/ 4006 h 488988"/>
                      <a:gd name="connsiteX15" fmla="*/ 388936 w 466455"/>
                      <a:gd name="connsiteY15" fmla="*/ 101637 h 488988"/>
                      <a:gd name="connsiteX16" fmla="*/ 465949 w 466455"/>
                      <a:gd name="connsiteY16" fmla="*/ 57980 h 488988"/>
                      <a:gd name="connsiteX17" fmla="*/ 372277 w 466455"/>
                      <a:gd name="connsiteY17" fmla="*/ 23054 h 488988"/>
                      <a:gd name="connsiteX18" fmla="*/ 317508 w 466455"/>
                      <a:gd name="connsiteY18" fmla="*/ 134974 h 488988"/>
                      <a:gd name="connsiteX19" fmla="*/ 170668 w 466455"/>
                      <a:gd name="connsiteY19" fmla="*/ 99258 h 488988"/>
                      <a:gd name="connsiteX20" fmla="*/ 90493 w 466455"/>
                      <a:gd name="connsiteY20" fmla="*/ 151645 h 488988"/>
                      <a:gd name="connsiteX21" fmla="*/ 23018 w 466455"/>
                      <a:gd name="connsiteY21" fmla="*/ 488194 h 488988"/>
                      <a:gd name="connsiteX22" fmla="*/ 0 w 466455"/>
                      <a:gd name="connsiteY22" fmla="*/ 483432 h 4889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66455" h="488988">
                        <a:moveTo>
                          <a:pt x="0" y="483432"/>
                        </a:moveTo>
                        <a:cubicBezTo>
                          <a:pt x="17595" y="454063"/>
                          <a:pt x="14557" y="217526"/>
                          <a:pt x="77793" y="142120"/>
                        </a:cubicBezTo>
                        <a:cubicBezTo>
                          <a:pt x="141029" y="66714"/>
                          <a:pt x="149761" y="81795"/>
                          <a:pt x="179393" y="71476"/>
                        </a:cubicBezTo>
                        <a:cubicBezTo>
                          <a:pt x="209025" y="61157"/>
                          <a:pt x="275440" y="106134"/>
                          <a:pt x="307983" y="111161"/>
                        </a:cubicBezTo>
                        <a:cubicBezTo>
                          <a:pt x="340526" y="116188"/>
                          <a:pt x="322266" y="11808"/>
                          <a:pt x="362746" y="4003"/>
                        </a:cubicBezTo>
                        <a:cubicBezTo>
                          <a:pt x="403227" y="-3802"/>
                          <a:pt x="448086" y="44090"/>
                          <a:pt x="453245" y="57188"/>
                        </a:cubicBezTo>
                        <a:cubicBezTo>
                          <a:pt x="458404" y="70286"/>
                          <a:pt x="428627" y="88674"/>
                          <a:pt x="393701" y="82589"/>
                        </a:cubicBezTo>
                        <a:cubicBezTo>
                          <a:pt x="358775" y="76504"/>
                          <a:pt x="303349" y="-2342"/>
                          <a:pt x="279406" y="23058"/>
                        </a:cubicBezTo>
                        <a:cubicBezTo>
                          <a:pt x="255463" y="48458"/>
                          <a:pt x="261283" y="187763"/>
                          <a:pt x="216701" y="177841"/>
                        </a:cubicBezTo>
                        <a:cubicBezTo>
                          <a:pt x="129921" y="150854"/>
                          <a:pt x="138380" y="38140"/>
                          <a:pt x="80965" y="94496"/>
                        </a:cubicBezTo>
                        <a:cubicBezTo>
                          <a:pt x="23550" y="150852"/>
                          <a:pt x="85596" y="471790"/>
                          <a:pt x="60329" y="488988"/>
                        </a:cubicBezTo>
                        <a:cubicBezTo>
                          <a:pt x="46306" y="488988"/>
                          <a:pt x="57685" y="485813"/>
                          <a:pt x="43662" y="485813"/>
                        </a:cubicBezTo>
                        <a:cubicBezTo>
                          <a:pt x="57685" y="463324"/>
                          <a:pt x="135" y="143444"/>
                          <a:pt x="58740" y="84971"/>
                        </a:cubicBezTo>
                        <a:cubicBezTo>
                          <a:pt x="117345" y="26498"/>
                          <a:pt x="144201" y="153630"/>
                          <a:pt x="192090" y="161964"/>
                        </a:cubicBezTo>
                        <a:cubicBezTo>
                          <a:pt x="239979" y="170298"/>
                          <a:pt x="240645" y="30729"/>
                          <a:pt x="269881" y="4006"/>
                        </a:cubicBezTo>
                        <a:cubicBezTo>
                          <a:pt x="299117" y="-22717"/>
                          <a:pt x="347527" y="92641"/>
                          <a:pt x="388936" y="101637"/>
                        </a:cubicBezTo>
                        <a:cubicBezTo>
                          <a:pt x="430345" y="110633"/>
                          <a:pt x="471509" y="106796"/>
                          <a:pt x="465949" y="57980"/>
                        </a:cubicBezTo>
                        <a:cubicBezTo>
                          <a:pt x="471113" y="17895"/>
                          <a:pt x="408128" y="11413"/>
                          <a:pt x="372277" y="23054"/>
                        </a:cubicBezTo>
                        <a:cubicBezTo>
                          <a:pt x="336426" y="34695"/>
                          <a:pt x="348727" y="138545"/>
                          <a:pt x="317508" y="134974"/>
                        </a:cubicBezTo>
                        <a:cubicBezTo>
                          <a:pt x="286289" y="131403"/>
                          <a:pt x="215649" y="86954"/>
                          <a:pt x="170668" y="99258"/>
                        </a:cubicBezTo>
                        <a:cubicBezTo>
                          <a:pt x="137865" y="104681"/>
                          <a:pt x="123437" y="112222"/>
                          <a:pt x="90493" y="151645"/>
                        </a:cubicBezTo>
                        <a:cubicBezTo>
                          <a:pt x="35327" y="219643"/>
                          <a:pt x="52387" y="462000"/>
                          <a:pt x="23018" y="488194"/>
                        </a:cubicBezTo>
                        <a:lnTo>
                          <a:pt x="0" y="483432"/>
                        </a:lnTo>
                        <a:close/>
                      </a:path>
                    </a:pathLst>
                  </a:custGeom>
                  <a:ln w="952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" name="椭圆 95">
                    <a:extLst>
                      <a:ext uri="{FF2B5EF4-FFF2-40B4-BE49-F238E27FC236}">
                        <a16:creationId xmlns:a16="http://schemas.microsoft.com/office/drawing/2014/main" id="{328E7E01-0966-49AA-BD72-479C822EF3DB}"/>
                      </a:ext>
                    </a:extLst>
                  </p:cNvPr>
                  <p:cNvSpPr/>
                  <p:nvPr/>
                </p:nvSpPr>
                <p:spPr>
                  <a:xfrm>
                    <a:off x="3611880" y="1127760"/>
                    <a:ext cx="85725" cy="85725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22F766A9-90F1-4963-B7BA-D9A407A71232}"/>
                    </a:ext>
                  </a:extLst>
                </p:cNvPr>
                <p:cNvSpPr txBox="1"/>
                <p:nvPr/>
              </p:nvSpPr>
              <p:spPr>
                <a:xfrm>
                  <a:off x="4340860" y="850174"/>
                  <a:ext cx="10294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tRNA</a:t>
                  </a:r>
                  <a:r>
                    <a:rPr lang="zh-CN" altLang="en-US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氨酰化</a:t>
                  </a:r>
                </a:p>
              </p:txBody>
            </p:sp>
          </p:grp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B19F0DD5-A6E3-473D-8378-02FBFA1E50E2}"/>
                  </a:ext>
                </a:extLst>
              </p:cNvPr>
              <p:cNvSpPr/>
              <p:nvPr/>
            </p:nvSpPr>
            <p:spPr>
              <a:xfrm rot="6108609" flipV="1">
                <a:off x="3858814" y="1150088"/>
                <a:ext cx="850957" cy="295489"/>
              </a:xfrm>
              <a:custGeom>
                <a:avLst/>
                <a:gdLst>
                  <a:gd name="connsiteX0" fmla="*/ 34858 w 1201644"/>
                  <a:gd name="connsiteY0" fmla="*/ 422523 h 502162"/>
                  <a:gd name="connsiteX1" fmla="*/ 472859 w 1201644"/>
                  <a:gd name="connsiteY1" fmla="*/ 122874 h 502162"/>
                  <a:gd name="connsiteX2" fmla="*/ 0 w 1201644"/>
                  <a:gd name="connsiteY2" fmla="*/ 122874 h 502162"/>
                  <a:gd name="connsiteX3" fmla="*/ 0 w 1201644"/>
                  <a:gd name="connsiteY3" fmla="*/ 40958 h 502162"/>
                  <a:gd name="connsiteX4" fmla="*/ 1119728 w 1201644"/>
                  <a:gd name="connsiteY4" fmla="*/ 40958 h 502162"/>
                  <a:gd name="connsiteX5" fmla="*/ 1119728 w 1201644"/>
                  <a:gd name="connsiteY5" fmla="*/ 0 h 502162"/>
                  <a:gd name="connsiteX6" fmla="*/ 1201644 w 1201644"/>
                  <a:gd name="connsiteY6" fmla="*/ 81916 h 502162"/>
                  <a:gd name="connsiteX7" fmla="*/ 1119728 w 1201644"/>
                  <a:gd name="connsiteY7" fmla="*/ 163832 h 502162"/>
                  <a:gd name="connsiteX8" fmla="*/ 1119728 w 1201644"/>
                  <a:gd name="connsiteY8" fmla="*/ 122874 h 502162"/>
                  <a:gd name="connsiteX9" fmla="*/ 633895 w 1201644"/>
                  <a:gd name="connsiteY9" fmla="*/ 122874 h 502162"/>
                  <a:gd name="connsiteX10" fmla="*/ 637038 w 1201644"/>
                  <a:gd name="connsiteY10" fmla="*/ 127468 h 502162"/>
                  <a:gd name="connsiteX11" fmla="*/ 89341 w 1201644"/>
                  <a:gd name="connsiteY11" fmla="*/ 502162 h 502162"/>
                  <a:gd name="connsiteX0" fmla="*/ 327772 w 1494558"/>
                  <a:gd name="connsiteY0" fmla="*/ 422523 h 502162"/>
                  <a:gd name="connsiteX1" fmla="*/ 765773 w 1494558"/>
                  <a:gd name="connsiteY1" fmla="*/ 122874 h 502162"/>
                  <a:gd name="connsiteX2" fmla="*/ 0 w 1494558"/>
                  <a:gd name="connsiteY2" fmla="*/ 376366 h 502162"/>
                  <a:gd name="connsiteX3" fmla="*/ 292914 w 1494558"/>
                  <a:gd name="connsiteY3" fmla="*/ 40958 h 502162"/>
                  <a:gd name="connsiteX4" fmla="*/ 1412642 w 1494558"/>
                  <a:gd name="connsiteY4" fmla="*/ 40958 h 502162"/>
                  <a:gd name="connsiteX5" fmla="*/ 1412642 w 1494558"/>
                  <a:gd name="connsiteY5" fmla="*/ 0 h 502162"/>
                  <a:gd name="connsiteX6" fmla="*/ 1494558 w 1494558"/>
                  <a:gd name="connsiteY6" fmla="*/ 81916 h 502162"/>
                  <a:gd name="connsiteX7" fmla="*/ 1412642 w 1494558"/>
                  <a:gd name="connsiteY7" fmla="*/ 163832 h 502162"/>
                  <a:gd name="connsiteX8" fmla="*/ 1412642 w 1494558"/>
                  <a:gd name="connsiteY8" fmla="*/ 122874 h 502162"/>
                  <a:gd name="connsiteX9" fmla="*/ 926809 w 1494558"/>
                  <a:gd name="connsiteY9" fmla="*/ 122874 h 502162"/>
                  <a:gd name="connsiteX10" fmla="*/ 929952 w 1494558"/>
                  <a:gd name="connsiteY10" fmla="*/ 127468 h 502162"/>
                  <a:gd name="connsiteX11" fmla="*/ 382255 w 1494558"/>
                  <a:gd name="connsiteY11" fmla="*/ 502162 h 502162"/>
                  <a:gd name="connsiteX12" fmla="*/ 327772 w 1494558"/>
                  <a:gd name="connsiteY12" fmla="*/ 422523 h 502162"/>
                  <a:gd name="connsiteX0" fmla="*/ 332915 w 1499701"/>
                  <a:gd name="connsiteY0" fmla="*/ 422523 h 502162"/>
                  <a:gd name="connsiteX1" fmla="*/ 770916 w 1499701"/>
                  <a:gd name="connsiteY1" fmla="*/ 122874 h 502162"/>
                  <a:gd name="connsiteX2" fmla="*/ 5143 w 1499701"/>
                  <a:gd name="connsiteY2" fmla="*/ 376366 h 502162"/>
                  <a:gd name="connsiteX3" fmla="*/ 0 w 1499701"/>
                  <a:gd name="connsiteY3" fmla="*/ 256883 h 502162"/>
                  <a:gd name="connsiteX4" fmla="*/ 1417785 w 1499701"/>
                  <a:gd name="connsiteY4" fmla="*/ 40958 h 502162"/>
                  <a:gd name="connsiteX5" fmla="*/ 1417785 w 1499701"/>
                  <a:gd name="connsiteY5" fmla="*/ 0 h 502162"/>
                  <a:gd name="connsiteX6" fmla="*/ 1499701 w 1499701"/>
                  <a:gd name="connsiteY6" fmla="*/ 81916 h 502162"/>
                  <a:gd name="connsiteX7" fmla="*/ 1417785 w 1499701"/>
                  <a:gd name="connsiteY7" fmla="*/ 163832 h 502162"/>
                  <a:gd name="connsiteX8" fmla="*/ 1417785 w 1499701"/>
                  <a:gd name="connsiteY8" fmla="*/ 122874 h 502162"/>
                  <a:gd name="connsiteX9" fmla="*/ 931952 w 1499701"/>
                  <a:gd name="connsiteY9" fmla="*/ 122874 h 502162"/>
                  <a:gd name="connsiteX10" fmla="*/ 935095 w 1499701"/>
                  <a:gd name="connsiteY10" fmla="*/ 127468 h 502162"/>
                  <a:gd name="connsiteX11" fmla="*/ 387398 w 1499701"/>
                  <a:gd name="connsiteY11" fmla="*/ 502162 h 502162"/>
                  <a:gd name="connsiteX12" fmla="*/ 332915 w 1499701"/>
                  <a:gd name="connsiteY12" fmla="*/ 422523 h 502162"/>
                  <a:gd name="connsiteX0" fmla="*/ 332915 w 1499701"/>
                  <a:gd name="connsiteY0" fmla="*/ 422523 h 502162"/>
                  <a:gd name="connsiteX1" fmla="*/ 743947 w 1499701"/>
                  <a:gd name="connsiteY1" fmla="*/ 57000 h 502162"/>
                  <a:gd name="connsiteX2" fmla="*/ 5143 w 1499701"/>
                  <a:gd name="connsiteY2" fmla="*/ 376366 h 502162"/>
                  <a:gd name="connsiteX3" fmla="*/ 0 w 1499701"/>
                  <a:gd name="connsiteY3" fmla="*/ 256883 h 502162"/>
                  <a:gd name="connsiteX4" fmla="*/ 1417785 w 1499701"/>
                  <a:gd name="connsiteY4" fmla="*/ 40958 h 502162"/>
                  <a:gd name="connsiteX5" fmla="*/ 1417785 w 1499701"/>
                  <a:gd name="connsiteY5" fmla="*/ 0 h 502162"/>
                  <a:gd name="connsiteX6" fmla="*/ 1499701 w 1499701"/>
                  <a:gd name="connsiteY6" fmla="*/ 81916 h 502162"/>
                  <a:gd name="connsiteX7" fmla="*/ 1417785 w 1499701"/>
                  <a:gd name="connsiteY7" fmla="*/ 163832 h 502162"/>
                  <a:gd name="connsiteX8" fmla="*/ 1417785 w 1499701"/>
                  <a:gd name="connsiteY8" fmla="*/ 122874 h 502162"/>
                  <a:gd name="connsiteX9" fmla="*/ 931952 w 1499701"/>
                  <a:gd name="connsiteY9" fmla="*/ 122874 h 502162"/>
                  <a:gd name="connsiteX10" fmla="*/ 935095 w 1499701"/>
                  <a:gd name="connsiteY10" fmla="*/ 127468 h 502162"/>
                  <a:gd name="connsiteX11" fmla="*/ 387398 w 1499701"/>
                  <a:gd name="connsiteY11" fmla="*/ 502162 h 502162"/>
                  <a:gd name="connsiteX12" fmla="*/ 332915 w 1499701"/>
                  <a:gd name="connsiteY12" fmla="*/ 422523 h 502162"/>
                  <a:gd name="connsiteX0" fmla="*/ 332915 w 1499701"/>
                  <a:gd name="connsiteY0" fmla="*/ 422523 h 502162"/>
                  <a:gd name="connsiteX1" fmla="*/ 623019 w 1499701"/>
                  <a:gd name="connsiteY1" fmla="*/ 255474 h 502162"/>
                  <a:gd name="connsiteX2" fmla="*/ 5143 w 1499701"/>
                  <a:gd name="connsiteY2" fmla="*/ 376366 h 502162"/>
                  <a:gd name="connsiteX3" fmla="*/ 0 w 1499701"/>
                  <a:gd name="connsiteY3" fmla="*/ 256883 h 502162"/>
                  <a:gd name="connsiteX4" fmla="*/ 1417785 w 1499701"/>
                  <a:gd name="connsiteY4" fmla="*/ 40958 h 502162"/>
                  <a:gd name="connsiteX5" fmla="*/ 1417785 w 1499701"/>
                  <a:gd name="connsiteY5" fmla="*/ 0 h 502162"/>
                  <a:gd name="connsiteX6" fmla="*/ 1499701 w 1499701"/>
                  <a:gd name="connsiteY6" fmla="*/ 81916 h 502162"/>
                  <a:gd name="connsiteX7" fmla="*/ 1417785 w 1499701"/>
                  <a:gd name="connsiteY7" fmla="*/ 163832 h 502162"/>
                  <a:gd name="connsiteX8" fmla="*/ 1417785 w 1499701"/>
                  <a:gd name="connsiteY8" fmla="*/ 122874 h 502162"/>
                  <a:gd name="connsiteX9" fmla="*/ 931952 w 1499701"/>
                  <a:gd name="connsiteY9" fmla="*/ 122874 h 502162"/>
                  <a:gd name="connsiteX10" fmla="*/ 935095 w 1499701"/>
                  <a:gd name="connsiteY10" fmla="*/ 127468 h 502162"/>
                  <a:gd name="connsiteX11" fmla="*/ 387398 w 1499701"/>
                  <a:gd name="connsiteY11" fmla="*/ 502162 h 502162"/>
                  <a:gd name="connsiteX12" fmla="*/ 332915 w 1499701"/>
                  <a:gd name="connsiteY12" fmla="*/ 422523 h 502162"/>
                  <a:gd name="connsiteX0" fmla="*/ 332915 w 1499701"/>
                  <a:gd name="connsiteY0" fmla="*/ 422523 h 502162"/>
                  <a:gd name="connsiteX1" fmla="*/ 623019 w 1499701"/>
                  <a:gd name="connsiteY1" fmla="*/ 255474 h 502162"/>
                  <a:gd name="connsiteX2" fmla="*/ 5143 w 1499701"/>
                  <a:gd name="connsiteY2" fmla="*/ 376366 h 502162"/>
                  <a:gd name="connsiteX3" fmla="*/ 0 w 1499701"/>
                  <a:gd name="connsiteY3" fmla="*/ 256883 h 502162"/>
                  <a:gd name="connsiteX4" fmla="*/ 767109 w 1499701"/>
                  <a:gd name="connsiteY4" fmla="*/ 125572 h 502162"/>
                  <a:gd name="connsiteX5" fmla="*/ 1417785 w 1499701"/>
                  <a:gd name="connsiteY5" fmla="*/ 40958 h 502162"/>
                  <a:gd name="connsiteX6" fmla="*/ 1417785 w 1499701"/>
                  <a:gd name="connsiteY6" fmla="*/ 0 h 502162"/>
                  <a:gd name="connsiteX7" fmla="*/ 1499701 w 1499701"/>
                  <a:gd name="connsiteY7" fmla="*/ 81916 h 502162"/>
                  <a:gd name="connsiteX8" fmla="*/ 1417785 w 1499701"/>
                  <a:gd name="connsiteY8" fmla="*/ 163832 h 502162"/>
                  <a:gd name="connsiteX9" fmla="*/ 1417785 w 1499701"/>
                  <a:gd name="connsiteY9" fmla="*/ 122874 h 502162"/>
                  <a:gd name="connsiteX10" fmla="*/ 931952 w 1499701"/>
                  <a:gd name="connsiteY10" fmla="*/ 122874 h 502162"/>
                  <a:gd name="connsiteX11" fmla="*/ 935095 w 1499701"/>
                  <a:gd name="connsiteY11" fmla="*/ 127468 h 502162"/>
                  <a:gd name="connsiteX12" fmla="*/ 387398 w 1499701"/>
                  <a:gd name="connsiteY12" fmla="*/ 502162 h 502162"/>
                  <a:gd name="connsiteX13" fmla="*/ 332915 w 1499701"/>
                  <a:gd name="connsiteY13" fmla="*/ 422523 h 502162"/>
                  <a:gd name="connsiteX0" fmla="*/ 332915 w 1499701"/>
                  <a:gd name="connsiteY0" fmla="*/ 449664 h 529303"/>
                  <a:gd name="connsiteX1" fmla="*/ 623019 w 1499701"/>
                  <a:gd name="connsiteY1" fmla="*/ 282615 h 529303"/>
                  <a:gd name="connsiteX2" fmla="*/ 5143 w 1499701"/>
                  <a:gd name="connsiteY2" fmla="*/ 403507 h 529303"/>
                  <a:gd name="connsiteX3" fmla="*/ 0 w 1499701"/>
                  <a:gd name="connsiteY3" fmla="*/ 284024 h 529303"/>
                  <a:gd name="connsiteX4" fmla="*/ 732738 w 1499701"/>
                  <a:gd name="connsiteY4" fmla="*/ 0 h 529303"/>
                  <a:gd name="connsiteX5" fmla="*/ 1417785 w 1499701"/>
                  <a:gd name="connsiteY5" fmla="*/ 68099 h 529303"/>
                  <a:gd name="connsiteX6" fmla="*/ 1417785 w 1499701"/>
                  <a:gd name="connsiteY6" fmla="*/ 27141 h 529303"/>
                  <a:gd name="connsiteX7" fmla="*/ 1499701 w 1499701"/>
                  <a:gd name="connsiteY7" fmla="*/ 109057 h 529303"/>
                  <a:gd name="connsiteX8" fmla="*/ 1417785 w 1499701"/>
                  <a:gd name="connsiteY8" fmla="*/ 190973 h 529303"/>
                  <a:gd name="connsiteX9" fmla="*/ 1417785 w 1499701"/>
                  <a:gd name="connsiteY9" fmla="*/ 150015 h 529303"/>
                  <a:gd name="connsiteX10" fmla="*/ 931952 w 1499701"/>
                  <a:gd name="connsiteY10" fmla="*/ 150015 h 529303"/>
                  <a:gd name="connsiteX11" fmla="*/ 935095 w 1499701"/>
                  <a:gd name="connsiteY11" fmla="*/ 154609 h 529303"/>
                  <a:gd name="connsiteX12" fmla="*/ 387398 w 1499701"/>
                  <a:gd name="connsiteY12" fmla="*/ 529303 h 529303"/>
                  <a:gd name="connsiteX13" fmla="*/ 332915 w 1499701"/>
                  <a:gd name="connsiteY13" fmla="*/ 449664 h 529303"/>
                  <a:gd name="connsiteX0" fmla="*/ 332915 w 1499701"/>
                  <a:gd name="connsiteY0" fmla="*/ 449664 h 529303"/>
                  <a:gd name="connsiteX1" fmla="*/ 623019 w 1499701"/>
                  <a:gd name="connsiteY1" fmla="*/ 282615 h 529303"/>
                  <a:gd name="connsiteX2" fmla="*/ 5143 w 1499701"/>
                  <a:gd name="connsiteY2" fmla="*/ 403507 h 529303"/>
                  <a:gd name="connsiteX3" fmla="*/ 0 w 1499701"/>
                  <a:gd name="connsiteY3" fmla="*/ 284024 h 529303"/>
                  <a:gd name="connsiteX4" fmla="*/ 732738 w 1499701"/>
                  <a:gd name="connsiteY4" fmla="*/ 0 h 529303"/>
                  <a:gd name="connsiteX5" fmla="*/ 1417785 w 1499701"/>
                  <a:gd name="connsiteY5" fmla="*/ 68099 h 529303"/>
                  <a:gd name="connsiteX6" fmla="*/ 1417785 w 1499701"/>
                  <a:gd name="connsiteY6" fmla="*/ 27141 h 529303"/>
                  <a:gd name="connsiteX7" fmla="*/ 1499701 w 1499701"/>
                  <a:gd name="connsiteY7" fmla="*/ 109057 h 529303"/>
                  <a:gd name="connsiteX8" fmla="*/ 1417785 w 1499701"/>
                  <a:gd name="connsiteY8" fmla="*/ 190973 h 529303"/>
                  <a:gd name="connsiteX9" fmla="*/ 1417785 w 1499701"/>
                  <a:gd name="connsiteY9" fmla="*/ 150015 h 529303"/>
                  <a:gd name="connsiteX10" fmla="*/ 931952 w 1499701"/>
                  <a:gd name="connsiteY10" fmla="*/ 150015 h 529303"/>
                  <a:gd name="connsiteX11" fmla="*/ 754455 w 1499701"/>
                  <a:gd name="connsiteY11" fmla="*/ 244747 h 529303"/>
                  <a:gd name="connsiteX12" fmla="*/ 387398 w 1499701"/>
                  <a:gd name="connsiteY12" fmla="*/ 529303 h 529303"/>
                  <a:gd name="connsiteX13" fmla="*/ 332915 w 1499701"/>
                  <a:gd name="connsiteY13" fmla="*/ 449664 h 529303"/>
                  <a:gd name="connsiteX0" fmla="*/ 332915 w 1499701"/>
                  <a:gd name="connsiteY0" fmla="*/ 422523 h 502162"/>
                  <a:gd name="connsiteX1" fmla="*/ 623019 w 1499701"/>
                  <a:gd name="connsiteY1" fmla="*/ 255474 h 502162"/>
                  <a:gd name="connsiteX2" fmla="*/ 5143 w 1499701"/>
                  <a:gd name="connsiteY2" fmla="*/ 376366 h 502162"/>
                  <a:gd name="connsiteX3" fmla="*/ 0 w 1499701"/>
                  <a:gd name="connsiteY3" fmla="*/ 256883 h 502162"/>
                  <a:gd name="connsiteX4" fmla="*/ 740138 w 1499701"/>
                  <a:gd name="connsiteY4" fmla="*/ 59697 h 502162"/>
                  <a:gd name="connsiteX5" fmla="*/ 1417785 w 1499701"/>
                  <a:gd name="connsiteY5" fmla="*/ 40958 h 502162"/>
                  <a:gd name="connsiteX6" fmla="*/ 1417785 w 1499701"/>
                  <a:gd name="connsiteY6" fmla="*/ 0 h 502162"/>
                  <a:gd name="connsiteX7" fmla="*/ 1499701 w 1499701"/>
                  <a:gd name="connsiteY7" fmla="*/ 81916 h 502162"/>
                  <a:gd name="connsiteX8" fmla="*/ 1417785 w 1499701"/>
                  <a:gd name="connsiteY8" fmla="*/ 163832 h 502162"/>
                  <a:gd name="connsiteX9" fmla="*/ 1417785 w 1499701"/>
                  <a:gd name="connsiteY9" fmla="*/ 122874 h 502162"/>
                  <a:gd name="connsiteX10" fmla="*/ 931952 w 1499701"/>
                  <a:gd name="connsiteY10" fmla="*/ 122874 h 502162"/>
                  <a:gd name="connsiteX11" fmla="*/ 754455 w 1499701"/>
                  <a:gd name="connsiteY11" fmla="*/ 217606 h 502162"/>
                  <a:gd name="connsiteX12" fmla="*/ 387398 w 1499701"/>
                  <a:gd name="connsiteY12" fmla="*/ 502162 h 502162"/>
                  <a:gd name="connsiteX13" fmla="*/ 332915 w 1499701"/>
                  <a:gd name="connsiteY13" fmla="*/ 422523 h 502162"/>
                  <a:gd name="connsiteX0" fmla="*/ 332915 w 1499701"/>
                  <a:gd name="connsiteY0" fmla="*/ 422523 h 502162"/>
                  <a:gd name="connsiteX1" fmla="*/ 668729 w 1499701"/>
                  <a:gd name="connsiteY1" fmla="*/ 179584 h 502162"/>
                  <a:gd name="connsiteX2" fmla="*/ 5143 w 1499701"/>
                  <a:gd name="connsiteY2" fmla="*/ 376366 h 502162"/>
                  <a:gd name="connsiteX3" fmla="*/ 0 w 1499701"/>
                  <a:gd name="connsiteY3" fmla="*/ 256883 h 502162"/>
                  <a:gd name="connsiteX4" fmla="*/ 740138 w 1499701"/>
                  <a:gd name="connsiteY4" fmla="*/ 59697 h 502162"/>
                  <a:gd name="connsiteX5" fmla="*/ 1417785 w 1499701"/>
                  <a:gd name="connsiteY5" fmla="*/ 40958 h 502162"/>
                  <a:gd name="connsiteX6" fmla="*/ 1417785 w 1499701"/>
                  <a:gd name="connsiteY6" fmla="*/ 0 h 502162"/>
                  <a:gd name="connsiteX7" fmla="*/ 1499701 w 1499701"/>
                  <a:gd name="connsiteY7" fmla="*/ 81916 h 502162"/>
                  <a:gd name="connsiteX8" fmla="*/ 1417785 w 1499701"/>
                  <a:gd name="connsiteY8" fmla="*/ 163832 h 502162"/>
                  <a:gd name="connsiteX9" fmla="*/ 1417785 w 1499701"/>
                  <a:gd name="connsiteY9" fmla="*/ 122874 h 502162"/>
                  <a:gd name="connsiteX10" fmla="*/ 931952 w 1499701"/>
                  <a:gd name="connsiteY10" fmla="*/ 122874 h 502162"/>
                  <a:gd name="connsiteX11" fmla="*/ 754455 w 1499701"/>
                  <a:gd name="connsiteY11" fmla="*/ 217606 h 502162"/>
                  <a:gd name="connsiteX12" fmla="*/ 387398 w 1499701"/>
                  <a:gd name="connsiteY12" fmla="*/ 502162 h 502162"/>
                  <a:gd name="connsiteX13" fmla="*/ 332915 w 1499701"/>
                  <a:gd name="connsiteY13" fmla="*/ 422523 h 502162"/>
                  <a:gd name="connsiteX0" fmla="*/ 332915 w 1499701"/>
                  <a:gd name="connsiteY0" fmla="*/ 422523 h 502162"/>
                  <a:gd name="connsiteX1" fmla="*/ 668729 w 1499701"/>
                  <a:gd name="connsiteY1" fmla="*/ 179584 h 502162"/>
                  <a:gd name="connsiteX2" fmla="*/ 309096 w 1499701"/>
                  <a:gd name="connsiteY2" fmla="*/ 285633 h 502162"/>
                  <a:gd name="connsiteX3" fmla="*/ 5143 w 1499701"/>
                  <a:gd name="connsiteY3" fmla="*/ 376366 h 502162"/>
                  <a:gd name="connsiteX4" fmla="*/ 0 w 1499701"/>
                  <a:gd name="connsiteY4" fmla="*/ 256883 h 502162"/>
                  <a:gd name="connsiteX5" fmla="*/ 740138 w 1499701"/>
                  <a:gd name="connsiteY5" fmla="*/ 59697 h 502162"/>
                  <a:gd name="connsiteX6" fmla="*/ 1417785 w 1499701"/>
                  <a:gd name="connsiteY6" fmla="*/ 40958 h 502162"/>
                  <a:gd name="connsiteX7" fmla="*/ 1417785 w 1499701"/>
                  <a:gd name="connsiteY7" fmla="*/ 0 h 502162"/>
                  <a:gd name="connsiteX8" fmla="*/ 1499701 w 1499701"/>
                  <a:gd name="connsiteY8" fmla="*/ 81916 h 502162"/>
                  <a:gd name="connsiteX9" fmla="*/ 1417785 w 1499701"/>
                  <a:gd name="connsiteY9" fmla="*/ 163832 h 502162"/>
                  <a:gd name="connsiteX10" fmla="*/ 1417785 w 1499701"/>
                  <a:gd name="connsiteY10" fmla="*/ 122874 h 502162"/>
                  <a:gd name="connsiteX11" fmla="*/ 931952 w 1499701"/>
                  <a:gd name="connsiteY11" fmla="*/ 122874 h 502162"/>
                  <a:gd name="connsiteX12" fmla="*/ 754455 w 1499701"/>
                  <a:gd name="connsiteY12" fmla="*/ 217606 h 502162"/>
                  <a:gd name="connsiteX13" fmla="*/ 387398 w 1499701"/>
                  <a:gd name="connsiteY13" fmla="*/ 502162 h 502162"/>
                  <a:gd name="connsiteX14" fmla="*/ 332915 w 1499701"/>
                  <a:gd name="connsiteY14" fmla="*/ 422523 h 502162"/>
                  <a:gd name="connsiteX0" fmla="*/ 407516 w 1574302"/>
                  <a:gd name="connsiteY0" fmla="*/ 422523 h 502162"/>
                  <a:gd name="connsiteX1" fmla="*/ 743330 w 1574302"/>
                  <a:gd name="connsiteY1" fmla="*/ 179584 h 502162"/>
                  <a:gd name="connsiteX2" fmla="*/ 383697 w 1574302"/>
                  <a:gd name="connsiteY2" fmla="*/ 285633 h 502162"/>
                  <a:gd name="connsiteX3" fmla="*/ 79744 w 1574302"/>
                  <a:gd name="connsiteY3" fmla="*/ 376366 h 502162"/>
                  <a:gd name="connsiteX4" fmla="*/ 1 w 1574302"/>
                  <a:gd name="connsiteY4" fmla="*/ 285651 h 502162"/>
                  <a:gd name="connsiteX5" fmla="*/ 814739 w 1574302"/>
                  <a:gd name="connsiteY5" fmla="*/ 59697 h 502162"/>
                  <a:gd name="connsiteX6" fmla="*/ 1492386 w 1574302"/>
                  <a:gd name="connsiteY6" fmla="*/ 40958 h 502162"/>
                  <a:gd name="connsiteX7" fmla="*/ 1492386 w 1574302"/>
                  <a:gd name="connsiteY7" fmla="*/ 0 h 502162"/>
                  <a:gd name="connsiteX8" fmla="*/ 1574302 w 1574302"/>
                  <a:gd name="connsiteY8" fmla="*/ 81916 h 502162"/>
                  <a:gd name="connsiteX9" fmla="*/ 1492386 w 1574302"/>
                  <a:gd name="connsiteY9" fmla="*/ 163832 h 502162"/>
                  <a:gd name="connsiteX10" fmla="*/ 1492386 w 1574302"/>
                  <a:gd name="connsiteY10" fmla="*/ 122874 h 502162"/>
                  <a:gd name="connsiteX11" fmla="*/ 1006553 w 1574302"/>
                  <a:gd name="connsiteY11" fmla="*/ 122874 h 502162"/>
                  <a:gd name="connsiteX12" fmla="*/ 829056 w 1574302"/>
                  <a:gd name="connsiteY12" fmla="*/ 217606 h 502162"/>
                  <a:gd name="connsiteX13" fmla="*/ 461999 w 1574302"/>
                  <a:gd name="connsiteY13" fmla="*/ 502162 h 502162"/>
                  <a:gd name="connsiteX14" fmla="*/ 407516 w 1574302"/>
                  <a:gd name="connsiteY14" fmla="*/ 422523 h 502162"/>
                  <a:gd name="connsiteX0" fmla="*/ 407514 w 1574300"/>
                  <a:gd name="connsiteY0" fmla="*/ 422523 h 502162"/>
                  <a:gd name="connsiteX1" fmla="*/ 743328 w 1574300"/>
                  <a:gd name="connsiteY1" fmla="*/ 179584 h 502162"/>
                  <a:gd name="connsiteX2" fmla="*/ 383695 w 1574300"/>
                  <a:gd name="connsiteY2" fmla="*/ 285633 h 502162"/>
                  <a:gd name="connsiteX3" fmla="*/ 19372 w 1574300"/>
                  <a:gd name="connsiteY3" fmla="*/ 365656 h 502162"/>
                  <a:gd name="connsiteX4" fmla="*/ -1 w 1574300"/>
                  <a:gd name="connsiteY4" fmla="*/ 285651 h 502162"/>
                  <a:gd name="connsiteX5" fmla="*/ 814737 w 1574300"/>
                  <a:gd name="connsiteY5" fmla="*/ 59697 h 502162"/>
                  <a:gd name="connsiteX6" fmla="*/ 1492384 w 1574300"/>
                  <a:gd name="connsiteY6" fmla="*/ 40958 h 502162"/>
                  <a:gd name="connsiteX7" fmla="*/ 1492384 w 1574300"/>
                  <a:gd name="connsiteY7" fmla="*/ 0 h 502162"/>
                  <a:gd name="connsiteX8" fmla="*/ 1574300 w 1574300"/>
                  <a:gd name="connsiteY8" fmla="*/ 81916 h 502162"/>
                  <a:gd name="connsiteX9" fmla="*/ 1492384 w 1574300"/>
                  <a:gd name="connsiteY9" fmla="*/ 163832 h 502162"/>
                  <a:gd name="connsiteX10" fmla="*/ 1492384 w 1574300"/>
                  <a:gd name="connsiteY10" fmla="*/ 122874 h 502162"/>
                  <a:gd name="connsiteX11" fmla="*/ 1006551 w 1574300"/>
                  <a:gd name="connsiteY11" fmla="*/ 122874 h 502162"/>
                  <a:gd name="connsiteX12" fmla="*/ 829054 w 1574300"/>
                  <a:gd name="connsiteY12" fmla="*/ 217606 h 502162"/>
                  <a:gd name="connsiteX13" fmla="*/ 461997 w 1574300"/>
                  <a:gd name="connsiteY13" fmla="*/ 502162 h 502162"/>
                  <a:gd name="connsiteX14" fmla="*/ 407514 w 1574300"/>
                  <a:gd name="connsiteY14" fmla="*/ 422523 h 502162"/>
                  <a:gd name="connsiteX0" fmla="*/ 407516 w 1574302"/>
                  <a:gd name="connsiteY0" fmla="*/ 422523 h 502162"/>
                  <a:gd name="connsiteX1" fmla="*/ 743330 w 1574302"/>
                  <a:gd name="connsiteY1" fmla="*/ 179584 h 502162"/>
                  <a:gd name="connsiteX2" fmla="*/ 383697 w 1574302"/>
                  <a:gd name="connsiteY2" fmla="*/ 285633 h 502162"/>
                  <a:gd name="connsiteX3" fmla="*/ 19374 w 1574302"/>
                  <a:gd name="connsiteY3" fmla="*/ 365656 h 502162"/>
                  <a:gd name="connsiteX4" fmla="*/ 1 w 1574302"/>
                  <a:gd name="connsiteY4" fmla="*/ 285651 h 502162"/>
                  <a:gd name="connsiteX5" fmla="*/ 814739 w 1574302"/>
                  <a:gd name="connsiteY5" fmla="*/ 59697 h 502162"/>
                  <a:gd name="connsiteX6" fmla="*/ 1492386 w 1574302"/>
                  <a:gd name="connsiteY6" fmla="*/ 40958 h 502162"/>
                  <a:gd name="connsiteX7" fmla="*/ 1492386 w 1574302"/>
                  <a:gd name="connsiteY7" fmla="*/ 0 h 502162"/>
                  <a:gd name="connsiteX8" fmla="*/ 1574302 w 1574302"/>
                  <a:gd name="connsiteY8" fmla="*/ 81916 h 502162"/>
                  <a:gd name="connsiteX9" fmla="*/ 1492386 w 1574302"/>
                  <a:gd name="connsiteY9" fmla="*/ 163832 h 502162"/>
                  <a:gd name="connsiteX10" fmla="*/ 1492386 w 1574302"/>
                  <a:gd name="connsiteY10" fmla="*/ 122874 h 502162"/>
                  <a:gd name="connsiteX11" fmla="*/ 1006553 w 1574302"/>
                  <a:gd name="connsiteY11" fmla="*/ 122874 h 502162"/>
                  <a:gd name="connsiteX12" fmla="*/ 829056 w 1574302"/>
                  <a:gd name="connsiteY12" fmla="*/ 217606 h 502162"/>
                  <a:gd name="connsiteX13" fmla="*/ 461999 w 1574302"/>
                  <a:gd name="connsiteY13" fmla="*/ 502162 h 502162"/>
                  <a:gd name="connsiteX14" fmla="*/ 407516 w 1574302"/>
                  <a:gd name="connsiteY14" fmla="*/ 422523 h 502162"/>
                  <a:gd name="connsiteX0" fmla="*/ 407514 w 1574300"/>
                  <a:gd name="connsiteY0" fmla="*/ 422523 h 502162"/>
                  <a:gd name="connsiteX1" fmla="*/ 743328 w 1574300"/>
                  <a:gd name="connsiteY1" fmla="*/ 179584 h 502162"/>
                  <a:gd name="connsiteX2" fmla="*/ 383695 w 1574300"/>
                  <a:gd name="connsiteY2" fmla="*/ 285633 h 502162"/>
                  <a:gd name="connsiteX3" fmla="*/ 19372 w 1574300"/>
                  <a:gd name="connsiteY3" fmla="*/ 365656 h 502162"/>
                  <a:gd name="connsiteX4" fmla="*/ -1 w 1574300"/>
                  <a:gd name="connsiteY4" fmla="*/ 285651 h 502162"/>
                  <a:gd name="connsiteX5" fmla="*/ 814737 w 1574300"/>
                  <a:gd name="connsiteY5" fmla="*/ 59697 h 502162"/>
                  <a:gd name="connsiteX6" fmla="*/ 1492384 w 1574300"/>
                  <a:gd name="connsiteY6" fmla="*/ 40958 h 502162"/>
                  <a:gd name="connsiteX7" fmla="*/ 1492384 w 1574300"/>
                  <a:gd name="connsiteY7" fmla="*/ 0 h 502162"/>
                  <a:gd name="connsiteX8" fmla="*/ 1574300 w 1574300"/>
                  <a:gd name="connsiteY8" fmla="*/ 81916 h 502162"/>
                  <a:gd name="connsiteX9" fmla="*/ 1492384 w 1574300"/>
                  <a:gd name="connsiteY9" fmla="*/ 163832 h 502162"/>
                  <a:gd name="connsiteX10" fmla="*/ 1492384 w 1574300"/>
                  <a:gd name="connsiteY10" fmla="*/ 122874 h 502162"/>
                  <a:gd name="connsiteX11" fmla="*/ 1006551 w 1574300"/>
                  <a:gd name="connsiteY11" fmla="*/ 122874 h 502162"/>
                  <a:gd name="connsiteX12" fmla="*/ 829054 w 1574300"/>
                  <a:gd name="connsiteY12" fmla="*/ 217606 h 502162"/>
                  <a:gd name="connsiteX13" fmla="*/ 461997 w 1574300"/>
                  <a:gd name="connsiteY13" fmla="*/ 502162 h 502162"/>
                  <a:gd name="connsiteX14" fmla="*/ 407514 w 1574300"/>
                  <a:gd name="connsiteY14" fmla="*/ 422523 h 502162"/>
                  <a:gd name="connsiteX0" fmla="*/ 407516 w 1574302"/>
                  <a:gd name="connsiteY0" fmla="*/ 422523 h 502162"/>
                  <a:gd name="connsiteX1" fmla="*/ 743330 w 1574302"/>
                  <a:gd name="connsiteY1" fmla="*/ 179584 h 502162"/>
                  <a:gd name="connsiteX2" fmla="*/ 383697 w 1574302"/>
                  <a:gd name="connsiteY2" fmla="*/ 285633 h 502162"/>
                  <a:gd name="connsiteX3" fmla="*/ 19374 w 1574302"/>
                  <a:gd name="connsiteY3" fmla="*/ 365656 h 502162"/>
                  <a:gd name="connsiteX4" fmla="*/ 1 w 1574302"/>
                  <a:gd name="connsiteY4" fmla="*/ 285651 h 502162"/>
                  <a:gd name="connsiteX5" fmla="*/ 814739 w 1574302"/>
                  <a:gd name="connsiteY5" fmla="*/ 59697 h 502162"/>
                  <a:gd name="connsiteX6" fmla="*/ 1492386 w 1574302"/>
                  <a:gd name="connsiteY6" fmla="*/ 40958 h 502162"/>
                  <a:gd name="connsiteX7" fmla="*/ 1492386 w 1574302"/>
                  <a:gd name="connsiteY7" fmla="*/ 0 h 502162"/>
                  <a:gd name="connsiteX8" fmla="*/ 1574302 w 1574302"/>
                  <a:gd name="connsiteY8" fmla="*/ 81916 h 502162"/>
                  <a:gd name="connsiteX9" fmla="*/ 1492386 w 1574302"/>
                  <a:gd name="connsiteY9" fmla="*/ 163832 h 502162"/>
                  <a:gd name="connsiteX10" fmla="*/ 1492386 w 1574302"/>
                  <a:gd name="connsiteY10" fmla="*/ 122874 h 502162"/>
                  <a:gd name="connsiteX11" fmla="*/ 1006553 w 1574302"/>
                  <a:gd name="connsiteY11" fmla="*/ 122874 h 502162"/>
                  <a:gd name="connsiteX12" fmla="*/ 829056 w 1574302"/>
                  <a:gd name="connsiteY12" fmla="*/ 217606 h 502162"/>
                  <a:gd name="connsiteX13" fmla="*/ 461999 w 1574302"/>
                  <a:gd name="connsiteY13" fmla="*/ 502162 h 502162"/>
                  <a:gd name="connsiteX14" fmla="*/ 407516 w 1574302"/>
                  <a:gd name="connsiteY14" fmla="*/ 422523 h 502162"/>
                  <a:gd name="connsiteX0" fmla="*/ 407514 w 1574300"/>
                  <a:gd name="connsiteY0" fmla="*/ 422523 h 502162"/>
                  <a:gd name="connsiteX1" fmla="*/ 743328 w 1574300"/>
                  <a:gd name="connsiteY1" fmla="*/ 179584 h 502162"/>
                  <a:gd name="connsiteX2" fmla="*/ 385500 w 1574300"/>
                  <a:gd name="connsiteY2" fmla="*/ 278317 h 502162"/>
                  <a:gd name="connsiteX3" fmla="*/ 19372 w 1574300"/>
                  <a:gd name="connsiteY3" fmla="*/ 365656 h 502162"/>
                  <a:gd name="connsiteX4" fmla="*/ -1 w 1574300"/>
                  <a:gd name="connsiteY4" fmla="*/ 285651 h 502162"/>
                  <a:gd name="connsiteX5" fmla="*/ 814737 w 1574300"/>
                  <a:gd name="connsiteY5" fmla="*/ 59697 h 502162"/>
                  <a:gd name="connsiteX6" fmla="*/ 1492384 w 1574300"/>
                  <a:gd name="connsiteY6" fmla="*/ 40958 h 502162"/>
                  <a:gd name="connsiteX7" fmla="*/ 1492384 w 1574300"/>
                  <a:gd name="connsiteY7" fmla="*/ 0 h 502162"/>
                  <a:gd name="connsiteX8" fmla="*/ 1574300 w 1574300"/>
                  <a:gd name="connsiteY8" fmla="*/ 81916 h 502162"/>
                  <a:gd name="connsiteX9" fmla="*/ 1492384 w 1574300"/>
                  <a:gd name="connsiteY9" fmla="*/ 163832 h 502162"/>
                  <a:gd name="connsiteX10" fmla="*/ 1492384 w 1574300"/>
                  <a:gd name="connsiteY10" fmla="*/ 122874 h 502162"/>
                  <a:gd name="connsiteX11" fmla="*/ 1006551 w 1574300"/>
                  <a:gd name="connsiteY11" fmla="*/ 122874 h 502162"/>
                  <a:gd name="connsiteX12" fmla="*/ 829054 w 1574300"/>
                  <a:gd name="connsiteY12" fmla="*/ 217606 h 502162"/>
                  <a:gd name="connsiteX13" fmla="*/ 461997 w 1574300"/>
                  <a:gd name="connsiteY13" fmla="*/ 502162 h 502162"/>
                  <a:gd name="connsiteX14" fmla="*/ 407514 w 1574300"/>
                  <a:gd name="connsiteY14" fmla="*/ 422523 h 502162"/>
                  <a:gd name="connsiteX0" fmla="*/ 407516 w 1574302"/>
                  <a:gd name="connsiteY0" fmla="*/ 422523 h 502162"/>
                  <a:gd name="connsiteX1" fmla="*/ 743330 w 1574302"/>
                  <a:gd name="connsiteY1" fmla="*/ 179584 h 502162"/>
                  <a:gd name="connsiteX2" fmla="*/ 19374 w 1574302"/>
                  <a:gd name="connsiteY2" fmla="*/ 365656 h 502162"/>
                  <a:gd name="connsiteX3" fmla="*/ 1 w 1574302"/>
                  <a:gd name="connsiteY3" fmla="*/ 285651 h 502162"/>
                  <a:gd name="connsiteX4" fmla="*/ 814739 w 1574302"/>
                  <a:gd name="connsiteY4" fmla="*/ 59697 h 502162"/>
                  <a:gd name="connsiteX5" fmla="*/ 1492386 w 1574302"/>
                  <a:gd name="connsiteY5" fmla="*/ 40958 h 502162"/>
                  <a:gd name="connsiteX6" fmla="*/ 1492386 w 1574302"/>
                  <a:gd name="connsiteY6" fmla="*/ 0 h 502162"/>
                  <a:gd name="connsiteX7" fmla="*/ 1574302 w 1574302"/>
                  <a:gd name="connsiteY7" fmla="*/ 81916 h 502162"/>
                  <a:gd name="connsiteX8" fmla="*/ 1492386 w 1574302"/>
                  <a:gd name="connsiteY8" fmla="*/ 163832 h 502162"/>
                  <a:gd name="connsiteX9" fmla="*/ 1492386 w 1574302"/>
                  <a:gd name="connsiteY9" fmla="*/ 122874 h 502162"/>
                  <a:gd name="connsiteX10" fmla="*/ 1006553 w 1574302"/>
                  <a:gd name="connsiteY10" fmla="*/ 122874 h 502162"/>
                  <a:gd name="connsiteX11" fmla="*/ 829056 w 1574302"/>
                  <a:gd name="connsiteY11" fmla="*/ 217606 h 502162"/>
                  <a:gd name="connsiteX12" fmla="*/ 461999 w 1574302"/>
                  <a:gd name="connsiteY12" fmla="*/ 502162 h 502162"/>
                  <a:gd name="connsiteX13" fmla="*/ 407516 w 1574302"/>
                  <a:gd name="connsiteY13" fmla="*/ 422523 h 502162"/>
                  <a:gd name="connsiteX0" fmla="*/ 407514 w 1574300"/>
                  <a:gd name="connsiteY0" fmla="*/ 422523 h 502162"/>
                  <a:gd name="connsiteX1" fmla="*/ 792053 w 1574300"/>
                  <a:gd name="connsiteY1" fmla="*/ 146228 h 502162"/>
                  <a:gd name="connsiteX2" fmla="*/ 19372 w 1574300"/>
                  <a:gd name="connsiteY2" fmla="*/ 365656 h 502162"/>
                  <a:gd name="connsiteX3" fmla="*/ -1 w 1574300"/>
                  <a:gd name="connsiteY3" fmla="*/ 285651 h 502162"/>
                  <a:gd name="connsiteX4" fmla="*/ 814737 w 1574300"/>
                  <a:gd name="connsiteY4" fmla="*/ 59697 h 502162"/>
                  <a:gd name="connsiteX5" fmla="*/ 1492384 w 1574300"/>
                  <a:gd name="connsiteY5" fmla="*/ 40958 h 502162"/>
                  <a:gd name="connsiteX6" fmla="*/ 1492384 w 1574300"/>
                  <a:gd name="connsiteY6" fmla="*/ 0 h 502162"/>
                  <a:gd name="connsiteX7" fmla="*/ 1574300 w 1574300"/>
                  <a:gd name="connsiteY7" fmla="*/ 81916 h 502162"/>
                  <a:gd name="connsiteX8" fmla="*/ 1492384 w 1574300"/>
                  <a:gd name="connsiteY8" fmla="*/ 163832 h 502162"/>
                  <a:gd name="connsiteX9" fmla="*/ 1492384 w 1574300"/>
                  <a:gd name="connsiteY9" fmla="*/ 122874 h 502162"/>
                  <a:gd name="connsiteX10" fmla="*/ 1006551 w 1574300"/>
                  <a:gd name="connsiteY10" fmla="*/ 122874 h 502162"/>
                  <a:gd name="connsiteX11" fmla="*/ 829054 w 1574300"/>
                  <a:gd name="connsiteY11" fmla="*/ 217606 h 502162"/>
                  <a:gd name="connsiteX12" fmla="*/ 461997 w 1574300"/>
                  <a:gd name="connsiteY12" fmla="*/ 502162 h 502162"/>
                  <a:gd name="connsiteX13" fmla="*/ 407514 w 1574300"/>
                  <a:gd name="connsiteY13" fmla="*/ 422523 h 502162"/>
                  <a:gd name="connsiteX0" fmla="*/ 407516 w 1574302"/>
                  <a:gd name="connsiteY0" fmla="*/ 422523 h 502162"/>
                  <a:gd name="connsiteX1" fmla="*/ 593582 w 1574302"/>
                  <a:gd name="connsiteY1" fmla="*/ 292319 h 502162"/>
                  <a:gd name="connsiteX2" fmla="*/ 792055 w 1574302"/>
                  <a:gd name="connsiteY2" fmla="*/ 146228 h 502162"/>
                  <a:gd name="connsiteX3" fmla="*/ 19374 w 1574302"/>
                  <a:gd name="connsiteY3" fmla="*/ 365656 h 502162"/>
                  <a:gd name="connsiteX4" fmla="*/ 1 w 1574302"/>
                  <a:gd name="connsiteY4" fmla="*/ 285651 h 502162"/>
                  <a:gd name="connsiteX5" fmla="*/ 814739 w 1574302"/>
                  <a:gd name="connsiteY5" fmla="*/ 59697 h 502162"/>
                  <a:gd name="connsiteX6" fmla="*/ 1492386 w 1574302"/>
                  <a:gd name="connsiteY6" fmla="*/ 40958 h 502162"/>
                  <a:gd name="connsiteX7" fmla="*/ 1492386 w 1574302"/>
                  <a:gd name="connsiteY7" fmla="*/ 0 h 502162"/>
                  <a:gd name="connsiteX8" fmla="*/ 1574302 w 1574302"/>
                  <a:gd name="connsiteY8" fmla="*/ 81916 h 502162"/>
                  <a:gd name="connsiteX9" fmla="*/ 1492386 w 1574302"/>
                  <a:gd name="connsiteY9" fmla="*/ 163832 h 502162"/>
                  <a:gd name="connsiteX10" fmla="*/ 1492386 w 1574302"/>
                  <a:gd name="connsiteY10" fmla="*/ 122874 h 502162"/>
                  <a:gd name="connsiteX11" fmla="*/ 1006553 w 1574302"/>
                  <a:gd name="connsiteY11" fmla="*/ 122874 h 502162"/>
                  <a:gd name="connsiteX12" fmla="*/ 829056 w 1574302"/>
                  <a:gd name="connsiteY12" fmla="*/ 217606 h 502162"/>
                  <a:gd name="connsiteX13" fmla="*/ 461999 w 1574302"/>
                  <a:gd name="connsiteY13" fmla="*/ 502162 h 502162"/>
                  <a:gd name="connsiteX14" fmla="*/ 407516 w 1574302"/>
                  <a:gd name="connsiteY14" fmla="*/ 422523 h 502162"/>
                  <a:gd name="connsiteX0" fmla="*/ 407514 w 1574300"/>
                  <a:gd name="connsiteY0" fmla="*/ 422523 h 502162"/>
                  <a:gd name="connsiteX1" fmla="*/ 593580 w 1574300"/>
                  <a:gd name="connsiteY1" fmla="*/ 292319 h 502162"/>
                  <a:gd name="connsiteX2" fmla="*/ 792053 w 1574300"/>
                  <a:gd name="connsiteY2" fmla="*/ 146228 h 502162"/>
                  <a:gd name="connsiteX3" fmla="*/ 19372 w 1574300"/>
                  <a:gd name="connsiteY3" fmla="*/ 365656 h 502162"/>
                  <a:gd name="connsiteX4" fmla="*/ -1 w 1574300"/>
                  <a:gd name="connsiteY4" fmla="*/ 285651 h 502162"/>
                  <a:gd name="connsiteX5" fmla="*/ 814737 w 1574300"/>
                  <a:gd name="connsiteY5" fmla="*/ 59697 h 502162"/>
                  <a:gd name="connsiteX6" fmla="*/ 1492384 w 1574300"/>
                  <a:gd name="connsiteY6" fmla="*/ 40958 h 502162"/>
                  <a:gd name="connsiteX7" fmla="*/ 1492384 w 1574300"/>
                  <a:gd name="connsiteY7" fmla="*/ 0 h 502162"/>
                  <a:gd name="connsiteX8" fmla="*/ 1574300 w 1574300"/>
                  <a:gd name="connsiteY8" fmla="*/ 81916 h 502162"/>
                  <a:gd name="connsiteX9" fmla="*/ 1492384 w 1574300"/>
                  <a:gd name="connsiteY9" fmla="*/ 163832 h 502162"/>
                  <a:gd name="connsiteX10" fmla="*/ 1492384 w 1574300"/>
                  <a:gd name="connsiteY10" fmla="*/ 122874 h 502162"/>
                  <a:gd name="connsiteX11" fmla="*/ 1006551 w 1574300"/>
                  <a:gd name="connsiteY11" fmla="*/ 122874 h 502162"/>
                  <a:gd name="connsiteX12" fmla="*/ 730499 w 1574300"/>
                  <a:gd name="connsiteY12" fmla="*/ 307034 h 502162"/>
                  <a:gd name="connsiteX13" fmla="*/ 461997 w 1574300"/>
                  <a:gd name="connsiteY13" fmla="*/ 502162 h 502162"/>
                  <a:gd name="connsiteX14" fmla="*/ 407514 w 1574300"/>
                  <a:gd name="connsiteY14" fmla="*/ 422523 h 502162"/>
                  <a:gd name="connsiteX0" fmla="*/ 407516 w 1574302"/>
                  <a:gd name="connsiteY0" fmla="*/ 422523 h 502162"/>
                  <a:gd name="connsiteX1" fmla="*/ 593582 w 1574302"/>
                  <a:gd name="connsiteY1" fmla="*/ 292319 h 502162"/>
                  <a:gd name="connsiteX2" fmla="*/ 792055 w 1574302"/>
                  <a:gd name="connsiteY2" fmla="*/ 146228 h 502162"/>
                  <a:gd name="connsiteX3" fmla="*/ 19374 w 1574302"/>
                  <a:gd name="connsiteY3" fmla="*/ 365656 h 502162"/>
                  <a:gd name="connsiteX4" fmla="*/ 1 w 1574302"/>
                  <a:gd name="connsiteY4" fmla="*/ 285651 h 502162"/>
                  <a:gd name="connsiteX5" fmla="*/ 814739 w 1574302"/>
                  <a:gd name="connsiteY5" fmla="*/ 59697 h 502162"/>
                  <a:gd name="connsiteX6" fmla="*/ 1492386 w 1574302"/>
                  <a:gd name="connsiteY6" fmla="*/ 40958 h 502162"/>
                  <a:gd name="connsiteX7" fmla="*/ 1492386 w 1574302"/>
                  <a:gd name="connsiteY7" fmla="*/ 0 h 502162"/>
                  <a:gd name="connsiteX8" fmla="*/ 1574302 w 1574302"/>
                  <a:gd name="connsiteY8" fmla="*/ 81916 h 502162"/>
                  <a:gd name="connsiteX9" fmla="*/ 1492386 w 1574302"/>
                  <a:gd name="connsiteY9" fmla="*/ 163832 h 502162"/>
                  <a:gd name="connsiteX10" fmla="*/ 1492386 w 1574302"/>
                  <a:gd name="connsiteY10" fmla="*/ 122874 h 502162"/>
                  <a:gd name="connsiteX11" fmla="*/ 1006553 w 1574302"/>
                  <a:gd name="connsiteY11" fmla="*/ 122874 h 502162"/>
                  <a:gd name="connsiteX12" fmla="*/ 730501 w 1574302"/>
                  <a:gd name="connsiteY12" fmla="*/ 307034 h 502162"/>
                  <a:gd name="connsiteX13" fmla="*/ 461999 w 1574302"/>
                  <a:gd name="connsiteY13" fmla="*/ 502162 h 502162"/>
                  <a:gd name="connsiteX14" fmla="*/ 407516 w 1574302"/>
                  <a:gd name="connsiteY14" fmla="*/ 422523 h 502162"/>
                  <a:gd name="connsiteX0" fmla="*/ 407514 w 1574300"/>
                  <a:gd name="connsiteY0" fmla="*/ 422523 h 502162"/>
                  <a:gd name="connsiteX1" fmla="*/ 593580 w 1574300"/>
                  <a:gd name="connsiteY1" fmla="*/ 292319 h 502162"/>
                  <a:gd name="connsiteX2" fmla="*/ 792053 w 1574300"/>
                  <a:gd name="connsiteY2" fmla="*/ 146228 h 502162"/>
                  <a:gd name="connsiteX3" fmla="*/ 19372 w 1574300"/>
                  <a:gd name="connsiteY3" fmla="*/ 365656 h 502162"/>
                  <a:gd name="connsiteX4" fmla="*/ -1 w 1574300"/>
                  <a:gd name="connsiteY4" fmla="*/ 285651 h 502162"/>
                  <a:gd name="connsiteX5" fmla="*/ 814737 w 1574300"/>
                  <a:gd name="connsiteY5" fmla="*/ 59697 h 502162"/>
                  <a:gd name="connsiteX6" fmla="*/ 1492384 w 1574300"/>
                  <a:gd name="connsiteY6" fmla="*/ 40958 h 502162"/>
                  <a:gd name="connsiteX7" fmla="*/ 1492384 w 1574300"/>
                  <a:gd name="connsiteY7" fmla="*/ 0 h 502162"/>
                  <a:gd name="connsiteX8" fmla="*/ 1574300 w 1574300"/>
                  <a:gd name="connsiteY8" fmla="*/ 81916 h 502162"/>
                  <a:gd name="connsiteX9" fmla="*/ 1492384 w 1574300"/>
                  <a:gd name="connsiteY9" fmla="*/ 163832 h 502162"/>
                  <a:gd name="connsiteX10" fmla="*/ 1492384 w 1574300"/>
                  <a:gd name="connsiteY10" fmla="*/ 122874 h 502162"/>
                  <a:gd name="connsiteX11" fmla="*/ 1006551 w 1574300"/>
                  <a:gd name="connsiteY11" fmla="*/ 122874 h 502162"/>
                  <a:gd name="connsiteX12" fmla="*/ 697805 w 1574300"/>
                  <a:gd name="connsiteY12" fmla="*/ 293599 h 502162"/>
                  <a:gd name="connsiteX13" fmla="*/ 461997 w 1574300"/>
                  <a:gd name="connsiteY13" fmla="*/ 502162 h 502162"/>
                  <a:gd name="connsiteX14" fmla="*/ 407514 w 1574300"/>
                  <a:gd name="connsiteY14" fmla="*/ 422523 h 502162"/>
                  <a:gd name="connsiteX0" fmla="*/ 407516 w 1574302"/>
                  <a:gd name="connsiteY0" fmla="*/ 422523 h 502162"/>
                  <a:gd name="connsiteX1" fmla="*/ 593582 w 1574302"/>
                  <a:gd name="connsiteY1" fmla="*/ 292319 h 502162"/>
                  <a:gd name="connsiteX2" fmla="*/ 792055 w 1574302"/>
                  <a:gd name="connsiteY2" fmla="*/ 146228 h 502162"/>
                  <a:gd name="connsiteX3" fmla="*/ 19374 w 1574302"/>
                  <a:gd name="connsiteY3" fmla="*/ 365656 h 502162"/>
                  <a:gd name="connsiteX4" fmla="*/ 1 w 1574302"/>
                  <a:gd name="connsiteY4" fmla="*/ 285651 h 502162"/>
                  <a:gd name="connsiteX5" fmla="*/ 814739 w 1574302"/>
                  <a:gd name="connsiteY5" fmla="*/ 59697 h 502162"/>
                  <a:gd name="connsiteX6" fmla="*/ 1492386 w 1574302"/>
                  <a:gd name="connsiteY6" fmla="*/ 40958 h 502162"/>
                  <a:gd name="connsiteX7" fmla="*/ 1492386 w 1574302"/>
                  <a:gd name="connsiteY7" fmla="*/ 0 h 502162"/>
                  <a:gd name="connsiteX8" fmla="*/ 1574302 w 1574302"/>
                  <a:gd name="connsiteY8" fmla="*/ 81916 h 502162"/>
                  <a:gd name="connsiteX9" fmla="*/ 1492386 w 1574302"/>
                  <a:gd name="connsiteY9" fmla="*/ 163832 h 502162"/>
                  <a:gd name="connsiteX10" fmla="*/ 1492386 w 1574302"/>
                  <a:gd name="connsiteY10" fmla="*/ 122874 h 502162"/>
                  <a:gd name="connsiteX11" fmla="*/ 1006553 w 1574302"/>
                  <a:gd name="connsiteY11" fmla="*/ 122874 h 502162"/>
                  <a:gd name="connsiteX12" fmla="*/ 697807 w 1574302"/>
                  <a:gd name="connsiteY12" fmla="*/ 293599 h 502162"/>
                  <a:gd name="connsiteX13" fmla="*/ 461999 w 1574302"/>
                  <a:gd name="connsiteY13" fmla="*/ 502162 h 502162"/>
                  <a:gd name="connsiteX14" fmla="*/ 407516 w 1574302"/>
                  <a:gd name="connsiteY14" fmla="*/ 422523 h 502162"/>
                  <a:gd name="connsiteX0" fmla="*/ 407514 w 1574300"/>
                  <a:gd name="connsiteY0" fmla="*/ 422523 h 502162"/>
                  <a:gd name="connsiteX1" fmla="*/ 593580 w 1574300"/>
                  <a:gd name="connsiteY1" fmla="*/ 292319 h 502162"/>
                  <a:gd name="connsiteX2" fmla="*/ 792053 w 1574300"/>
                  <a:gd name="connsiteY2" fmla="*/ 146228 h 502162"/>
                  <a:gd name="connsiteX3" fmla="*/ 19372 w 1574300"/>
                  <a:gd name="connsiteY3" fmla="*/ 365656 h 502162"/>
                  <a:gd name="connsiteX4" fmla="*/ -1 w 1574300"/>
                  <a:gd name="connsiteY4" fmla="*/ 285651 h 502162"/>
                  <a:gd name="connsiteX5" fmla="*/ 814737 w 1574300"/>
                  <a:gd name="connsiteY5" fmla="*/ 59697 h 502162"/>
                  <a:gd name="connsiteX6" fmla="*/ 1492384 w 1574300"/>
                  <a:gd name="connsiteY6" fmla="*/ 40958 h 502162"/>
                  <a:gd name="connsiteX7" fmla="*/ 1492384 w 1574300"/>
                  <a:gd name="connsiteY7" fmla="*/ 0 h 502162"/>
                  <a:gd name="connsiteX8" fmla="*/ 1574300 w 1574300"/>
                  <a:gd name="connsiteY8" fmla="*/ 81916 h 502162"/>
                  <a:gd name="connsiteX9" fmla="*/ 1492384 w 1574300"/>
                  <a:gd name="connsiteY9" fmla="*/ 163832 h 502162"/>
                  <a:gd name="connsiteX10" fmla="*/ 1492384 w 1574300"/>
                  <a:gd name="connsiteY10" fmla="*/ 122874 h 502162"/>
                  <a:gd name="connsiteX11" fmla="*/ 1006551 w 1574300"/>
                  <a:gd name="connsiteY11" fmla="*/ 122874 h 502162"/>
                  <a:gd name="connsiteX12" fmla="*/ 697805 w 1574300"/>
                  <a:gd name="connsiteY12" fmla="*/ 293599 h 502162"/>
                  <a:gd name="connsiteX13" fmla="*/ 461997 w 1574300"/>
                  <a:gd name="connsiteY13" fmla="*/ 502162 h 502162"/>
                  <a:gd name="connsiteX14" fmla="*/ 407514 w 1574300"/>
                  <a:gd name="connsiteY14" fmla="*/ 422523 h 502162"/>
                  <a:gd name="connsiteX0" fmla="*/ 407516 w 1574302"/>
                  <a:gd name="connsiteY0" fmla="*/ 422523 h 502162"/>
                  <a:gd name="connsiteX1" fmla="*/ 576334 w 1574302"/>
                  <a:gd name="connsiteY1" fmla="*/ 289258 h 502162"/>
                  <a:gd name="connsiteX2" fmla="*/ 792055 w 1574302"/>
                  <a:gd name="connsiteY2" fmla="*/ 146228 h 502162"/>
                  <a:gd name="connsiteX3" fmla="*/ 19374 w 1574302"/>
                  <a:gd name="connsiteY3" fmla="*/ 365656 h 502162"/>
                  <a:gd name="connsiteX4" fmla="*/ 1 w 1574302"/>
                  <a:gd name="connsiteY4" fmla="*/ 285651 h 502162"/>
                  <a:gd name="connsiteX5" fmla="*/ 814739 w 1574302"/>
                  <a:gd name="connsiteY5" fmla="*/ 59697 h 502162"/>
                  <a:gd name="connsiteX6" fmla="*/ 1492386 w 1574302"/>
                  <a:gd name="connsiteY6" fmla="*/ 40958 h 502162"/>
                  <a:gd name="connsiteX7" fmla="*/ 1492386 w 1574302"/>
                  <a:gd name="connsiteY7" fmla="*/ 0 h 502162"/>
                  <a:gd name="connsiteX8" fmla="*/ 1574302 w 1574302"/>
                  <a:gd name="connsiteY8" fmla="*/ 81916 h 502162"/>
                  <a:gd name="connsiteX9" fmla="*/ 1492386 w 1574302"/>
                  <a:gd name="connsiteY9" fmla="*/ 163832 h 502162"/>
                  <a:gd name="connsiteX10" fmla="*/ 1492386 w 1574302"/>
                  <a:gd name="connsiteY10" fmla="*/ 122874 h 502162"/>
                  <a:gd name="connsiteX11" fmla="*/ 1006553 w 1574302"/>
                  <a:gd name="connsiteY11" fmla="*/ 122874 h 502162"/>
                  <a:gd name="connsiteX12" fmla="*/ 697807 w 1574302"/>
                  <a:gd name="connsiteY12" fmla="*/ 293599 h 502162"/>
                  <a:gd name="connsiteX13" fmla="*/ 461999 w 1574302"/>
                  <a:gd name="connsiteY13" fmla="*/ 502162 h 502162"/>
                  <a:gd name="connsiteX14" fmla="*/ 407516 w 1574302"/>
                  <a:gd name="connsiteY14" fmla="*/ 422523 h 502162"/>
                  <a:gd name="connsiteX0" fmla="*/ 407514 w 1574300"/>
                  <a:gd name="connsiteY0" fmla="*/ 422523 h 502162"/>
                  <a:gd name="connsiteX1" fmla="*/ 576332 w 1574300"/>
                  <a:gd name="connsiteY1" fmla="*/ 289258 h 502162"/>
                  <a:gd name="connsiteX2" fmla="*/ 737406 w 1574300"/>
                  <a:gd name="connsiteY2" fmla="*/ 167078 h 502162"/>
                  <a:gd name="connsiteX3" fmla="*/ 19372 w 1574300"/>
                  <a:gd name="connsiteY3" fmla="*/ 365656 h 502162"/>
                  <a:gd name="connsiteX4" fmla="*/ -1 w 1574300"/>
                  <a:gd name="connsiteY4" fmla="*/ 285651 h 502162"/>
                  <a:gd name="connsiteX5" fmla="*/ 814737 w 1574300"/>
                  <a:gd name="connsiteY5" fmla="*/ 59697 h 502162"/>
                  <a:gd name="connsiteX6" fmla="*/ 1492384 w 1574300"/>
                  <a:gd name="connsiteY6" fmla="*/ 40958 h 502162"/>
                  <a:gd name="connsiteX7" fmla="*/ 1492384 w 1574300"/>
                  <a:gd name="connsiteY7" fmla="*/ 0 h 502162"/>
                  <a:gd name="connsiteX8" fmla="*/ 1574300 w 1574300"/>
                  <a:gd name="connsiteY8" fmla="*/ 81916 h 502162"/>
                  <a:gd name="connsiteX9" fmla="*/ 1492384 w 1574300"/>
                  <a:gd name="connsiteY9" fmla="*/ 163832 h 502162"/>
                  <a:gd name="connsiteX10" fmla="*/ 1492384 w 1574300"/>
                  <a:gd name="connsiteY10" fmla="*/ 122874 h 502162"/>
                  <a:gd name="connsiteX11" fmla="*/ 1006551 w 1574300"/>
                  <a:gd name="connsiteY11" fmla="*/ 122874 h 502162"/>
                  <a:gd name="connsiteX12" fmla="*/ 697805 w 1574300"/>
                  <a:gd name="connsiteY12" fmla="*/ 293599 h 502162"/>
                  <a:gd name="connsiteX13" fmla="*/ 461997 w 1574300"/>
                  <a:gd name="connsiteY13" fmla="*/ 502162 h 502162"/>
                  <a:gd name="connsiteX14" fmla="*/ 407514 w 1574300"/>
                  <a:gd name="connsiteY14" fmla="*/ 422523 h 502162"/>
                  <a:gd name="connsiteX0" fmla="*/ 407516 w 1574302"/>
                  <a:gd name="connsiteY0" fmla="*/ 422523 h 502162"/>
                  <a:gd name="connsiteX1" fmla="*/ 574726 w 1574302"/>
                  <a:gd name="connsiteY1" fmla="*/ 277521 h 502162"/>
                  <a:gd name="connsiteX2" fmla="*/ 737408 w 1574302"/>
                  <a:gd name="connsiteY2" fmla="*/ 167078 h 502162"/>
                  <a:gd name="connsiteX3" fmla="*/ 19374 w 1574302"/>
                  <a:gd name="connsiteY3" fmla="*/ 365656 h 502162"/>
                  <a:gd name="connsiteX4" fmla="*/ 1 w 1574302"/>
                  <a:gd name="connsiteY4" fmla="*/ 285651 h 502162"/>
                  <a:gd name="connsiteX5" fmla="*/ 814739 w 1574302"/>
                  <a:gd name="connsiteY5" fmla="*/ 59697 h 502162"/>
                  <a:gd name="connsiteX6" fmla="*/ 1492386 w 1574302"/>
                  <a:gd name="connsiteY6" fmla="*/ 40958 h 502162"/>
                  <a:gd name="connsiteX7" fmla="*/ 1492386 w 1574302"/>
                  <a:gd name="connsiteY7" fmla="*/ 0 h 502162"/>
                  <a:gd name="connsiteX8" fmla="*/ 1574302 w 1574302"/>
                  <a:gd name="connsiteY8" fmla="*/ 81916 h 502162"/>
                  <a:gd name="connsiteX9" fmla="*/ 1492386 w 1574302"/>
                  <a:gd name="connsiteY9" fmla="*/ 163832 h 502162"/>
                  <a:gd name="connsiteX10" fmla="*/ 1492386 w 1574302"/>
                  <a:gd name="connsiteY10" fmla="*/ 122874 h 502162"/>
                  <a:gd name="connsiteX11" fmla="*/ 1006553 w 1574302"/>
                  <a:gd name="connsiteY11" fmla="*/ 122874 h 502162"/>
                  <a:gd name="connsiteX12" fmla="*/ 697807 w 1574302"/>
                  <a:gd name="connsiteY12" fmla="*/ 293599 h 502162"/>
                  <a:gd name="connsiteX13" fmla="*/ 461999 w 1574302"/>
                  <a:gd name="connsiteY13" fmla="*/ 502162 h 502162"/>
                  <a:gd name="connsiteX14" fmla="*/ 407516 w 1574302"/>
                  <a:gd name="connsiteY14" fmla="*/ 422523 h 502162"/>
                  <a:gd name="connsiteX0" fmla="*/ 407514 w 1574300"/>
                  <a:gd name="connsiteY0" fmla="*/ 422523 h 502162"/>
                  <a:gd name="connsiteX1" fmla="*/ 574724 w 1574300"/>
                  <a:gd name="connsiteY1" fmla="*/ 277521 h 502162"/>
                  <a:gd name="connsiteX2" fmla="*/ 737406 w 1574300"/>
                  <a:gd name="connsiteY2" fmla="*/ 167078 h 502162"/>
                  <a:gd name="connsiteX3" fmla="*/ 19372 w 1574300"/>
                  <a:gd name="connsiteY3" fmla="*/ 365656 h 502162"/>
                  <a:gd name="connsiteX4" fmla="*/ -1 w 1574300"/>
                  <a:gd name="connsiteY4" fmla="*/ 285651 h 502162"/>
                  <a:gd name="connsiteX5" fmla="*/ 814737 w 1574300"/>
                  <a:gd name="connsiteY5" fmla="*/ 59697 h 502162"/>
                  <a:gd name="connsiteX6" fmla="*/ 1492384 w 1574300"/>
                  <a:gd name="connsiteY6" fmla="*/ 40958 h 502162"/>
                  <a:gd name="connsiteX7" fmla="*/ 1492384 w 1574300"/>
                  <a:gd name="connsiteY7" fmla="*/ 0 h 502162"/>
                  <a:gd name="connsiteX8" fmla="*/ 1574300 w 1574300"/>
                  <a:gd name="connsiteY8" fmla="*/ 81916 h 502162"/>
                  <a:gd name="connsiteX9" fmla="*/ 1492384 w 1574300"/>
                  <a:gd name="connsiteY9" fmla="*/ 163832 h 502162"/>
                  <a:gd name="connsiteX10" fmla="*/ 1492384 w 1574300"/>
                  <a:gd name="connsiteY10" fmla="*/ 122874 h 502162"/>
                  <a:gd name="connsiteX11" fmla="*/ 1006551 w 1574300"/>
                  <a:gd name="connsiteY11" fmla="*/ 122874 h 502162"/>
                  <a:gd name="connsiteX12" fmla="*/ 697805 w 1574300"/>
                  <a:gd name="connsiteY12" fmla="*/ 293599 h 502162"/>
                  <a:gd name="connsiteX13" fmla="*/ 461997 w 1574300"/>
                  <a:gd name="connsiteY13" fmla="*/ 502162 h 502162"/>
                  <a:gd name="connsiteX14" fmla="*/ 407514 w 1574300"/>
                  <a:gd name="connsiteY14" fmla="*/ 422523 h 502162"/>
                  <a:gd name="connsiteX0" fmla="*/ 407516 w 1574302"/>
                  <a:gd name="connsiteY0" fmla="*/ 422523 h 451846"/>
                  <a:gd name="connsiteX1" fmla="*/ 574726 w 1574302"/>
                  <a:gd name="connsiteY1" fmla="*/ 277521 h 451846"/>
                  <a:gd name="connsiteX2" fmla="*/ 737408 w 1574302"/>
                  <a:gd name="connsiteY2" fmla="*/ 167078 h 451846"/>
                  <a:gd name="connsiteX3" fmla="*/ 19374 w 1574302"/>
                  <a:gd name="connsiteY3" fmla="*/ 365656 h 451846"/>
                  <a:gd name="connsiteX4" fmla="*/ 1 w 1574302"/>
                  <a:gd name="connsiteY4" fmla="*/ 285651 h 451846"/>
                  <a:gd name="connsiteX5" fmla="*/ 814739 w 1574302"/>
                  <a:gd name="connsiteY5" fmla="*/ 59697 h 451846"/>
                  <a:gd name="connsiteX6" fmla="*/ 1492386 w 1574302"/>
                  <a:gd name="connsiteY6" fmla="*/ 40958 h 451846"/>
                  <a:gd name="connsiteX7" fmla="*/ 1492386 w 1574302"/>
                  <a:gd name="connsiteY7" fmla="*/ 0 h 451846"/>
                  <a:gd name="connsiteX8" fmla="*/ 1574302 w 1574302"/>
                  <a:gd name="connsiteY8" fmla="*/ 81916 h 451846"/>
                  <a:gd name="connsiteX9" fmla="*/ 1492386 w 1574302"/>
                  <a:gd name="connsiteY9" fmla="*/ 163832 h 451846"/>
                  <a:gd name="connsiteX10" fmla="*/ 1492386 w 1574302"/>
                  <a:gd name="connsiteY10" fmla="*/ 122874 h 451846"/>
                  <a:gd name="connsiteX11" fmla="*/ 1006553 w 1574302"/>
                  <a:gd name="connsiteY11" fmla="*/ 122874 h 451846"/>
                  <a:gd name="connsiteX12" fmla="*/ 697807 w 1574302"/>
                  <a:gd name="connsiteY12" fmla="*/ 293599 h 451846"/>
                  <a:gd name="connsiteX13" fmla="*/ 694931 w 1574302"/>
                  <a:gd name="connsiteY13" fmla="*/ 451846 h 451846"/>
                  <a:gd name="connsiteX14" fmla="*/ 407516 w 1574302"/>
                  <a:gd name="connsiteY14" fmla="*/ 422523 h 451846"/>
                  <a:gd name="connsiteX0" fmla="*/ 532370 w 1574300"/>
                  <a:gd name="connsiteY0" fmla="*/ 463762 h 463761"/>
                  <a:gd name="connsiteX1" fmla="*/ 574724 w 1574300"/>
                  <a:gd name="connsiteY1" fmla="*/ 277521 h 463761"/>
                  <a:gd name="connsiteX2" fmla="*/ 737406 w 1574300"/>
                  <a:gd name="connsiteY2" fmla="*/ 167078 h 463761"/>
                  <a:gd name="connsiteX3" fmla="*/ 19372 w 1574300"/>
                  <a:gd name="connsiteY3" fmla="*/ 365656 h 463761"/>
                  <a:gd name="connsiteX4" fmla="*/ -1 w 1574300"/>
                  <a:gd name="connsiteY4" fmla="*/ 285651 h 463761"/>
                  <a:gd name="connsiteX5" fmla="*/ 814737 w 1574300"/>
                  <a:gd name="connsiteY5" fmla="*/ 59697 h 463761"/>
                  <a:gd name="connsiteX6" fmla="*/ 1492384 w 1574300"/>
                  <a:gd name="connsiteY6" fmla="*/ 40958 h 463761"/>
                  <a:gd name="connsiteX7" fmla="*/ 1492384 w 1574300"/>
                  <a:gd name="connsiteY7" fmla="*/ 0 h 463761"/>
                  <a:gd name="connsiteX8" fmla="*/ 1574300 w 1574300"/>
                  <a:gd name="connsiteY8" fmla="*/ 81916 h 463761"/>
                  <a:gd name="connsiteX9" fmla="*/ 1492384 w 1574300"/>
                  <a:gd name="connsiteY9" fmla="*/ 163832 h 463761"/>
                  <a:gd name="connsiteX10" fmla="*/ 1492384 w 1574300"/>
                  <a:gd name="connsiteY10" fmla="*/ 122874 h 463761"/>
                  <a:gd name="connsiteX11" fmla="*/ 1006551 w 1574300"/>
                  <a:gd name="connsiteY11" fmla="*/ 122874 h 463761"/>
                  <a:gd name="connsiteX12" fmla="*/ 697805 w 1574300"/>
                  <a:gd name="connsiteY12" fmla="*/ 293599 h 463761"/>
                  <a:gd name="connsiteX13" fmla="*/ 694929 w 1574300"/>
                  <a:gd name="connsiteY13" fmla="*/ 451846 h 463761"/>
                  <a:gd name="connsiteX14" fmla="*/ 532370 w 1574300"/>
                  <a:gd name="connsiteY14" fmla="*/ 463762 h 463761"/>
                  <a:gd name="connsiteX0" fmla="*/ 532372 w 1574302"/>
                  <a:gd name="connsiteY0" fmla="*/ 463762 h 463763"/>
                  <a:gd name="connsiteX1" fmla="*/ 574726 w 1574302"/>
                  <a:gd name="connsiteY1" fmla="*/ 277521 h 463763"/>
                  <a:gd name="connsiteX2" fmla="*/ 737408 w 1574302"/>
                  <a:gd name="connsiteY2" fmla="*/ 167078 h 463763"/>
                  <a:gd name="connsiteX3" fmla="*/ 19374 w 1574302"/>
                  <a:gd name="connsiteY3" fmla="*/ 365656 h 463763"/>
                  <a:gd name="connsiteX4" fmla="*/ 1 w 1574302"/>
                  <a:gd name="connsiteY4" fmla="*/ 285651 h 463763"/>
                  <a:gd name="connsiteX5" fmla="*/ 814739 w 1574302"/>
                  <a:gd name="connsiteY5" fmla="*/ 59697 h 463763"/>
                  <a:gd name="connsiteX6" fmla="*/ 1492386 w 1574302"/>
                  <a:gd name="connsiteY6" fmla="*/ 40958 h 463763"/>
                  <a:gd name="connsiteX7" fmla="*/ 1492386 w 1574302"/>
                  <a:gd name="connsiteY7" fmla="*/ 0 h 463763"/>
                  <a:gd name="connsiteX8" fmla="*/ 1574302 w 1574302"/>
                  <a:gd name="connsiteY8" fmla="*/ 81916 h 463763"/>
                  <a:gd name="connsiteX9" fmla="*/ 1492386 w 1574302"/>
                  <a:gd name="connsiteY9" fmla="*/ 163832 h 463763"/>
                  <a:gd name="connsiteX10" fmla="*/ 1492386 w 1574302"/>
                  <a:gd name="connsiteY10" fmla="*/ 122874 h 463763"/>
                  <a:gd name="connsiteX11" fmla="*/ 1006553 w 1574302"/>
                  <a:gd name="connsiteY11" fmla="*/ 122874 h 463763"/>
                  <a:gd name="connsiteX12" fmla="*/ 697807 w 1574302"/>
                  <a:gd name="connsiteY12" fmla="*/ 293599 h 463763"/>
                  <a:gd name="connsiteX13" fmla="*/ 694931 w 1574302"/>
                  <a:gd name="connsiteY13" fmla="*/ 451846 h 463763"/>
                  <a:gd name="connsiteX14" fmla="*/ 532372 w 1574302"/>
                  <a:gd name="connsiteY14" fmla="*/ 463762 h 463763"/>
                  <a:gd name="connsiteX0" fmla="*/ 532370 w 1574300"/>
                  <a:gd name="connsiteY0" fmla="*/ 463762 h 463761"/>
                  <a:gd name="connsiteX1" fmla="*/ 574724 w 1574300"/>
                  <a:gd name="connsiteY1" fmla="*/ 277521 h 463761"/>
                  <a:gd name="connsiteX2" fmla="*/ 737406 w 1574300"/>
                  <a:gd name="connsiteY2" fmla="*/ 167078 h 463761"/>
                  <a:gd name="connsiteX3" fmla="*/ 19372 w 1574300"/>
                  <a:gd name="connsiteY3" fmla="*/ 365656 h 463761"/>
                  <a:gd name="connsiteX4" fmla="*/ -1 w 1574300"/>
                  <a:gd name="connsiteY4" fmla="*/ 285651 h 463761"/>
                  <a:gd name="connsiteX5" fmla="*/ 814737 w 1574300"/>
                  <a:gd name="connsiteY5" fmla="*/ 59697 h 463761"/>
                  <a:gd name="connsiteX6" fmla="*/ 1492384 w 1574300"/>
                  <a:gd name="connsiteY6" fmla="*/ 40958 h 463761"/>
                  <a:gd name="connsiteX7" fmla="*/ 1492384 w 1574300"/>
                  <a:gd name="connsiteY7" fmla="*/ 0 h 463761"/>
                  <a:gd name="connsiteX8" fmla="*/ 1574300 w 1574300"/>
                  <a:gd name="connsiteY8" fmla="*/ 81916 h 463761"/>
                  <a:gd name="connsiteX9" fmla="*/ 1492384 w 1574300"/>
                  <a:gd name="connsiteY9" fmla="*/ 163832 h 463761"/>
                  <a:gd name="connsiteX10" fmla="*/ 1492384 w 1574300"/>
                  <a:gd name="connsiteY10" fmla="*/ 122874 h 463761"/>
                  <a:gd name="connsiteX11" fmla="*/ 1006551 w 1574300"/>
                  <a:gd name="connsiteY11" fmla="*/ 122874 h 463761"/>
                  <a:gd name="connsiteX12" fmla="*/ 694929 w 1574300"/>
                  <a:gd name="connsiteY12" fmla="*/ 451846 h 463761"/>
                  <a:gd name="connsiteX13" fmla="*/ 532370 w 1574300"/>
                  <a:gd name="connsiteY13" fmla="*/ 463762 h 463761"/>
                  <a:gd name="connsiteX0" fmla="*/ 532372 w 1574302"/>
                  <a:gd name="connsiteY0" fmla="*/ 463762 h 463763"/>
                  <a:gd name="connsiteX1" fmla="*/ 574726 w 1574302"/>
                  <a:gd name="connsiteY1" fmla="*/ 277521 h 463763"/>
                  <a:gd name="connsiteX2" fmla="*/ 737408 w 1574302"/>
                  <a:gd name="connsiteY2" fmla="*/ 167078 h 463763"/>
                  <a:gd name="connsiteX3" fmla="*/ 19374 w 1574302"/>
                  <a:gd name="connsiteY3" fmla="*/ 365656 h 463763"/>
                  <a:gd name="connsiteX4" fmla="*/ 1 w 1574302"/>
                  <a:gd name="connsiteY4" fmla="*/ 285651 h 463763"/>
                  <a:gd name="connsiteX5" fmla="*/ 814739 w 1574302"/>
                  <a:gd name="connsiteY5" fmla="*/ 59697 h 463763"/>
                  <a:gd name="connsiteX6" fmla="*/ 1492386 w 1574302"/>
                  <a:gd name="connsiteY6" fmla="*/ 40958 h 463763"/>
                  <a:gd name="connsiteX7" fmla="*/ 1492386 w 1574302"/>
                  <a:gd name="connsiteY7" fmla="*/ 0 h 463763"/>
                  <a:gd name="connsiteX8" fmla="*/ 1574302 w 1574302"/>
                  <a:gd name="connsiteY8" fmla="*/ 81916 h 463763"/>
                  <a:gd name="connsiteX9" fmla="*/ 1492386 w 1574302"/>
                  <a:gd name="connsiteY9" fmla="*/ 163832 h 463763"/>
                  <a:gd name="connsiteX10" fmla="*/ 1492386 w 1574302"/>
                  <a:gd name="connsiteY10" fmla="*/ 122874 h 463763"/>
                  <a:gd name="connsiteX11" fmla="*/ 1006553 w 1574302"/>
                  <a:gd name="connsiteY11" fmla="*/ 122874 h 463763"/>
                  <a:gd name="connsiteX12" fmla="*/ 694931 w 1574302"/>
                  <a:gd name="connsiteY12" fmla="*/ 451846 h 463763"/>
                  <a:gd name="connsiteX13" fmla="*/ 532372 w 1574302"/>
                  <a:gd name="connsiteY13" fmla="*/ 463762 h 463763"/>
                  <a:gd name="connsiteX0" fmla="*/ 532370 w 1574300"/>
                  <a:gd name="connsiteY0" fmla="*/ 463762 h 463761"/>
                  <a:gd name="connsiteX1" fmla="*/ 737406 w 1574300"/>
                  <a:gd name="connsiteY1" fmla="*/ 167078 h 463761"/>
                  <a:gd name="connsiteX2" fmla="*/ 19372 w 1574300"/>
                  <a:gd name="connsiteY2" fmla="*/ 365656 h 463761"/>
                  <a:gd name="connsiteX3" fmla="*/ -1 w 1574300"/>
                  <a:gd name="connsiteY3" fmla="*/ 285651 h 463761"/>
                  <a:gd name="connsiteX4" fmla="*/ 814737 w 1574300"/>
                  <a:gd name="connsiteY4" fmla="*/ 59697 h 463761"/>
                  <a:gd name="connsiteX5" fmla="*/ 1492384 w 1574300"/>
                  <a:gd name="connsiteY5" fmla="*/ 40958 h 463761"/>
                  <a:gd name="connsiteX6" fmla="*/ 1492384 w 1574300"/>
                  <a:gd name="connsiteY6" fmla="*/ 0 h 463761"/>
                  <a:gd name="connsiteX7" fmla="*/ 1574300 w 1574300"/>
                  <a:gd name="connsiteY7" fmla="*/ 81916 h 463761"/>
                  <a:gd name="connsiteX8" fmla="*/ 1492384 w 1574300"/>
                  <a:gd name="connsiteY8" fmla="*/ 163832 h 463761"/>
                  <a:gd name="connsiteX9" fmla="*/ 1492384 w 1574300"/>
                  <a:gd name="connsiteY9" fmla="*/ 122874 h 463761"/>
                  <a:gd name="connsiteX10" fmla="*/ 1006551 w 1574300"/>
                  <a:gd name="connsiteY10" fmla="*/ 122874 h 463761"/>
                  <a:gd name="connsiteX11" fmla="*/ 694929 w 1574300"/>
                  <a:gd name="connsiteY11" fmla="*/ 451846 h 463761"/>
                  <a:gd name="connsiteX12" fmla="*/ 532370 w 1574300"/>
                  <a:gd name="connsiteY12" fmla="*/ 463762 h 463761"/>
                  <a:gd name="connsiteX0" fmla="*/ 532372 w 1574302"/>
                  <a:gd name="connsiteY0" fmla="*/ 463762 h 463763"/>
                  <a:gd name="connsiteX1" fmla="*/ 737408 w 1574302"/>
                  <a:gd name="connsiteY1" fmla="*/ 167078 h 463763"/>
                  <a:gd name="connsiteX2" fmla="*/ 19374 w 1574302"/>
                  <a:gd name="connsiteY2" fmla="*/ 365656 h 463763"/>
                  <a:gd name="connsiteX3" fmla="*/ 1 w 1574302"/>
                  <a:gd name="connsiteY3" fmla="*/ 285651 h 463763"/>
                  <a:gd name="connsiteX4" fmla="*/ 814739 w 1574302"/>
                  <a:gd name="connsiteY4" fmla="*/ 59697 h 463763"/>
                  <a:gd name="connsiteX5" fmla="*/ 1492386 w 1574302"/>
                  <a:gd name="connsiteY5" fmla="*/ 40958 h 463763"/>
                  <a:gd name="connsiteX6" fmla="*/ 1492386 w 1574302"/>
                  <a:gd name="connsiteY6" fmla="*/ 0 h 463763"/>
                  <a:gd name="connsiteX7" fmla="*/ 1574302 w 1574302"/>
                  <a:gd name="connsiteY7" fmla="*/ 81916 h 463763"/>
                  <a:gd name="connsiteX8" fmla="*/ 1492386 w 1574302"/>
                  <a:gd name="connsiteY8" fmla="*/ 163832 h 463763"/>
                  <a:gd name="connsiteX9" fmla="*/ 1492386 w 1574302"/>
                  <a:gd name="connsiteY9" fmla="*/ 122874 h 463763"/>
                  <a:gd name="connsiteX10" fmla="*/ 1006553 w 1574302"/>
                  <a:gd name="connsiteY10" fmla="*/ 122874 h 463763"/>
                  <a:gd name="connsiteX11" fmla="*/ 694931 w 1574302"/>
                  <a:gd name="connsiteY11" fmla="*/ 451846 h 463763"/>
                  <a:gd name="connsiteX12" fmla="*/ 532372 w 1574302"/>
                  <a:gd name="connsiteY12" fmla="*/ 463762 h 463763"/>
                  <a:gd name="connsiteX0" fmla="*/ 532370 w 1574300"/>
                  <a:gd name="connsiteY0" fmla="*/ 463762 h 463761"/>
                  <a:gd name="connsiteX1" fmla="*/ 737406 w 1574300"/>
                  <a:gd name="connsiteY1" fmla="*/ 167078 h 463761"/>
                  <a:gd name="connsiteX2" fmla="*/ 19372 w 1574300"/>
                  <a:gd name="connsiteY2" fmla="*/ 365656 h 463761"/>
                  <a:gd name="connsiteX3" fmla="*/ -1 w 1574300"/>
                  <a:gd name="connsiteY3" fmla="*/ 285651 h 463761"/>
                  <a:gd name="connsiteX4" fmla="*/ 814737 w 1574300"/>
                  <a:gd name="connsiteY4" fmla="*/ 59697 h 463761"/>
                  <a:gd name="connsiteX5" fmla="*/ 1492384 w 1574300"/>
                  <a:gd name="connsiteY5" fmla="*/ 40958 h 463761"/>
                  <a:gd name="connsiteX6" fmla="*/ 1492384 w 1574300"/>
                  <a:gd name="connsiteY6" fmla="*/ 0 h 463761"/>
                  <a:gd name="connsiteX7" fmla="*/ 1574300 w 1574300"/>
                  <a:gd name="connsiteY7" fmla="*/ 81916 h 463761"/>
                  <a:gd name="connsiteX8" fmla="*/ 1492384 w 1574300"/>
                  <a:gd name="connsiteY8" fmla="*/ 163832 h 463761"/>
                  <a:gd name="connsiteX9" fmla="*/ 1492384 w 1574300"/>
                  <a:gd name="connsiteY9" fmla="*/ 122874 h 463761"/>
                  <a:gd name="connsiteX10" fmla="*/ 1006551 w 1574300"/>
                  <a:gd name="connsiteY10" fmla="*/ 122874 h 463761"/>
                  <a:gd name="connsiteX11" fmla="*/ 694929 w 1574300"/>
                  <a:gd name="connsiteY11" fmla="*/ 451846 h 463761"/>
                  <a:gd name="connsiteX12" fmla="*/ 532370 w 1574300"/>
                  <a:gd name="connsiteY12" fmla="*/ 463762 h 463761"/>
                  <a:gd name="connsiteX0" fmla="*/ 532372 w 1574302"/>
                  <a:gd name="connsiteY0" fmla="*/ 463762 h 463763"/>
                  <a:gd name="connsiteX1" fmla="*/ 737408 w 1574302"/>
                  <a:gd name="connsiteY1" fmla="*/ 167078 h 463763"/>
                  <a:gd name="connsiteX2" fmla="*/ 19374 w 1574302"/>
                  <a:gd name="connsiteY2" fmla="*/ 365656 h 463763"/>
                  <a:gd name="connsiteX3" fmla="*/ 1 w 1574302"/>
                  <a:gd name="connsiteY3" fmla="*/ 285651 h 463763"/>
                  <a:gd name="connsiteX4" fmla="*/ 814739 w 1574302"/>
                  <a:gd name="connsiteY4" fmla="*/ 59697 h 463763"/>
                  <a:gd name="connsiteX5" fmla="*/ 1492386 w 1574302"/>
                  <a:gd name="connsiteY5" fmla="*/ 40958 h 463763"/>
                  <a:gd name="connsiteX6" fmla="*/ 1492386 w 1574302"/>
                  <a:gd name="connsiteY6" fmla="*/ 0 h 463763"/>
                  <a:gd name="connsiteX7" fmla="*/ 1574302 w 1574302"/>
                  <a:gd name="connsiteY7" fmla="*/ 81916 h 463763"/>
                  <a:gd name="connsiteX8" fmla="*/ 1492386 w 1574302"/>
                  <a:gd name="connsiteY8" fmla="*/ 163832 h 463763"/>
                  <a:gd name="connsiteX9" fmla="*/ 1492386 w 1574302"/>
                  <a:gd name="connsiteY9" fmla="*/ 122874 h 463763"/>
                  <a:gd name="connsiteX10" fmla="*/ 1006553 w 1574302"/>
                  <a:gd name="connsiteY10" fmla="*/ 122874 h 463763"/>
                  <a:gd name="connsiteX11" fmla="*/ 694931 w 1574302"/>
                  <a:gd name="connsiteY11" fmla="*/ 451846 h 463763"/>
                  <a:gd name="connsiteX12" fmla="*/ 532372 w 1574302"/>
                  <a:gd name="connsiteY12" fmla="*/ 463762 h 463763"/>
                  <a:gd name="connsiteX0" fmla="*/ 532370 w 1574300"/>
                  <a:gd name="connsiteY0" fmla="*/ 463762 h 463761"/>
                  <a:gd name="connsiteX1" fmla="*/ 737405 w 1574300"/>
                  <a:gd name="connsiteY1" fmla="*/ 167078 h 463761"/>
                  <a:gd name="connsiteX2" fmla="*/ 19372 w 1574300"/>
                  <a:gd name="connsiteY2" fmla="*/ 365656 h 463761"/>
                  <a:gd name="connsiteX3" fmla="*/ -1 w 1574300"/>
                  <a:gd name="connsiteY3" fmla="*/ 285651 h 463761"/>
                  <a:gd name="connsiteX4" fmla="*/ 814737 w 1574300"/>
                  <a:gd name="connsiteY4" fmla="*/ 59697 h 463761"/>
                  <a:gd name="connsiteX5" fmla="*/ 1492384 w 1574300"/>
                  <a:gd name="connsiteY5" fmla="*/ 40958 h 463761"/>
                  <a:gd name="connsiteX6" fmla="*/ 1492384 w 1574300"/>
                  <a:gd name="connsiteY6" fmla="*/ 0 h 463761"/>
                  <a:gd name="connsiteX7" fmla="*/ 1574300 w 1574300"/>
                  <a:gd name="connsiteY7" fmla="*/ 81916 h 463761"/>
                  <a:gd name="connsiteX8" fmla="*/ 1492384 w 1574300"/>
                  <a:gd name="connsiteY8" fmla="*/ 163832 h 463761"/>
                  <a:gd name="connsiteX9" fmla="*/ 1492384 w 1574300"/>
                  <a:gd name="connsiteY9" fmla="*/ 122874 h 463761"/>
                  <a:gd name="connsiteX10" fmla="*/ 1006551 w 1574300"/>
                  <a:gd name="connsiteY10" fmla="*/ 122874 h 463761"/>
                  <a:gd name="connsiteX11" fmla="*/ 694929 w 1574300"/>
                  <a:gd name="connsiteY11" fmla="*/ 451846 h 463761"/>
                  <a:gd name="connsiteX12" fmla="*/ 532370 w 1574300"/>
                  <a:gd name="connsiteY12" fmla="*/ 463762 h 463761"/>
                  <a:gd name="connsiteX0" fmla="*/ 532372 w 1574302"/>
                  <a:gd name="connsiteY0" fmla="*/ 463762 h 463763"/>
                  <a:gd name="connsiteX1" fmla="*/ 795465 w 1574302"/>
                  <a:gd name="connsiteY1" fmla="*/ 150652 h 463763"/>
                  <a:gd name="connsiteX2" fmla="*/ 19374 w 1574302"/>
                  <a:gd name="connsiteY2" fmla="*/ 365656 h 463763"/>
                  <a:gd name="connsiteX3" fmla="*/ 1 w 1574302"/>
                  <a:gd name="connsiteY3" fmla="*/ 285651 h 463763"/>
                  <a:gd name="connsiteX4" fmla="*/ 814739 w 1574302"/>
                  <a:gd name="connsiteY4" fmla="*/ 59697 h 463763"/>
                  <a:gd name="connsiteX5" fmla="*/ 1492386 w 1574302"/>
                  <a:gd name="connsiteY5" fmla="*/ 40958 h 463763"/>
                  <a:gd name="connsiteX6" fmla="*/ 1492386 w 1574302"/>
                  <a:gd name="connsiteY6" fmla="*/ 0 h 463763"/>
                  <a:gd name="connsiteX7" fmla="*/ 1574302 w 1574302"/>
                  <a:gd name="connsiteY7" fmla="*/ 81916 h 463763"/>
                  <a:gd name="connsiteX8" fmla="*/ 1492386 w 1574302"/>
                  <a:gd name="connsiteY8" fmla="*/ 163832 h 463763"/>
                  <a:gd name="connsiteX9" fmla="*/ 1492386 w 1574302"/>
                  <a:gd name="connsiteY9" fmla="*/ 122874 h 463763"/>
                  <a:gd name="connsiteX10" fmla="*/ 1006553 w 1574302"/>
                  <a:gd name="connsiteY10" fmla="*/ 122874 h 463763"/>
                  <a:gd name="connsiteX11" fmla="*/ 694931 w 1574302"/>
                  <a:gd name="connsiteY11" fmla="*/ 451846 h 463763"/>
                  <a:gd name="connsiteX12" fmla="*/ 532372 w 1574302"/>
                  <a:gd name="connsiteY12" fmla="*/ 463762 h 463763"/>
                  <a:gd name="connsiteX0" fmla="*/ 532370 w 1574300"/>
                  <a:gd name="connsiteY0" fmla="*/ 463762 h 463761"/>
                  <a:gd name="connsiteX1" fmla="*/ 795463 w 1574300"/>
                  <a:gd name="connsiteY1" fmla="*/ 150652 h 463761"/>
                  <a:gd name="connsiteX2" fmla="*/ 19372 w 1574300"/>
                  <a:gd name="connsiteY2" fmla="*/ 365656 h 463761"/>
                  <a:gd name="connsiteX3" fmla="*/ -1 w 1574300"/>
                  <a:gd name="connsiteY3" fmla="*/ 285651 h 463761"/>
                  <a:gd name="connsiteX4" fmla="*/ 814737 w 1574300"/>
                  <a:gd name="connsiteY4" fmla="*/ 59697 h 463761"/>
                  <a:gd name="connsiteX5" fmla="*/ 1492384 w 1574300"/>
                  <a:gd name="connsiteY5" fmla="*/ 40958 h 463761"/>
                  <a:gd name="connsiteX6" fmla="*/ 1492384 w 1574300"/>
                  <a:gd name="connsiteY6" fmla="*/ 0 h 463761"/>
                  <a:gd name="connsiteX7" fmla="*/ 1574300 w 1574300"/>
                  <a:gd name="connsiteY7" fmla="*/ 81916 h 463761"/>
                  <a:gd name="connsiteX8" fmla="*/ 1492384 w 1574300"/>
                  <a:gd name="connsiteY8" fmla="*/ 163832 h 463761"/>
                  <a:gd name="connsiteX9" fmla="*/ 1492384 w 1574300"/>
                  <a:gd name="connsiteY9" fmla="*/ 122874 h 463761"/>
                  <a:gd name="connsiteX10" fmla="*/ 1006551 w 1574300"/>
                  <a:gd name="connsiteY10" fmla="*/ 122874 h 463761"/>
                  <a:gd name="connsiteX11" fmla="*/ 694929 w 1574300"/>
                  <a:gd name="connsiteY11" fmla="*/ 451846 h 463761"/>
                  <a:gd name="connsiteX12" fmla="*/ 532370 w 1574300"/>
                  <a:gd name="connsiteY12" fmla="*/ 463762 h 463761"/>
                  <a:gd name="connsiteX0" fmla="*/ 532372 w 1574302"/>
                  <a:gd name="connsiteY0" fmla="*/ 463762 h 463763"/>
                  <a:gd name="connsiteX1" fmla="*/ 767788 w 1574302"/>
                  <a:gd name="connsiteY1" fmla="*/ 153379 h 463763"/>
                  <a:gd name="connsiteX2" fmla="*/ 19374 w 1574302"/>
                  <a:gd name="connsiteY2" fmla="*/ 365656 h 463763"/>
                  <a:gd name="connsiteX3" fmla="*/ 1 w 1574302"/>
                  <a:gd name="connsiteY3" fmla="*/ 285651 h 463763"/>
                  <a:gd name="connsiteX4" fmla="*/ 814739 w 1574302"/>
                  <a:gd name="connsiteY4" fmla="*/ 59697 h 463763"/>
                  <a:gd name="connsiteX5" fmla="*/ 1492386 w 1574302"/>
                  <a:gd name="connsiteY5" fmla="*/ 40958 h 463763"/>
                  <a:gd name="connsiteX6" fmla="*/ 1492386 w 1574302"/>
                  <a:gd name="connsiteY6" fmla="*/ 0 h 463763"/>
                  <a:gd name="connsiteX7" fmla="*/ 1574302 w 1574302"/>
                  <a:gd name="connsiteY7" fmla="*/ 81916 h 463763"/>
                  <a:gd name="connsiteX8" fmla="*/ 1492386 w 1574302"/>
                  <a:gd name="connsiteY8" fmla="*/ 163832 h 463763"/>
                  <a:gd name="connsiteX9" fmla="*/ 1492386 w 1574302"/>
                  <a:gd name="connsiteY9" fmla="*/ 122874 h 463763"/>
                  <a:gd name="connsiteX10" fmla="*/ 1006553 w 1574302"/>
                  <a:gd name="connsiteY10" fmla="*/ 122874 h 463763"/>
                  <a:gd name="connsiteX11" fmla="*/ 694931 w 1574302"/>
                  <a:gd name="connsiteY11" fmla="*/ 451846 h 463763"/>
                  <a:gd name="connsiteX12" fmla="*/ 532372 w 1574302"/>
                  <a:gd name="connsiteY12" fmla="*/ 463762 h 463763"/>
                  <a:gd name="connsiteX0" fmla="*/ 532370 w 1574300"/>
                  <a:gd name="connsiteY0" fmla="*/ 463762 h 463761"/>
                  <a:gd name="connsiteX1" fmla="*/ 733092 w 1574300"/>
                  <a:gd name="connsiteY1" fmla="*/ 166316 h 463761"/>
                  <a:gd name="connsiteX2" fmla="*/ 19372 w 1574300"/>
                  <a:gd name="connsiteY2" fmla="*/ 365656 h 463761"/>
                  <a:gd name="connsiteX3" fmla="*/ -1 w 1574300"/>
                  <a:gd name="connsiteY3" fmla="*/ 285651 h 463761"/>
                  <a:gd name="connsiteX4" fmla="*/ 814737 w 1574300"/>
                  <a:gd name="connsiteY4" fmla="*/ 59697 h 463761"/>
                  <a:gd name="connsiteX5" fmla="*/ 1492384 w 1574300"/>
                  <a:gd name="connsiteY5" fmla="*/ 40958 h 463761"/>
                  <a:gd name="connsiteX6" fmla="*/ 1492384 w 1574300"/>
                  <a:gd name="connsiteY6" fmla="*/ 0 h 463761"/>
                  <a:gd name="connsiteX7" fmla="*/ 1574300 w 1574300"/>
                  <a:gd name="connsiteY7" fmla="*/ 81916 h 463761"/>
                  <a:gd name="connsiteX8" fmla="*/ 1492384 w 1574300"/>
                  <a:gd name="connsiteY8" fmla="*/ 163832 h 463761"/>
                  <a:gd name="connsiteX9" fmla="*/ 1492384 w 1574300"/>
                  <a:gd name="connsiteY9" fmla="*/ 122874 h 463761"/>
                  <a:gd name="connsiteX10" fmla="*/ 1006551 w 1574300"/>
                  <a:gd name="connsiteY10" fmla="*/ 122874 h 463761"/>
                  <a:gd name="connsiteX11" fmla="*/ 694929 w 1574300"/>
                  <a:gd name="connsiteY11" fmla="*/ 451846 h 463761"/>
                  <a:gd name="connsiteX12" fmla="*/ 532370 w 1574300"/>
                  <a:gd name="connsiteY12" fmla="*/ 463762 h 463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74300" h="463761">
                    <a:moveTo>
                      <a:pt x="532370" y="463762"/>
                    </a:moveTo>
                    <a:cubicBezTo>
                      <a:pt x="591268" y="275377"/>
                      <a:pt x="621626" y="257563"/>
                      <a:pt x="733092" y="166316"/>
                    </a:cubicBezTo>
                    <a:lnTo>
                      <a:pt x="19372" y="365656"/>
                    </a:lnTo>
                    <a:lnTo>
                      <a:pt x="-1" y="285651"/>
                    </a:lnTo>
                    <a:cubicBezTo>
                      <a:pt x="271578" y="210333"/>
                      <a:pt x="583261" y="100131"/>
                      <a:pt x="814737" y="59697"/>
                    </a:cubicBezTo>
                    <a:cubicBezTo>
                      <a:pt x="1031486" y="17468"/>
                      <a:pt x="1266502" y="47204"/>
                      <a:pt x="1492384" y="40958"/>
                    </a:cubicBezTo>
                    <a:lnTo>
                      <a:pt x="1492384" y="0"/>
                    </a:lnTo>
                    <a:lnTo>
                      <a:pt x="1574300" y="81916"/>
                    </a:lnTo>
                    <a:lnTo>
                      <a:pt x="1492384" y="163832"/>
                    </a:lnTo>
                    <a:lnTo>
                      <a:pt x="1492384" y="122874"/>
                    </a:lnTo>
                    <a:cubicBezTo>
                      <a:pt x="1330440" y="122874"/>
                      <a:pt x="1171199" y="111901"/>
                      <a:pt x="1006551" y="122874"/>
                    </a:cubicBezTo>
                    <a:cubicBezTo>
                      <a:pt x="873642" y="177703"/>
                      <a:pt x="731110" y="276707"/>
                      <a:pt x="694929" y="451846"/>
                    </a:cubicBezTo>
                    <a:lnTo>
                      <a:pt x="532370" y="463762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C867FABB-E2FE-47D4-A06F-2EE7E3929DF5}"/>
                  </a:ext>
                </a:extLst>
              </p:cNvPr>
              <p:cNvGrpSpPr/>
              <p:nvPr/>
            </p:nvGrpSpPr>
            <p:grpSpPr>
              <a:xfrm>
                <a:off x="3832826" y="1640727"/>
                <a:ext cx="610558" cy="546008"/>
                <a:chOff x="3766151" y="1928091"/>
                <a:chExt cx="610558" cy="546008"/>
              </a:xfrm>
            </p:grpSpPr>
            <p:grpSp>
              <p:nvGrpSpPr>
                <p:cNvPr id="99" name="组合 98">
                  <a:extLst>
                    <a:ext uri="{FF2B5EF4-FFF2-40B4-BE49-F238E27FC236}">
                      <a16:creationId xmlns:a16="http://schemas.microsoft.com/office/drawing/2014/main" id="{47E0CE91-3A5D-4904-8B2D-62A284A3599F}"/>
                    </a:ext>
                  </a:extLst>
                </p:cNvPr>
                <p:cNvGrpSpPr/>
                <p:nvPr/>
              </p:nvGrpSpPr>
              <p:grpSpPr>
                <a:xfrm>
                  <a:off x="3766151" y="1928091"/>
                  <a:ext cx="610558" cy="260551"/>
                  <a:chOff x="3766151" y="1928091"/>
                  <a:chExt cx="610558" cy="260551"/>
                </a:xfrm>
              </p:grpSpPr>
              <p:sp>
                <p:nvSpPr>
                  <p:cNvPr id="101" name="矩形 118">
                    <a:extLst>
                      <a:ext uri="{FF2B5EF4-FFF2-40B4-BE49-F238E27FC236}">
                        <a16:creationId xmlns:a16="http://schemas.microsoft.com/office/drawing/2014/main" id="{DF53BE7D-CD1D-4D4C-8B41-306735D95FCB}"/>
                      </a:ext>
                    </a:extLst>
                  </p:cNvPr>
                  <p:cNvSpPr/>
                  <p:nvPr/>
                </p:nvSpPr>
                <p:spPr>
                  <a:xfrm rot="12613904">
                    <a:off x="3804753" y="1928091"/>
                    <a:ext cx="422966" cy="70795"/>
                  </a:xfrm>
                  <a:custGeom>
                    <a:avLst/>
                    <a:gdLst>
                      <a:gd name="connsiteX0" fmla="*/ 0 w 1657350"/>
                      <a:gd name="connsiteY0" fmla="*/ 0 h 47625"/>
                      <a:gd name="connsiteX1" fmla="*/ 1657350 w 1657350"/>
                      <a:gd name="connsiteY1" fmla="*/ 0 h 47625"/>
                      <a:gd name="connsiteX2" fmla="*/ 1657350 w 1657350"/>
                      <a:gd name="connsiteY2" fmla="*/ 47625 h 47625"/>
                      <a:gd name="connsiteX3" fmla="*/ 0 w 1657350"/>
                      <a:gd name="connsiteY3" fmla="*/ 47625 h 47625"/>
                      <a:gd name="connsiteX4" fmla="*/ 0 w 1657350"/>
                      <a:gd name="connsiteY4" fmla="*/ 0 h 47625"/>
                      <a:gd name="connsiteX0" fmla="*/ 0 w 1657350"/>
                      <a:gd name="connsiteY0" fmla="*/ 0 h 47625"/>
                      <a:gd name="connsiteX1" fmla="*/ 942975 w 1657350"/>
                      <a:gd name="connsiteY1" fmla="*/ 0 h 47625"/>
                      <a:gd name="connsiteX2" fmla="*/ 1657350 w 1657350"/>
                      <a:gd name="connsiteY2" fmla="*/ 0 h 47625"/>
                      <a:gd name="connsiteX3" fmla="*/ 1657350 w 1657350"/>
                      <a:gd name="connsiteY3" fmla="*/ 47625 h 47625"/>
                      <a:gd name="connsiteX4" fmla="*/ 0 w 1657350"/>
                      <a:gd name="connsiteY4" fmla="*/ 47625 h 47625"/>
                      <a:gd name="connsiteX5" fmla="*/ 0 w 1657350"/>
                      <a:gd name="connsiteY5" fmla="*/ 0 h 47625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0 w 1657350"/>
                      <a:gd name="connsiteY4" fmla="*/ 190500 h 190500"/>
                      <a:gd name="connsiteX5" fmla="*/ 0 w 1657350"/>
                      <a:gd name="connsiteY5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14400 w 1657350"/>
                      <a:gd name="connsiteY4" fmla="*/ 190500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2875 h 190500"/>
                      <a:gd name="connsiteX1" fmla="*/ 914400 w 1657350"/>
                      <a:gd name="connsiteY1" fmla="*/ 0 h 190500"/>
                      <a:gd name="connsiteX2" fmla="*/ 1657350 w 1657350"/>
                      <a:gd name="connsiteY2" fmla="*/ 142875 h 190500"/>
                      <a:gd name="connsiteX3" fmla="*/ 1657350 w 1657350"/>
                      <a:gd name="connsiteY3" fmla="*/ 190500 h 190500"/>
                      <a:gd name="connsiteX4" fmla="*/ 933450 w 1657350"/>
                      <a:gd name="connsiteY4" fmla="*/ 66675 h 190500"/>
                      <a:gd name="connsiteX5" fmla="*/ 0 w 1657350"/>
                      <a:gd name="connsiteY5" fmla="*/ 190500 h 190500"/>
                      <a:gd name="connsiteX6" fmla="*/ 0 w 1657350"/>
                      <a:gd name="connsiteY6" fmla="*/ 142875 h 190500"/>
                      <a:gd name="connsiteX0" fmla="*/ 0 w 1657350"/>
                      <a:gd name="connsiteY0" fmla="*/ 145286 h 192911"/>
                      <a:gd name="connsiteX1" fmla="*/ 483394 w 1657350"/>
                      <a:gd name="connsiteY1" fmla="*/ 61942 h 192911"/>
                      <a:gd name="connsiteX2" fmla="*/ 914400 w 1657350"/>
                      <a:gd name="connsiteY2" fmla="*/ 2411 h 192911"/>
                      <a:gd name="connsiteX3" fmla="*/ 1657350 w 1657350"/>
                      <a:gd name="connsiteY3" fmla="*/ 145286 h 192911"/>
                      <a:gd name="connsiteX4" fmla="*/ 1657350 w 1657350"/>
                      <a:gd name="connsiteY4" fmla="*/ 192911 h 192911"/>
                      <a:gd name="connsiteX5" fmla="*/ 933450 w 1657350"/>
                      <a:gd name="connsiteY5" fmla="*/ 69086 h 192911"/>
                      <a:gd name="connsiteX6" fmla="*/ 0 w 1657350"/>
                      <a:gd name="connsiteY6" fmla="*/ 192911 h 192911"/>
                      <a:gd name="connsiteX7" fmla="*/ 0 w 1657350"/>
                      <a:gd name="connsiteY7" fmla="*/ 145286 h 192911"/>
                      <a:gd name="connsiteX0" fmla="*/ 0 w 1657350"/>
                      <a:gd name="connsiteY0" fmla="*/ 145286 h 192911"/>
                      <a:gd name="connsiteX1" fmla="*/ 483394 w 1657350"/>
                      <a:gd name="connsiteY1" fmla="*/ 61942 h 192911"/>
                      <a:gd name="connsiteX2" fmla="*/ 914400 w 1657350"/>
                      <a:gd name="connsiteY2" fmla="*/ 2411 h 192911"/>
                      <a:gd name="connsiteX3" fmla="*/ 1657350 w 1657350"/>
                      <a:gd name="connsiteY3" fmla="*/ 145286 h 192911"/>
                      <a:gd name="connsiteX4" fmla="*/ 1657350 w 1657350"/>
                      <a:gd name="connsiteY4" fmla="*/ 192911 h 192911"/>
                      <a:gd name="connsiteX5" fmla="*/ 933450 w 1657350"/>
                      <a:gd name="connsiteY5" fmla="*/ 69086 h 192911"/>
                      <a:gd name="connsiteX6" fmla="*/ 485775 w 1657350"/>
                      <a:gd name="connsiteY6" fmla="*/ 119093 h 192911"/>
                      <a:gd name="connsiteX7" fmla="*/ 0 w 1657350"/>
                      <a:gd name="connsiteY7" fmla="*/ 192911 h 192911"/>
                      <a:gd name="connsiteX8" fmla="*/ 0 w 1657350"/>
                      <a:gd name="connsiteY8" fmla="*/ 145286 h 192911"/>
                      <a:gd name="connsiteX0" fmla="*/ 0 w 1671637"/>
                      <a:gd name="connsiteY0" fmla="*/ 2053 h 247322"/>
                      <a:gd name="connsiteX1" fmla="*/ 497681 w 1671637"/>
                      <a:gd name="connsiteY1" fmla="*/ 116353 h 247322"/>
                      <a:gd name="connsiteX2" fmla="*/ 928687 w 1671637"/>
                      <a:gd name="connsiteY2" fmla="*/ 56822 h 247322"/>
                      <a:gd name="connsiteX3" fmla="*/ 1671637 w 1671637"/>
                      <a:gd name="connsiteY3" fmla="*/ 199697 h 247322"/>
                      <a:gd name="connsiteX4" fmla="*/ 1671637 w 1671637"/>
                      <a:gd name="connsiteY4" fmla="*/ 247322 h 247322"/>
                      <a:gd name="connsiteX5" fmla="*/ 947737 w 1671637"/>
                      <a:gd name="connsiteY5" fmla="*/ 123497 h 247322"/>
                      <a:gd name="connsiteX6" fmla="*/ 500062 w 1671637"/>
                      <a:gd name="connsiteY6" fmla="*/ 173504 h 247322"/>
                      <a:gd name="connsiteX7" fmla="*/ 14287 w 1671637"/>
                      <a:gd name="connsiteY7" fmla="*/ 247322 h 247322"/>
                      <a:gd name="connsiteX8" fmla="*/ 0 w 1671637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78781 w 1678781"/>
                      <a:gd name="connsiteY3" fmla="*/ 199697 h 247322"/>
                      <a:gd name="connsiteX4" fmla="*/ 1678781 w 1678781"/>
                      <a:gd name="connsiteY4" fmla="*/ 247322 h 247322"/>
                      <a:gd name="connsiteX5" fmla="*/ 954881 w 1678781"/>
                      <a:gd name="connsiteY5" fmla="*/ 123497 h 247322"/>
                      <a:gd name="connsiteX6" fmla="*/ 507206 w 1678781"/>
                      <a:gd name="connsiteY6" fmla="*/ 173504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78781 w 1678781"/>
                      <a:gd name="connsiteY3" fmla="*/ 199697 h 247322"/>
                      <a:gd name="connsiteX4" fmla="*/ 1678781 w 1678781"/>
                      <a:gd name="connsiteY4" fmla="*/ 247322 h 247322"/>
                      <a:gd name="connsiteX5" fmla="*/ 954881 w 1678781"/>
                      <a:gd name="connsiteY5" fmla="*/ 123497 h 247322"/>
                      <a:gd name="connsiteX6" fmla="*/ 514350 w 1678781"/>
                      <a:gd name="connsiteY6" fmla="*/ 71110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78781 w 1678781"/>
                      <a:gd name="connsiteY3" fmla="*/ 199697 h 247322"/>
                      <a:gd name="connsiteX4" fmla="*/ 1678781 w 1678781"/>
                      <a:gd name="connsiteY4" fmla="*/ 247322 h 247322"/>
                      <a:gd name="connsiteX5" fmla="*/ 940593 w 1678781"/>
                      <a:gd name="connsiteY5" fmla="*/ 23485 h 247322"/>
                      <a:gd name="connsiteX6" fmla="*/ 514350 w 1678781"/>
                      <a:gd name="connsiteY6" fmla="*/ 71110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78781"/>
                      <a:gd name="connsiteY0" fmla="*/ 2053 h 247322"/>
                      <a:gd name="connsiteX1" fmla="*/ 504825 w 1678781"/>
                      <a:gd name="connsiteY1" fmla="*/ 116353 h 247322"/>
                      <a:gd name="connsiteX2" fmla="*/ 935831 w 1678781"/>
                      <a:gd name="connsiteY2" fmla="*/ 56822 h 247322"/>
                      <a:gd name="connsiteX3" fmla="*/ 1652588 w 1678781"/>
                      <a:gd name="connsiteY3" fmla="*/ 147309 h 247322"/>
                      <a:gd name="connsiteX4" fmla="*/ 1678781 w 1678781"/>
                      <a:gd name="connsiteY4" fmla="*/ 247322 h 247322"/>
                      <a:gd name="connsiteX5" fmla="*/ 940593 w 1678781"/>
                      <a:gd name="connsiteY5" fmla="*/ 23485 h 247322"/>
                      <a:gd name="connsiteX6" fmla="*/ 514350 w 1678781"/>
                      <a:gd name="connsiteY6" fmla="*/ 71110 h 247322"/>
                      <a:gd name="connsiteX7" fmla="*/ 0 w 1678781"/>
                      <a:gd name="connsiteY7" fmla="*/ 47297 h 247322"/>
                      <a:gd name="connsiteX8" fmla="*/ 7144 w 1678781"/>
                      <a:gd name="connsiteY8" fmla="*/ 2053 h 247322"/>
                      <a:gd name="connsiteX0" fmla="*/ 7144 w 1662112"/>
                      <a:gd name="connsiteY0" fmla="*/ 2053 h 147309"/>
                      <a:gd name="connsiteX1" fmla="*/ 504825 w 1662112"/>
                      <a:gd name="connsiteY1" fmla="*/ 116353 h 147309"/>
                      <a:gd name="connsiteX2" fmla="*/ 935831 w 1662112"/>
                      <a:gd name="connsiteY2" fmla="*/ 56822 h 147309"/>
                      <a:gd name="connsiteX3" fmla="*/ 1652588 w 1662112"/>
                      <a:gd name="connsiteY3" fmla="*/ 147309 h 147309"/>
                      <a:gd name="connsiteX4" fmla="*/ 1662112 w 1662112"/>
                      <a:gd name="connsiteY4" fmla="*/ 121116 h 147309"/>
                      <a:gd name="connsiteX5" fmla="*/ 940593 w 1662112"/>
                      <a:gd name="connsiteY5" fmla="*/ 23485 h 147309"/>
                      <a:gd name="connsiteX6" fmla="*/ 514350 w 1662112"/>
                      <a:gd name="connsiteY6" fmla="*/ 71110 h 147309"/>
                      <a:gd name="connsiteX7" fmla="*/ 0 w 1662112"/>
                      <a:gd name="connsiteY7" fmla="*/ 47297 h 147309"/>
                      <a:gd name="connsiteX8" fmla="*/ 7144 w 1662112"/>
                      <a:gd name="connsiteY8" fmla="*/ 2053 h 147309"/>
                      <a:gd name="connsiteX0" fmla="*/ 7144 w 1662112"/>
                      <a:gd name="connsiteY0" fmla="*/ 2053 h 147309"/>
                      <a:gd name="connsiteX1" fmla="*/ 504825 w 1662112"/>
                      <a:gd name="connsiteY1" fmla="*/ 116353 h 147309"/>
                      <a:gd name="connsiteX2" fmla="*/ 935831 w 1662112"/>
                      <a:gd name="connsiteY2" fmla="*/ 56822 h 147309"/>
                      <a:gd name="connsiteX3" fmla="*/ 1652588 w 1662112"/>
                      <a:gd name="connsiteY3" fmla="*/ 147309 h 147309"/>
                      <a:gd name="connsiteX4" fmla="*/ 1662112 w 1662112"/>
                      <a:gd name="connsiteY4" fmla="*/ 121116 h 147309"/>
                      <a:gd name="connsiteX5" fmla="*/ 940593 w 1662112"/>
                      <a:gd name="connsiteY5" fmla="*/ 23485 h 147309"/>
                      <a:gd name="connsiteX6" fmla="*/ 514350 w 1662112"/>
                      <a:gd name="connsiteY6" fmla="*/ 71110 h 147309"/>
                      <a:gd name="connsiteX7" fmla="*/ 0 w 1662112"/>
                      <a:gd name="connsiteY7" fmla="*/ 47297 h 147309"/>
                      <a:gd name="connsiteX8" fmla="*/ 7144 w 1662112"/>
                      <a:gd name="connsiteY8" fmla="*/ 2053 h 147309"/>
                      <a:gd name="connsiteX0" fmla="*/ 7144 w 1662112"/>
                      <a:gd name="connsiteY0" fmla="*/ 2053 h 159215"/>
                      <a:gd name="connsiteX1" fmla="*/ 504825 w 1662112"/>
                      <a:gd name="connsiteY1" fmla="*/ 116353 h 159215"/>
                      <a:gd name="connsiteX2" fmla="*/ 935831 w 1662112"/>
                      <a:gd name="connsiteY2" fmla="*/ 56822 h 159215"/>
                      <a:gd name="connsiteX3" fmla="*/ 1643063 w 1662112"/>
                      <a:gd name="connsiteY3" fmla="*/ 159215 h 159215"/>
                      <a:gd name="connsiteX4" fmla="*/ 1662112 w 1662112"/>
                      <a:gd name="connsiteY4" fmla="*/ 121116 h 159215"/>
                      <a:gd name="connsiteX5" fmla="*/ 940593 w 1662112"/>
                      <a:gd name="connsiteY5" fmla="*/ 23485 h 159215"/>
                      <a:gd name="connsiteX6" fmla="*/ 514350 w 1662112"/>
                      <a:gd name="connsiteY6" fmla="*/ 71110 h 159215"/>
                      <a:gd name="connsiteX7" fmla="*/ 0 w 1662112"/>
                      <a:gd name="connsiteY7" fmla="*/ 47297 h 159215"/>
                      <a:gd name="connsiteX8" fmla="*/ 7144 w 1662112"/>
                      <a:gd name="connsiteY8" fmla="*/ 2053 h 159215"/>
                      <a:gd name="connsiteX0" fmla="*/ 7144 w 1662112"/>
                      <a:gd name="connsiteY0" fmla="*/ 2053 h 159215"/>
                      <a:gd name="connsiteX1" fmla="*/ 504825 w 1662112"/>
                      <a:gd name="connsiteY1" fmla="*/ 116353 h 159215"/>
                      <a:gd name="connsiteX2" fmla="*/ 935831 w 1662112"/>
                      <a:gd name="connsiteY2" fmla="*/ 56822 h 159215"/>
                      <a:gd name="connsiteX3" fmla="*/ 1643063 w 1662112"/>
                      <a:gd name="connsiteY3" fmla="*/ 159215 h 159215"/>
                      <a:gd name="connsiteX4" fmla="*/ 1662112 w 1662112"/>
                      <a:gd name="connsiteY4" fmla="*/ 121116 h 159215"/>
                      <a:gd name="connsiteX5" fmla="*/ 940593 w 1662112"/>
                      <a:gd name="connsiteY5" fmla="*/ 23485 h 159215"/>
                      <a:gd name="connsiteX6" fmla="*/ 514350 w 1662112"/>
                      <a:gd name="connsiteY6" fmla="*/ 71110 h 159215"/>
                      <a:gd name="connsiteX7" fmla="*/ 0 w 1662112"/>
                      <a:gd name="connsiteY7" fmla="*/ 47297 h 159215"/>
                      <a:gd name="connsiteX8" fmla="*/ 7144 w 1662112"/>
                      <a:gd name="connsiteY8" fmla="*/ 2053 h 159215"/>
                      <a:gd name="connsiteX0" fmla="*/ 7144 w 1662112"/>
                      <a:gd name="connsiteY0" fmla="*/ 2053 h 159215"/>
                      <a:gd name="connsiteX1" fmla="*/ 504825 w 1662112"/>
                      <a:gd name="connsiteY1" fmla="*/ 116353 h 159215"/>
                      <a:gd name="connsiteX2" fmla="*/ 935831 w 1662112"/>
                      <a:gd name="connsiteY2" fmla="*/ 56822 h 159215"/>
                      <a:gd name="connsiteX3" fmla="*/ 1643063 w 1662112"/>
                      <a:gd name="connsiteY3" fmla="*/ 159215 h 159215"/>
                      <a:gd name="connsiteX4" fmla="*/ 1662112 w 1662112"/>
                      <a:gd name="connsiteY4" fmla="*/ 121116 h 159215"/>
                      <a:gd name="connsiteX5" fmla="*/ 940593 w 1662112"/>
                      <a:gd name="connsiteY5" fmla="*/ 23485 h 159215"/>
                      <a:gd name="connsiteX6" fmla="*/ 514350 w 1662112"/>
                      <a:gd name="connsiteY6" fmla="*/ 71110 h 159215"/>
                      <a:gd name="connsiteX7" fmla="*/ 0 w 1662112"/>
                      <a:gd name="connsiteY7" fmla="*/ 47297 h 159215"/>
                      <a:gd name="connsiteX8" fmla="*/ 7144 w 1662112"/>
                      <a:gd name="connsiteY8" fmla="*/ 2053 h 159215"/>
                      <a:gd name="connsiteX0" fmla="*/ 7144 w 1643063"/>
                      <a:gd name="connsiteY0" fmla="*/ 2053 h 183028"/>
                      <a:gd name="connsiteX1" fmla="*/ 504825 w 1643063"/>
                      <a:gd name="connsiteY1" fmla="*/ 116353 h 183028"/>
                      <a:gd name="connsiteX2" fmla="*/ 935831 w 1643063"/>
                      <a:gd name="connsiteY2" fmla="*/ 56822 h 183028"/>
                      <a:gd name="connsiteX3" fmla="*/ 1643063 w 1643063"/>
                      <a:gd name="connsiteY3" fmla="*/ 159215 h 183028"/>
                      <a:gd name="connsiteX4" fmla="*/ 1633537 w 1643063"/>
                      <a:gd name="connsiteY4" fmla="*/ 183028 h 183028"/>
                      <a:gd name="connsiteX5" fmla="*/ 940593 w 1643063"/>
                      <a:gd name="connsiteY5" fmla="*/ 23485 h 183028"/>
                      <a:gd name="connsiteX6" fmla="*/ 514350 w 1643063"/>
                      <a:gd name="connsiteY6" fmla="*/ 71110 h 183028"/>
                      <a:gd name="connsiteX7" fmla="*/ 0 w 1643063"/>
                      <a:gd name="connsiteY7" fmla="*/ 47297 h 183028"/>
                      <a:gd name="connsiteX8" fmla="*/ 7144 w 1643063"/>
                      <a:gd name="connsiteY8" fmla="*/ 2053 h 183028"/>
                      <a:gd name="connsiteX0" fmla="*/ 7144 w 1643063"/>
                      <a:gd name="connsiteY0" fmla="*/ 2053 h 197315"/>
                      <a:gd name="connsiteX1" fmla="*/ 504825 w 1643063"/>
                      <a:gd name="connsiteY1" fmla="*/ 116353 h 197315"/>
                      <a:gd name="connsiteX2" fmla="*/ 935831 w 1643063"/>
                      <a:gd name="connsiteY2" fmla="*/ 56822 h 197315"/>
                      <a:gd name="connsiteX3" fmla="*/ 1643063 w 1643063"/>
                      <a:gd name="connsiteY3" fmla="*/ 159215 h 197315"/>
                      <a:gd name="connsiteX4" fmla="*/ 1619249 w 1643063"/>
                      <a:gd name="connsiteY4" fmla="*/ 197315 h 197315"/>
                      <a:gd name="connsiteX5" fmla="*/ 940593 w 1643063"/>
                      <a:gd name="connsiteY5" fmla="*/ 23485 h 197315"/>
                      <a:gd name="connsiteX6" fmla="*/ 514350 w 1643063"/>
                      <a:gd name="connsiteY6" fmla="*/ 71110 h 197315"/>
                      <a:gd name="connsiteX7" fmla="*/ 0 w 1643063"/>
                      <a:gd name="connsiteY7" fmla="*/ 47297 h 197315"/>
                      <a:gd name="connsiteX8" fmla="*/ 7144 w 1643063"/>
                      <a:gd name="connsiteY8" fmla="*/ 2053 h 197315"/>
                      <a:gd name="connsiteX0" fmla="*/ 7144 w 1643063"/>
                      <a:gd name="connsiteY0" fmla="*/ 2053 h 197315"/>
                      <a:gd name="connsiteX1" fmla="*/ 504825 w 1643063"/>
                      <a:gd name="connsiteY1" fmla="*/ 116353 h 197315"/>
                      <a:gd name="connsiteX2" fmla="*/ 935831 w 1643063"/>
                      <a:gd name="connsiteY2" fmla="*/ 56822 h 197315"/>
                      <a:gd name="connsiteX3" fmla="*/ 1643063 w 1643063"/>
                      <a:gd name="connsiteY3" fmla="*/ 159215 h 197315"/>
                      <a:gd name="connsiteX4" fmla="*/ 1619249 w 1643063"/>
                      <a:gd name="connsiteY4" fmla="*/ 197315 h 197315"/>
                      <a:gd name="connsiteX5" fmla="*/ 940593 w 1643063"/>
                      <a:gd name="connsiteY5" fmla="*/ 23485 h 197315"/>
                      <a:gd name="connsiteX6" fmla="*/ 514350 w 1643063"/>
                      <a:gd name="connsiteY6" fmla="*/ 71110 h 197315"/>
                      <a:gd name="connsiteX7" fmla="*/ 0 w 1643063"/>
                      <a:gd name="connsiteY7" fmla="*/ 47297 h 197315"/>
                      <a:gd name="connsiteX8" fmla="*/ 7144 w 1643063"/>
                      <a:gd name="connsiteY8" fmla="*/ 2053 h 197315"/>
                      <a:gd name="connsiteX0" fmla="*/ 7144 w 1643063"/>
                      <a:gd name="connsiteY0" fmla="*/ 2053 h 197315"/>
                      <a:gd name="connsiteX1" fmla="*/ 504825 w 1643063"/>
                      <a:gd name="connsiteY1" fmla="*/ 116353 h 197315"/>
                      <a:gd name="connsiteX2" fmla="*/ 935831 w 1643063"/>
                      <a:gd name="connsiteY2" fmla="*/ 56822 h 197315"/>
                      <a:gd name="connsiteX3" fmla="*/ 1643063 w 1643063"/>
                      <a:gd name="connsiteY3" fmla="*/ 159215 h 197315"/>
                      <a:gd name="connsiteX4" fmla="*/ 1619249 w 1643063"/>
                      <a:gd name="connsiteY4" fmla="*/ 197315 h 197315"/>
                      <a:gd name="connsiteX5" fmla="*/ 940593 w 1643063"/>
                      <a:gd name="connsiteY5" fmla="*/ 23485 h 197315"/>
                      <a:gd name="connsiteX6" fmla="*/ 514350 w 1643063"/>
                      <a:gd name="connsiteY6" fmla="*/ 71110 h 197315"/>
                      <a:gd name="connsiteX7" fmla="*/ 0 w 1643063"/>
                      <a:gd name="connsiteY7" fmla="*/ 47297 h 197315"/>
                      <a:gd name="connsiteX8" fmla="*/ 7144 w 1643063"/>
                      <a:gd name="connsiteY8" fmla="*/ 2053 h 197315"/>
                      <a:gd name="connsiteX0" fmla="*/ 23347 w 1643063"/>
                      <a:gd name="connsiteY0" fmla="*/ 27821 h 177774"/>
                      <a:gd name="connsiteX1" fmla="*/ 504825 w 1643063"/>
                      <a:gd name="connsiteY1" fmla="*/ 96812 h 177774"/>
                      <a:gd name="connsiteX2" fmla="*/ 935831 w 1643063"/>
                      <a:gd name="connsiteY2" fmla="*/ 37281 h 177774"/>
                      <a:gd name="connsiteX3" fmla="*/ 1643063 w 1643063"/>
                      <a:gd name="connsiteY3" fmla="*/ 139674 h 177774"/>
                      <a:gd name="connsiteX4" fmla="*/ 1619249 w 1643063"/>
                      <a:gd name="connsiteY4" fmla="*/ 177774 h 177774"/>
                      <a:gd name="connsiteX5" fmla="*/ 940593 w 1643063"/>
                      <a:gd name="connsiteY5" fmla="*/ 3944 h 177774"/>
                      <a:gd name="connsiteX6" fmla="*/ 514350 w 1643063"/>
                      <a:gd name="connsiteY6" fmla="*/ 51569 h 177774"/>
                      <a:gd name="connsiteX7" fmla="*/ 0 w 1643063"/>
                      <a:gd name="connsiteY7" fmla="*/ 27756 h 177774"/>
                      <a:gd name="connsiteX8" fmla="*/ 23347 w 1643063"/>
                      <a:gd name="connsiteY8" fmla="*/ 27821 h 177774"/>
                      <a:gd name="connsiteX0" fmla="*/ 0 w 1643063"/>
                      <a:gd name="connsiteY0" fmla="*/ 27756 h 177774"/>
                      <a:gd name="connsiteX1" fmla="*/ 504825 w 1643063"/>
                      <a:gd name="connsiteY1" fmla="*/ 96812 h 177774"/>
                      <a:gd name="connsiteX2" fmla="*/ 935831 w 1643063"/>
                      <a:gd name="connsiteY2" fmla="*/ 37281 h 177774"/>
                      <a:gd name="connsiteX3" fmla="*/ 1643063 w 1643063"/>
                      <a:gd name="connsiteY3" fmla="*/ 139674 h 177774"/>
                      <a:gd name="connsiteX4" fmla="*/ 1619249 w 1643063"/>
                      <a:gd name="connsiteY4" fmla="*/ 177774 h 177774"/>
                      <a:gd name="connsiteX5" fmla="*/ 940593 w 1643063"/>
                      <a:gd name="connsiteY5" fmla="*/ 3944 h 177774"/>
                      <a:gd name="connsiteX6" fmla="*/ 514350 w 1643063"/>
                      <a:gd name="connsiteY6" fmla="*/ 51569 h 177774"/>
                      <a:gd name="connsiteX7" fmla="*/ 0 w 1643063"/>
                      <a:gd name="connsiteY7" fmla="*/ 27756 h 177774"/>
                      <a:gd name="connsiteX0" fmla="*/ 58523 w 1187236"/>
                      <a:gd name="connsiteY0" fmla="*/ 51268 h 177473"/>
                      <a:gd name="connsiteX1" fmla="*/ 48998 w 1187236"/>
                      <a:gd name="connsiteY1" fmla="*/ 96511 h 177473"/>
                      <a:gd name="connsiteX2" fmla="*/ 480004 w 1187236"/>
                      <a:gd name="connsiteY2" fmla="*/ 36980 h 177473"/>
                      <a:gd name="connsiteX3" fmla="*/ 1187236 w 1187236"/>
                      <a:gd name="connsiteY3" fmla="*/ 139373 h 177473"/>
                      <a:gd name="connsiteX4" fmla="*/ 1163422 w 1187236"/>
                      <a:gd name="connsiteY4" fmla="*/ 177473 h 177473"/>
                      <a:gd name="connsiteX5" fmla="*/ 484766 w 1187236"/>
                      <a:gd name="connsiteY5" fmla="*/ 3643 h 177473"/>
                      <a:gd name="connsiteX6" fmla="*/ 58523 w 1187236"/>
                      <a:gd name="connsiteY6" fmla="*/ 51268 h 177473"/>
                      <a:gd name="connsiteX0" fmla="*/ 39196 w 1167909"/>
                      <a:gd name="connsiteY0" fmla="*/ 51268 h 177473"/>
                      <a:gd name="connsiteX1" fmla="*/ 29671 w 1167909"/>
                      <a:gd name="connsiteY1" fmla="*/ 96511 h 177473"/>
                      <a:gd name="connsiteX2" fmla="*/ 460677 w 1167909"/>
                      <a:gd name="connsiteY2" fmla="*/ 36980 h 177473"/>
                      <a:gd name="connsiteX3" fmla="*/ 1167909 w 1167909"/>
                      <a:gd name="connsiteY3" fmla="*/ 139373 h 177473"/>
                      <a:gd name="connsiteX4" fmla="*/ 1144095 w 1167909"/>
                      <a:gd name="connsiteY4" fmla="*/ 177473 h 177473"/>
                      <a:gd name="connsiteX5" fmla="*/ 465439 w 1167909"/>
                      <a:gd name="connsiteY5" fmla="*/ 3643 h 177473"/>
                      <a:gd name="connsiteX6" fmla="*/ 39196 w 1167909"/>
                      <a:gd name="connsiteY6" fmla="*/ 51268 h 177473"/>
                      <a:gd name="connsiteX0" fmla="*/ 9524 w 1138237"/>
                      <a:gd name="connsiteY0" fmla="*/ 51268 h 177473"/>
                      <a:gd name="connsiteX1" fmla="*/ -1 w 1138237"/>
                      <a:gd name="connsiteY1" fmla="*/ 96511 h 177473"/>
                      <a:gd name="connsiteX2" fmla="*/ 431005 w 1138237"/>
                      <a:gd name="connsiteY2" fmla="*/ 36980 h 177473"/>
                      <a:gd name="connsiteX3" fmla="*/ 1138237 w 1138237"/>
                      <a:gd name="connsiteY3" fmla="*/ 139373 h 177473"/>
                      <a:gd name="connsiteX4" fmla="*/ 1114423 w 1138237"/>
                      <a:gd name="connsiteY4" fmla="*/ 177473 h 177473"/>
                      <a:gd name="connsiteX5" fmla="*/ 435767 w 1138237"/>
                      <a:gd name="connsiteY5" fmla="*/ 3643 h 177473"/>
                      <a:gd name="connsiteX6" fmla="*/ 9524 w 1138237"/>
                      <a:gd name="connsiteY6" fmla="*/ 51268 h 1774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38237" h="177473">
                        <a:moveTo>
                          <a:pt x="9524" y="51268"/>
                        </a:moveTo>
                        <a:cubicBezTo>
                          <a:pt x="5789" y="108288"/>
                          <a:pt x="20962" y="13963"/>
                          <a:pt x="-1" y="96511"/>
                        </a:cubicBezTo>
                        <a:cubicBezTo>
                          <a:pt x="152399" y="72699"/>
                          <a:pt x="235346" y="23089"/>
                          <a:pt x="431005" y="36980"/>
                        </a:cubicBezTo>
                        <a:cubicBezTo>
                          <a:pt x="681036" y="32218"/>
                          <a:pt x="916781" y="67936"/>
                          <a:pt x="1138237" y="139373"/>
                        </a:cubicBezTo>
                        <a:lnTo>
                          <a:pt x="1114423" y="177473"/>
                        </a:lnTo>
                        <a:cubicBezTo>
                          <a:pt x="901698" y="138580"/>
                          <a:pt x="688974" y="-7469"/>
                          <a:pt x="435767" y="3643"/>
                        </a:cubicBezTo>
                        <a:cubicBezTo>
                          <a:pt x="311713" y="-13719"/>
                          <a:pt x="82152" y="35790"/>
                          <a:pt x="9524" y="51268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27F6D607-EA9C-4502-826F-DCD20B9ECEBA}"/>
                      </a:ext>
                    </a:extLst>
                  </p:cNvPr>
                  <p:cNvGrpSpPr/>
                  <p:nvPr/>
                </p:nvGrpSpPr>
                <p:grpSpPr>
                  <a:xfrm>
                    <a:off x="3766151" y="1993900"/>
                    <a:ext cx="610558" cy="194742"/>
                    <a:chOff x="3791551" y="1936750"/>
                    <a:chExt cx="610558" cy="194742"/>
                  </a:xfrm>
                </p:grpSpPr>
                <p:grpSp>
                  <p:nvGrpSpPr>
                    <p:cNvPr id="103" name="组合 102">
                      <a:extLst>
                        <a:ext uri="{FF2B5EF4-FFF2-40B4-BE49-F238E27FC236}">
                          <a16:creationId xmlns:a16="http://schemas.microsoft.com/office/drawing/2014/main" id="{E58FD6ED-2C40-4078-8B38-45AEEA5DDF3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4243068" y="1936750"/>
                      <a:ext cx="93982" cy="106508"/>
                      <a:chOff x="3611880" y="1127760"/>
                      <a:chExt cx="541019" cy="606889"/>
                    </a:xfrm>
                  </p:grpSpPr>
                  <p:sp>
                    <p:nvSpPr>
                      <p:cNvPr id="110" name="空心弧 169">
                        <a:extLst>
                          <a:ext uri="{FF2B5EF4-FFF2-40B4-BE49-F238E27FC236}">
                            <a16:creationId xmlns:a16="http://schemas.microsoft.com/office/drawing/2014/main" id="{D59CD0FF-4498-4E11-91B6-4476E6E18A9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605762" y="1187511"/>
                        <a:ext cx="606886" cy="487389"/>
                      </a:xfrm>
                      <a:custGeom>
                        <a:avLst/>
                        <a:gdLst>
                          <a:gd name="connsiteX0" fmla="*/ 0 w 168275"/>
                          <a:gd name="connsiteY0" fmla="*/ 419100 h 838200"/>
                          <a:gd name="connsiteX1" fmla="*/ 84138 w 168275"/>
                          <a:gd name="connsiteY1" fmla="*/ 0 h 838200"/>
                          <a:gd name="connsiteX2" fmla="*/ 168276 w 168275"/>
                          <a:gd name="connsiteY2" fmla="*/ 419100 h 838200"/>
                          <a:gd name="connsiteX3" fmla="*/ 126206 w 168275"/>
                          <a:gd name="connsiteY3" fmla="*/ 419100 h 838200"/>
                          <a:gd name="connsiteX4" fmla="*/ 84137 w 168275"/>
                          <a:gd name="connsiteY4" fmla="*/ 42069 h 838200"/>
                          <a:gd name="connsiteX5" fmla="*/ 42068 w 168275"/>
                          <a:gd name="connsiteY5" fmla="*/ 419100 h 838200"/>
                          <a:gd name="connsiteX6" fmla="*/ 0 w 168275"/>
                          <a:gd name="connsiteY6" fmla="*/ 419100 h 838200"/>
                          <a:gd name="connsiteX0" fmla="*/ 0 w 168276"/>
                          <a:gd name="connsiteY0" fmla="*/ 419100 h 419100"/>
                          <a:gd name="connsiteX1" fmla="*/ 84138 w 168276"/>
                          <a:gd name="connsiteY1" fmla="*/ 0 h 419100"/>
                          <a:gd name="connsiteX2" fmla="*/ 168276 w 168276"/>
                          <a:gd name="connsiteY2" fmla="*/ 419100 h 419100"/>
                          <a:gd name="connsiteX3" fmla="*/ 78584 w 168276"/>
                          <a:gd name="connsiteY3" fmla="*/ 412750 h 419100"/>
                          <a:gd name="connsiteX4" fmla="*/ 84137 w 168276"/>
                          <a:gd name="connsiteY4" fmla="*/ 42069 h 419100"/>
                          <a:gd name="connsiteX5" fmla="*/ 42068 w 168276"/>
                          <a:gd name="connsiteY5" fmla="*/ 419100 h 419100"/>
                          <a:gd name="connsiteX6" fmla="*/ 0 w 168276"/>
                          <a:gd name="connsiteY6" fmla="*/ 419100 h 419100"/>
                          <a:gd name="connsiteX0" fmla="*/ 0 w 117476"/>
                          <a:gd name="connsiteY0" fmla="*/ 419101 h 419101"/>
                          <a:gd name="connsiteX1" fmla="*/ 84138 w 117476"/>
                          <a:gd name="connsiteY1" fmla="*/ 1 h 419101"/>
                          <a:gd name="connsiteX2" fmla="*/ 117476 w 117476"/>
                          <a:gd name="connsiteY2" fmla="*/ 415926 h 419101"/>
                          <a:gd name="connsiteX3" fmla="*/ 78584 w 117476"/>
                          <a:gd name="connsiteY3" fmla="*/ 412751 h 419101"/>
                          <a:gd name="connsiteX4" fmla="*/ 84137 w 117476"/>
                          <a:gd name="connsiteY4" fmla="*/ 42070 h 419101"/>
                          <a:gd name="connsiteX5" fmla="*/ 42068 w 117476"/>
                          <a:gd name="connsiteY5" fmla="*/ 419101 h 419101"/>
                          <a:gd name="connsiteX6" fmla="*/ 0 w 117476"/>
                          <a:gd name="connsiteY6" fmla="*/ 419101 h 419101"/>
                          <a:gd name="connsiteX0" fmla="*/ 0 w 481932"/>
                          <a:gd name="connsiteY0" fmla="*/ 419101 h 419101"/>
                          <a:gd name="connsiteX1" fmla="*/ 84138 w 481932"/>
                          <a:gd name="connsiteY1" fmla="*/ 1 h 419101"/>
                          <a:gd name="connsiteX2" fmla="*/ 117476 w 481932"/>
                          <a:gd name="connsiteY2" fmla="*/ 415926 h 419101"/>
                          <a:gd name="connsiteX3" fmla="*/ 78584 w 481932"/>
                          <a:gd name="connsiteY3" fmla="*/ 412751 h 419101"/>
                          <a:gd name="connsiteX4" fmla="*/ 481015 w 481932"/>
                          <a:gd name="connsiteY4" fmla="*/ 51595 h 419101"/>
                          <a:gd name="connsiteX5" fmla="*/ 42068 w 481932"/>
                          <a:gd name="connsiteY5" fmla="*/ 419101 h 419101"/>
                          <a:gd name="connsiteX6" fmla="*/ 0 w 481932"/>
                          <a:gd name="connsiteY6" fmla="*/ 419101 h 419101"/>
                          <a:gd name="connsiteX0" fmla="*/ 0 w 522948"/>
                          <a:gd name="connsiteY0" fmla="*/ 384177 h 384177"/>
                          <a:gd name="connsiteX1" fmla="*/ 522291 w 522948"/>
                          <a:gd name="connsiteY1" fmla="*/ 2 h 384177"/>
                          <a:gd name="connsiteX2" fmla="*/ 117476 w 522948"/>
                          <a:gd name="connsiteY2" fmla="*/ 381002 h 384177"/>
                          <a:gd name="connsiteX3" fmla="*/ 78584 w 522948"/>
                          <a:gd name="connsiteY3" fmla="*/ 377827 h 384177"/>
                          <a:gd name="connsiteX4" fmla="*/ 481015 w 522948"/>
                          <a:gd name="connsiteY4" fmla="*/ 16671 h 384177"/>
                          <a:gd name="connsiteX5" fmla="*/ 42068 w 522948"/>
                          <a:gd name="connsiteY5" fmla="*/ 384177 h 384177"/>
                          <a:gd name="connsiteX6" fmla="*/ 0 w 522948"/>
                          <a:gd name="connsiteY6" fmla="*/ 384177 h 384177"/>
                          <a:gd name="connsiteX0" fmla="*/ 0 w 534734"/>
                          <a:gd name="connsiteY0" fmla="*/ 414739 h 414739"/>
                          <a:gd name="connsiteX1" fmla="*/ 392112 w 534734"/>
                          <a:gd name="connsiteY1" fmla="*/ 67078 h 414739"/>
                          <a:gd name="connsiteX2" fmla="*/ 522291 w 534734"/>
                          <a:gd name="connsiteY2" fmla="*/ 30564 h 414739"/>
                          <a:gd name="connsiteX3" fmla="*/ 117476 w 534734"/>
                          <a:gd name="connsiteY3" fmla="*/ 411564 h 414739"/>
                          <a:gd name="connsiteX4" fmla="*/ 78584 w 534734"/>
                          <a:gd name="connsiteY4" fmla="*/ 408389 h 414739"/>
                          <a:gd name="connsiteX5" fmla="*/ 481015 w 534734"/>
                          <a:gd name="connsiteY5" fmla="*/ 47233 h 414739"/>
                          <a:gd name="connsiteX6" fmla="*/ 42068 w 534734"/>
                          <a:gd name="connsiteY6" fmla="*/ 414739 h 414739"/>
                          <a:gd name="connsiteX7" fmla="*/ 0 w 534734"/>
                          <a:gd name="connsiteY7" fmla="*/ 414739 h 414739"/>
                          <a:gd name="connsiteX0" fmla="*/ 0 w 529982"/>
                          <a:gd name="connsiteY0" fmla="*/ 460275 h 460275"/>
                          <a:gd name="connsiteX1" fmla="*/ 354015 w 529982"/>
                          <a:gd name="connsiteY1" fmla="*/ 33238 h 460275"/>
                          <a:gd name="connsiteX2" fmla="*/ 522291 w 529982"/>
                          <a:gd name="connsiteY2" fmla="*/ 76100 h 460275"/>
                          <a:gd name="connsiteX3" fmla="*/ 117476 w 529982"/>
                          <a:gd name="connsiteY3" fmla="*/ 457100 h 460275"/>
                          <a:gd name="connsiteX4" fmla="*/ 78584 w 529982"/>
                          <a:gd name="connsiteY4" fmla="*/ 453925 h 460275"/>
                          <a:gd name="connsiteX5" fmla="*/ 481015 w 529982"/>
                          <a:gd name="connsiteY5" fmla="*/ 92769 h 460275"/>
                          <a:gd name="connsiteX6" fmla="*/ 42068 w 529982"/>
                          <a:gd name="connsiteY6" fmla="*/ 460275 h 460275"/>
                          <a:gd name="connsiteX7" fmla="*/ 0 w 529982"/>
                          <a:gd name="connsiteY7" fmla="*/ 460275 h 460275"/>
                          <a:gd name="connsiteX0" fmla="*/ 0 w 529982"/>
                          <a:gd name="connsiteY0" fmla="*/ 460275 h 460275"/>
                          <a:gd name="connsiteX1" fmla="*/ 354015 w 529982"/>
                          <a:gd name="connsiteY1" fmla="*/ 33238 h 460275"/>
                          <a:gd name="connsiteX2" fmla="*/ 522291 w 529982"/>
                          <a:gd name="connsiteY2" fmla="*/ 76100 h 460275"/>
                          <a:gd name="connsiteX3" fmla="*/ 117476 w 529982"/>
                          <a:gd name="connsiteY3" fmla="*/ 457100 h 460275"/>
                          <a:gd name="connsiteX4" fmla="*/ 78584 w 529982"/>
                          <a:gd name="connsiteY4" fmla="*/ 453925 h 460275"/>
                          <a:gd name="connsiteX5" fmla="*/ 481015 w 529982"/>
                          <a:gd name="connsiteY5" fmla="*/ 92769 h 460275"/>
                          <a:gd name="connsiteX6" fmla="*/ 401637 w 529982"/>
                          <a:gd name="connsiteY6" fmla="*/ 118964 h 460275"/>
                          <a:gd name="connsiteX7" fmla="*/ 42068 w 529982"/>
                          <a:gd name="connsiteY7" fmla="*/ 460275 h 460275"/>
                          <a:gd name="connsiteX8" fmla="*/ 0 w 529982"/>
                          <a:gd name="connsiteY8" fmla="*/ 460275 h 460275"/>
                          <a:gd name="connsiteX0" fmla="*/ 0 w 529982"/>
                          <a:gd name="connsiteY0" fmla="*/ 460275 h 460275"/>
                          <a:gd name="connsiteX1" fmla="*/ 354015 w 529982"/>
                          <a:gd name="connsiteY1" fmla="*/ 33238 h 460275"/>
                          <a:gd name="connsiteX2" fmla="*/ 522291 w 529982"/>
                          <a:gd name="connsiteY2" fmla="*/ 76100 h 460275"/>
                          <a:gd name="connsiteX3" fmla="*/ 117476 w 529982"/>
                          <a:gd name="connsiteY3" fmla="*/ 457100 h 460275"/>
                          <a:gd name="connsiteX4" fmla="*/ 78584 w 529982"/>
                          <a:gd name="connsiteY4" fmla="*/ 453925 h 460275"/>
                          <a:gd name="connsiteX5" fmla="*/ 481015 w 529982"/>
                          <a:gd name="connsiteY5" fmla="*/ 92769 h 460275"/>
                          <a:gd name="connsiteX6" fmla="*/ 373065 w 529982"/>
                          <a:gd name="connsiteY6" fmla="*/ 52289 h 460275"/>
                          <a:gd name="connsiteX7" fmla="*/ 42068 w 529982"/>
                          <a:gd name="connsiteY7" fmla="*/ 460275 h 460275"/>
                          <a:gd name="connsiteX8" fmla="*/ 0 w 529982"/>
                          <a:gd name="connsiteY8" fmla="*/ 460275 h 460275"/>
                          <a:gd name="connsiteX0" fmla="*/ 0 w 529982"/>
                          <a:gd name="connsiteY0" fmla="*/ 460275 h 460275"/>
                          <a:gd name="connsiteX1" fmla="*/ 354015 w 529982"/>
                          <a:gd name="connsiteY1" fmla="*/ 33238 h 460275"/>
                          <a:gd name="connsiteX2" fmla="*/ 522291 w 529982"/>
                          <a:gd name="connsiteY2" fmla="*/ 76100 h 460275"/>
                          <a:gd name="connsiteX3" fmla="*/ 117476 w 529982"/>
                          <a:gd name="connsiteY3" fmla="*/ 457100 h 460275"/>
                          <a:gd name="connsiteX4" fmla="*/ 78584 w 529982"/>
                          <a:gd name="connsiteY4" fmla="*/ 453925 h 460275"/>
                          <a:gd name="connsiteX5" fmla="*/ 414337 w 529982"/>
                          <a:gd name="connsiteY5" fmla="*/ 125314 h 460275"/>
                          <a:gd name="connsiteX6" fmla="*/ 481015 w 529982"/>
                          <a:gd name="connsiteY6" fmla="*/ 92769 h 460275"/>
                          <a:gd name="connsiteX7" fmla="*/ 373065 w 529982"/>
                          <a:gd name="connsiteY7" fmla="*/ 52289 h 460275"/>
                          <a:gd name="connsiteX8" fmla="*/ 42068 w 529982"/>
                          <a:gd name="connsiteY8" fmla="*/ 460275 h 460275"/>
                          <a:gd name="connsiteX9" fmla="*/ 0 w 529982"/>
                          <a:gd name="connsiteY9" fmla="*/ 460275 h 460275"/>
                          <a:gd name="connsiteX0" fmla="*/ 0 w 525428"/>
                          <a:gd name="connsiteY0" fmla="*/ 449980 h 449980"/>
                          <a:gd name="connsiteX1" fmla="*/ 354015 w 525428"/>
                          <a:gd name="connsiteY1" fmla="*/ 22943 h 449980"/>
                          <a:gd name="connsiteX2" fmla="*/ 522291 w 525428"/>
                          <a:gd name="connsiteY2" fmla="*/ 65805 h 449980"/>
                          <a:gd name="connsiteX3" fmla="*/ 436562 w 525428"/>
                          <a:gd name="connsiteY3" fmla="*/ 134069 h 449980"/>
                          <a:gd name="connsiteX4" fmla="*/ 117476 w 525428"/>
                          <a:gd name="connsiteY4" fmla="*/ 446805 h 449980"/>
                          <a:gd name="connsiteX5" fmla="*/ 78584 w 525428"/>
                          <a:gd name="connsiteY5" fmla="*/ 443630 h 449980"/>
                          <a:gd name="connsiteX6" fmla="*/ 414337 w 525428"/>
                          <a:gd name="connsiteY6" fmla="*/ 115019 h 449980"/>
                          <a:gd name="connsiteX7" fmla="*/ 481015 w 525428"/>
                          <a:gd name="connsiteY7" fmla="*/ 82474 h 449980"/>
                          <a:gd name="connsiteX8" fmla="*/ 373065 w 525428"/>
                          <a:gd name="connsiteY8" fmla="*/ 41994 h 449980"/>
                          <a:gd name="connsiteX9" fmla="*/ 42068 w 525428"/>
                          <a:gd name="connsiteY9" fmla="*/ 449980 h 449980"/>
                          <a:gd name="connsiteX10" fmla="*/ 0 w 525428"/>
                          <a:gd name="connsiteY10" fmla="*/ 449980 h 449980"/>
                          <a:gd name="connsiteX0" fmla="*/ 0 w 525428"/>
                          <a:gd name="connsiteY0" fmla="*/ 490038 h 490038"/>
                          <a:gd name="connsiteX1" fmla="*/ 354015 w 525428"/>
                          <a:gd name="connsiteY1" fmla="*/ 63001 h 490038"/>
                          <a:gd name="connsiteX2" fmla="*/ 522291 w 525428"/>
                          <a:gd name="connsiteY2" fmla="*/ 105863 h 490038"/>
                          <a:gd name="connsiteX3" fmla="*/ 436562 w 525428"/>
                          <a:gd name="connsiteY3" fmla="*/ 174127 h 490038"/>
                          <a:gd name="connsiteX4" fmla="*/ 117476 w 525428"/>
                          <a:gd name="connsiteY4" fmla="*/ 486863 h 490038"/>
                          <a:gd name="connsiteX5" fmla="*/ 78584 w 525428"/>
                          <a:gd name="connsiteY5" fmla="*/ 483688 h 490038"/>
                          <a:gd name="connsiteX6" fmla="*/ 357187 w 525428"/>
                          <a:gd name="connsiteY6" fmla="*/ 12202 h 490038"/>
                          <a:gd name="connsiteX7" fmla="*/ 481015 w 525428"/>
                          <a:gd name="connsiteY7" fmla="*/ 122532 h 490038"/>
                          <a:gd name="connsiteX8" fmla="*/ 373065 w 525428"/>
                          <a:gd name="connsiteY8" fmla="*/ 82052 h 490038"/>
                          <a:gd name="connsiteX9" fmla="*/ 42068 w 525428"/>
                          <a:gd name="connsiteY9" fmla="*/ 490038 h 490038"/>
                          <a:gd name="connsiteX10" fmla="*/ 0 w 525428"/>
                          <a:gd name="connsiteY10" fmla="*/ 490038 h 490038"/>
                          <a:gd name="connsiteX0" fmla="*/ 0 w 525428"/>
                          <a:gd name="connsiteY0" fmla="*/ 449980 h 449980"/>
                          <a:gd name="connsiteX1" fmla="*/ 354015 w 525428"/>
                          <a:gd name="connsiteY1" fmla="*/ 22943 h 449980"/>
                          <a:gd name="connsiteX2" fmla="*/ 522291 w 525428"/>
                          <a:gd name="connsiteY2" fmla="*/ 65805 h 449980"/>
                          <a:gd name="connsiteX3" fmla="*/ 436562 w 525428"/>
                          <a:gd name="connsiteY3" fmla="*/ 134069 h 449980"/>
                          <a:gd name="connsiteX4" fmla="*/ 117476 w 525428"/>
                          <a:gd name="connsiteY4" fmla="*/ 446805 h 449980"/>
                          <a:gd name="connsiteX5" fmla="*/ 78584 w 525428"/>
                          <a:gd name="connsiteY5" fmla="*/ 443630 h 449980"/>
                          <a:gd name="connsiteX6" fmla="*/ 407987 w 525428"/>
                          <a:gd name="connsiteY6" fmla="*/ 115019 h 449980"/>
                          <a:gd name="connsiteX7" fmla="*/ 481015 w 525428"/>
                          <a:gd name="connsiteY7" fmla="*/ 82474 h 449980"/>
                          <a:gd name="connsiteX8" fmla="*/ 373065 w 525428"/>
                          <a:gd name="connsiteY8" fmla="*/ 41994 h 449980"/>
                          <a:gd name="connsiteX9" fmla="*/ 42068 w 525428"/>
                          <a:gd name="connsiteY9" fmla="*/ 449980 h 449980"/>
                          <a:gd name="connsiteX10" fmla="*/ 0 w 525428"/>
                          <a:gd name="connsiteY10" fmla="*/ 449980 h 449980"/>
                          <a:gd name="connsiteX0" fmla="*/ 0 w 525428"/>
                          <a:gd name="connsiteY0" fmla="*/ 449980 h 449980"/>
                          <a:gd name="connsiteX1" fmla="*/ 354015 w 525428"/>
                          <a:gd name="connsiteY1" fmla="*/ 22943 h 449980"/>
                          <a:gd name="connsiteX2" fmla="*/ 522291 w 525428"/>
                          <a:gd name="connsiteY2" fmla="*/ 65805 h 449980"/>
                          <a:gd name="connsiteX3" fmla="*/ 436562 w 525428"/>
                          <a:gd name="connsiteY3" fmla="*/ 134069 h 449980"/>
                          <a:gd name="connsiteX4" fmla="*/ 117476 w 525428"/>
                          <a:gd name="connsiteY4" fmla="*/ 446805 h 449980"/>
                          <a:gd name="connsiteX5" fmla="*/ 78584 w 525428"/>
                          <a:gd name="connsiteY5" fmla="*/ 443630 h 449980"/>
                          <a:gd name="connsiteX6" fmla="*/ 407987 w 525428"/>
                          <a:gd name="connsiteY6" fmla="*/ 115019 h 449980"/>
                          <a:gd name="connsiteX7" fmla="*/ 490540 w 525428"/>
                          <a:gd name="connsiteY7" fmla="*/ 60249 h 449980"/>
                          <a:gd name="connsiteX8" fmla="*/ 373065 w 525428"/>
                          <a:gd name="connsiteY8" fmla="*/ 41994 h 449980"/>
                          <a:gd name="connsiteX9" fmla="*/ 42068 w 525428"/>
                          <a:gd name="connsiteY9" fmla="*/ 449980 h 449980"/>
                          <a:gd name="connsiteX10" fmla="*/ 0 w 525428"/>
                          <a:gd name="connsiteY10" fmla="*/ 449980 h 449980"/>
                          <a:gd name="connsiteX0" fmla="*/ 0 w 537480"/>
                          <a:gd name="connsiteY0" fmla="*/ 452298 h 452298"/>
                          <a:gd name="connsiteX1" fmla="*/ 354015 w 537480"/>
                          <a:gd name="connsiteY1" fmla="*/ 25261 h 452298"/>
                          <a:gd name="connsiteX2" fmla="*/ 534991 w 537480"/>
                          <a:gd name="connsiteY2" fmla="*/ 55423 h 452298"/>
                          <a:gd name="connsiteX3" fmla="*/ 436562 w 537480"/>
                          <a:gd name="connsiteY3" fmla="*/ 136387 h 452298"/>
                          <a:gd name="connsiteX4" fmla="*/ 117476 w 537480"/>
                          <a:gd name="connsiteY4" fmla="*/ 449123 h 452298"/>
                          <a:gd name="connsiteX5" fmla="*/ 78584 w 537480"/>
                          <a:gd name="connsiteY5" fmla="*/ 445948 h 452298"/>
                          <a:gd name="connsiteX6" fmla="*/ 407987 w 537480"/>
                          <a:gd name="connsiteY6" fmla="*/ 117337 h 452298"/>
                          <a:gd name="connsiteX7" fmla="*/ 490540 w 537480"/>
                          <a:gd name="connsiteY7" fmla="*/ 62567 h 452298"/>
                          <a:gd name="connsiteX8" fmla="*/ 373065 w 537480"/>
                          <a:gd name="connsiteY8" fmla="*/ 44312 h 452298"/>
                          <a:gd name="connsiteX9" fmla="*/ 42068 w 537480"/>
                          <a:gd name="connsiteY9" fmla="*/ 452298 h 452298"/>
                          <a:gd name="connsiteX10" fmla="*/ 0 w 537480"/>
                          <a:gd name="connsiteY10" fmla="*/ 452298 h 452298"/>
                          <a:gd name="connsiteX0" fmla="*/ 0 w 535332"/>
                          <a:gd name="connsiteY0" fmla="*/ 464970 h 464970"/>
                          <a:gd name="connsiteX1" fmla="*/ 354015 w 535332"/>
                          <a:gd name="connsiteY1" fmla="*/ 37933 h 464970"/>
                          <a:gd name="connsiteX2" fmla="*/ 534991 w 535332"/>
                          <a:gd name="connsiteY2" fmla="*/ 68095 h 464970"/>
                          <a:gd name="connsiteX3" fmla="*/ 436562 w 535332"/>
                          <a:gd name="connsiteY3" fmla="*/ 149059 h 464970"/>
                          <a:gd name="connsiteX4" fmla="*/ 117476 w 535332"/>
                          <a:gd name="connsiteY4" fmla="*/ 461795 h 464970"/>
                          <a:gd name="connsiteX5" fmla="*/ 78584 w 535332"/>
                          <a:gd name="connsiteY5" fmla="*/ 458620 h 464970"/>
                          <a:gd name="connsiteX6" fmla="*/ 407987 w 535332"/>
                          <a:gd name="connsiteY6" fmla="*/ 130009 h 464970"/>
                          <a:gd name="connsiteX7" fmla="*/ 490540 w 535332"/>
                          <a:gd name="connsiteY7" fmla="*/ 75239 h 464970"/>
                          <a:gd name="connsiteX8" fmla="*/ 373065 w 535332"/>
                          <a:gd name="connsiteY8" fmla="*/ 56984 h 464970"/>
                          <a:gd name="connsiteX9" fmla="*/ 42068 w 535332"/>
                          <a:gd name="connsiteY9" fmla="*/ 464970 h 464970"/>
                          <a:gd name="connsiteX10" fmla="*/ 0 w 535332"/>
                          <a:gd name="connsiteY10" fmla="*/ 464970 h 464970"/>
                          <a:gd name="connsiteX0" fmla="*/ 0 w 535332"/>
                          <a:gd name="connsiteY0" fmla="*/ 464970 h 464970"/>
                          <a:gd name="connsiteX1" fmla="*/ 354015 w 535332"/>
                          <a:gd name="connsiteY1" fmla="*/ 37933 h 464970"/>
                          <a:gd name="connsiteX2" fmla="*/ 534991 w 535332"/>
                          <a:gd name="connsiteY2" fmla="*/ 68095 h 464970"/>
                          <a:gd name="connsiteX3" fmla="*/ 436562 w 535332"/>
                          <a:gd name="connsiteY3" fmla="*/ 149059 h 464970"/>
                          <a:gd name="connsiteX4" fmla="*/ 117476 w 535332"/>
                          <a:gd name="connsiteY4" fmla="*/ 461795 h 464970"/>
                          <a:gd name="connsiteX5" fmla="*/ 78584 w 535332"/>
                          <a:gd name="connsiteY5" fmla="*/ 458620 h 464970"/>
                          <a:gd name="connsiteX6" fmla="*/ 407987 w 535332"/>
                          <a:gd name="connsiteY6" fmla="*/ 130009 h 464970"/>
                          <a:gd name="connsiteX7" fmla="*/ 506415 w 535332"/>
                          <a:gd name="connsiteY7" fmla="*/ 68889 h 464970"/>
                          <a:gd name="connsiteX8" fmla="*/ 373065 w 535332"/>
                          <a:gd name="connsiteY8" fmla="*/ 56984 h 464970"/>
                          <a:gd name="connsiteX9" fmla="*/ 42068 w 535332"/>
                          <a:gd name="connsiteY9" fmla="*/ 464970 h 464970"/>
                          <a:gd name="connsiteX10" fmla="*/ 0 w 535332"/>
                          <a:gd name="connsiteY10" fmla="*/ 464970 h 464970"/>
                          <a:gd name="connsiteX0" fmla="*/ 0 w 535332"/>
                          <a:gd name="connsiteY0" fmla="*/ 464970 h 464970"/>
                          <a:gd name="connsiteX1" fmla="*/ 354015 w 535332"/>
                          <a:gd name="connsiteY1" fmla="*/ 37933 h 464970"/>
                          <a:gd name="connsiteX2" fmla="*/ 534991 w 535332"/>
                          <a:gd name="connsiteY2" fmla="*/ 68095 h 464970"/>
                          <a:gd name="connsiteX3" fmla="*/ 436562 w 535332"/>
                          <a:gd name="connsiteY3" fmla="*/ 149059 h 464970"/>
                          <a:gd name="connsiteX4" fmla="*/ 117476 w 535332"/>
                          <a:gd name="connsiteY4" fmla="*/ 461795 h 464970"/>
                          <a:gd name="connsiteX5" fmla="*/ 78584 w 535332"/>
                          <a:gd name="connsiteY5" fmla="*/ 458620 h 464970"/>
                          <a:gd name="connsiteX6" fmla="*/ 407987 w 535332"/>
                          <a:gd name="connsiteY6" fmla="*/ 130009 h 464970"/>
                          <a:gd name="connsiteX7" fmla="*/ 506415 w 535332"/>
                          <a:gd name="connsiteY7" fmla="*/ 68889 h 464970"/>
                          <a:gd name="connsiteX8" fmla="*/ 373065 w 535332"/>
                          <a:gd name="connsiteY8" fmla="*/ 56984 h 464970"/>
                          <a:gd name="connsiteX9" fmla="*/ 42068 w 535332"/>
                          <a:gd name="connsiteY9" fmla="*/ 464970 h 464970"/>
                          <a:gd name="connsiteX10" fmla="*/ 0 w 535332"/>
                          <a:gd name="connsiteY10" fmla="*/ 464970 h 464970"/>
                          <a:gd name="connsiteX0" fmla="*/ 0 w 535332"/>
                          <a:gd name="connsiteY0" fmla="*/ 464970 h 464970"/>
                          <a:gd name="connsiteX1" fmla="*/ 354015 w 535332"/>
                          <a:gd name="connsiteY1" fmla="*/ 37933 h 464970"/>
                          <a:gd name="connsiteX2" fmla="*/ 534991 w 535332"/>
                          <a:gd name="connsiteY2" fmla="*/ 68095 h 464970"/>
                          <a:gd name="connsiteX3" fmla="*/ 436562 w 535332"/>
                          <a:gd name="connsiteY3" fmla="*/ 149059 h 464970"/>
                          <a:gd name="connsiteX4" fmla="*/ 117476 w 535332"/>
                          <a:gd name="connsiteY4" fmla="*/ 461795 h 464970"/>
                          <a:gd name="connsiteX5" fmla="*/ 78584 w 535332"/>
                          <a:gd name="connsiteY5" fmla="*/ 458620 h 464970"/>
                          <a:gd name="connsiteX6" fmla="*/ 407987 w 535332"/>
                          <a:gd name="connsiteY6" fmla="*/ 130009 h 464970"/>
                          <a:gd name="connsiteX7" fmla="*/ 512765 w 535332"/>
                          <a:gd name="connsiteY7" fmla="*/ 81589 h 464970"/>
                          <a:gd name="connsiteX8" fmla="*/ 373065 w 535332"/>
                          <a:gd name="connsiteY8" fmla="*/ 56984 h 464970"/>
                          <a:gd name="connsiteX9" fmla="*/ 42068 w 535332"/>
                          <a:gd name="connsiteY9" fmla="*/ 464970 h 464970"/>
                          <a:gd name="connsiteX10" fmla="*/ 0 w 535332"/>
                          <a:gd name="connsiteY10" fmla="*/ 464970 h 464970"/>
                          <a:gd name="connsiteX0" fmla="*/ 0 w 535332"/>
                          <a:gd name="connsiteY0" fmla="*/ 464970 h 464970"/>
                          <a:gd name="connsiteX1" fmla="*/ 354015 w 535332"/>
                          <a:gd name="connsiteY1" fmla="*/ 37933 h 464970"/>
                          <a:gd name="connsiteX2" fmla="*/ 534991 w 535332"/>
                          <a:gd name="connsiteY2" fmla="*/ 68095 h 464970"/>
                          <a:gd name="connsiteX3" fmla="*/ 436562 w 535332"/>
                          <a:gd name="connsiteY3" fmla="*/ 149059 h 464970"/>
                          <a:gd name="connsiteX4" fmla="*/ 117476 w 535332"/>
                          <a:gd name="connsiteY4" fmla="*/ 461795 h 464970"/>
                          <a:gd name="connsiteX5" fmla="*/ 78584 w 535332"/>
                          <a:gd name="connsiteY5" fmla="*/ 458620 h 464970"/>
                          <a:gd name="connsiteX6" fmla="*/ 407987 w 535332"/>
                          <a:gd name="connsiteY6" fmla="*/ 130009 h 464970"/>
                          <a:gd name="connsiteX7" fmla="*/ 515940 w 535332"/>
                          <a:gd name="connsiteY7" fmla="*/ 68889 h 464970"/>
                          <a:gd name="connsiteX8" fmla="*/ 373065 w 535332"/>
                          <a:gd name="connsiteY8" fmla="*/ 56984 h 464970"/>
                          <a:gd name="connsiteX9" fmla="*/ 42068 w 535332"/>
                          <a:gd name="connsiteY9" fmla="*/ 464970 h 464970"/>
                          <a:gd name="connsiteX10" fmla="*/ 0 w 535332"/>
                          <a:gd name="connsiteY10" fmla="*/ 464970 h 464970"/>
                          <a:gd name="connsiteX0" fmla="*/ 0 w 535332"/>
                          <a:gd name="connsiteY0" fmla="*/ 464970 h 464970"/>
                          <a:gd name="connsiteX1" fmla="*/ 354015 w 535332"/>
                          <a:gd name="connsiteY1" fmla="*/ 37933 h 464970"/>
                          <a:gd name="connsiteX2" fmla="*/ 534991 w 535332"/>
                          <a:gd name="connsiteY2" fmla="*/ 68095 h 464970"/>
                          <a:gd name="connsiteX3" fmla="*/ 436562 w 535332"/>
                          <a:gd name="connsiteY3" fmla="*/ 149059 h 464970"/>
                          <a:gd name="connsiteX4" fmla="*/ 117476 w 535332"/>
                          <a:gd name="connsiteY4" fmla="*/ 461795 h 464970"/>
                          <a:gd name="connsiteX5" fmla="*/ 78584 w 535332"/>
                          <a:gd name="connsiteY5" fmla="*/ 458620 h 464970"/>
                          <a:gd name="connsiteX6" fmla="*/ 407987 w 535332"/>
                          <a:gd name="connsiteY6" fmla="*/ 130009 h 464970"/>
                          <a:gd name="connsiteX7" fmla="*/ 515940 w 535332"/>
                          <a:gd name="connsiteY7" fmla="*/ 68889 h 464970"/>
                          <a:gd name="connsiteX8" fmla="*/ 373065 w 535332"/>
                          <a:gd name="connsiteY8" fmla="*/ 56984 h 464970"/>
                          <a:gd name="connsiteX9" fmla="*/ 42068 w 535332"/>
                          <a:gd name="connsiteY9" fmla="*/ 464970 h 464970"/>
                          <a:gd name="connsiteX10" fmla="*/ 0 w 535332"/>
                          <a:gd name="connsiteY10" fmla="*/ 464970 h 464970"/>
                          <a:gd name="connsiteX0" fmla="*/ 0 w 536914"/>
                          <a:gd name="connsiteY0" fmla="*/ 455356 h 455356"/>
                          <a:gd name="connsiteX1" fmla="*/ 354015 w 536914"/>
                          <a:gd name="connsiteY1" fmla="*/ 28319 h 455356"/>
                          <a:gd name="connsiteX2" fmla="*/ 534991 w 536914"/>
                          <a:gd name="connsiteY2" fmla="*/ 58481 h 455356"/>
                          <a:gd name="connsiteX3" fmla="*/ 436562 w 536914"/>
                          <a:gd name="connsiteY3" fmla="*/ 139445 h 455356"/>
                          <a:gd name="connsiteX4" fmla="*/ 117476 w 536914"/>
                          <a:gd name="connsiteY4" fmla="*/ 452181 h 455356"/>
                          <a:gd name="connsiteX5" fmla="*/ 78584 w 536914"/>
                          <a:gd name="connsiteY5" fmla="*/ 449006 h 455356"/>
                          <a:gd name="connsiteX6" fmla="*/ 407987 w 536914"/>
                          <a:gd name="connsiteY6" fmla="*/ 120395 h 455356"/>
                          <a:gd name="connsiteX7" fmla="*/ 515940 w 536914"/>
                          <a:gd name="connsiteY7" fmla="*/ 59275 h 455356"/>
                          <a:gd name="connsiteX8" fmla="*/ 373065 w 536914"/>
                          <a:gd name="connsiteY8" fmla="*/ 47370 h 455356"/>
                          <a:gd name="connsiteX9" fmla="*/ 42068 w 536914"/>
                          <a:gd name="connsiteY9" fmla="*/ 455356 h 455356"/>
                          <a:gd name="connsiteX10" fmla="*/ 0 w 536914"/>
                          <a:gd name="connsiteY10" fmla="*/ 455356 h 455356"/>
                          <a:gd name="connsiteX0" fmla="*/ 0 w 552577"/>
                          <a:gd name="connsiteY0" fmla="*/ 461812 h 461812"/>
                          <a:gd name="connsiteX1" fmla="*/ 354015 w 552577"/>
                          <a:gd name="connsiteY1" fmla="*/ 34775 h 461812"/>
                          <a:gd name="connsiteX2" fmla="*/ 550866 w 552577"/>
                          <a:gd name="connsiteY2" fmla="*/ 42712 h 461812"/>
                          <a:gd name="connsiteX3" fmla="*/ 436562 w 552577"/>
                          <a:gd name="connsiteY3" fmla="*/ 145901 h 461812"/>
                          <a:gd name="connsiteX4" fmla="*/ 117476 w 552577"/>
                          <a:gd name="connsiteY4" fmla="*/ 458637 h 461812"/>
                          <a:gd name="connsiteX5" fmla="*/ 78584 w 552577"/>
                          <a:gd name="connsiteY5" fmla="*/ 455462 h 461812"/>
                          <a:gd name="connsiteX6" fmla="*/ 407987 w 552577"/>
                          <a:gd name="connsiteY6" fmla="*/ 126851 h 461812"/>
                          <a:gd name="connsiteX7" fmla="*/ 515940 w 552577"/>
                          <a:gd name="connsiteY7" fmla="*/ 65731 h 461812"/>
                          <a:gd name="connsiteX8" fmla="*/ 373065 w 552577"/>
                          <a:gd name="connsiteY8" fmla="*/ 53826 h 461812"/>
                          <a:gd name="connsiteX9" fmla="*/ 42068 w 552577"/>
                          <a:gd name="connsiteY9" fmla="*/ 461812 h 461812"/>
                          <a:gd name="connsiteX10" fmla="*/ 0 w 552577"/>
                          <a:gd name="connsiteY10" fmla="*/ 461812 h 461812"/>
                          <a:gd name="connsiteX0" fmla="*/ 0 w 552577"/>
                          <a:gd name="connsiteY0" fmla="*/ 463674 h 463674"/>
                          <a:gd name="connsiteX1" fmla="*/ 354015 w 552577"/>
                          <a:gd name="connsiteY1" fmla="*/ 36637 h 463674"/>
                          <a:gd name="connsiteX2" fmla="*/ 550866 w 552577"/>
                          <a:gd name="connsiteY2" fmla="*/ 44574 h 463674"/>
                          <a:gd name="connsiteX3" fmla="*/ 436562 w 552577"/>
                          <a:gd name="connsiteY3" fmla="*/ 147763 h 463674"/>
                          <a:gd name="connsiteX4" fmla="*/ 117476 w 552577"/>
                          <a:gd name="connsiteY4" fmla="*/ 460499 h 463674"/>
                          <a:gd name="connsiteX5" fmla="*/ 78584 w 552577"/>
                          <a:gd name="connsiteY5" fmla="*/ 457324 h 463674"/>
                          <a:gd name="connsiteX6" fmla="*/ 407987 w 552577"/>
                          <a:gd name="connsiteY6" fmla="*/ 128713 h 463674"/>
                          <a:gd name="connsiteX7" fmla="*/ 515943 w 552577"/>
                          <a:gd name="connsiteY7" fmla="*/ 45368 h 463674"/>
                          <a:gd name="connsiteX8" fmla="*/ 373065 w 552577"/>
                          <a:gd name="connsiteY8" fmla="*/ 55688 h 463674"/>
                          <a:gd name="connsiteX9" fmla="*/ 42068 w 552577"/>
                          <a:gd name="connsiteY9" fmla="*/ 463674 h 463674"/>
                          <a:gd name="connsiteX10" fmla="*/ 0 w 552577"/>
                          <a:gd name="connsiteY10" fmla="*/ 463674 h 463674"/>
                          <a:gd name="connsiteX0" fmla="*/ 0 w 552577"/>
                          <a:gd name="connsiteY0" fmla="*/ 461813 h 461813"/>
                          <a:gd name="connsiteX1" fmla="*/ 354015 w 552577"/>
                          <a:gd name="connsiteY1" fmla="*/ 34776 h 461813"/>
                          <a:gd name="connsiteX2" fmla="*/ 550866 w 552577"/>
                          <a:gd name="connsiteY2" fmla="*/ 42713 h 461813"/>
                          <a:gd name="connsiteX3" fmla="*/ 436562 w 552577"/>
                          <a:gd name="connsiteY3" fmla="*/ 145902 h 461813"/>
                          <a:gd name="connsiteX4" fmla="*/ 117476 w 552577"/>
                          <a:gd name="connsiteY4" fmla="*/ 458638 h 461813"/>
                          <a:gd name="connsiteX5" fmla="*/ 78584 w 552577"/>
                          <a:gd name="connsiteY5" fmla="*/ 455463 h 461813"/>
                          <a:gd name="connsiteX6" fmla="*/ 407987 w 552577"/>
                          <a:gd name="connsiteY6" fmla="*/ 126852 h 461813"/>
                          <a:gd name="connsiteX7" fmla="*/ 515943 w 552577"/>
                          <a:gd name="connsiteY7" fmla="*/ 43507 h 461813"/>
                          <a:gd name="connsiteX8" fmla="*/ 373065 w 552577"/>
                          <a:gd name="connsiteY8" fmla="*/ 53827 h 461813"/>
                          <a:gd name="connsiteX9" fmla="*/ 42068 w 552577"/>
                          <a:gd name="connsiteY9" fmla="*/ 461813 h 461813"/>
                          <a:gd name="connsiteX10" fmla="*/ 0 w 552577"/>
                          <a:gd name="connsiteY10" fmla="*/ 461813 h 461813"/>
                          <a:gd name="connsiteX0" fmla="*/ 0 w 551920"/>
                          <a:gd name="connsiteY0" fmla="*/ 477810 h 477810"/>
                          <a:gd name="connsiteX1" fmla="*/ 379415 w 551920"/>
                          <a:gd name="connsiteY1" fmla="*/ 25373 h 477810"/>
                          <a:gd name="connsiteX2" fmla="*/ 550866 w 551920"/>
                          <a:gd name="connsiteY2" fmla="*/ 58710 h 477810"/>
                          <a:gd name="connsiteX3" fmla="*/ 436562 w 551920"/>
                          <a:gd name="connsiteY3" fmla="*/ 161899 h 477810"/>
                          <a:gd name="connsiteX4" fmla="*/ 117476 w 551920"/>
                          <a:gd name="connsiteY4" fmla="*/ 474635 h 477810"/>
                          <a:gd name="connsiteX5" fmla="*/ 78584 w 551920"/>
                          <a:gd name="connsiteY5" fmla="*/ 471460 h 477810"/>
                          <a:gd name="connsiteX6" fmla="*/ 407987 w 551920"/>
                          <a:gd name="connsiteY6" fmla="*/ 142849 h 477810"/>
                          <a:gd name="connsiteX7" fmla="*/ 515943 w 551920"/>
                          <a:gd name="connsiteY7" fmla="*/ 59504 h 477810"/>
                          <a:gd name="connsiteX8" fmla="*/ 373065 w 551920"/>
                          <a:gd name="connsiteY8" fmla="*/ 69824 h 477810"/>
                          <a:gd name="connsiteX9" fmla="*/ 42068 w 551920"/>
                          <a:gd name="connsiteY9" fmla="*/ 477810 h 477810"/>
                          <a:gd name="connsiteX10" fmla="*/ 0 w 551920"/>
                          <a:gd name="connsiteY10" fmla="*/ 477810 h 477810"/>
                          <a:gd name="connsiteX0" fmla="*/ 0 w 550866"/>
                          <a:gd name="connsiteY0" fmla="*/ 482967 h 482967"/>
                          <a:gd name="connsiteX1" fmla="*/ 379415 w 550866"/>
                          <a:gd name="connsiteY1" fmla="*/ 30530 h 482967"/>
                          <a:gd name="connsiteX2" fmla="*/ 550866 w 550866"/>
                          <a:gd name="connsiteY2" fmla="*/ 63867 h 482967"/>
                          <a:gd name="connsiteX3" fmla="*/ 436562 w 550866"/>
                          <a:gd name="connsiteY3" fmla="*/ 167056 h 482967"/>
                          <a:gd name="connsiteX4" fmla="*/ 117476 w 550866"/>
                          <a:gd name="connsiteY4" fmla="*/ 479792 h 482967"/>
                          <a:gd name="connsiteX5" fmla="*/ 78584 w 550866"/>
                          <a:gd name="connsiteY5" fmla="*/ 476617 h 482967"/>
                          <a:gd name="connsiteX6" fmla="*/ 407987 w 550866"/>
                          <a:gd name="connsiteY6" fmla="*/ 148006 h 482967"/>
                          <a:gd name="connsiteX7" fmla="*/ 515943 w 550866"/>
                          <a:gd name="connsiteY7" fmla="*/ 64661 h 482967"/>
                          <a:gd name="connsiteX8" fmla="*/ 373065 w 550866"/>
                          <a:gd name="connsiteY8" fmla="*/ 74981 h 482967"/>
                          <a:gd name="connsiteX9" fmla="*/ 42068 w 550866"/>
                          <a:gd name="connsiteY9" fmla="*/ 482967 h 482967"/>
                          <a:gd name="connsiteX10" fmla="*/ 0 w 550866"/>
                          <a:gd name="connsiteY10" fmla="*/ 482967 h 482967"/>
                          <a:gd name="connsiteX0" fmla="*/ 0 w 550866"/>
                          <a:gd name="connsiteY0" fmla="*/ 482967 h 482967"/>
                          <a:gd name="connsiteX1" fmla="*/ 379415 w 550866"/>
                          <a:gd name="connsiteY1" fmla="*/ 30530 h 482967"/>
                          <a:gd name="connsiteX2" fmla="*/ 550866 w 550866"/>
                          <a:gd name="connsiteY2" fmla="*/ 63867 h 482967"/>
                          <a:gd name="connsiteX3" fmla="*/ 436562 w 550866"/>
                          <a:gd name="connsiteY3" fmla="*/ 167056 h 482967"/>
                          <a:gd name="connsiteX4" fmla="*/ 117476 w 550866"/>
                          <a:gd name="connsiteY4" fmla="*/ 479792 h 482967"/>
                          <a:gd name="connsiteX5" fmla="*/ 78584 w 550866"/>
                          <a:gd name="connsiteY5" fmla="*/ 476617 h 482967"/>
                          <a:gd name="connsiteX6" fmla="*/ 430215 w 550866"/>
                          <a:gd name="connsiteY6" fmla="*/ 125781 h 482967"/>
                          <a:gd name="connsiteX7" fmla="*/ 515943 w 550866"/>
                          <a:gd name="connsiteY7" fmla="*/ 64661 h 482967"/>
                          <a:gd name="connsiteX8" fmla="*/ 373065 w 550866"/>
                          <a:gd name="connsiteY8" fmla="*/ 74981 h 482967"/>
                          <a:gd name="connsiteX9" fmla="*/ 42068 w 550866"/>
                          <a:gd name="connsiteY9" fmla="*/ 482967 h 482967"/>
                          <a:gd name="connsiteX10" fmla="*/ 0 w 550866"/>
                          <a:gd name="connsiteY10" fmla="*/ 482967 h 482967"/>
                          <a:gd name="connsiteX0" fmla="*/ 0 w 553814"/>
                          <a:gd name="connsiteY0" fmla="*/ 477079 h 477079"/>
                          <a:gd name="connsiteX1" fmla="*/ 379415 w 553814"/>
                          <a:gd name="connsiteY1" fmla="*/ 24642 h 477079"/>
                          <a:gd name="connsiteX2" fmla="*/ 550866 w 553814"/>
                          <a:gd name="connsiteY2" fmla="*/ 57979 h 477079"/>
                          <a:gd name="connsiteX3" fmla="*/ 461965 w 553814"/>
                          <a:gd name="connsiteY3" fmla="*/ 135768 h 477079"/>
                          <a:gd name="connsiteX4" fmla="*/ 117476 w 553814"/>
                          <a:gd name="connsiteY4" fmla="*/ 473904 h 477079"/>
                          <a:gd name="connsiteX5" fmla="*/ 78584 w 553814"/>
                          <a:gd name="connsiteY5" fmla="*/ 470729 h 477079"/>
                          <a:gd name="connsiteX6" fmla="*/ 430215 w 553814"/>
                          <a:gd name="connsiteY6" fmla="*/ 119893 h 477079"/>
                          <a:gd name="connsiteX7" fmla="*/ 515943 w 553814"/>
                          <a:gd name="connsiteY7" fmla="*/ 58773 h 477079"/>
                          <a:gd name="connsiteX8" fmla="*/ 373065 w 553814"/>
                          <a:gd name="connsiteY8" fmla="*/ 69093 h 477079"/>
                          <a:gd name="connsiteX9" fmla="*/ 42068 w 553814"/>
                          <a:gd name="connsiteY9" fmla="*/ 477079 h 477079"/>
                          <a:gd name="connsiteX10" fmla="*/ 0 w 553814"/>
                          <a:gd name="connsiteY10" fmla="*/ 477079 h 477079"/>
                          <a:gd name="connsiteX0" fmla="*/ 0 w 553814"/>
                          <a:gd name="connsiteY0" fmla="*/ 477079 h 477079"/>
                          <a:gd name="connsiteX1" fmla="*/ 379415 w 553814"/>
                          <a:gd name="connsiteY1" fmla="*/ 24642 h 477079"/>
                          <a:gd name="connsiteX2" fmla="*/ 550866 w 553814"/>
                          <a:gd name="connsiteY2" fmla="*/ 57979 h 477079"/>
                          <a:gd name="connsiteX3" fmla="*/ 461965 w 553814"/>
                          <a:gd name="connsiteY3" fmla="*/ 135768 h 477079"/>
                          <a:gd name="connsiteX4" fmla="*/ 117476 w 553814"/>
                          <a:gd name="connsiteY4" fmla="*/ 473904 h 477079"/>
                          <a:gd name="connsiteX5" fmla="*/ 78584 w 553814"/>
                          <a:gd name="connsiteY5" fmla="*/ 470729 h 477079"/>
                          <a:gd name="connsiteX6" fmla="*/ 201612 w 553814"/>
                          <a:gd name="connsiteY6" fmla="*/ 338968 h 477079"/>
                          <a:gd name="connsiteX7" fmla="*/ 430215 w 553814"/>
                          <a:gd name="connsiteY7" fmla="*/ 119893 h 477079"/>
                          <a:gd name="connsiteX8" fmla="*/ 515943 w 553814"/>
                          <a:gd name="connsiteY8" fmla="*/ 58773 h 477079"/>
                          <a:gd name="connsiteX9" fmla="*/ 373065 w 553814"/>
                          <a:gd name="connsiteY9" fmla="*/ 69093 h 477079"/>
                          <a:gd name="connsiteX10" fmla="*/ 42068 w 553814"/>
                          <a:gd name="connsiteY10" fmla="*/ 477079 h 477079"/>
                          <a:gd name="connsiteX11" fmla="*/ 0 w 553814"/>
                          <a:gd name="connsiteY11" fmla="*/ 477079 h 477079"/>
                          <a:gd name="connsiteX0" fmla="*/ 0 w 553203"/>
                          <a:gd name="connsiteY0" fmla="*/ 477079 h 477079"/>
                          <a:gd name="connsiteX1" fmla="*/ 379415 w 553203"/>
                          <a:gd name="connsiteY1" fmla="*/ 24642 h 477079"/>
                          <a:gd name="connsiteX2" fmla="*/ 550866 w 553203"/>
                          <a:gd name="connsiteY2" fmla="*/ 57979 h 477079"/>
                          <a:gd name="connsiteX3" fmla="*/ 461965 w 553203"/>
                          <a:gd name="connsiteY3" fmla="*/ 135768 h 477079"/>
                          <a:gd name="connsiteX4" fmla="*/ 230187 w 553203"/>
                          <a:gd name="connsiteY4" fmla="*/ 367543 h 477079"/>
                          <a:gd name="connsiteX5" fmla="*/ 117476 w 553203"/>
                          <a:gd name="connsiteY5" fmla="*/ 473904 h 477079"/>
                          <a:gd name="connsiteX6" fmla="*/ 78584 w 553203"/>
                          <a:gd name="connsiteY6" fmla="*/ 470729 h 477079"/>
                          <a:gd name="connsiteX7" fmla="*/ 201612 w 553203"/>
                          <a:gd name="connsiteY7" fmla="*/ 338968 h 477079"/>
                          <a:gd name="connsiteX8" fmla="*/ 430215 w 553203"/>
                          <a:gd name="connsiteY8" fmla="*/ 119893 h 477079"/>
                          <a:gd name="connsiteX9" fmla="*/ 515943 w 553203"/>
                          <a:gd name="connsiteY9" fmla="*/ 58773 h 477079"/>
                          <a:gd name="connsiteX10" fmla="*/ 373065 w 553203"/>
                          <a:gd name="connsiteY10" fmla="*/ 69093 h 477079"/>
                          <a:gd name="connsiteX11" fmla="*/ 42068 w 553203"/>
                          <a:gd name="connsiteY11" fmla="*/ 477079 h 477079"/>
                          <a:gd name="connsiteX12" fmla="*/ 0 w 553203"/>
                          <a:gd name="connsiteY12" fmla="*/ 477079 h 477079"/>
                          <a:gd name="connsiteX0" fmla="*/ 0 w 553203"/>
                          <a:gd name="connsiteY0" fmla="*/ 477079 h 477079"/>
                          <a:gd name="connsiteX1" fmla="*/ 379415 w 553203"/>
                          <a:gd name="connsiteY1" fmla="*/ 24642 h 477079"/>
                          <a:gd name="connsiteX2" fmla="*/ 550866 w 553203"/>
                          <a:gd name="connsiteY2" fmla="*/ 57979 h 477079"/>
                          <a:gd name="connsiteX3" fmla="*/ 461965 w 553203"/>
                          <a:gd name="connsiteY3" fmla="*/ 135768 h 477079"/>
                          <a:gd name="connsiteX4" fmla="*/ 230187 w 553203"/>
                          <a:gd name="connsiteY4" fmla="*/ 367543 h 477079"/>
                          <a:gd name="connsiteX5" fmla="*/ 117476 w 553203"/>
                          <a:gd name="connsiteY5" fmla="*/ 473904 h 477079"/>
                          <a:gd name="connsiteX6" fmla="*/ 78584 w 553203"/>
                          <a:gd name="connsiteY6" fmla="*/ 470729 h 477079"/>
                          <a:gd name="connsiteX7" fmla="*/ 201612 w 553203"/>
                          <a:gd name="connsiteY7" fmla="*/ 338968 h 477079"/>
                          <a:gd name="connsiteX8" fmla="*/ 430215 w 553203"/>
                          <a:gd name="connsiteY8" fmla="*/ 119893 h 477079"/>
                          <a:gd name="connsiteX9" fmla="*/ 515943 w 553203"/>
                          <a:gd name="connsiteY9" fmla="*/ 58773 h 477079"/>
                          <a:gd name="connsiteX10" fmla="*/ 373065 w 553203"/>
                          <a:gd name="connsiteY10" fmla="*/ 69093 h 477079"/>
                          <a:gd name="connsiteX11" fmla="*/ 176212 w 553203"/>
                          <a:gd name="connsiteY11" fmla="*/ 319917 h 477079"/>
                          <a:gd name="connsiteX12" fmla="*/ 42068 w 553203"/>
                          <a:gd name="connsiteY12" fmla="*/ 477079 h 477079"/>
                          <a:gd name="connsiteX13" fmla="*/ 0 w 553203"/>
                          <a:gd name="connsiteY13" fmla="*/ 477079 h 477079"/>
                          <a:gd name="connsiteX0" fmla="*/ 0 w 553203"/>
                          <a:gd name="connsiteY0" fmla="*/ 466920 h 466920"/>
                          <a:gd name="connsiteX1" fmla="*/ 147637 w 553203"/>
                          <a:gd name="connsiteY1" fmla="*/ 290708 h 466920"/>
                          <a:gd name="connsiteX2" fmla="*/ 379415 w 553203"/>
                          <a:gd name="connsiteY2" fmla="*/ 14483 h 466920"/>
                          <a:gd name="connsiteX3" fmla="*/ 550866 w 553203"/>
                          <a:gd name="connsiteY3" fmla="*/ 47820 h 466920"/>
                          <a:gd name="connsiteX4" fmla="*/ 461965 w 553203"/>
                          <a:gd name="connsiteY4" fmla="*/ 125609 h 466920"/>
                          <a:gd name="connsiteX5" fmla="*/ 230187 w 553203"/>
                          <a:gd name="connsiteY5" fmla="*/ 357384 h 466920"/>
                          <a:gd name="connsiteX6" fmla="*/ 117476 w 553203"/>
                          <a:gd name="connsiteY6" fmla="*/ 463745 h 466920"/>
                          <a:gd name="connsiteX7" fmla="*/ 78584 w 553203"/>
                          <a:gd name="connsiteY7" fmla="*/ 460570 h 466920"/>
                          <a:gd name="connsiteX8" fmla="*/ 201612 w 553203"/>
                          <a:gd name="connsiteY8" fmla="*/ 328809 h 466920"/>
                          <a:gd name="connsiteX9" fmla="*/ 430215 w 553203"/>
                          <a:gd name="connsiteY9" fmla="*/ 109734 h 466920"/>
                          <a:gd name="connsiteX10" fmla="*/ 515943 w 553203"/>
                          <a:gd name="connsiteY10" fmla="*/ 48614 h 466920"/>
                          <a:gd name="connsiteX11" fmla="*/ 373065 w 553203"/>
                          <a:gd name="connsiteY11" fmla="*/ 58934 h 466920"/>
                          <a:gd name="connsiteX12" fmla="*/ 176212 w 553203"/>
                          <a:gd name="connsiteY12" fmla="*/ 309758 h 466920"/>
                          <a:gd name="connsiteX13" fmla="*/ 42068 w 553203"/>
                          <a:gd name="connsiteY13" fmla="*/ 466920 h 466920"/>
                          <a:gd name="connsiteX14" fmla="*/ 0 w 553203"/>
                          <a:gd name="connsiteY14" fmla="*/ 466920 h 466920"/>
                          <a:gd name="connsiteX0" fmla="*/ 0 w 553203"/>
                          <a:gd name="connsiteY0" fmla="*/ 466920 h 466920"/>
                          <a:gd name="connsiteX1" fmla="*/ 58740 w 553203"/>
                          <a:gd name="connsiteY1" fmla="*/ 68458 h 466920"/>
                          <a:gd name="connsiteX2" fmla="*/ 379415 w 553203"/>
                          <a:gd name="connsiteY2" fmla="*/ 14483 h 466920"/>
                          <a:gd name="connsiteX3" fmla="*/ 550866 w 553203"/>
                          <a:gd name="connsiteY3" fmla="*/ 47820 h 466920"/>
                          <a:gd name="connsiteX4" fmla="*/ 461965 w 553203"/>
                          <a:gd name="connsiteY4" fmla="*/ 125609 h 466920"/>
                          <a:gd name="connsiteX5" fmla="*/ 230187 w 553203"/>
                          <a:gd name="connsiteY5" fmla="*/ 357384 h 466920"/>
                          <a:gd name="connsiteX6" fmla="*/ 117476 w 553203"/>
                          <a:gd name="connsiteY6" fmla="*/ 463745 h 466920"/>
                          <a:gd name="connsiteX7" fmla="*/ 78584 w 553203"/>
                          <a:gd name="connsiteY7" fmla="*/ 460570 h 466920"/>
                          <a:gd name="connsiteX8" fmla="*/ 201612 w 553203"/>
                          <a:gd name="connsiteY8" fmla="*/ 328809 h 466920"/>
                          <a:gd name="connsiteX9" fmla="*/ 430215 w 553203"/>
                          <a:gd name="connsiteY9" fmla="*/ 109734 h 466920"/>
                          <a:gd name="connsiteX10" fmla="*/ 515943 w 553203"/>
                          <a:gd name="connsiteY10" fmla="*/ 48614 h 466920"/>
                          <a:gd name="connsiteX11" fmla="*/ 373065 w 553203"/>
                          <a:gd name="connsiteY11" fmla="*/ 58934 h 466920"/>
                          <a:gd name="connsiteX12" fmla="*/ 176212 w 553203"/>
                          <a:gd name="connsiteY12" fmla="*/ 309758 h 466920"/>
                          <a:gd name="connsiteX13" fmla="*/ 42068 w 553203"/>
                          <a:gd name="connsiteY13" fmla="*/ 466920 h 466920"/>
                          <a:gd name="connsiteX14" fmla="*/ 0 w 553203"/>
                          <a:gd name="connsiteY14" fmla="*/ 466920 h 466920"/>
                          <a:gd name="connsiteX0" fmla="*/ 0 w 553203"/>
                          <a:gd name="connsiteY0" fmla="*/ 466920 h 466920"/>
                          <a:gd name="connsiteX1" fmla="*/ 58740 w 553203"/>
                          <a:gd name="connsiteY1" fmla="*/ 68458 h 466920"/>
                          <a:gd name="connsiteX2" fmla="*/ 379415 w 553203"/>
                          <a:gd name="connsiteY2" fmla="*/ 14483 h 466920"/>
                          <a:gd name="connsiteX3" fmla="*/ 550866 w 553203"/>
                          <a:gd name="connsiteY3" fmla="*/ 47820 h 466920"/>
                          <a:gd name="connsiteX4" fmla="*/ 461965 w 553203"/>
                          <a:gd name="connsiteY4" fmla="*/ 125609 h 466920"/>
                          <a:gd name="connsiteX5" fmla="*/ 230187 w 553203"/>
                          <a:gd name="connsiteY5" fmla="*/ 357384 h 466920"/>
                          <a:gd name="connsiteX6" fmla="*/ 117476 w 553203"/>
                          <a:gd name="connsiteY6" fmla="*/ 463745 h 466920"/>
                          <a:gd name="connsiteX7" fmla="*/ 78584 w 553203"/>
                          <a:gd name="connsiteY7" fmla="*/ 460570 h 466920"/>
                          <a:gd name="connsiteX8" fmla="*/ 201612 w 553203"/>
                          <a:gd name="connsiteY8" fmla="*/ 328809 h 466920"/>
                          <a:gd name="connsiteX9" fmla="*/ 430215 w 553203"/>
                          <a:gd name="connsiteY9" fmla="*/ 109734 h 466920"/>
                          <a:gd name="connsiteX10" fmla="*/ 515943 w 553203"/>
                          <a:gd name="connsiteY10" fmla="*/ 48614 h 466920"/>
                          <a:gd name="connsiteX11" fmla="*/ 373065 w 553203"/>
                          <a:gd name="connsiteY11" fmla="*/ 58934 h 466920"/>
                          <a:gd name="connsiteX12" fmla="*/ 74615 w 553203"/>
                          <a:gd name="connsiteY12" fmla="*/ 87508 h 466920"/>
                          <a:gd name="connsiteX13" fmla="*/ 42068 w 553203"/>
                          <a:gd name="connsiteY13" fmla="*/ 466920 h 466920"/>
                          <a:gd name="connsiteX14" fmla="*/ 0 w 553203"/>
                          <a:gd name="connsiteY14" fmla="*/ 466920 h 466920"/>
                          <a:gd name="connsiteX0" fmla="*/ 0 w 553203"/>
                          <a:gd name="connsiteY0" fmla="*/ 466920 h 466920"/>
                          <a:gd name="connsiteX1" fmla="*/ 58740 w 553203"/>
                          <a:gd name="connsiteY1" fmla="*/ 68458 h 466920"/>
                          <a:gd name="connsiteX2" fmla="*/ 379415 w 553203"/>
                          <a:gd name="connsiteY2" fmla="*/ 14483 h 466920"/>
                          <a:gd name="connsiteX3" fmla="*/ 550866 w 553203"/>
                          <a:gd name="connsiteY3" fmla="*/ 47820 h 466920"/>
                          <a:gd name="connsiteX4" fmla="*/ 461965 w 553203"/>
                          <a:gd name="connsiteY4" fmla="*/ 125609 h 466920"/>
                          <a:gd name="connsiteX5" fmla="*/ 230187 w 553203"/>
                          <a:gd name="connsiteY5" fmla="*/ 357384 h 466920"/>
                          <a:gd name="connsiteX6" fmla="*/ 117476 w 553203"/>
                          <a:gd name="connsiteY6" fmla="*/ 463745 h 466920"/>
                          <a:gd name="connsiteX7" fmla="*/ 78584 w 553203"/>
                          <a:gd name="connsiteY7" fmla="*/ 460570 h 466920"/>
                          <a:gd name="connsiteX8" fmla="*/ 201612 w 553203"/>
                          <a:gd name="connsiteY8" fmla="*/ 328809 h 466920"/>
                          <a:gd name="connsiteX9" fmla="*/ 430215 w 553203"/>
                          <a:gd name="connsiteY9" fmla="*/ 109734 h 466920"/>
                          <a:gd name="connsiteX10" fmla="*/ 515943 w 553203"/>
                          <a:gd name="connsiteY10" fmla="*/ 48614 h 466920"/>
                          <a:gd name="connsiteX11" fmla="*/ 373065 w 553203"/>
                          <a:gd name="connsiteY11" fmla="*/ 58934 h 466920"/>
                          <a:gd name="connsiteX12" fmla="*/ 74615 w 553203"/>
                          <a:gd name="connsiteY12" fmla="*/ 87508 h 466920"/>
                          <a:gd name="connsiteX13" fmla="*/ 42068 w 553203"/>
                          <a:gd name="connsiteY13" fmla="*/ 466920 h 466920"/>
                          <a:gd name="connsiteX14" fmla="*/ 0 w 553203"/>
                          <a:gd name="connsiteY14" fmla="*/ 466920 h 466920"/>
                          <a:gd name="connsiteX0" fmla="*/ 0 w 553203"/>
                          <a:gd name="connsiteY0" fmla="*/ 466920 h 466920"/>
                          <a:gd name="connsiteX1" fmla="*/ 77793 w 553203"/>
                          <a:gd name="connsiteY1" fmla="*/ 125608 h 466920"/>
                          <a:gd name="connsiteX2" fmla="*/ 379415 w 553203"/>
                          <a:gd name="connsiteY2" fmla="*/ 14483 h 466920"/>
                          <a:gd name="connsiteX3" fmla="*/ 550866 w 553203"/>
                          <a:gd name="connsiteY3" fmla="*/ 47820 h 466920"/>
                          <a:gd name="connsiteX4" fmla="*/ 461965 w 553203"/>
                          <a:gd name="connsiteY4" fmla="*/ 125609 h 466920"/>
                          <a:gd name="connsiteX5" fmla="*/ 230187 w 553203"/>
                          <a:gd name="connsiteY5" fmla="*/ 357384 h 466920"/>
                          <a:gd name="connsiteX6" fmla="*/ 117476 w 553203"/>
                          <a:gd name="connsiteY6" fmla="*/ 463745 h 466920"/>
                          <a:gd name="connsiteX7" fmla="*/ 78584 w 553203"/>
                          <a:gd name="connsiteY7" fmla="*/ 460570 h 466920"/>
                          <a:gd name="connsiteX8" fmla="*/ 201612 w 553203"/>
                          <a:gd name="connsiteY8" fmla="*/ 328809 h 466920"/>
                          <a:gd name="connsiteX9" fmla="*/ 430215 w 553203"/>
                          <a:gd name="connsiteY9" fmla="*/ 109734 h 466920"/>
                          <a:gd name="connsiteX10" fmla="*/ 515943 w 553203"/>
                          <a:gd name="connsiteY10" fmla="*/ 48614 h 466920"/>
                          <a:gd name="connsiteX11" fmla="*/ 373065 w 553203"/>
                          <a:gd name="connsiteY11" fmla="*/ 58934 h 466920"/>
                          <a:gd name="connsiteX12" fmla="*/ 74615 w 553203"/>
                          <a:gd name="connsiteY12" fmla="*/ 87508 h 466920"/>
                          <a:gd name="connsiteX13" fmla="*/ 42068 w 553203"/>
                          <a:gd name="connsiteY13" fmla="*/ 466920 h 466920"/>
                          <a:gd name="connsiteX14" fmla="*/ 0 w 553203"/>
                          <a:gd name="connsiteY14" fmla="*/ 466920 h 466920"/>
                          <a:gd name="connsiteX0" fmla="*/ 0 w 553203"/>
                          <a:gd name="connsiteY0" fmla="*/ 466920 h 466920"/>
                          <a:gd name="connsiteX1" fmla="*/ 77793 w 553203"/>
                          <a:gd name="connsiteY1" fmla="*/ 125608 h 466920"/>
                          <a:gd name="connsiteX2" fmla="*/ 379415 w 553203"/>
                          <a:gd name="connsiteY2" fmla="*/ 14483 h 466920"/>
                          <a:gd name="connsiteX3" fmla="*/ 550866 w 553203"/>
                          <a:gd name="connsiteY3" fmla="*/ 47820 h 466920"/>
                          <a:gd name="connsiteX4" fmla="*/ 461965 w 553203"/>
                          <a:gd name="connsiteY4" fmla="*/ 125609 h 466920"/>
                          <a:gd name="connsiteX5" fmla="*/ 230187 w 553203"/>
                          <a:gd name="connsiteY5" fmla="*/ 357384 h 466920"/>
                          <a:gd name="connsiteX6" fmla="*/ 117476 w 553203"/>
                          <a:gd name="connsiteY6" fmla="*/ 463745 h 466920"/>
                          <a:gd name="connsiteX7" fmla="*/ 78584 w 553203"/>
                          <a:gd name="connsiteY7" fmla="*/ 460570 h 466920"/>
                          <a:gd name="connsiteX8" fmla="*/ 201612 w 553203"/>
                          <a:gd name="connsiteY8" fmla="*/ 328809 h 466920"/>
                          <a:gd name="connsiteX9" fmla="*/ 430215 w 553203"/>
                          <a:gd name="connsiteY9" fmla="*/ 109734 h 466920"/>
                          <a:gd name="connsiteX10" fmla="*/ 515943 w 553203"/>
                          <a:gd name="connsiteY10" fmla="*/ 48614 h 466920"/>
                          <a:gd name="connsiteX11" fmla="*/ 373065 w 553203"/>
                          <a:gd name="connsiteY11" fmla="*/ 58934 h 466920"/>
                          <a:gd name="connsiteX12" fmla="*/ 90493 w 553203"/>
                          <a:gd name="connsiteY12" fmla="*/ 135133 h 466920"/>
                          <a:gd name="connsiteX13" fmla="*/ 42068 w 553203"/>
                          <a:gd name="connsiteY13" fmla="*/ 466920 h 466920"/>
                          <a:gd name="connsiteX14" fmla="*/ 0 w 553203"/>
                          <a:gd name="connsiteY14" fmla="*/ 466920 h 466920"/>
                          <a:gd name="connsiteX0" fmla="*/ 0 w 553203"/>
                          <a:gd name="connsiteY0" fmla="*/ 466920 h 466920"/>
                          <a:gd name="connsiteX1" fmla="*/ 77793 w 553203"/>
                          <a:gd name="connsiteY1" fmla="*/ 125608 h 466920"/>
                          <a:gd name="connsiteX2" fmla="*/ 379415 w 553203"/>
                          <a:gd name="connsiteY2" fmla="*/ 14483 h 466920"/>
                          <a:gd name="connsiteX3" fmla="*/ 550866 w 553203"/>
                          <a:gd name="connsiteY3" fmla="*/ 47820 h 466920"/>
                          <a:gd name="connsiteX4" fmla="*/ 461965 w 553203"/>
                          <a:gd name="connsiteY4" fmla="*/ 125609 h 466920"/>
                          <a:gd name="connsiteX5" fmla="*/ 230187 w 553203"/>
                          <a:gd name="connsiteY5" fmla="*/ 357384 h 466920"/>
                          <a:gd name="connsiteX6" fmla="*/ 117476 w 553203"/>
                          <a:gd name="connsiteY6" fmla="*/ 463745 h 466920"/>
                          <a:gd name="connsiteX7" fmla="*/ 78584 w 553203"/>
                          <a:gd name="connsiteY7" fmla="*/ 460570 h 466920"/>
                          <a:gd name="connsiteX8" fmla="*/ 58740 w 553203"/>
                          <a:gd name="connsiteY8" fmla="*/ 68459 h 466920"/>
                          <a:gd name="connsiteX9" fmla="*/ 430215 w 553203"/>
                          <a:gd name="connsiteY9" fmla="*/ 109734 h 466920"/>
                          <a:gd name="connsiteX10" fmla="*/ 515943 w 553203"/>
                          <a:gd name="connsiteY10" fmla="*/ 48614 h 466920"/>
                          <a:gd name="connsiteX11" fmla="*/ 373065 w 553203"/>
                          <a:gd name="connsiteY11" fmla="*/ 58934 h 466920"/>
                          <a:gd name="connsiteX12" fmla="*/ 90493 w 553203"/>
                          <a:gd name="connsiteY12" fmla="*/ 135133 h 466920"/>
                          <a:gd name="connsiteX13" fmla="*/ 42068 w 553203"/>
                          <a:gd name="connsiteY13" fmla="*/ 466920 h 466920"/>
                          <a:gd name="connsiteX14" fmla="*/ 0 w 553203"/>
                          <a:gd name="connsiteY14" fmla="*/ 466920 h 466920"/>
                          <a:gd name="connsiteX0" fmla="*/ 0 w 553203"/>
                          <a:gd name="connsiteY0" fmla="*/ 466920 h 466920"/>
                          <a:gd name="connsiteX1" fmla="*/ 77793 w 553203"/>
                          <a:gd name="connsiteY1" fmla="*/ 125608 h 466920"/>
                          <a:gd name="connsiteX2" fmla="*/ 379415 w 553203"/>
                          <a:gd name="connsiteY2" fmla="*/ 14483 h 466920"/>
                          <a:gd name="connsiteX3" fmla="*/ 550866 w 553203"/>
                          <a:gd name="connsiteY3" fmla="*/ 47820 h 466920"/>
                          <a:gd name="connsiteX4" fmla="*/ 461965 w 553203"/>
                          <a:gd name="connsiteY4" fmla="*/ 125609 h 466920"/>
                          <a:gd name="connsiteX5" fmla="*/ 80965 w 553203"/>
                          <a:gd name="connsiteY5" fmla="*/ 77984 h 466920"/>
                          <a:gd name="connsiteX6" fmla="*/ 117476 w 553203"/>
                          <a:gd name="connsiteY6" fmla="*/ 463745 h 466920"/>
                          <a:gd name="connsiteX7" fmla="*/ 78584 w 553203"/>
                          <a:gd name="connsiteY7" fmla="*/ 460570 h 466920"/>
                          <a:gd name="connsiteX8" fmla="*/ 58740 w 553203"/>
                          <a:gd name="connsiteY8" fmla="*/ 68459 h 466920"/>
                          <a:gd name="connsiteX9" fmla="*/ 430215 w 553203"/>
                          <a:gd name="connsiteY9" fmla="*/ 109734 h 466920"/>
                          <a:gd name="connsiteX10" fmla="*/ 515943 w 553203"/>
                          <a:gd name="connsiteY10" fmla="*/ 48614 h 466920"/>
                          <a:gd name="connsiteX11" fmla="*/ 373065 w 553203"/>
                          <a:gd name="connsiteY11" fmla="*/ 58934 h 466920"/>
                          <a:gd name="connsiteX12" fmla="*/ 90493 w 553203"/>
                          <a:gd name="connsiteY12" fmla="*/ 135133 h 466920"/>
                          <a:gd name="connsiteX13" fmla="*/ 42068 w 553203"/>
                          <a:gd name="connsiteY13" fmla="*/ 466920 h 466920"/>
                          <a:gd name="connsiteX14" fmla="*/ 0 w 553203"/>
                          <a:gd name="connsiteY14" fmla="*/ 466920 h 466920"/>
                          <a:gd name="connsiteX0" fmla="*/ 0 w 553203"/>
                          <a:gd name="connsiteY0" fmla="*/ 466920 h 485970"/>
                          <a:gd name="connsiteX1" fmla="*/ 77793 w 553203"/>
                          <a:gd name="connsiteY1" fmla="*/ 125608 h 485970"/>
                          <a:gd name="connsiteX2" fmla="*/ 379415 w 553203"/>
                          <a:gd name="connsiteY2" fmla="*/ 14483 h 485970"/>
                          <a:gd name="connsiteX3" fmla="*/ 550866 w 553203"/>
                          <a:gd name="connsiteY3" fmla="*/ 47820 h 485970"/>
                          <a:gd name="connsiteX4" fmla="*/ 461965 w 553203"/>
                          <a:gd name="connsiteY4" fmla="*/ 125609 h 485970"/>
                          <a:gd name="connsiteX5" fmla="*/ 80965 w 553203"/>
                          <a:gd name="connsiteY5" fmla="*/ 77984 h 485970"/>
                          <a:gd name="connsiteX6" fmla="*/ 117476 w 553203"/>
                          <a:gd name="connsiteY6" fmla="*/ 463745 h 485970"/>
                          <a:gd name="connsiteX7" fmla="*/ 53187 w 553203"/>
                          <a:gd name="connsiteY7" fmla="*/ 485970 h 485970"/>
                          <a:gd name="connsiteX8" fmla="*/ 58740 w 553203"/>
                          <a:gd name="connsiteY8" fmla="*/ 68459 h 485970"/>
                          <a:gd name="connsiteX9" fmla="*/ 430215 w 553203"/>
                          <a:gd name="connsiteY9" fmla="*/ 109734 h 485970"/>
                          <a:gd name="connsiteX10" fmla="*/ 515943 w 553203"/>
                          <a:gd name="connsiteY10" fmla="*/ 48614 h 485970"/>
                          <a:gd name="connsiteX11" fmla="*/ 373065 w 553203"/>
                          <a:gd name="connsiteY11" fmla="*/ 58934 h 485970"/>
                          <a:gd name="connsiteX12" fmla="*/ 90493 w 553203"/>
                          <a:gd name="connsiteY12" fmla="*/ 135133 h 485970"/>
                          <a:gd name="connsiteX13" fmla="*/ 42068 w 553203"/>
                          <a:gd name="connsiteY13" fmla="*/ 466920 h 485970"/>
                          <a:gd name="connsiteX14" fmla="*/ 0 w 553203"/>
                          <a:gd name="connsiteY14" fmla="*/ 466920 h 485970"/>
                          <a:gd name="connsiteX0" fmla="*/ 0 w 553203"/>
                          <a:gd name="connsiteY0" fmla="*/ 466920 h 489145"/>
                          <a:gd name="connsiteX1" fmla="*/ 77793 w 553203"/>
                          <a:gd name="connsiteY1" fmla="*/ 125608 h 489145"/>
                          <a:gd name="connsiteX2" fmla="*/ 379415 w 553203"/>
                          <a:gd name="connsiteY2" fmla="*/ 14483 h 489145"/>
                          <a:gd name="connsiteX3" fmla="*/ 550866 w 553203"/>
                          <a:gd name="connsiteY3" fmla="*/ 47820 h 489145"/>
                          <a:gd name="connsiteX4" fmla="*/ 461965 w 553203"/>
                          <a:gd name="connsiteY4" fmla="*/ 125609 h 489145"/>
                          <a:gd name="connsiteX5" fmla="*/ 80965 w 553203"/>
                          <a:gd name="connsiteY5" fmla="*/ 77984 h 489145"/>
                          <a:gd name="connsiteX6" fmla="*/ 69854 w 553203"/>
                          <a:gd name="connsiteY6" fmla="*/ 489145 h 489145"/>
                          <a:gd name="connsiteX7" fmla="*/ 53187 w 553203"/>
                          <a:gd name="connsiteY7" fmla="*/ 485970 h 489145"/>
                          <a:gd name="connsiteX8" fmla="*/ 58740 w 553203"/>
                          <a:gd name="connsiteY8" fmla="*/ 68459 h 489145"/>
                          <a:gd name="connsiteX9" fmla="*/ 430215 w 553203"/>
                          <a:gd name="connsiteY9" fmla="*/ 109734 h 489145"/>
                          <a:gd name="connsiteX10" fmla="*/ 515943 w 553203"/>
                          <a:gd name="connsiteY10" fmla="*/ 48614 h 489145"/>
                          <a:gd name="connsiteX11" fmla="*/ 373065 w 553203"/>
                          <a:gd name="connsiteY11" fmla="*/ 58934 h 489145"/>
                          <a:gd name="connsiteX12" fmla="*/ 90493 w 553203"/>
                          <a:gd name="connsiteY12" fmla="*/ 135133 h 489145"/>
                          <a:gd name="connsiteX13" fmla="*/ 42068 w 553203"/>
                          <a:gd name="connsiteY13" fmla="*/ 466920 h 489145"/>
                          <a:gd name="connsiteX14" fmla="*/ 0 w 553203"/>
                          <a:gd name="connsiteY14" fmla="*/ 466920 h 489145"/>
                          <a:gd name="connsiteX0" fmla="*/ 0 w 553203"/>
                          <a:gd name="connsiteY0" fmla="*/ 466920 h 489145"/>
                          <a:gd name="connsiteX1" fmla="*/ 77793 w 553203"/>
                          <a:gd name="connsiteY1" fmla="*/ 125608 h 489145"/>
                          <a:gd name="connsiteX2" fmla="*/ 379415 w 553203"/>
                          <a:gd name="connsiteY2" fmla="*/ 14483 h 489145"/>
                          <a:gd name="connsiteX3" fmla="*/ 550866 w 553203"/>
                          <a:gd name="connsiteY3" fmla="*/ 47820 h 489145"/>
                          <a:gd name="connsiteX4" fmla="*/ 461965 w 553203"/>
                          <a:gd name="connsiteY4" fmla="*/ 125609 h 489145"/>
                          <a:gd name="connsiteX5" fmla="*/ 80965 w 553203"/>
                          <a:gd name="connsiteY5" fmla="*/ 77984 h 489145"/>
                          <a:gd name="connsiteX6" fmla="*/ 69854 w 553203"/>
                          <a:gd name="connsiteY6" fmla="*/ 489145 h 489145"/>
                          <a:gd name="connsiteX7" fmla="*/ 53187 w 553203"/>
                          <a:gd name="connsiteY7" fmla="*/ 485970 h 489145"/>
                          <a:gd name="connsiteX8" fmla="*/ 58740 w 553203"/>
                          <a:gd name="connsiteY8" fmla="*/ 68459 h 489145"/>
                          <a:gd name="connsiteX9" fmla="*/ 192090 w 553203"/>
                          <a:gd name="connsiteY9" fmla="*/ 145452 h 489145"/>
                          <a:gd name="connsiteX10" fmla="*/ 515943 w 553203"/>
                          <a:gd name="connsiteY10" fmla="*/ 48614 h 489145"/>
                          <a:gd name="connsiteX11" fmla="*/ 373065 w 553203"/>
                          <a:gd name="connsiteY11" fmla="*/ 58934 h 489145"/>
                          <a:gd name="connsiteX12" fmla="*/ 90493 w 553203"/>
                          <a:gd name="connsiteY12" fmla="*/ 135133 h 489145"/>
                          <a:gd name="connsiteX13" fmla="*/ 42068 w 553203"/>
                          <a:gd name="connsiteY13" fmla="*/ 466920 h 489145"/>
                          <a:gd name="connsiteX14" fmla="*/ 0 w 553203"/>
                          <a:gd name="connsiteY14" fmla="*/ 466920 h 489145"/>
                          <a:gd name="connsiteX0" fmla="*/ 0 w 553203"/>
                          <a:gd name="connsiteY0" fmla="*/ 466920 h 489145"/>
                          <a:gd name="connsiteX1" fmla="*/ 77793 w 553203"/>
                          <a:gd name="connsiteY1" fmla="*/ 125608 h 489145"/>
                          <a:gd name="connsiteX2" fmla="*/ 379415 w 553203"/>
                          <a:gd name="connsiteY2" fmla="*/ 14483 h 489145"/>
                          <a:gd name="connsiteX3" fmla="*/ 550866 w 553203"/>
                          <a:gd name="connsiteY3" fmla="*/ 47820 h 489145"/>
                          <a:gd name="connsiteX4" fmla="*/ 461965 w 553203"/>
                          <a:gd name="connsiteY4" fmla="*/ 125609 h 489145"/>
                          <a:gd name="connsiteX5" fmla="*/ 80965 w 553203"/>
                          <a:gd name="connsiteY5" fmla="*/ 77984 h 489145"/>
                          <a:gd name="connsiteX6" fmla="*/ 69854 w 553203"/>
                          <a:gd name="connsiteY6" fmla="*/ 489145 h 489145"/>
                          <a:gd name="connsiteX7" fmla="*/ 53187 w 553203"/>
                          <a:gd name="connsiteY7" fmla="*/ 485970 h 489145"/>
                          <a:gd name="connsiteX8" fmla="*/ 58740 w 553203"/>
                          <a:gd name="connsiteY8" fmla="*/ 68459 h 489145"/>
                          <a:gd name="connsiteX9" fmla="*/ 192090 w 553203"/>
                          <a:gd name="connsiteY9" fmla="*/ 145452 h 489145"/>
                          <a:gd name="connsiteX10" fmla="*/ 515943 w 553203"/>
                          <a:gd name="connsiteY10" fmla="*/ 48614 h 489145"/>
                          <a:gd name="connsiteX11" fmla="*/ 373065 w 553203"/>
                          <a:gd name="connsiteY11" fmla="*/ 58934 h 489145"/>
                          <a:gd name="connsiteX12" fmla="*/ 90493 w 553203"/>
                          <a:gd name="connsiteY12" fmla="*/ 135133 h 489145"/>
                          <a:gd name="connsiteX13" fmla="*/ 42068 w 553203"/>
                          <a:gd name="connsiteY13" fmla="*/ 466920 h 489145"/>
                          <a:gd name="connsiteX14" fmla="*/ 0 w 553203"/>
                          <a:gd name="connsiteY14" fmla="*/ 466920 h 489145"/>
                          <a:gd name="connsiteX0" fmla="*/ 0 w 553203"/>
                          <a:gd name="connsiteY0" fmla="*/ 466920 h 489145"/>
                          <a:gd name="connsiteX1" fmla="*/ 77793 w 553203"/>
                          <a:gd name="connsiteY1" fmla="*/ 125608 h 489145"/>
                          <a:gd name="connsiteX2" fmla="*/ 379415 w 553203"/>
                          <a:gd name="connsiteY2" fmla="*/ 14483 h 489145"/>
                          <a:gd name="connsiteX3" fmla="*/ 550866 w 553203"/>
                          <a:gd name="connsiteY3" fmla="*/ 47820 h 489145"/>
                          <a:gd name="connsiteX4" fmla="*/ 461965 w 553203"/>
                          <a:gd name="connsiteY4" fmla="*/ 125609 h 489145"/>
                          <a:gd name="connsiteX5" fmla="*/ 80965 w 553203"/>
                          <a:gd name="connsiteY5" fmla="*/ 77984 h 489145"/>
                          <a:gd name="connsiteX6" fmla="*/ 69854 w 553203"/>
                          <a:gd name="connsiteY6" fmla="*/ 489145 h 489145"/>
                          <a:gd name="connsiteX7" fmla="*/ 53187 w 553203"/>
                          <a:gd name="connsiteY7" fmla="*/ 485970 h 489145"/>
                          <a:gd name="connsiteX8" fmla="*/ 58740 w 553203"/>
                          <a:gd name="connsiteY8" fmla="*/ 68459 h 489145"/>
                          <a:gd name="connsiteX9" fmla="*/ 192090 w 553203"/>
                          <a:gd name="connsiteY9" fmla="*/ 145452 h 489145"/>
                          <a:gd name="connsiteX10" fmla="*/ 515943 w 553203"/>
                          <a:gd name="connsiteY10" fmla="*/ 48614 h 489145"/>
                          <a:gd name="connsiteX11" fmla="*/ 373065 w 553203"/>
                          <a:gd name="connsiteY11" fmla="*/ 58934 h 489145"/>
                          <a:gd name="connsiteX12" fmla="*/ 90493 w 553203"/>
                          <a:gd name="connsiteY12" fmla="*/ 135133 h 489145"/>
                          <a:gd name="connsiteX13" fmla="*/ 42068 w 553203"/>
                          <a:gd name="connsiteY13" fmla="*/ 466920 h 489145"/>
                          <a:gd name="connsiteX14" fmla="*/ 0 w 553203"/>
                          <a:gd name="connsiteY14" fmla="*/ 466920 h 489145"/>
                          <a:gd name="connsiteX0" fmla="*/ 0 w 554500"/>
                          <a:gd name="connsiteY0" fmla="*/ 467776 h 490001"/>
                          <a:gd name="connsiteX1" fmla="*/ 77793 w 554500"/>
                          <a:gd name="connsiteY1" fmla="*/ 126464 h 490001"/>
                          <a:gd name="connsiteX2" fmla="*/ 379415 w 554500"/>
                          <a:gd name="connsiteY2" fmla="*/ 15339 h 490001"/>
                          <a:gd name="connsiteX3" fmla="*/ 550866 w 554500"/>
                          <a:gd name="connsiteY3" fmla="*/ 48676 h 490001"/>
                          <a:gd name="connsiteX4" fmla="*/ 216697 w 554500"/>
                          <a:gd name="connsiteY4" fmla="*/ 159803 h 490001"/>
                          <a:gd name="connsiteX5" fmla="*/ 80965 w 554500"/>
                          <a:gd name="connsiteY5" fmla="*/ 78840 h 490001"/>
                          <a:gd name="connsiteX6" fmla="*/ 69854 w 554500"/>
                          <a:gd name="connsiteY6" fmla="*/ 490001 h 490001"/>
                          <a:gd name="connsiteX7" fmla="*/ 53187 w 554500"/>
                          <a:gd name="connsiteY7" fmla="*/ 486826 h 490001"/>
                          <a:gd name="connsiteX8" fmla="*/ 58740 w 554500"/>
                          <a:gd name="connsiteY8" fmla="*/ 69315 h 490001"/>
                          <a:gd name="connsiteX9" fmla="*/ 192090 w 554500"/>
                          <a:gd name="connsiteY9" fmla="*/ 146308 h 490001"/>
                          <a:gd name="connsiteX10" fmla="*/ 515943 w 554500"/>
                          <a:gd name="connsiteY10" fmla="*/ 49470 h 490001"/>
                          <a:gd name="connsiteX11" fmla="*/ 373065 w 554500"/>
                          <a:gd name="connsiteY11" fmla="*/ 59790 h 490001"/>
                          <a:gd name="connsiteX12" fmla="*/ 90493 w 554500"/>
                          <a:gd name="connsiteY12" fmla="*/ 135989 h 490001"/>
                          <a:gd name="connsiteX13" fmla="*/ 42068 w 554500"/>
                          <a:gd name="connsiteY13" fmla="*/ 467776 h 490001"/>
                          <a:gd name="connsiteX14" fmla="*/ 0 w 554500"/>
                          <a:gd name="connsiteY14" fmla="*/ 467776 h 490001"/>
                          <a:gd name="connsiteX0" fmla="*/ 0 w 554500"/>
                          <a:gd name="connsiteY0" fmla="*/ 467776 h 490001"/>
                          <a:gd name="connsiteX1" fmla="*/ 77793 w 554500"/>
                          <a:gd name="connsiteY1" fmla="*/ 126464 h 490001"/>
                          <a:gd name="connsiteX2" fmla="*/ 379415 w 554500"/>
                          <a:gd name="connsiteY2" fmla="*/ 15339 h 490001"/>
                          <a:gd name="connsiteX3" fmla="*/ 550866 w 554500"/>
                          <a:gd name="connsiteY3" fmla="*/ 48676 h 490001"/>
                          <a:gd name="connsiteX4" fmla="*/ 216697 w 554500"/>
                          <a:gd name="connsiteY4" fmla="*/ 159803 h 490001"/>
                          <a:gd name="connsiteX5" fmla="*/ 80965 w 554500"/>
                          <a:gd name="connsiteY5" fmla="*/ 78840 h 490001"/>
                          <a:gd name="connsiteX6" fmla="*/ 69854 w 554500"/>
                          <a:gd name="connsiteY6" fmla="*/ 490001 h 490001"/>
                          <a:gd name="connsiteX7" fmla="*/ 53187 w 554500"/>
                          <a:gd name="connsiteY7" fmla="*/ 486826 h 490001"/>
                          <a:gd name="connsiteX8" fmla="*/ 58740 w 554500"/>
                          <a:gd name="connsiteY8" fmla="*/ 69315 h 490001"/>
                          <a:gd name="connsiteX9" fmla="*/ 192090 w 554500"/>
                          <a:gd name="connsiteY9" fmla="*/ 146308 h 490001"/>
                          <a:gd name="connsiteX10" fmla="*/ 515943 w 554500"/>
                          <a:gd name="connsiteY10" fmla="*/ 49470 h 490001"/>
                          <a:gd name="connsiteX11" fmla="*/ 373065 w 554500"/>
                          <a:gd name="connsiteY11" fmla="*/ 59790 h 490001"/>
                          <a:gd name="connsiteX12" fmla="*/ 90493 w 554500"/>
                          <a:gd name="connsiteY12" fmla="*/ 135989 h 490001"/>
                          <a:gd name="connsiteX13" fmla="*/ 42068 w 554500"/>
                          <a:gd name="connsiteY13" fmla="*/ 467776 h 490001"/>
                          <a:gd name="connsiteX14" fmla="*/ 0 w 554500"/>
                          <a:gd name="connsiteY14" fmla="*/ 467776 h 490001"/>
                          <a:gd name="connsiteX0" fmla="*/ 0 w 554500"/>
                          <a:gd name="connsiteY0" fmla="*/ 467776 h 490001"/>
                          <a:gd name="connsiteX1" fmla="*/ 77793 w 554500"/>
                          <a:gd name="connsiteY1" fmla="*/ 126464 h 490001"/>
                          <a:gd name="connsiteX2" fmla="*/ 379415 w 554500"/>
                          <a:gd name="connsiteY2" fmla="*/ 15339 h 490001"/>
                          <a:gd name="connsiteX3" fmla="*/ 550866 w 554500"/>
                          <a:gd name="connsiteY3" fmla="*/ 48676 h 490001"/>
                          <a:gd name="connsiteX4" fmla="*/ 216697 w 554500"/>
                          <a:gd name="connsiteY4" fmla="*/ 159803 h 490001"/>
                          <a:gd name="connsiteX5" fmla="*/ 80965 w 554500"/>
                          <a:gd name="connsiteY5" fmla="*/ 78840 h 490001"/>
                          <a:gd name="connsiteX6" fmla="*/ 69854 w 554500"/>
                          <a:gd name="connsiteY6" fmla="*/ 490001 h 490001"/>
                          <a:gd name="connsiteX7" fmla="*/ 53187 w 554500"/>
                          <a:gd name="connsiteY7" fmla="*/ 486826 h 490001"/>
                          <a:gd name="connsiteX8" fmla="*/ 58740 w 554500"/>
                          <a:gd name="connsiteY8" fmla="*/ 69315 h 490001"/>
                          <a:gd name="connsiteX9" fmla="*/ 192090 w 554500"/>
                          <a:gd name="connsiteY9" fmla="*/ 146308 h 490001"/>
                          <a:gd name="connsiteX10" fmla="*/ 515943 w 554500"/>
                          <a:gd name="connsiteY10" fmla="*/ 49470 h 490001"/>
                          <a:gd name="connsiteX11" fmla="*/ 373065 w 554500"/>
                          <a:gd name="connsiteY11" fmla="*/ 59790 h 490001"/>
                          <a:gd name="connsiteX12" fmla="*/ 90493 w 554500"/>
                          <a:gd name="connsiteY12" fmla="*/ 135989 h 490001"/>
                          <a:gd name="connsiteX13" fmla="*/ 42068 w 554500"/>
                          <a:gd name="connsiteY13" fmla="*/ 467776 h 490001"/>
                          <a:gd name="connsiteX14" fmla="*/ 0 w 554500"/>
                          <a:gd name="connsiteY14" fmla="*/ 467776 h 490001"/>
                          <a:gd name="connsiteX0" fmla="*/ 0 w 554500"/>
                          <a:gd name="connsiteY0" fmla="*/ 467776 h 490001"/>
                          <a:gd name="connsiteX1" fmla="*/ 77793 w 554500"/>
                          <a:gd name="connsiteY1" fmla="*/ 126464 h 490001"/>
                          <a:gd name="connsiteX2" fmla="*/ 379415 w 554500"/>
                          <a:gd name="connsiteY2" fmla="*/ 15339 h 490001"/>
                          <a:gd name="connsiteX3" fmla="*/ 550866 w 554500"/>
                          <a:gd name="connsiteY3" fmla="*/ 48676 h 490001"/>
                          <a:gd name="connsiteX4" fmla="*/ 216697 w 554500"/>
                          <a:gd name="connsiteY4" fmla="*/ 159803 h 490001"/>
                          <a:gd name="connsiteX5" fmla="*/ 80965 w 554500"/>
                          <a:gd name="connsiteY5" fmla="*/ 78840 h 490001"/>
                          <a:gd name="connsiteX6" fmla="*/ 69854 w 554500"/>
                          <a:gd name="connsiteY6" fmla="*/ 490001 h 490001"/>
                          <a:gd name="connsiteX7" fmla="*/ 53187 w 554500"/>
                          <a:gd name="connsiteY7" fmla="*/ 486826 h 490001"/>
                          <a:gd name="connsiteX8" fmla="*/ 58740 w 554500"/>
                          <a:gd name="connsiteY8" fmla="*/ 69315 h 490001"/>
                          <a:gd name="connsiteX9" fmla="*/ 192090 w 554500"/>
                          <a:gd name="connsiteY9" fmla="*/ 146308 h 490001"/>
                          <a:gd name="connsiteX10" fmla="*/ 515943 w 554500"/>
                          <a:gd name="connsiteY10" fmla="*/ 49470 h 490001"/>
                          <a:gd name="connsiteX11" fmla="*/ 373065 w 554500"/>
                          <a:gd name="connsiteY11" fmla="*/ 59790 h 490001"/>
                          <a:gd name="connsiteX12" fmla="*/ 90493 w 554500"/>
                          <a:gd name="connsiteY12" fmla="*/ 135989 h 490001"/>
                          <a:gd name="connsiteX13" fmla="*/ 42068 w 554500"/>
                          <a:gd name="connsiteY13" fmla="*/ 467776 h 490001"/>
                          <a:gd name="connsiteX14" fmla="*/ 0 w 554500"/>
                          <a:gd name="connsiteY14" fmla="*/ 467776 h 490001"/>
                          <a:gd name="connsiteX0" fmla="*/ 0 w 554410"/>
                          <a:gd name="connsiteY0" fmla="*/ 467587 h 489812"/>
                          <a:gd name="connsiteX1" fmla="*/ 77793 w 554410"/>
                          <a:gd name="connsiteY1" fmla="*/ 126275 h 489812"/>
                          <a:gd name="connsiteX2" fmla="*/ 379415 w 554410"/>
                          <a:gd name="connsiteY2" fmla="*/ 15150 h 489812"/>
                          <a:gd name="connsiteX3" fmla="*/ 550866 w 554410"/>
                          <a:gd name="connsiteY3" fmla="*/ 48487 h 489812"/>
                          <a:gd name="connsiteX4" fmla="*/ 219082 w 554410"/>
                          <a:gd name="connsiteY4" fmla="*/ 152471 h 489812"/>
                          <a:gd name="connsiteX5" fmla="*/ 80965 w 554410"/>
                          <a:gd name="connsiteY5" fmla="*/ 78651 h 489812"/>
                          <a:gd name="connsiteX6" fmla="*/ 69854 w 554410"/>
                          <a:gd name="connsiteY6" fmla="*/ 489812 h 489812"/>
                          <a:gd name="connsiteX7" fmla="*/ 53187 w 554410"/>
                          <a:gd name="connsiteY7" fmla="*/ 486637 h 489812"/>
                          <a:gd name="connsiteX8" fmla="*/ 58740 w 554410"/>
                          <a:gd name="connsiteY8" fmla="*/ 69126 h 489812"/>
                          <a:gd name="connsiteX9" fmla="*/ 192090 w 554410"/>
                          <a:gd name="connsiteY9" fmla="*/ 146119 h 489812"/>
                          <a:gd name="connsiteX10" fmla="*/ 515943 w 554410"/>
                          <a:gd name="connsiteY10" fmla="*/ 49281 h 489812"/>
                          <a:gd name="connsiteX11" fmla="*/ 373065 w 554410"/>
                          <a:gd name="connsiteY11" fmla="*/ 59601 h 489812"/>
                          <a:gd name="connsiteX12" fmla="*/ 90493 w 554410"/>
                          <a:gd name="connsiteY12" fmla="*/ 135800 h 489812"/>
                          <a:gd name="connsiteX13" fmla="*/ 42068 w 554410"/>
                          <a:gd name="connsiteY13" fmla="*/ 467587 h 489812"/>
                          <a:gd name="connsiteX14" fmla="*/ 0 w 554410"/>
                          <a:gd name="connsiteY14" fmla="*/ 467587 h 489812"/>
                          <a:gd name="connsiteX0" fmla="*/ 0 w 554500"/>
                          <a:gd name="connsiteY0" fmla="*/ 467840 h 490065"/>
                          <a:gd name="connsiteX1" fmla="*/ 77793 w 554500"/>
                          <a:gd name="connsiteY1" fmla="*/ 126528 h 490065"/>
                          <a:gd name="connsiteX2" fmla="*/ 379415 w 554500"/>
                          <a:gd name="connsiteY2" fmla="*/ 15403 h 490065"/>
                          <a:gd name="connsiteX3" fmla="*/ 550866 w 554500"/>
                          <a:gd name="connsiteY3" fmla="*/ 48740 h 490065"/>
                          <a:gd name="connsiteX4" fmla="*/ 216701 w 554500"/>
                          <a:gd name="connsiteY4" fmla="*/ 162249 h 490065"/>
                          <a:gd name="connsiteX5" fmla="*/ 80965 w 554500"/>
                          <a:gd name="connsiteY5" fmla="*/ 78904 h 490065"/>
                          <a:gd name="connsiteX6" fmla="*/ 69854 w 554500"/>
                          <a:gd name="connsiteY6" fmla="*/ 490065 h 490065"/>
                          <a:gd name="connsiteX7" fmla="*/ 53187 w 554500"/>
                          <a:gd name="connsiteY7" fmla="*/ 486890 h 490065"/>
                          <a:gd name="connsiteX8" fmla="*/ 58740 w 554500"/>
                          <a:gd name="connsiteY8" fmla="*/ 69379 h 490065"/>
                          <a:gd name="connsiteX9" fmla="*/ 192090 w 554500"/>
                          <a:gd name="connsiteY9" fmla="*/ 146372 h 490065"/>
                          <a:gd name="connsiteX10" fmla="*/ 515943 w 554500"/>
                          <a:gd name="connsiteY10" fmla="*/ 49534 h 490065"/>
                          <a:gd name="connsiteX11" fmla="*/ 373065 w 554500"/>
                          <a:gd name="connsiteY11" fmla="*/ 59854 h 490065"/>
                          <a:gd name="connsiteX12" fmla="*/ 90493 w 554500"/>
                          <a:gd name="connsiteY12" fmla="*/ 136053 h 490065"/>
                          <a:gd name="connsiteX13" fmla="*/ 42068 w 554500"/>
                          <a:gd name="connsiteY13" fmla="*/ 467840 h 490065"/>
                          <a:gd name="connsiteX14" fmla="*/ 0 w 554500"/>
                          <a:gd name="connsiteY14" fmla="*/ 467840 h 490065"/>
                          <a:gd name="connsiteX0" fmla="*/ 0 w 554500"/>
                          <a:gd name="connsiteY0" fmla="*/ 467840 h 490065"/>
                          <a:gd name="connsiteX1" fmla="*/ 77793 w 554500"/>
                          <a:gd name="connsiteY1" fmla="*/ 126528 h 490065"/>
                          <a:gd name="connsiteX2" fmla="*/ 379415 w 554500"/>
                          <a:gd name="connsiteY2" fmla="*/ 15403 h 490065"/>
                          <a:gd name="connsiteX3" fmla="*/ 550866 w 554500"/>
                          <a:gd name="connsiteY3" fmla="*/ 48740 h 490065"/>
                          <a:gd name="connsiteX4" fmla="*/ 216701 w 554500"/>
                          <a:gd name="connsiteY4" fmla="*/ 162249 h 490065"/>
                          <a:gd name="connsiteX5" fmla="*/ 80965 w 554500"/>
                          <a:gd name="connsiteY5" fmla="*/ 78904 h 490065"/>
                          <a:gd name="connsiteX6" fmla="*/ 69854 w 554500"/>
                          <a:gd name="connsiteY6" fmla="*/ 490065 h 490065"/>
                          <a:gd name="connsiteX7" fmla="*/ 53187 w 554500"/>
                          <a:gd name="connsiteY7" fmla="*/ 486890 h 490065"/>
                          <a:gd name="connsiteX8" fmla="*/ 58740 w 554500"/>
                          <a:gd name="connsiteY8" fmla="*/ 69379 h 490065"/>
                          <a:gd name="connsiteX9" fmla="*/ 192090 w 554500"/>
                          <a:gd name="connsiteY9" fmla="*/ 146372 h 490065"/>
                          <a:gd name="connsiteX10" fmla="*/ 346075 w 554500"/>
                          <a:gd name="connsiteY10" fmla="*/ 119384 h 490065"/>
                          <a:gd name="connsiteX11" fmla="*/ 515943 w 554500"/>
                          <a:gd name="connsiteY11" fmla="*/ 49534 h 490065"/>
                          <a:gd name="connsiteX12" fmla="*/ 373065 w 554500"/>
                          <a:gd name="connsiteY12" fmla="*/ 59854 h 490065"/>
                          <a:gd name="connsiteX13" fmla="*/ 90493 w 554500"/>
                          <a:gd name="connsiteY13" fmla="*/ 136053 h 490065"/>
                          <a:gd name="connsiteX14" fmla="*/ 42068 w 554500"/>
                          <a:gd name="connsiteY14" fmla="*/ 467840 h 490065"/>
                          <a:gd name="connsiteX15" fmla="*/ 0 w 554500"/>
                          <a:gd name="connsiteY15" fmla="*/ 467840 h 490065"/>
                          <a:gd name="connsiteX0" fmla="*/ 0 w 551042"/>
                          <a:gd name="connsiteY0" fmla="*/ 467217 h 489442"/>
                          <a:gd name="connsiteX1" fmla="*/ 77793 w 551042"/>
                          <a:gd name="connsiteY1" fmla="*/ 125905 h 489442"/>
                          <a:gd name="connsiteX2" fmla="*/ 379415 w 551042"/>
                          <a:gd name="connsiteY2" fmla="*/ 14780 h 489442"/>
                          <a:gd name="connsiteX3" fmla="*/ 550866 w 551042"/>
                          <a:gd name="connsiteY3" fmla="*/ 48117 h 489442"/>
                          <a:gd name="connsiteX4" fmla="*/ 348456 w 551042"/>
                          <a:gd name="connsiteY4" fmla="*/ 137811 h 489442"/>
                          <a:gd name="connsiteX5" fmla="*/ 216701 w 551042"/>
                          <a:gd name="connsiteY5" fmla="*/ 161626 h 489442"/>
                          <a:gd name="connsiteX6" fmla="*/ 80965 w 551042"/>
                          <a:gd name="connsiteY6" fmla="*/ 78281 h 489442"/>
                          <a:gd name="connsiteX7" fmla="*/ 69854 w 551042"/>
                          <a:gd name="connsiteY7" fmla="*/ 489442 h 489442"/>
                          <a:gd name="connsiteX8" fmla="*/ 53187 w 551042"/>
                          <a:gd name="connsiteY8" fmla="*/ 486267 h 489442"/>
                          <a:gd name="connsiteX9" fmla="*/ 58740 w 551042"/>
                          <a:gd name="connsiteY9" fmla="*/ 68756 h 489442"/>
                          <a:gd name="connsiteX10" fmla="*/ 192090 w 551042"/>
                          <a:gd name="connsiteY10" fmla="*/ 145749 h 489442"/>
                          <a:gd name="connsiteX11" fmla="*/ 346075 w 551042"/>
                          <a:gd name="connsiteY11" fmla="*/ 118761 h 489442"/>
                          <a:gd name="connsiteX12" fmla="*/ 515943 w 551042"/>
                          <a:gd name="connsiteY12" fmla="*/ 48911 h 489442"/>
                          <a:gd name="connsiteX13" fmla="*/ 373065 w 551042"/>
                          <a:gd name="connsiteY13" fmla="*/ 59231 h 489442"/>
                          <a:gd name="connsiteX14" fmla="*/ 90493 w 551042"/>
                          <a:gd name="connsiteY14" fmla="*/ 135430 h 489442"/>
                          <a:gd name="connsiteX15" fmla="*/ 42068 w 551042"/>
                          <a:gd name="connsiteY15" fmla="*/ 467217 h 489442"/>
                          <a:gd name="connsiteX16" fmla="*/ 0 w 551042"/>
                          <a:gd name="connsiteY16" fmla="*/ 467217 h 489442"/>
                          <a:gd name="connsiteX0" fmla="*/ 0 w 553916"/>
                          <a:gd name="connsiteY0" fmla="*/ 446520 h 468745"/>
                          <a:gd name="connsiteX1" fmla="*/ 77793 w 553916"/>
                          <a:gd name="connsiteY1" fmla="*/ 105208 h 468745"/>
                          <a:gd name="connsiteX2" fmla="*/ 179390 w 553916"/>
                          <a:gd name="connsiteY2" fmla="*/ 48852 h 468745"/>
                          <a:gd name="connsiteX3" fmla="*/ 550866 w 553916"/>
                          <a:gd name="connsiteY3" fmla="*/ 27420 h 468745"/>
                          <a:gd name="connsiteX4" fmla="*/ 348456 w 553916"/>
                          <a:gd name="connsiteY4" fmla="*/ 117114 h 468745"/>
                          <a:gd name="connsiteX5" fmla="*/ 216701 w 553916"/>
                          <a:gd name="connsiteY5" fmla="*/ 140929 h 468745"/>
                          <a:gd name="connsiteX6" fmla="*/ 80965 w 553916"/>
                          <a:gd name="connsiteY6" fmla="*/ 57584 h 468745"/>
                          <a:gd name="connsiteX7" fmla="*/ 69854 w 553916"/>
                          <a:gd name="connsiteY7" fmla="*/ 468745 h 468745"/>
                          <a:gd name="connsiteX8" fmla="*/ 53187 w 553916"/>
                          <a:gd name="connsiteY8" fmla="*/ 465570 h 468745"/>
                          <a:gd name="connsiteX9" fmla="*/ 58740 w 553916"/>
                          <a:gd name="connsiteY9" fmla="*/ 48059 h 468745"/>
                          <a:gd name="connsiteX10" fmla="*/ 192090 w 553916"/>
                          <a:gd name="connsiteY10" fmla="*/ 125052 h 468745"/>
                          <a:gd name="connsiteX11" fmla="*/ 346075 w 553916"/>
                          <a:gd name="connsiteY11" fmla="*/ 98064 h 468745"/>
                          <a:gd name="connsiteX12" fmla="*/ 515943 w 553916"/>
                          <a:gd name="connsiteY12" fmla="*/ 28214 h 468745"/>
                          <a:gd name="connsiteX13" fmla="*/ 373065 w 553916"/>
                          <a:gd name="connsiteY13" fmla="*/ 38534 h 468745"/>
                          <a:gd name="connsiteX14" fmla="*/ 90493 w 553916"/>
                          <a:gd name="connsiteY14" fmla="*/ 114733 h 468745"/>
                          <a:gd name="connsiteX15" fmla="*/ 42068 w 553916"/>
                          <a:gd name="connsiteY15" fmla="*/ 446520 h 468745"/>
                          <a:gd name="connsiteX16" fmla="*/ 0 w 553916"/>
                          <a:gd name="connsiteY16" fmla="*/ 446520 h 468745"/>
                          <a:gd name="connsiteX0" fmla="*/ 0 w 553916"/>
                          <a:gd name="connsiteY0" fmla="*/ 433407 h 455632"/>
                          <a:gd name="connsiteX1" fmla="*/ 77793 w 553916"/>
                          <a:gd name="connsiteY1" fmla="*/ 92095 h 455632"/>
                          <a:gd name="connsiteX2" fmla="*/ 179390 w 553916"/>
                          <a:gd name="connsiteY2" fmla="*/ 35739 h 455632"/>
                          <a:gd name="connsiteX3" fmla="*/ 550866 w 553916"/>
                          <a:gd name="connsiteY3" fmla="*/ 14307 h 455632"/>
                          <a:gd name="connsiteX4" fmla="*/ 348456 w 553916"/>
                          <a:gd name="connsiteY4" fmla="*/ 104001 h 455632"/>
                          <a:gd name="connsiteX5" fmla="*/ 216701 w 553916"/>
                          <a:gd name="connsiteY5" fmla="*/ 127816 h 455632"/>
                          <a:gd name="connsiteX6" fmla="*/ 80965 w 553916"/>
                          <a:gd name="connsiteY6" fmla="*/ 44471 h 455632"/>
                          <a:gd name="connsiteX7" fmla="*/ 69854 w 553916"/>
                          <a:gd name="connsiteY7" fmla="*/ 455632 h 455632"/>
                          <a:gd name="connsiteX8" fmla="*/ 53187 w 553916"/>
                          <a:gd name="connsiteY8" fmla="*/ 452457 h 455632"/>
                          <a:gd name="connsiteX9" fmla="*/ 58740 w 553916"/>
                          <a:gd name="connsiteY9" fmla="*/ 34946 h 455632"/>
                          <a:gd name="connsiteX10" fmla="*/ 192090 w 553916"/>
                          <a:gd name="connsiteY10" fmla="*/ 111939 h 455632"/>
                          <a:gd name="connsiteX11" fmla="*/ 346075 w 553916"/>
                          <a:gd name="connsiteY11" fmla="*/ 84951 h 455632"/>
                          <a:gd name="connsiteX12" fmla="*/ 515943 w 553916"/>
                          <a:gd name="connsiteY12" fmla="*/ 15101 h 455632"/>
                          <a:gd name="connsiteX13" fmla="*/ 180187 w 553916"/>
                          <a:gd name="connsiteY13" fmla="*/ 56377 h 455632"/>
                          <a:gd name="connsiteX14" fmla="*/ 90493 w 553916"/>
                          <a:gd name="connsiteY14" fmla="*/ 101620 h 455632"/>
                          <a:gd name="connsiteX15" fmla="*/ 42068 w 553916"/>
                          <a:gd name="connsiteY15" fmla="*/ 433407 h 455632"/>
                          <a:gd name="connsiteX16" fmla="*/ 0 w 553916"/>
                          <a:gd name="connsiteY16" fmla="*/ 433407 h 455632"/>
                          <a:gd name="connsiteX0" fmla="*/ 0 w 553916"/>
                          <a:gd name="connsiteY0" fmla="*/ 472115 h 494340"/>
                          <a:gd name="connsiteX1" fmla="*/ 77793 w 553916"/>
                          <a:gd name="connsiteY1" fmla="*/ 130803 h 494340"/>
                          <a:gd name="connsiteX2" fmla="*/ 179390 w 553916"/>
                          <a:gd name="connsiteY2" fmla="*/ 74447 h 494340"/>
                          <a:gd name="connsiteX3" fmla="*/ 550866 w 553916"/>
                          <a:gd name="connsiteY3" fmla="*/ 53015 h 494340"/>
                          <a:gd name="connsiteX4" fmla="*/ 348456 w 553916"/>
                          <a:gd name="connsiteY4" fmla="*/ 142709 h 494340"/>
                          <a:gd name="connsiteX5" fmla="*/ 216701 w 553916"/>
                          <a:gd name="connsiteY5" fmla="*/ 166524 h 494340"/>
                          <a:gd name="connsiteX6" fmla="*/ 80965 w 553916"/>
                          <a:gd name="connsiteY6" fmla="*/ 83179 h 494340"/>
                          <a:gd name="connsiteX7" fmla="*/ 69854 w 553916"/>
                          <a:gd name="connsiteY7" fmla="*/ 494340 h 494340"/>
                          <a:gd name="connsiteX8" fmla="*/ 53187 w 553916"/>
                          <a:gd name="connsiteY8" fmla="*/ 491165 h 494340"/>
                          <a:gd name="connsiteX9" fmla="*/ 58740 w 553916"/>
                          <a:gd name="connsiteY9" fmla="*/ 73654 h 494340"/>
                          <a:gd name="connsiteX10" fmla="*/ 192090 w 553916"/>
                          <a:gd name="connsiteY10" fmla="*/ 150647 h 494340"/>
                          <a:gd name="connsiteX11" fmla="*/ 322263 w 553916"/>
                          <a:gd name="connsiteY11" fmla="*/ 2215 h 494340"/>
                          <a:gd name="connsiteX12" fmla="*/ 515943 w 553916"/>
                          <a:gd name="connsiteY12" fmla="*/ 53809 h 494340"/>
                          <a:gd name="connsiteX13" fmla="*/ 180187 w 553916"/>
                          <a:gd name="connsiteY13" fmla="*/ 95085 h 494340"/>
                          <a:gd name="connsiteX14" fmla="*/ 90493 w 553916"/>
                          <a:gd name="connsiteY14" fmla="*/ 140328 h 494340"/>
                          <a:gd name="connsiteX15" fmla="*/ 42068 w 553916"/>
                          <a:gd name="connsiteY15" fmla="*/ 472115 h 494340"/>
                          <a:gd name="connsiteX16" fmla="*/ 0 w 553916"/>
                          <a:gd name="connsiteY16" fmla="*/ 472115 h 494340"/>
                          <a:gd name="connsiteX0" fmla="*/ 0 w 553916"/>
                          <a:gd name="connsiteY0" fmla="*/ 433407 h 455632"/>
                          <a:gd name="connsiteX1" fmla="*/ 77793 w 553916"/>
                          <a:gd name="connsiteY1" fmla="*/ 92095 h 455632"/>
                          <a:gd name="connsiteX2" fmla="*/ 179390 w 553916"/>
                          <a:gd name="connsiteY2" fmla="*/ 35739 h 455632"/>
                          <a:gd name="connsiteX3" fmla="*/ 550866 w 553916"/>
                          <a:gd name="connsiteY3" fmla="*/ 14307 h 455632"/>
                          <a:gd name="connsiteX4" fmla="*/ 348456 w 553916"/>
                          <a:gd name="connsiteY4" fmla="*/ 104001 h 455632"/>
                          <a:gd name="connsiteX5" fmla="*/ 216701 w 553916"/>
                          <a:gd name="connsiteY5" fmla="*/ 127816 h 455632"/>
                          <a:gd name="connsiteX6" fmla="*/ 80965 w 553916"/>
                          <a:gd name="connsiteY6" fmla="*/ 44471 h 455632"/>
                          <a:gd name="connsiteX7" fmla="*/ 69854 w 553916"/>
                          <a:gd name="connsiteY7" fmla="*/ 455632 h 455632"/>
                          <a:gd name="connsiteX8" fmla="*/ 53187 w 553916"/>
                          <a:gd name="connsiteY8" fmla="*/ 452457 h 455632"/>
                          <a:gd name="connsiteX9" fmla="*/ 58740 w 553916"/>
                          <a:gd name="connsiteY9" fmla="*/ 34946 h 455632"/>
                          <a:gd name="connsiteX10" fmla="*/ 192090 w 553916"/>
                          <a:gd name="connsiteY10" fmla="*/ 111939 h 455632"/>
                          <a:gd name="connsiteX11" fmla="*/ 338931 w 553916"/>
                          <a:gd name="connsiteY11" fmla="*/ 68282 h 455632"/>
                          <a:gd name="connsiteX12" fmla="*/ 515943 w 553916"/>
                          <a:gd name="connsiteY12" fmla="*/ 15101 h 455632"/>
                          <a:gd name="connsiteX13" fmla="*/ 180187 w 553916"/>
                          <a:gd name="connsiteY13" fmla="*/ 56377 h 455632"/>
                          <a:gd name="connsiteX14" fmla="*/ 90493 w 553916"/>
                          <a:gd name="connsiteY14" fmla="*/ 101620 h 455632"/>
                          <a:gd name="connsiteX15" fmla="*/ 42068 w 553916"/>
                          <a:gd name="connsiteY15" fmla="*/ 433407 h 455632"/>
                          <a:gd name="connsiteX16" fmla="*/ 0 w 553916"/>
                          <a:gd name="connsiteY16" fmla="*/ 433407 h 455632"/>
                          <a:gd name="connsiteX0" fmla="*/ 0 w 552324"/>
                          <a:gd name="connsiteY0" fmla="*/ 433407 h 455632"/>
                          <a:gd name="connsiteX1" fmla="*/ 77793 w 552324"/>
                          <a:gd name="connsiteY1" fmla="*/ 92095 h 455632"/>
                          <a:gd name="connsiteX2" fmla="*/ 179390 w 552324"/>
                          <a:gd name="connsiteY2" fmla="*/ 35739 h 455632"/>
                          <a:gd name="connsiteX3" fmla="*/ 236536 w 552324"/>
                          <a:gd name="connsiteY3" fmla="*/ 18274 h 455632"/>
                          <a:gd name="connsiteX4" fmla="*/ 550866 w 552324"/>
                          <a:gd name="connsiteY4" fmla="*/ 14307 h 455632"/>
                          <a:gd name="connsiteX5" fmla="*/ 348456 w 552324"/>
                          <a:gd name="connsiteY5" fmla="*/ 104001 h 455632"/>
                          <a:gd name="connsiteX6" fmla="*/ 216701 w 552324"/>
                          <a:gd name="connsiteY6" fmla="*/ 127816 h 455632"/>
                          <a:gd name="connsiteX7" fmla="*/ 80965 w 552324"/>
                          <a:gd name="connsiteY7" fmla="*/ 44471 h 455632"/>
                          <a:gd name="connsiteX8" fmla="*/ 69854 w 552324"/>
                          <a:gd name="connsiteY8" fmla="*/ 455632 h 455632"/>
                          <a:gd name="connsiteX9" fmla="*/ 53187 w 552324"/>
                          <a:gd name="connsiteY9" fmla="*/ 452457 h 455632"/>
                          <a:gd name="connsiteX10" fmla="*/ 58740 w 552324"/>
                          <a:gd name="connsiteY10" fmla="*/ 34946 h 455632"/>
                          <a:gd name="connsiteX11" fmla="*/ 192090 w 552324"/>
                          <a:gd name="connsiteY11" fmla="*/ 111939 h 455632"/>
                          <a:gd name="connsiteX12" fmla="*/ 338931 w 552324"/>
                          <a:gd name="connsiteY12" fmla="*/ 68282 h 455632"/>
                          <a:gd name="connsiteX13" fmla="*/ 515943 w 552324"/>
                          <a:gd name="connsiteY13" fmla="*/ 15101 h 455632"/>
                          <a:gd name="connsiteX14" fmla="*/ 180187 w 552324"/>
                          <a:gd name="connsiteY14" fmla="*/ 56377 h 455632"/>
                          <a:gd name="connsiteX15" fmla="*/ 90493 w 552324"/>
                          <a:gd name="connsiteY15" fmla="*/ 101620 h 455632"/>
                          <a:gd name="connsiteX16" fmla="*/ 42068 w 552324"/>
                          <a:gd name="connsiteY16" fmla="*/ 433407 h 455632"/>
                          <a:gd name="connsiteX17" fmla="*/ 0 w 552324"/>
                          <a:gd name="connsiteY17" fmla="*/ 433407 h 455632"/>
                          <a:gd name="connsiteX0" fmla="*/ 0 w 553916"/>
                          <a:gd name="connsiteY0" fmla="*/ 433407 h 455632"/>
                          <a:gd name="connsiteX1" fmla="*/ 77793 w 553916"/>
                          <a:gd name="connsiteY1" fmla="*/ 92095 h 455632"/>
                          <a:gd name="connsiteX2" fmla="*/ 179390 w 553916"/>
                          <a:gd name="connsiteY2" fmla="*/ 35739 h 455632"/>
                          <a:gd name="connsiteX3" fmla="*/ 550866 w 553916"/>
                          <a:gd name="connsiteY3" fmla="*/ 14307 h 455632"/>
                          <a:gd name="connsiteX4" fmla="*/ 348456 w 553916"/>
                          <a:gd name="connsiteY4" fmla="*/ 104001 h 455632"/>
                          <a:gd name="connsiteX5" fmla="*/ 216701 w 553916"/>
                          <a:gd name="connsiteY5" fmla="*/ 127816 h 455632"/>
                          <a:gd name="connsiteX6" fmla="*/ 80965 w 553916"/>
                          <a:gd name="connsiteY6" fmla="*/ 44471 h 455632"/>
                          <a:gd name="connsiteX7" fmla="*/ 69854 w 553916"/>
                          <a:gd name="connsiteY7" fmla="*/ 455632 h 455632"/>
                          <a:gd name="connsiteX8" fmla="*/ 53187 w 553916"/>
                          <a:gd name="connsiteY8" fmla="*/ 452457 h 455632"/>
                          <a:gd name="connsiteX9" fmla="*/ 58740 w 553916"/>
                          <a:gd name="connsiteY9" fmla="*/ 34946 h 455632"/>
                          <a:gd name="connsiteX10" fmla="*/ 192090 w 553916"/>
                          <a:gd name="connsiteY10" fmla="*/ 111939 h 455632"/>
                          <a:gd name="connsiteX11" fmla="*/ 338931 w 553916"/>
                          <a:gd name="connsiteY11" fmla="*/ 68282 h 455632"/>
                          <a:gd name="connsiteX12" fmla="*/ 515943 w 553916"/>
                          <a:gd name="connsiteY12" fmla="*/ 15101 h 455632"/>
                          <a:gd name="connsiteX13" fmla="*/ 180187 w 553916"/>
                          <a:gd name="connsiteY13" fmla="*/ 56377 h 455632"/>
                          <a:gd name="connsiteX14" fmla="*/ 90493 w 553916"/>
                          <a:gd name="connsiteY14" fmla="*/ 101620 h 455632"/>
                          <a:gd name="connsiteX15" fmla="*/ 42068 w 553916"/>
                          <a:gd name="connsiteY15" fmla="*/ 433407 h 455632"/>
                          <a:gd name="connsiteX16" fmla="*/ 0 w 553916"/>
                          <a:gd name="connsiteY16" fmla="*/ 433407 h 455632"/>
                          <a:gd name="connsiteX0" fmla="*/ 0 w 553916"/>
                          <a:gd name="connsiteY0" fmla="*/ 422490 h 444715"/>
                          <a:gd name="connsiteX1" fmla="*/ 77793 w 553916"/>
                          <a:gd name="connsiteY1" fmla="*/ 81178 h 444715"/>
                          <a:gd name="connsiteX2" fmla="*/ 179390 w 553916"/>
                          <a:gd name="connsiteY2" fmla="*/ 24822 h 444715"/>
                          <a:gd name="connsiteX3" fmla="*/ 550866 w 553916"/>
                          <a:gd name="connsiteY3" fmla="*/ 3390 h 444715"/>
                          <a:gd name="connsiteX4" fmla="*/ 348456 w 553916"/>
                          <a:gd name="connsiteY4" fmla="*/ 93084 h 444715"/>
                          <a:gd name="connsiteX5" fmla="*/ 216701 w 553916"/>
                          <a:gd name="connsiteY5" fmla="*/ 116899 h 444715"/>
                          <a:gd name="connsiteX6" fmla="*/ 80965 w 553916"/>
                          <a:gd name="connsiteY6" fmla="*/ 33554 h 444715"/>
                          <a:gd name="connsiteX7" fmla="*/ 69854 w 553916"/>
                          <a:gd name="connsiteY7" fmla="*/ 444715 h 444715"/>
                          <a:gd name="connsiteX8" fmla="*/ 53187 w 553916"/>
                          <a:gd name="connsiteY8" fmla="*/ 441540 h 444715"/>
                          <a:gd name="connsiteX9" fmla="*/ 58740 w 553916"/>
                          <a:gd name="connsiteY9" fmla="*/ 24029 h 444715"/>
                          <a:gd name="connsiteX10" fmla="*/ 192090 w 553916"/>
                          <a:gd name="connsiteY10" fmla="*/ 101022 h 444715"/>
                          <a:gd name="connsiteX11" fmla="*/ 338931 w 553916"/>
                          <a:gd name="connsiteY11" fmla="*/ 57365 h 444715"/>
                          <a:gd name="connsiteX12" fmla="*/ 515943 w 553916"/>
                          <a:gd name="connsiteY12" fmla="*/ 4184 h 444715"/>
                          <a:gd name="connsiteX13" fmla="*/ 231774 w 553916"/>
                          <a:gd name="connsiteY13" fmla="*/ 16882 h 444715"/>
                          <a:gd name="connsiteX14" fmla="*/ 180187 w 553916"/>
                          <a:gd name="connsiteY14" fmla="*/ 45460 h 444715"/>
                          <a:gd name="connsiteX15" fmla="*/ 90493 w 553916"/>
                          <a:gd name="connsiteY15" fmla="*/ 90703 h 444715"/>
                          <a:gd name="connsiteX16" fmla="*/ 42068 w 553916"/>
                          <a:gd name="connsiteY16" fmla="*/ 422490 h 444715"/>
                          <a:gd name="connsiteX17" fmla="*/ 0 w 553916"/>
                          <a:gd name="connsiteY17" fmla="*/ 422490 h 444715"/>
                          <a:gd name="connsiteX0" fmla="*/ 0 w 553916"/>
                          <a:gd name="connsiteY0" fmla="*/ 522616 h 544841"/>
                          <a:gd name="connsiteX1" fmla="*/ 77793 w 553916"/>
                          <a:gd name="connsiteY1" fmla="*/ 181304 h 544841"/>
                          <a:gd name="connsiteX2" fmla="*/ 179390 w 553916"/>
                          <a:gd name="connsiteY2" fmla="*/ 124948 h 544841"/>
                          <a:gd name="connsiteX3" fmla="*/ 550866 w 553916"/>
                          <a:gd name="connsiteY3" fmla="*/ 103516 h 544841"/>
                          <a:gd name="connsiteX4" fmla="*/ 348456 w 553916"/>
                          <a:gd name="connsiteY4" fmla="*/ 193210 h 544841"/>
                          <a:gd name="connsiteX5" fmla="*/ 216701 w 553916"/>
                          <a:gd name="connsiteY5" fmla="*/ 217025 h 544841"/>
                          <a:gd name="connsiteX6" fmla="*/ 80965 w 553916"/>
                          <a:gd name="connsiteY6" fmla="*/ 133680 h 544841"/>
                          <a:gd name="connsiteX7" fmla="*/ 69854 w 553916"/>
                          <a:gd name="connsiteY7" fmla="*/ 544841 h 544841"/>
                          <a:gd name="connsiteX8" fmla="*/ 53187 w 553916"/>
                          <a:gd name="connsiteY8" fmla="*/ 541666 h 544841"/>
                          <a:gd name="connsiteX9" fmla="*/ 58740 w 553916"/>
                          <a:gd name="connsiteY9" fmla="*/ 124155 h 544841"/>
                          <a:gd name="connsiteX10" fmla="*/ 192090 w 553916"/>
                          <a:gd name="connsiteY10" fmla="*/ 201148 h 544841"/>
                          <a:gd name="connsiteX11" fmla="*/ 338931 w 553916"/>
                          <a:gd name="connsiteY11" fmla="*/ 157491 h 544841"/>
                          <a:gd name="connsiteX12" fmla="*/ 515943 w 553916"/>
                          <a:gd name="connsiteY12" fmla="*/ 104310 h 544841"/>
                          <a:gd name="connsiteX13" fmla="*/ 346077 w 553916"/>
                          <a:gd name="connsiteY13" fmla="*/ 326 h 544841"/>
                          <a:gd name="connsiteX14" fmla="*/ 180187 w 553916"/>
                          <a:gd name="connsiteY14" fmla="*/ 145586 h 544841"/>
                          <a:gd name="connsiteX15" fmla="*/ 90493 w 553916"/>
                          <a:gd name="connsiteY15" fmla="*/ 190829 h 544841"/>
                          <a:gd name="connsiteX16" fmla="*/ 42068 w 553916"/>
                          <a:gd name="connsiteY16" fmla="*/ 522616 h 544841"/>
                          <a:gd name="connsiteX17" fmla="*/ 0 w 553916"/>
                          <a:gd name="connsiteY17" fmla="*/ 522616 h 544841"/>
                          <a:gd name="connsiteX0" fmla="*/ 0 w 551902"/>
                          <a:gd name="connsiteY0" fmla="*/ 522616 h 544841"/>
                          <a:gd name="connsiteX1" fmla="*/ 77793 w 551902"/>
                          <a:gd name="connsiteY1" fmla="*/ 181304 h 544841"/>
                          <a:gd name="connsiteX2" fmla="*/ 179390 w 551902"/>
                          <a:gd name="connsiteY2" fmla="*/ 124948 h 544841"/>
                          <a:gd name="connsiteX3" fmla="*/ 255587 w 551902"/>
                          <a:gd name="connsiteY3" fmla="*/ 119389 h 544841"/>
                          <a:gd name="connsiteX4" fmla="*/ 550866 w 551902"/>
                          <a:gd name="connsiteY4" fmla="*/ 103516 h 544841"/>
                          <a:gd name="connsiteX5" fmla="*/ 348456 w 551902"/>
                          <a:gd name="connsiteY5" fmla="*/ 193210 h 544841"/>
                          <a:gd name="connsiteX6" fmla="*/ 216701 w 551902"/>
                          <a:gd name="connsiteY6" fmla="*/ 217025 h 544841"/>
                          <a:gd name="connsiteX7" fmla="*/ 80965 w 551902"/>
                          <a:gd name="connsiteY7" fmla="*/ 133680 h 544841"/>
                          <a:gd name="connsiteX8" fmla="*/ 69854 w 551902"/>
                          <a:gd name="connsiteY8" fmla="*/ 544841 h 544841"/>
                          <a:gd name="connsiteX9" fmla="*/ 53187 w 551902"/>
                          <a:gd name="connsiteY9" fmla="*/ 541666 h 544841"/>
                          <a:gd name="connsiteX10" fmla="*/ 58740 w 551902"/>
                          <a:gd name="connsiteY10" fmla="*/ 124155 h 544841"/>
                          <a:gd name="connsiteX11" fmla="*/ 192090 w 551902"/>
                          <a:gd name="connsiteY11" fmla="*/ 201148 h 544841"/>
                          <a:gd name="connsiteX12" fmla="*/ 338931 w 551902"/>
                          <a:gd name="connsiteY12" fmla="*/ 157491 h 544841"/>
                          <a:gd name="connsiteX13" fmla="*/ 515943 w 551902"/>
                          <a:gd name="connsiteY13" fmla="*/ 104310 h 544841"/>
                          <a:gd name="connsiteX14" fmla="*/ 346077 w 551902"/>
                          <a:gd name="connsiteY14" fmla="*/ 326 h 544841"/>
                          <a:gd name="connsiteX15" fmla="*/ 180187 w 551902"/>
                          <a:gd name="connsiteY15" fmla="*/ 145586 h 544841"/>
                          <a:gd name="connsiteX16" fmla="*/ 90493 w 551902"/>
                          <a:gd name="connsiteY16" fmla="*/ 190829 h 544841"/>
                          <a:gd name="connsiteX17" fmla="*/ 42068 w 551902"/>
                          <a:gd name="connsiteY17" fmla="*/ 522616 h 544841"/>
                          <a:gd name="connsiteX18" fmla="*/ 0 w 551902"/>
                          <a:gd name="connsiteY18" fmla="*/ 522616 h 544841"/>
                          <a:gd name="connsiteX0" fmla="*/ 0 w 550866"/>
                          <a:gd name="connsiteY0" fmla="*/ 522616 h 544841"/>
                          <a:gd name="connsiteX1" fmla="*/ 77793 w 550866"/>
                          <a:gd name="connsiteY1" fmla="*/ 181304 h 544841"/>
                          <a:gd name="connsiteX2" fmla="*/ 179390 w 550866"/>
                          <a:gd name="connsiteY2" fmla="*/ 124948 h 544841"/>
                          <a:gd name="connsiteX3" fmla="*/ 346078 w 550866"/>
                          <a:gd name="connsiteY3" fmla="*/ 33664 h 544841"/>
                          <a:gd name="connsiteX4" fmla="*/ 550866 w 550866"/>
                          <a:gd name="connsiteY4" fmla="*/ 103516 h 544841"/>
                          <a:gd name="connsiteX5" fmla="*/ 348456 w 550866"/>
                          <a:gd name="connsiteY5" fmla="*/ 193210 h 544841"/>
                          <a:gd name="connsiteX6" fmla="*/ 216701 w 550866"/>
                          <a:gd name="connsiteY6" fmla="*/ 217025 h 544841"/>
                          <a:gd name="connsiteX7" fmla="*/ 80965 w 550866"/>
                          <a:gd name="connsiteY7" fmla="*/ 133680 h 544841"/>
                          <a:gd name="connsiteX8" fmla="*/ 69854 w 550866"/>
                          <a:gd name="connsiteY8" fmla="*/ 544841 h 544841"/>
                          <a:gd name="connsiteX9" fmla="*/ 53187 w 550866"/>
                          <a:gd name="connsiteY9" fmla="*/ 541666 h 544841"/>
                          <a:gd name="connsiteX10" fmla="*/ 58740 w 550866"/>
                          <a:gd name="connsiteY10" fmla="*/ 124155 h 544841"/>
                          <a:gd name="connsiteX11" fmla="*/ 192090 w 550866"/>
                          <a:gd name="connsiteY11" fmla="*/ 201148 h 544841"/>
                          <a:gd name="connsiteX12" fmla="*/ 338931 w 550866"/>
                          <a:gd name="connsiteY12" fmla="*/ 157491 h 544841"/>
                          <a:gd name="connsiteX13" fmla="*/ 515943 w 550866"/>
                          <a:gd name="connsiteY13" fmla="*/ 104310 h 544841"/>
                          <a:gd name="connsiteX14" fmla="*/ 346077 w 550866"/>
                          <a:gd name="connsiteY14" fmla="*/ 326 h 544841"/>
                          <a:gd name="connsiteX15" fmla="*/ 180187 w 550866"/>
                          <a:gd name="connsiteY15" fmla="*/ 145586 h 544841"/>
                          <a:gd name="connsiteX16" fmla="*/ 90493 w 550866"/>
                          <a:gd name="connsiteY16" fmla="*/ 190829 h 544841"/>
                          <a:gd name="connsiteX17" fmla="*/ 42068 w 550866"/>
                          <a:gd name="connsiteY17" fmla="*/ 522616 h 544841"/>
                          <a:gd name="connsiteX18" fmla="*/ 0 w 550866"/>
                          <a:gd name="connsiteY18" fmla="*/ 522616 h 544841"/>
                          <a:gd name="connsiteX0" fmla="*/ 0 w 550866"/>
                          <a:gd name="connsiteY0" fmla="*/ 616004 h 638229"/>
                          <a:gd name="connsiteX1" fmla="*/ 77793 w 550866"/>
                          <a:gd name="connsiteY1" fmla="*/ 274692 h 638229"/>
                          <a:gd name="connsiteX2" fmla="*/ 179390 w 550866"/>
                          <a:gd name="connsiteY2" fmla="*/ 218336 h 638229"/>
                          <a:gd name="connsiteX3" fmla="*/ 346078 w 550866"/>
                          <a:gd name="connsiteY3" fmla="*/ 127052 h 638229"/>
                          <a:gd name="connsiteX4" fmla="*/ 550866 w 550866"/>
                          <a:gd name="connsiteY4" fmla="*/ 196904 h 638229"/>
                          <a:gd name="connsiteX5" fmla="*/ 348456 w 550866"/>
                          <a:gd name="connsiteY5" fmla="*/ 286598 h 638229"/>
                          <a:gd name="connsiteX6" fmla="*/ 216701 w 550866"/>
                          <a:gd name="connsiteY6" fmla="*/ 310413 h 638229"/>
                          <a:gd name="connsiteX7" fmla="*/ 80965 w 550866"/>
                          <a:gd name="connsiteY7" fmla="*/ 227068 h 638229"/>
                          <a:gd name="connsiteX8" fmla="*/ 69854 w 550866"/>
                          <a:gd name="connsiteY8" fmla="*/ 638229 h 638229"/>
                          <a:gd name="connsiteX9" fmla="*/ 53187 w 550866"/>
                          <a:gd name="connsiteY9" fmla="*/ 635054 h 638229"/>
                          <a:gd name="connsiteX10" fmla="*/ 58740 w 550866"/>
                          <a:gd name="connsiteY10" fmla="*/ 217543 h 638229"/>
                          <a:gd name="connsiteX11" fmla="*/ 192090 w 550866"/>
                          <a:gd name="connsiteY11" fmla="*/ 294536 h 638229"/>
                          <a:gd name="connsiteX12" fmla="*/ 286547 w 550866"/>
                          <a:gd name="connsiteY12" fmla="*/ 847 h 638229"/>
                          <a:gd name="connsiteX13" fmla="*/ 515943 w 550866"/>
                          <a:gd name="connsiteY13" fmla="*/ 197698 h 638229"/>
                          <a:gd name="connsiteX14" fmla="*/ 346077 w 550866"/>
                          <a:gd name="connsiteY14" fmla="*/ 93714 h 638229"/>
                          <a:gd name="connsiteX15" fmla="*/ 180187 w 550866"/>
                          <a:gd name="connsiteY15" fmla="*/ 238974 h 638229"/>
                          <a:gd name="connsiteX16" fmla="*/ 90493 w 550866"/>
                          <a:gd name="connsiteY16" fmla="*/ 284217 h 638229"/>
                          <a:gd name="connsiteX17" fmla="*/ 42068 w 550866"/>
                          <a:gd name="connsiteY17" fmla="*/ 616004 h 638229"/>
                          <a:gd name="connsiteX18" fmla="*/ 0 w 550866"/>
                          <a:gd name="connsiteY18" fmla="*/ 616004 h 638229"/>
                          <a:gd name="connsiteX0" fmla="*/ 0 w 551167"/>
                          <a:gd name="connsiteY0" fmla="*/ 616004 h 638229"/>
                          <a:gd name="connsiteX1" fmla="*/ 77793 w 551167"/>
                          <a:gd name="connsiteY1" fmla="*/ 274692 h 638229"/>
                          <a:gd name="connsiteX2" fmla="*/ 179390 w 551167"/>
                          <a:gd name="connsiteY2" fmla="*/ 218336 h 638229"/>
                          <a:gd name="connsiteX3" fmla="*/ 346078 w 551167"/>
                          <a:gd name="connsiteY3" fmla="*/ 127052 h 638229"/>
                          <a:gd name="connsiteX4" fmla="*/ 550866 w 551167"/>
                          <a:gd name="connsiteY4" fmla="*/ 196904 h 638229"/>
                          <a:gd name="connsiteX5" fmla="*/ 298452 w 551167"/>
                          <a:gd name="connsiteY5" fmla="*/ 34186 h 638229"/>
                          <a:gd name="connsiteX6" fmla="*/ 216701 w 551167"/>
                          <a:gd name="connsiteY6" fmla="*/ 310413 h 638229"/>
                          <a:gd name="connsiteX7" fmla="*/ 80965 w 551167"/>
                          <a:gd name="connsiteY7" fmla="*/ 227068 h 638229"/>
                          <a:gd name="connsiteX8" fmla="*/ 69854 w 551167"/>
                          <a:gd name="connsiteY8" fmla="*/ 638229 h 638229"/>
                          <a:gd name="connsiteX9" fmla="*/ 53187 w 551167"/>
                          <a:gd name="connsiteY9" fmla="*/ 635054 h 638229"/>
                          <a:gd name="connsiteX10" fmla="*/ 58740 w 551167"/>
                          <a:gd name="connsiteY10" fmla="*/ 217543 h 638229"/>
                          <a:gd name="connsiteX11" fmla="*/ 192090 w 551167"/>
                          <a:gd name="connsiteY11" fmla="*/ 294536 h 638229"/>
                          <a:gd name="connsiteX12" fmla="*/ 286547 w 551167"/>
                          <a:gd name="connsiteY12" fmla="*/ 847 h 638229"/>
                          <a:gd name="connsiteX13" fmla="*/ 515943 w 551167"/>
                          <a:gd name="connsiteY13" fmla="*/ 197698 h 638229"/>
                          <a:gd name="connsiteX14" fmla="*/ 346077 w 551167"/>
                          <a:gd name="connsiteY14" fmla="*/ 93714 h 638229"/>
                          <a:gd name="connsiteX15" fmla="*/ 180187 w 551167"/>
                          <a:gd name="connsiteY15" fmla="*/ 238974 h 638229"/>
                          <a:gd name="connsiteX16" fmla="*/ 90493 w 551167"/>
                          <a:gd name="connsiteY16" fmla="*/ 284217 h 638229"/>
                          <a:gd name="connsiteX17" fmla="*/ 42068 w 551167"/>
                          <a:gd name="connsiteY17" fmla="*/ 616004 h 638229"/>
                          <a:gd name="connsiteX18" fmla="*/ 0 w 551167"/>
                          <a:gd name="connsiteY18" fmla="*/ 616004 h 638229"/>
                          <a:gd name="connsiteX0" fmla="*/ 0 w 551077"/>
                          <a:gd name="connsiteY0" fmla="*/ 616004 h 638229"/>
                          <a:gd name="connsiteX1" fmla="*/ 77793 w 551077"/>
                          <a:gd name="connsiteY1" fmla="*/ 274692 h 638229"/>
                          <a:gd name="connsiteX2" fmla="*/ 179390 w 551077"/>
                          <a:gd name="connsiteY2" fmla="*/ 218336 h 638229"/>
                          <a:gd name="connsiteX3" fmla="*/ 338934 w 551077"/>
                          <a:gd name="connsiteY3" fmla="*/ 246114 h 638229"/>
                          <a:gd name="connsiteX4" fmla="*/ 550866 w 551077"/>
                          <a:gd name="connsiteY4" fmla="*/ 196904 h 638229"/>
                          <a:gd name="connsiteX5" fmla="*/ 298452 w 551077"/>
                          <a:gd name="connsiteY5" fmla="*/ 34186 h 638229"/>
                          <a:gd name="connsiteX6" fmla="*/ 216701 w 551077"/>
                          <a:gd name="connsiteY6" fmla="*/ 310413 h 638229"/>
                          <a:gd name="connsiteX7" fmla="*/ 80965 w 551077"/>
                          <a:gd name="connsiteY7" fmla="*/ 227068 h 638229"/>
                          <a:gd name="connsiteX8" fmla="*/ 69854 w 551077"/>
                          <a:gd name="connsiteY8" fmla="*/ 638229 h 638229"/>
                          <a:gd name="connsiteX9" fmla="*/ 53187 w 551077"/>
                          <a:gd name="connsiteY9" fmla="*/ 635054 h 638229"/>
                          <a:gd name="connsiteX10" fmla="*/ 58740 w 551077"/>
                          <a:gd name="connsiteY10" fmla="*/ 217543 h 638229"/>
                          <a:gd name="connsiteX11" fmla="*/ 192090 w 551077"/>
                          <a:gd name="connsiteY11" fmla="*/ 294536 h 638229"/>
                          <a:gd name="connsiteX12" fmla="*/ 286547 w 551077"/>
                          <a:gd name="connsiteY12" fmla="*/ 847 h 638229"/>
                          <a:gd name="connsiteX13" fmla="*/ 515943 w 551077"/>
                          <a:gd name="connsiteY13" fmla="*/ 197698 h 638229"/>
                          <a:gd name="connsiteX14" fmla="*/ 346077 w 551077"/>
                          <a:gd name="connsiteY14" fmla="*/ 93714 h 638229"/>
                          <a:gd name="connsiteX15" fmla="*/ 180187 w 551077"/>
                          <a:gd name="connsiteY15" fmla="*/ 238974 h 638229"/>
                          <a:gd name="connsiteX16" fmla="*/ 90493 w 551077"/>
                          <a:gd name="connsiteY16" fmla="*/ 284217 h 638229"/>
                          <a:gd name="connsiteX17" fmla="*/ 42068 w 551077"/>
                          <a:gd name="connsiteY17" fmla="*/ 616004 h 638229"/>
                          <a:gd name="connsiteX18" fmla="*/ 0 w 551077"/>
                          <a:gd name="connsiteY18" fmla="*/ 616004 h 638229"/>
                          <a:gd name="connsiteX0" fmla="*/ 0 w 551077"/>
                          <a:gd name="connsiteY0" fmla="*/ 616004 h 638229"/>
                          <a:gd name="connsiteX1" fmla="*/ 77793 w 551077"/>
                          <a:gd name="connsiteY1" fmla="*/ 274692 h 638229"/>
                          <a:gd name="connsiteX2" fmla="*/ 179390 w 551077"/>
                          <a:gd name="connsiteY2" fmla="*/ 218336 h 638229"/>
                          <a:gd name="connsiteX3" fmla="*/ 338934 w 551077"/>
                          <a:gd name="connsiteY3" fmla="*/ 246114 h 638229"/>
                          <a:gd name="connsiteX4" fmla="*/ 550866 w 551077"/>
                          <a:gd name="connsiteY4" fmla="*/ 196904 h 638229"/>
                          <a:gd name="connsiteX5" fmla="*/ 298452 w 551077"/>
                          <a:gd name="connsiteY5" fmla="*/ 34186 h 638229"/>
                          <a:gd name="connsiteX6" fmla="*/ 216701 w 551077"/>
                          <a:gd name="connsiteY6" fmla="*/ 310413 h 638229"/>
                          <a:gd name="connsiteX7" fmla="*/ 80965 w 551077"/>
                          <a:gd name="connsiteY7" fmla="*/ 227068 h 638229"/>
                          <a:gd name="connsiteX8" fmla="*/ 69854 w 551077"/>
                          <a:gd name="connsiteY8" fmla="*/ 638229 h 638229"/>
                          <a:gd name="connsiteX9" fmla="*/ 53187 w 551077"/>
                          <a:gd name="connsiteY9" fmla="*/ 635054 h 638229"/>
                          <a:gd name="connsiteX10" fmla="*/ 58740 w 551077"/>
                          <a:gd name="connsiteY10" fmla="*/ 217543 h 638229"/>
                          <a:gd name="connsiteX11" fmla="*/ 192090 w 551077"/>
                          <a:gd name="connsiteY11" fmla="*/ 294536 h 638229"/>
                          <a:gd name="connsiteX12" fmla="*/ 286547 w 551077"/>
                          <a:gd name="connsiteY12" fmla="*/ 847 h 638229"/>
                          <a:gd name="connsiteX13" fmla="*/ 515943 w 551077"/>
                          <a:gd name="connsiteY13" fmla="*/ 197698 h 638229"/>
                          <a:gd name="connsiteX14" fmla="*/ 343695 w 551077"/>
                          <a:gd name="connsiteY14" fmla="*/ 222302 h 638229"/>
                          <a:gd name="connsiteX15" fmla="*/ 180187 w 551077"/>
                          <a:gd name="connsiteY15" fmla="*/ 238974 h 638229"/>
                          <a:gd name="connsiteX16" fmla="*/ 90493 w 551077"/>
                          <a:gd name="connsiteY16" fmla="*/ 284217 h 638229"/>
                          <a:gd name="connsiteX17" fmla="*/ 42068 w 551077"/>
                          <a:gd name="connsiteY17" fmla="*/ 616004 h 638229"/>
                          <a:gd name="connsiteX18" fmla="*/ 0 w 551077"/>
                          <a:gd name="connsiteY18" fmla="*/ 616004 h 638229"/>
                          <a:gd name="connsiteX0" fmla="*/ 0 w 551031"/>
                          <a:gd name="connsiteY0" fmla="*/ 616004 h 638229"/>
                          <a:gd name="connsiteX1" fmla="*/ 77793 w 551031"/>
                          <a:gd name="connsiteY1" fmla="*/ 274692 h 638229"/>
                          <a:gd name="connsiteX2" fmla="*/ 179390 w 551031"/>
                          <a:gd name="connsiteY2" fmla="*/ 218336 h 638229"/>
                          <a:gd name="connsiteX3" fmla="*/ 338934 w 551031"/>
                          <a:gd name="connsiteY3" fmla="*/ 246114 h 638229"/>
                          <a:gd name="connsiteX4" fmla="*/ 550866 w 551031"/>
                          <a:gd name="connsiteY4" fmla="*/ 196904 h 638229"/>
                          <a:gd name="connsiteX5" fmla="*/ 303215 w 551031"/>
                          <a:gd name="connsiteY5" fmla="*/ 81811 h 638229"/>
                          <a:gd name="connsiteX6" fmla="*/ 216701 w 551031"/>
                          <a:gd name="connsiteY6" fmla="*/ 310413 h 638229"/>
                          <a:gd name="connsiteX7" fmla="*/ 80965 w 551031"/>
                          <a:gd name="connsiteY7" fmla="*/ 227068 h 638229"/>
                          <a:gd name="connsiteX8" fmla="*/ 69854 w 551031"/>
                          <a:gd name="connsiteY8" fmla="*/ 638229 h 638229"/>
                          <a:gd name="connsiteX9" fmla="*/ 53187 w 551031"/>
                          <a:gd name="connsiteY9" fmla="*/ 635054 h 638229"/>
                          <a:gd name="connsiteX10" fmla="*/ 58740 w 551031"/>
                          <a:gd name="connsiteY10" fmla="*/ 217543 h 638229"/>
                          <a:gd name="connsiteX11" fmla="*/ 192090 w 551031"/>
                          <a:gd name="connsiteY11" fmla="*/ 294536 h 638229"/>
                          <a:gd name="connsiteX12" fmla="*/ 286547 w 551031"/>
                          <a:gd name="connsiteY12" fmla="*/ 847 h 638229"/>
                          <a:gd name="connsiteX13" fmla="*/ 515943 w 551031"/>
                          <a:gd name="connsiteY13" fmla="*/ 197698 h 638229"/>
                          <a:gd name="connsiteX14" fmla="*/ 343695 w 551031"/>
                          <a:gd name="connsiteY14" fmla="*/ 222302 h 638229"/>
                          <a:gd name="connsiteX15" fmla="*/ 180187 w 551031"/>
                          <a:gd name="connsiteY15" fmla="*/ 238974 h 638229"/>
                          <a:gd name="connsiteX16" fmla="*/ 90493 w 551031"/>
                          <a:gd name="connsiteY16" fmla="*/ 284217 h 638229"/>
                          <a:gd name="connsiteX17" fmla="*/ 42068 w 551031"/>
                          <a:gd name="connsiteY17" fmla="*/ 616004 h 638229"/>
                          <a:gd name="connsiteX18" fmla="*/ 0 w 551031"/>
                          <a:gd name="connsiteY18" fmla="*/ 616004 h 638229"/>
                          <a:gd name="connsiteX0" fmla="*/ 0 w 551031"/>
                          <a:gd name="connsiteY0" fmla="*/ 563867 h 586092"/>
                          <a:gd name="connsiteX1" fmla="*/ 77793 w 551031"/>
                          <a:gd name="connsiteY1" fmla="*/ 222555 h 586092"/>
                          <a:gd name="connsiteX2" fmla="*/ 179390 w 551031"/>
                          <a:gd name="connsiteY2" fmla="*/ 166199 h 586092"/>
                          <a:gd name="connsiteX3" fmla="*/ 338934 w 551031"/>
                          <a:gd name="connsiteY3" fmla="*/ 193977 h 586092"/>
                          <a:gd name="connsiteX4" fmla="*/ 550866 w 551031"/>
                          <a:gd name="connsiteY4" fmla="*/ 144767 h 586092"/>
                          <a:gd name="connsiteX5" fmla="*/ 303215 w 551031"/>
                          <a:gd name="connsiteY5" fmla="*/ 29674 h 586092"/>
                          <a:gd name="connsiteX6" fmla="*/ 216701 w 551031"/>
                          <a:gd name="connsiteY6" fmla="*/ 258276 h 586092"/>
                          <a:gd name="connsiteX7" fmla="*/ 80965 w 551031"/>
                          <a:gd name="connsiteY7" fmla="*/ 174931 h 586092"/>
                          <a:gd name="connsiteX8" fmla="*/ 69854 w 551031"/>
                          <a:gd name="connsiteY8" fmla="*/ 586092 h 586092"/>
                          <a:gd name="connsiteX9" fmla="*/ 53187 w 551031"/>
                          <a:gd name="connsiteY9" fmla="*/ 582917 h 586092"/>
                          <a:gd name="connsiteX10" fmla="*/ 58740 w 551031"/>
                          <a:gd name="connsiteY10" fmla="*/ 165406 h 586092"/>
                          <a:gd name="connsiteX11" fmla="*/ 192090 w 551031"/>
                          <a:gd name="connsiteY11" fmla="*/ 242399 h 586092"/>
                          <a:gd name="connsiteX12" fmla="*/ 296072 w 551031"/>
                          <a:gd name="connsiteY12" fmla="*/ 1098 h 586092"/>
                          <a:gd name="connsiteX13" fmla="*/ 515943 w 551031"/>
                          <a:gd name="connsiteY13" fmla="*/ 145561 h 586092"/>
                          <a:gd name="connsiteX14" fmla="*/ 343695 w 551031"/>
                          <a:gd name="connsiteY14" fmla="*/ 170165 h 586092"/>
                          <a:gd name="connsiteX15" fmla="*/ 180187 w 551031"/>
                          <a:gd name="connsiteY15" fmla="*/ 186837 h 586092"/>
                          <a:gd name="connsiteX16" fmla="*/ 90493 w 551031"/>
                          <a:gd name="connsiteY16" fmla="*/ 232080 h 586092"/>
                          <a:gd name="connsiteX17" fmla="*/ 42068 w 551031"/>
                          <a:gd name="connsiteY17" fmla="*/ 563867 h 586092"/>
                          <a:gd name="connsiteX18" fmla="*/ 0 w 551031"/>
                          <a:gd name="connsiteY18" fmla="*/ 563867 h 586092"/>
                          <a:gd name="connsiteX0" fmla="*/ 0 w 551307"/>
                          <a:gd name="connsiteY0" fmla="*/ 563867 h 586092"/>
                          <a:gd name="connsiteX1" fmla="*/ 77793 w 551307"/>
                          <a:gd name="connsiteY1" fmla="*/ 222555 h 586092"/>
                          <a:gd name="connsiteX2" fmla="*/ 179390 w 551307"/>
                          <a:gd name="connsiteY2" fmla="*/ 166199 h 586092"/>
                          <a:gd name="connsiteX3" fmla="*/ 338934 w 551307"/>
                          <a:gd name="connsiteY3" fmla="*/ 193977 h 586092"/>
                          <a:gd name="connsiteX4" fmla="*/ 550866 w 551307"/>
                          <a:gd name="connsiteY4" fmla="*/ 144767 h 586092"/>
                          <a:gd name="connsiteX5" fmla="*/ 279406 w 551307"/>
                          <a:gd name="connsiteY5" fmla="*/ 103493 h 586092"/>
                          <a:gd name="connsiteX6" fmla="*/ 216701 w 551307"/>
                          <a:gd name="connsiteY6" fmla="*/ 258276 h 586092"/>
                          <a:gd name="connsiteX7" fmla="*/ 80965 w 551307"/>
                          <a:gd name="connsiteY7" fmla="*/ 174931 h 586092"/>
                          <a:gd name="connsiteX8" fmla="*/ 69854 w 551307"/>
                          <a:gd name="connsiteY8" fmla="*/ 586092 h 586092"/>
                          <a:gd name="connsiteX9" fmla="*/ 53187 w 551307"/>
                          <a:gd name="connsiteY9" fmla="*/ 582917 h 586092"/>
                          <a:gd name="connsiteX10" fmla="*/ 58740 w 551307"/>
                          <a:gd name="connsiteY10" fmla="*/ 165406 h 586092"/>
                          <a:gd name="connsiteX11" fmla="*/ 192090 w 551307"/>
                          <a:gd name="connsiteY11" fmla="*/ 242399 h 586092"/>
                          <a:gd name="connsiteX12" fmla="*/ 296072 w 551307"/>
                          <a:gd name="connsiteY12" fmla="*/ 1098 h 586092"/>
                          <a:gd name="connsiteX13" fmla="*/ 515943 w 551307"/>
                          <a:gd name="connsiteY13" fmla="*/ 145561 h 586092"/>
                          <a:gd name="connsiteX14" fmla="*/ 343695 w 551307"/>
                          <a:gd name="connsiteY14" fmla="*/ 170165 h 586092"/>
                          <a:gd name="connsiteX15" fmla="*/ 180187 w 551307"/>
                          <a:gd name="connsiteY15" fmla="*/ 186837 h 586092"/>
                          <a:gd name="connsiteX16" fmla="*/ 90493 w 551307"/>
                          <a:gd name="connsiteY16" fmla="*/ 232080 h 586092"/>
                          <a:gd name="connsiteX17" fmla="*/ 42068 w 551307"/>
                          <a:gd name="connsiteY17" fmla="*/ 563867 h 586092"/>
                          <a:gd name="connsiteX18" fmla="*/ 0 w 551307"/>
                          <a:gd name="connsiteY18" fmla="*/ 563867 h 586092"/>
                          <a:gd name="connsiteX0" fmla="*/ 0 w 551307"/>
                          <a:gd name="connsiteY0" fmla="*/ 481491 h 503716"/>
                          <a:gd name="connsiteX1" fmla="*/ 77793 w 551307"/>
                          <a:gd name="connsiteY1" fmla="*/ 140179 h 503716"/>
                          <a:gd name="connsiteX2" fmla="*/ 179390 w 551307"/>
                          <a:gd name="connsiteY2" fmla="*/ 83823 h 503716"/>
                          <a:gd name="connsiteX3" fmla="*/ 338934 w 551307"/>
                          <a:gd name="connsiteY3" fmla="*/ 111601 h 503716"/>
                          <a:gd name="connsiteX4" fmla="*/ 550866 w 551307"/>
                          <a:gd name="connsiteY4" fmla="*/ 62391 h 503716"/>
                          <a:gd name="connsiteX5" fmla="*/ 279406 w 551307"/>
                          <a:gd name="connsiteY5" fmla="*/ 21117 h 503716"/>
                          <a:gd name="connsiteX6" fmla="*/ 216701 w 551307"/>
                          <a:gd name="connsiteY6" fmla="*/ 175900 h 503716"/>
                          <a:gd name="connsiteX7" fmla="*/ 80965 w 551307"/>
                          <a:gd name="connsiteY7" fmla="*/ 92555 h 503716"/>
                          <a:gd name="connsiteX8" fmla="*/ 69854 w 551307"/>
                          <a:gd name="connsiteY8" fmla="*/ 503716 h 503716"/>
                          <a:gd name="connsiteX9" fmla="*/ 53187 w 551307"/>
                          <a:gd name="connsiteY9" fmla="*/ 500541 h 503716"/>
                          <a:gd name="connsiteX10" fmla="*/ 58740 w 551307"/>
                          <a:gd name="connsiteY10" fmla="*/ 83030 h 503716"/>
                          <a:gd name="connsiteX11" fmla="*/ 192090 w 551307"/>
                          <a:gd name="connsiteY11" fmla="*/ 160023 h 503716"/>
                          <a:gd name="connsiteX12" fmla="*/ 269881 w 551307"/>
                          <a:gd name="connsiteY12" fmla="*/ 2065 h 503716"/>
                          <a:gd name="connsiteX13" fmla="*/ 515943 w 551307"/>
                          <a:gd name="connsiteY13" fmla="*/ 63185 h 503716"/>
                          <a:gd name="connsiteX14" fmla="*/ 343695 w 551307"/>
                          <a:gd name="connsiteY14" fmla="*/ 87789 h 503716"/>
                          <a:gd name="connsiteX15" fmla="*/ 180187 w 551307"/>
                          <a:gd name="connsiteY15" fmla="*/ 104461 h 503716"/>
                          <a:gd name="connsiteX16" fmla="*/ 90493 w 551307"/>
                          <a:gd name="connsiteY16" fmla="*/ 149704 h 503716"/>
                          <a:gd name="connsiteX17" fmla="*/ 42068 w 551307"/>
                          <a:gd name="connsiteY17" fmla="*/ 481491 h 503716"/>
                          <a:gd name="connsiteX18" fmla="*/ 0 w 551307"/>
                          <a:gd name="connsiteY18" fmla="*/ 481491 h 503716"/>
                          <a:gd name="connsiteX0" fmla="*/ 0 w 551307"/>
                          <a:gd name="connsiteY0" fmla="*/ 481491 h 503716"/>
                          <a:gd name="connsiteX1" fmla="*/ 77793 w 551307"/>
                          <a:gd name="connsiteY1" fmla="*/ 140179 h 503716"/>
                          <a:gd name="connsiteX2" fmla="*/ 179390 w 551307"/>
                          <a:gd name="connsiteY2" fmla="*/ 83823 h 503716"/>
                          <a:gd name="connsiteX3" fmla="*/ 338934 w 551307"/>
                          <a:gd name="connsiteY3" fmla="*/ 111601 h 503716"/>
                          <a:gd name="connsiteX4" fmla="*/ 550866 w 551307"/>
                          <a:gd name="connsiteY4" fmla="*/ 62391 h 503716"/>
                          <a:gd name="connsiteX5" fmla="*/ 279406 w 551307"/>
                          <a:gd name="connsiteY5" fmla="*/ 21117 h 503716"/>
                          <a:gd name="connsiteX6" fmla="*/ 216701 w 551307"/>
                          <a:gd name="connsiteY6" fmla="*/ 175900 h 503716"/>
                          <a:gd name="connsiteX7" fmla="*/ 80965 w 551307"/>
                          <a:gd name="connsiteY7" fmla="*/ 92555 h 503716"/>
                          <a:gd name="connsiteX8" fmla="*/ 69854 w 551307"/>
                          <a:gd name="connsiteY8" fmla="*/ 503716 h 503716"/>
                          <a:gd name="connsiteX9" fmla="*/ 53187 w 551307"/>
                          <a:gd name="connsiteY9" fmla="*/ 500541 h 503716"/>
                          <a:gd name="connsiteX10" fmla="*/ 58740 w 551307"/>
                          <a:gd name="connsiteY10" fmla="*/ 83030 h 503716"/>
                          <a:gd name="connsiteX11" fmla="*/ 192090 w 551307"/>
                          <a:gd name="connsiteY11" fmla="*/ 160023 h 503716"/>
                          <a:gd name="connsiteX12" fmla="*/ 269881 w 551307"/>
                          <a:gd name="connsiteY12" fmla="*/ 2065 h 503716"/>
                          <a:gd name="connsiteX13" fmla="*/ 515943 w 551307"/>
                          <a:gd name="connsiteY13" fmla="*/ 63185 h 503716"/>
                          <a:gd name="connsiteX14" fmla="*/ 315123 w 551307"/>
                          <a:gd name="connsiteY14" fmla="*/ 135414 h 503716"/>
                          <a:gd name="connsiteX15" fmla="*/ 180187 w 551307"/>
                          <a:gd name="connsiteY15" fmla="*/ 104461 h 503716"/>
                          <a:gd name="connsiteX16" fmla="*/ 90493 w 551307"/>
                          <a:gd name="connsiteY16" fmla="*/ 149704 h 503716"/>
                          <a:gd name="connsiteX17" fmla="*/ 42068 w 551307"/>
                          <a:gd name="connsiteY17" fmla="*/ 481491 h 503716"/>
                          <a:gd name="connsiteX18" fmla="*/ 0 w 551307"/>
                          <a:gd name="connsiteY18" fmla="*/ 481491 h 503716"/>
                          <a:gd name="connsiteX0" fmla="*/ 0 w 551079"/>
                          <a:gd name="connsiteY0" fmla="*/ 481491 h 503716"/>
                          <a:gd name="connsiteX1" fmla="*/ 77793 w 551079"/>
                          <a:gd name="connsiteY1" fmla="*/ 140179 h 503716"/>
                          <a:gd name="connsiteX2" fmla="*/ 179390 w 551079"/>
                          <a:gd name="connsiteY2" fmla="*/ 83823 h 503716"/>
                          <a:gd name="connsiteX3" fmla="*/ 322268 w 551079"/>
                          <a:gd name="connsiteY3" fmla="*/ 104458 h 503716"/>
                          <a:gd name="connsiteX4" fmla="*/ 550866 w 551079"/>
                          <a:gd name="connsiteY4" fmla="*/ 62391 h 503716"/>
                          <a:gd name="connsiteX5" fmla="*/ 279406 w 551079"/>
                          <a:gd name="connsiteY5" fmla="*/ 21117 h 503716"/>
                          <a:gd name="connsiteX6" fmla="*/ 216701 w 551079"/>
                          <a:gd name="connsiteY6" fmla="*/ 175900 h 503716"/>
                          <a:gd name="connsiteX7" fmla="*/ 80965 w 551079"/>
                          <a:gd name="connsiteY7" fmla="*/ 92555 h 503716"/>
                          <a:gd name="connsiteX8" fmla="*/ 69854 w 551079"/>
                          <a:gd name="connsiteY8" fmla="*/ 503716 h 503716"/>
                          <a:gd name="connsiteX9" fmla="*/ 53187 w 551079"/>
                          <a:gd name="connsiteY9" fmla="*/ 500541 h 503716"/>
                          <a:gd name="connsiteX10" fmla="*/ 58740 w 551079"/>
                          <a:gd name="connsiteY10" fmla="*/ 83030 h 503716"/>
                          <a:gd name="connsiteX11" fmla="*/ 192090 w 551079"/>
                          <a:gd name="connsiteY11" fmla="*/ 160023 h 503716"/>
                          <a:gd name="connsiteX12" fmla="*/ 269881 w 551079"/>
                          <a:gd name="connsiteY12" fmla="*/ 2065 h 503716"/>
                          <a:gd name="connsiteX13" fmla="*/ 515943 w 551079"/>
                          <a:gd name="connsiteY13" fmla="*/ 63185 h 503716"/>
                          <a:gd name="connsiteX14" fmla="*/ 315123 w 551079"/>
                          <a:gd name="connsiteY14" fmla="*/ 135414 h 503716"/>
                          <a:gd name="connsiteX15" fmla="*/ 180187 w 551079"/>
                          <a:gd name="connsiteY15" fmla="*/ 104461 h 503716"/>
                          <a:gd name="connsiteX16" fmla="*/ 90493 w 551079"/>
                          <a:gd name="connsiteY16" fmla="*/ 149704 h 503716"/>
                          <a:gd name="connsiteX17" fmla="*/ 42068 w 551079"/>
                          <a:gd name="connsiteY17" fmla="*/ 481491 h 503716"/>
                          <a:gd name="connsiteX18" fmla="*/ 0 w 551079"/>
                          <a:gd name="connsiteY18" fmla="*/ 481491 h 503716"/>
                          <a:gd name="connsiteX0" fmla="*/ 0 w 551079"/>
                          <a:gd name="connsiteY0" fmla="*/ 481491 h 503716"/>
                          <a:gd name="connsiteX1" fmla="*/ 77793 w 551079"/>
                          <a:gd name="connsiteY1" fmla="*/ 140179 h 503716"/>
                          <a:gd name="connsiteX2" fmla="*/ 179393 w 551079"/>
                          <a:gd name="connsiteY2" fmla="*/ 69535 h 503716"/>
                          <a:gd name="connsiteX3" fmla="*/ 322268 w 551079"/>
                          <a:gd name="connsiteY3" fmla="*/ 104458 h 503716"/>
                          <a:gd name="connsiteX4" fmla="*/ 550866 w 551079"/>
                          <a:gd name="connsiteY4" fmla="*/ 62391 h 503716"/>
                          <a:gd name="connsiteX5" fmla="*/ 279406 w 551079"/>
                          <a:gd name="connsiteY5" fmla="*/ 21117 h 503716"/>
                          <a:gd name="connsiteX6" fmla="*/ 216701 w 551079"/>
                          <a:gd name="connsiteY6" fmla="*/ 175900 h 503716"/>
                          <a:gd name="connsiteX7" fmla="*/ 80965 w 551079"/>
                          <a:gd name="connsiteY7" fmla="*/ 92555 h 503716"/>
                          <a:gd name="connsiteX8" fmla="*/ 69854 w 551079"/>
                          <a:gd name="connsiteY8" fmla="*/ 503716 h 503716"/>
                          <a:gd name="connsiteX9" fmla="*/ 53187 w 551079"/>
                          <a:gd name="connsiteY9" fmla="*/ 500541 h 503716"/>
                          <a:gd name="connsiteX10" fmla="*/ 58740 w 551079"/>
                          <a:gd name="connsiteY10" fmla="*/ 83030 h 503716"/>
                          <a:gd name="connsiteX11" fmla="*/ 192090 w 551079"/>
                          <a:gd name="connsiteY11" fmla="*/ 160023 h 503716"/>
                          <a:gd name="connsiteX12" fmla="*/ 269881 w 551079"/>
                          <a:gd name="connsiteY12" fmla="*/ 2065 h 503716"/>
                          <a:gd name="connsiteX13" fmla="*/ 515943 w 551079"/>
                          <a:gd name="connsiteY13" fmla="*/ 63185 h 503716"/>
                          <a:gd name="connsiteX14" fmla="*/ 315123 w 551079"/>
                          <a:gd name="connsiteY14" fmla="*/ 135414 h 503716"/>
                          <a:gd name="connsiteX15" fmla="*/ 180187 w 551079"/>
                          <a:gd name="connsiteY15" fmla="*/ 104461 h 503716"/>
                          <a:gd name="connsiteX16" fmla="*/ 90493 w 551079"/>
                          <a:gd name="connsiteY16" fmla="*/ 149704 h 503716"/>
                          <a:gd name="connsiteX17" fmla="*/ 42068 w 551079"/>
                          <a:gd name="connsiteY17" fmla="*/ 481491 h 503716"/>
                          <a:gd name="connsiteX18" fmla="*/ 0 w 551079"/>
                          <a:gd name="connsiteY18" fmla="*/ 481491 h 503716"/>
                          <a:gd name="connsiteX0" fmla="*/ 0 w 551079"/>
                          <a:gd name="connsiteY0" fmla="*/ 481491 h 503716"/>
                          <a:gd name="connsiteX1" fmla="*/ 77793 w 551079"/>
                          <a:gd name="connsiteY1" fmla="*/ 140179 h 503716"/>
                          <a:gd name="connsiteX2" fmla="*/ 179393 w 551079"/>
                          <a:gd name="connsiteY2" fmla="*/ 69535 h 503716"/>
                          <a:gd name="connsiteX3" fmla="*/ 322268 w 551079"/>
                          <a:gd name="connsiteY3" fmla="*/ 104458 h 503716"/>
                          <a:gd name="connsiteX4" fmla="*/ 550866 w 551079"/>
                          <a:gd name="connsiteY4" fmla="*/ 62391 h 503716"/>
                          <a:gd name="connsiteX5" fmla="*/ 279406 w 551079"/>
                          <a:gd name="connsiteY5" fmla="*/ 21117 h 503716"/>
                          <a:gd name="connsiteX6" fmla="*/ 216701 w 551079"/>
                          <a:gd name="connsiteY6" fmla="*/ 175900 h 503716"/>
                          <a:gd name="connsiteX7" fmla="*/ 80965 w 551079"/>
                          <a:gd name="connsiteY7" fmla="*/ 92555 h 503716"/>
                          <a:gd name="connsiteX8" fmla="*/ 69854 w 551079"/>
                          <a:gd name="connsiteY8" fmla="*/ 503716 h 503716"/>
                          <a:gd name="connsiteX9" fmla="*/ 53187 w 551079"/>
                          <a:gd name="connsiteY9" fmla="*/ 500541 h 503716"/>
                          <a:gd name="connsiteX10" fmla="*/ 58740 w 551079"/>
                          <a:gd name="connsiteY10" fmla="*/ 83030 h 503716"/>
                          <a:gd name="connsiteX11" fmla="*/ 192090 w 551079"/>
                          <a:gd name="connsiteY11" fmla="*/ 160023 h 503716"/>
                          <a:gd name="connsiteX12" fmla="*/ 269881 w 551079"/>
                          <a:gd name="connsiteY12" fmla="*/ 2065 h 503716"/>
                          <a:gd name="connsiteX13" fmla="*/ 515943 w 551079"/>
                          <a:gd name="connsiteY13" fmla="*/ 63185 h 503716"/>
                          <a:gd name="connsiteX14" fmla="*/ 315123 w 551079"/>
                          <a:gd name="connsiteY14" fmla="*/ 135414 h 503716"/>
                          <a:gd name="connsiteX15" fmla="*/ 180187 w 551079"/>
                          <a:gd name="connsiteY15" fmla="*/ 104461 h 503716"/>
                          <a:gd name="connsiteX16" fmla="*/ 90493 w 551079"/>
                          <a:gd name="connsiteY16" fmla="*/ 149704 h 503716"/>
                          <a:gd name="connsiteX17" fmla="*/ 42068 w 551079"/>
                          <a:gd name="connsiteY17" fmla="*/ 481491 h 503716"/>
                          <a:gd name="connsiteX18" fmla="*/ 0 w 551079"/>
                          <a:gd name="connsiteY18" fmla="*/ 481491 h 503716"/>
                          <a:gd name="connsiteX0" fmla="*/ 0 w 551079"/>
                          <a:gd name="connsiteY0" fmla="*/ 481491 h 503716"/>
                          <a:gd name="connsiteX1" fmla="*/ 77793 w 551079"/>
                          <a:gd name="connsiteY1" fmla="*/ 140179 h 503716"/>
                          <a:gd name="connsiteX2" fmla="*/ 179393 w 551079"/>
                          <a:gd name="connsiteY2" fmla="*/ 69535 h 503716"/>
                          <a:gd name="connsiteX3" fmla="*/ 322268 w 551079"/>
                          <a:gd name="connsiteY3" fmla="*/ 104458 h 503716"/>
                          <a:gd name="connsiteX4" fmla="*/ 550866 w 551079"/>
                          <a:gd name="connsiteY4" fmla="*/ 62391 h 503716"/>
                          <a:gd name="connsiteX5" fmla="*/ 279406 w 551079"/>
                          <a:gd name="connsiteY5" fmla="*/ 21117 h 503716"/>
                          <a:gd name="connsiteX6" fmla="*/ 216701 w 551079"/>
                          <a:gd name="connsiteY6" fmla="*/ 175900 h 503716"/>
                          <a:gd name="connsiteX7" fmla="*/ 80965 w 551079"/>
                          <a:gd name="connsiteY7" fmla="*/ 92555 h 503716"/>
                          <a:gd name="connsiteX8" fmla="*/ 69854 w 551079"/>
                          <a:gd name="connsiteY8" fmla="*/ 503716 h 503716"/>
                          <a:gd name="connsiteX9" fmla="*/ 53187 w 551079"/>
                          <a:gd name="connsiteY9" fmla="*/ 500541 h 503716"/>
                          <a:gd name="connsiteX10" fmla="*/ 58740 w 551079"/>
                          <a:gd name="connsiteY10" fmla="*/ 83030 h 503716"/>
                          <a:gd name="connsiteX11" fmla="*/ 192090 w 551079"/>
                          <a:gd name="connsiteY11" fmla="*/ 160023 h 503716"/>
                          <a:gd name="connsiteX12" fmla="*/ 269881 w 551079"/>
                          <a:gd name="connsiteY12" fmla="*/ 2065 h 503716"/>
                          <a:gd name="connsiteX13" fmla="*/ 515943 w 551079"/>
                          <a:gd name="connsiteY13" fmla="*/ 63185 h 503716"/>
                          <a:gd name="connsiteX14" fmla="*/ 315123 w 551079"/>
                          <a:gd name="connsiteY14" fmla="*/ 135414 h 503716"/>
                          <a:gd name="connsiteX15" fmla="*/ 180187 w 551079"/>
                          <a:gd name="connsiteY15" fmla="*/ 104461 h 503716"/>
                          <a:gd name="connsiteX16" fmla="*/ 90493 w 551079"/>
                          <a:gd name="connsiteY16" fmla="*/ 149704 h 503716"/>
                          <a:gd name="connsiteX17" fmla="*/ 42068 w 551079"/>
                          <a:gd name="connsiteY17" fmla="*/ 481491 h 503716"/>
                          <a:gd name="connsiteX18" fmla="*/ 0 w 551079"/>
                          <a:gd name="connsiteY18" fmla="*/ 481491 h 503716"/>
                          <a:gd name="connsiteX0" fmla="*/ 0 w 551079"/>
                          <a:gd name="connsiteY0" fmla="*/ 481491 h 503716"/>
                          <a:gd name="connsiteX1" fmla="*/ 77793 w 551079"/>
                          <a:gd name="connsiteY1" fmla="*/ 140179 h 503716"/>
                          <a:gd name="connsiteX2" fmla="*/ 179393 w 551079"/>
                          <a:gd name="connsiteY2" fmla="*/ 69535 h 503716"/>
                          <a:gd name="connsiteX3" fmla="*/ 322268 w 551079"/>
                          <a:gd name="connsiteY3" fmla="*/ 104458 h 503716"/>
                          <a:gd name="connsiteX4" fmla="*/ 550866 w 551079"/>
                          <a:gd name="connsiteY4" fmla="*/ 62391 h 503716"/>
                          <a:gd name="connsiteX5" fmla="*/ 279406 w 551079"/>
                          <a:gd name="connsiteY5" fmla="*/ 21117 h 503716"/>
                          <a:gd name="connsiteX6" fmla="*/ 216701 w 551079"/>
                          <a:gd name="connsiteY6" fmla="*/ 175900 h 503716"/>
                          <a:gd name="connsiteX7" fmla="*/ 80965 w 551079"/>
                          <a:gd name="connsiteY7" fmla="*/ 92555 h 503716"/>
                          <a:gd name="connsiteX8" fmla="*/ 69854 w 551079"/>
                          <a:gd name="connsiteY8" fmla="*/ 503716 h 503716"/>
                          <a:gd name="connsiteX9" fmla="*/ 53187 w 551079"/>
                          <a:gd name="connsiteY9" fmla="*/ 500541 h 503716"/>
                          <a:gd name="connsiteX10" fmla="*/ 58740 w 551079"/>
                          <a:gd name="connsiteY10" fmla="*/ 83030 h 503716"/>
                          <a:gd name="connsiteX11" fmla="*/ 192090 w 551079"/>
                          <a:gd name="connsiteY11" fmla="*/ 160023 h 503716"/>
                          <a:gd name="connsiteX12" fmla="*/ 269881 w 551079"/>
                          <a:gd name="connsiteY12" fmla="*/ 2065 h 503716"/>
                          <a:gd name="connsiteX13" fmla="*/ 515943 w 551079"/>
                          <a:gd name="connsiteY13" fmla="*/ 63185 h 503716"/>
                          <a:gd name="connsiteX14" fmla="*/ 315123 w 551079"/>
                          <a:gd name="connsiteY14" fmla="*/ 135414 h 503716"/>
                          <a:gd name="connsiteX15" fmla="*/ 180187 w 551079"/>
                          <a:gd name="connsiteY15" fmla="*/ 104461 h 503716"/>
                          <a:gd name="connsiteX16" fmla="*/ 90493 w 551079"/>
                          <a:gd name="connsiteY16" fmla="*/ 149704 h 503716"/>
                          <a:gd name="connsiteX17" fmla="*/ 42068 w 551079"/>
                          <a:gd name="connsiteY17" fmla="*/ 481491 h 503716"/>
                          <a:gd name="connsiteX18" fmla="*/ 0 w 551079"/>
                          <a:gd name="connsiteY18" fmla="*/ 481491 h 503716"/>
                          <a:gd name="connsiteX0" fmla="*/ 0 w 551079"/>
                          <a:gd name="connsiteY0" fmla="*/ 481491 h 503716"/>
                          <a:gd name="connsiteX1" fmla="*/ 77793 w 551079"/>
                          <a:gd name="connsiteY1" fmla="*/ 140179 h 503716"/>
                          <a:gd name="connsiteX2" fmla="*/ 179393 w 551079"/>
                          <a:gd name="connsiteY2" fmla="*/ 69535 h 503716"/>
                          <a:gd name="connsiteX3" fmla="*/ 322268 w 551079"/>
                          <a:gd name="connsiteY3" fmla="*/ 104458 h 503716"/>
                          <a:gd name="connsiteX4" fmla="*/ 550866 w 551079"/>
                          <a:gd name="connsiteY4" fmla="*/ 62391 h 503716"/>
                          <a:gd name="connsiteX5" fmla="*/ 279406 w 551079"/>
                          <a:gd name="connsiteY5" fmla="*/ 21117 h 503716"/>
                          <a:gd name="connsiteX6" fmla="*/ 216701 w 551079"/>
                          <a:gd name="connsiteY6" fmla="*/ 175900 h 503716"/>
                          <a:gd name="connsiteX7" fmla="*/ 80965 w 551079"/>
                          <a:gd name="connsiteY7" fmla="*/ 92555 h 503716"/>
                          <a:gd name="connsiteX8" fmla="*/ 69854 w 551079"/>
                          <a:gd name="connsiteY8" fmla="*/ 503716 h 503716"/>
                          <a:gd name="connsiteX9" fmla="*/ 53187 w 551079"/>
                          <a:gd name="connsiteY9" fmla="*/ 500541 h 503716"/>
                          <a:gd name="connsiteX10" fmla="*/ 58740 w 551079"/>
                          <a:gd name="connsiteY10" fmla="*/ 83030 h 503716"/>
                          <a:gd name="connsiteX11" fmla="*/ 192090 w 551079"/>
                          <a:gd name="connsiteY11" fmla="*/ 160023 h 503716"/>
                          <a:gd name="connsiteX12" fmla="*/ 269881 w 551079"/>
                          <a:gd name="connsiteY12" fmla="*/ 2065 h 503716"/>
                          <a:gd name="connsiteX13" fmla="*/ 515943 w 551079"/>
                          <a:gd name="connsiteY13" fmla="*/ 63185 h 503716"/>
                          <a:gd name="connsiteX14" fmla="*/ 315123 w 551079"/>
                          <a:gd name="connsiteY14" fmla="*/ 135414 h 503716"/>
                          <a:gd name="connsiteX15" fmla="*/ 173046 w 551079"/>
                          <a:gd name="connsiteY15" fmla="*/ 92555 h 503716"/>
                          <a:gd name="connsiteX16" fmla="*/ 90493 w 551079"/>
                          <a:gd name="connsiteY16" fmla="*/ 149704 h 503716"/>
                          <a:gd name="connsiteX17" fmla="*/ 42068 w 551079"/>
                          <a:gd name="connsiteY17" fmla="*/ 481491 h 503716"/>
                          <a:gd name="connsiteX18" fmla="*/ 0 w 551079"/>
                          <a:gd name="connsiteY18" fmla="*/ 481491 h 503716"/>
                          <a:gd name="connsiteX0" fmla="*/ 0 w 551079"/>
                          <a:gd name="connsiteY0" fmla="*/ 481491 h 503716"/>
                          <a:gd name="connsiteX1" fmla="*/ 77793 w 551079"/>
                          <a:gd name="connsiteY1" fmla="*/ 140179 h 503716"/>
                          <a:gd name="connsiteX2" fmla="*/ 179393 w 551079"/>
                          <a:gd name="connsiteY2" fmla="*/ 69535 h 503716"/>
                          <a:gd name="connsiteX3" fmla="*/ 322268 w 551079"/>
                          <a:gd name="connsiteY3" fmla="*/ 104458 h 503716"/>
                          <a:gd name="connsiteX4" fmla="*/ 550866 w 551079"/>
                          <a:gd name="connsiteY4" fmla="*/ 62391 h 503716"/>
                          <a:gd name="connsiteX5" fmla="*/ 279406 w 551079"/>
                          <a:gd name="connsiteY5" fmla="*/ 21117 h 503716"/>
                          <a:gd name="connsiteX6" fmla="*/ 216701 w 551079"/>
                          <a:gd name="connsiteY6" fmla="*/ 175900 h 503716"/>
                          <a:gd name="connsiteX7" fmla="*/ 80965 w 551079"/>
                          <a:gd name="connsiteY7" fmla="*/ 92555 h 503716"/>
                          <a:gd name="connsiteX8" fmla="*/ 69854 w 551079"/>
                          <a:gd name="connsiteY8" fmla="*/ 503716 h 503716"/>
                          <a:gd name="connsiteX9" fmla="*/ 53187 w 551079"/>
                          <a:gd name="connsiteY9" fmla="*/ 500541 h 503716"/>
                          <a:gd name="connsiteX10" fmla="*/ 58740 w 551079"/>
                          <a:gd name="connsiteY10" fmla="*/ 83030 h 503716"/>
                          <a:gd name="connsiteX11" fmla="*/ 192090 w 551079"/>
                          <a:gd name="connsiteY11" fmla="*/ 160023 h 503716"/>
                          <a:gd name="connsiteX12" fmla="*/ 269881 w 551079"/>
                          <a:gd name="connsiteY12" fmla="*/ 2065 h 503716"/>
                          <a:gd name="connsiteX13" fmla="*/ 515943 w 551079"/>
                          <a:gd name="connsiteY13" fmla="*/ 63185 h 503716"/>
                          <a:gd name="connsiteX14" fmla="*/ 315123 w 551079"/>
                          <a:gd name="connsiteY14" fmla="*/ 135414 h 503716"/>
                          <a:gd name="connsiteX15" fmla="*/ 170668 w 551079"/>
                          <a:gd name="connsiteY15" fmla="*/ 97317 h 503716"/>
                          <a:gd name="connsiteX16" fmla="*/ 90493 w 551079"/>
                          <a:gd name="connsiteY16" fmla="*/ 149704 h 503716"/>
                          <a:gd name="connsiteX17" fmla="*/ 42068 w 551079"/>
                          <a:gd name="connsiteY17" fmla="*/ 481491 h 503716"/>
                          <a:gd name="connsiteX18" fmla="*/ 0 w 551079"/>
                          <a:gd name="connsiteY18" fmla="*/ 481491 h 503716"/>
                          <a:gd name="connsiteX0" fmla="*/ 0 w 550955"/>
                          <a:gd name="connsiteY0" fmla="*/ 481491 h 503716"/>
                          <a:gd name="connsiteX1" fmla="*/ 77793 w 550955"/>
                          <a:gd name="connsiteY1" fmla="*/ 140179 h 503716"/>
                          <a:gd name="connsiteX2" fmla="*/ 179393 w 550955"/>
                          <a:gd name="connsiteY2" fmla="*/ 69535 h 503716"/>
                          <a:gd name="connsiteX3" fmla="*/ 307983 w 550955"/>
                          <a:gd name="connsiteY3" fmla="*/ 109220 h 503716"/>
                          <a:gd name="connsiteX4" fmla="*/ 550866 w 550955"/>
                          <a:gd name="connsiteY4" fmla="*/ 62391 h 503716"/>
                          <a:gd name="connsiteX5" fmla="*/ 279406 w 550955"/>
                          <a:gd name="connsiteY5" fmla="*/ 21117 h 503716"/>
                          <a:gd name="connsiteX6" fmla="*/ 216701 w 550955"/>
                          <a:gd name="connsiteY6" fmla="*/ 175900 h 503716"/>
                          <a:gd name="connsiteX7" fmla="*/ 80965 w 550955"/>
                          <a:gd name="connsiteY7" fmla="*/ 92555 h 503716"/>
                          <a:gd name="connsiteX8" fmla="*/ 69854 w 550955"/>
                          <a:gd name="connsiteY8" fmla="*/ 503716 h 503716"/>
                          <a:gd name="connsiteX9" fmla="*/ 53187 w 550955"/>
                          <a:gd name="connsiteY9" fmla="*/ 500541 h 503716"/>
                          <a:gd name="connsiteX10" fmla="*/ 58740 w 550955"/>
                          <a:gd name="connsiteY10" fmla="*/ 83030 h 503716"/>
                          <a:gd name="connsiteX11" fmla="*/ 192090 w 550955"/>
                          <a:gd name="connsiteY11" fmla="*/ 160023 h 503716"/>
                          <a:gd name="connsiteX12" fmla="*/ 269881 w 550955"/>
                          <a:gd name="connsiteY12" fmla="*/ 2065 h 503716"/>
                          <a:gd name="connsiteX13" fmla="*/ 515943 w 550955"/>
                          <a:gd name="connsiteY13" fmla="*/ 63185 h 503716"/>
                          <a:gd name="connsiteX14" fmla="*/ 315123 w 550955"/>
                          <a:gd name="connsiteY14" fmla="*/ 135414 h 503716"/>
                          <a:gd name="connsiteX15" fmla="*/ 170668 w 550955"/>
                          <a:gd name="connsiteY15" fmla="*/ 97317 h 503716"/>
                          <a:gd name="connsiteX16" fmla="*/ 90493 w 550955"/>
                          <a:gd name="connsiteY16" fmla="*/ 149704 h 503716"/>
                          <a:gd name="connsiteX17" fmla="*/ 42068 w 550955"/>
                          <a:gd name="connsiteY17" fmla="*/ 481491 h 503716"/>
                          <a:gd name="connsiteX18" fmla="*/ 0 w 550955"/>
                          <a:gd name="connsiteY18" fmla="*/ 481491 h 503716"/>
                          <a:gd name="connsiteX0" fmla="*/ 0 w 550955"/>
                          <a:gd name="connsiteY0" fmla="*/ 481491 h 503716"/>
                          <a:gd name="connsiteX1" fmla="*/ 77793 w 550955"/>
                          <a:gd name="connsiteY1" fmla="*/ 140179 h 503716"/>
                          <a:gd name="connsiteX2" fmla="*/ 179393 w 550955"/>
                          <a:gd name="connsiteY2" fmla="*/ 69535 h 503716"/>
                          <a:gd name="connsiteX3" fmla="*/ 307983 w 550955"/>
                          <a:gd name="connsiteY3" fmla="*/ 109220 h 503716"/>
                          <a:gd name="connsiteX4" fmla="*/ 550866 w 550955"/>
                          <a:gd name="connsiteY4" fmla="*/ 62391 h 503716"/>
                          <a:gd name="connsiteX5" fmla="*/ 279406 w 550955"/>
                          <a:gd name="connsiteY5" fmla="*/ 21117 h 503716"/>
                          <a:gd name="connsiteX6" fmla="*/ 216701 w 550955"/>
                          <a:gd name="connsiteY6" fmla="*/ 175900 h 503716"/>
                          <a:gd name="connsiteX7" fmla="*/ 80965 w 550955"/>
                          <a:gd name="connsiteY7" fmla="*/ 92555 h 503716"/>
                          <a:gd name="connsiteX8" fmla="*/ 69854 w 550955"/>
                          <a:gd name="connsiteY8" fmla="*/ 503716 h 503716"/>
                          <a:gd name="connsiteX9" fmla="*/ 53187 w 550955"/>
                          <a:gd name="connsiteY9" fmla="*/ 500541 h 503716"/>
                          <a:gd name="connsiteX10" fmla="*/ 58740 w 550955"/>
                          <a:gd name="connsiteY10" fmla="*/ 83030 h 503716"/>
                          <a:gd name="connsiteX11" fmla="*/ 192090 w 550955"/>
                          <a:gd name="connsiteY11" fmla="*/ 160023 h 503716"/>
                          <a:gd name="connsiteX12" fmla="*/ 269881 w 550955"/>
                          <a:gd name="connsiteY12" fmla="*/ 2065 h 503716"/>
                          <a:gd name="connsiteX13" fmla="*/ 515943 w 550955"/>
                          <a:gd name="connsiteY13" fmla="*/ 63185 h 503716"/>
                          <a:gd name="connsiteX14" fmla="*/ 300839 w 550955"/>
                          <a:gd name="connsiteY14" fmla="*/ 133033 h 503716"/>
                          <a:gd name="connsiteX15" fmla="*/ 170668 w 550955"/>
                          <a:gd name="connsiteY15" fmla="*/ 97317 h 503716"/>
                          <a:gd name="connsiteX16" fmla="*/ 90493 w 550955"/>
                          <a:gd name="connsiteY16" fmla="*/ 149704 h 503716"/>
                          <a:gd name="connsiteX17" fmla="*/ 42068 w 550955"/>
                          <a:gd name="connsiteY17" fmla="*/ 481491 h 503716"/>
                          <a:gd name="connsiteX18" fmla="*/ 0 w 550955"/>
                          <a:gd name="connsiteY18" fmla="*/ 481491 h 503716"/>
                          <a:gd name="connsiteX0" fmla="*/ 0 w 552025"/>
                          <a:gd name="connsiteY0" fmla="*/ 481491 h 503716"/>
                          <a:gd name="connsiteX1" fmla="*/ 77793 w 552025"/>
                          <a:gd name="connsiteY1" fmla="*/ 140179 h 503716"/>
                          <a:gd name="connsiteX2" fmla="*/ 179393 w 552025"/>
                          <a:gd name="connsiteY2" fmla="*/ 69535 h 503716"/>
                          <a:gd name="connsiteX3" fmla="*/ 307983 w 552025"/>
                          <a:gd name="connsiteY3" fmla="*/ 109220 h 503716"/>
                          <a:gd name="connsiteX4" fmla="*/ 374649 w 552025"/>
                          <a:gd name="connsiteY4" fmla="*/ 99695 h 503716"/>
                          <a:gd name="connsiteX5" fmla="*/ 550866 w 552025"/>
                          <a:gd name="connsiteY5" fmla="*/ 62391 h 503716"/>
                          <a:gd name="connsiteX6" fmla="*/ 279406 w 552025"/>
                          <a:gd name="connsiteY6" fmla="*/ 21117 h 503716"/>
                          <a:gd name="connsiteX7" fmla="*/ 216701 w 552025"/>
                          <a:gd name="connsiteY7" fmla="*/ 175900 h 503716"/>
                          <a:gd name="connsiteX8" fmla="*/ 80965 w 552025"/>
                          <a:gd name="connsiteY8" fmla="*/ 92555 h 503716"/>
                          <a:gd name="connsiteX9" fmla="*/ 69854 w 552025"/>
                          <a:gd name="connsiteY9" fmla="*/ 503716 h 503716"/>
                          <a:gd name="connsiteX10" fmla="*/ 53187 w 552025"/>
                          <a:gd name="connsiteY10" fmla="*/ 500541 h 503716"/>
                          <a:gd name="connsiteX11" fmla="*/ 58740 w 552025"/>
                          <a:gd name="connsiteY11" fmla="*/ 83030 h 503716"/>
                          <a:gd name="connsiteX12" fmla="*/ 192090 w 552025"/>
                          <a:gd name="connsiteY12" fmla="*/ 160023 h 503716"/>
                          <a:gd name="connsiteX13" fmla="*/ 269881 w 552025"/>
                          <a:gd name="connsiteY13" fmla="*/ 2065 h 503716"/>
                          <a:gd name="connsiteX14" fmla="*/ 515943 w 552025"/>
                          <a:gd name="connsiteY14" fmla="*/ 63185 h 503716"/>
                          <a:gd name="connsiteX15" fmla="*/ 300839 w 552025"/>
                          <a:gd name="connsiteY15" fmla="*/ 133033 h 503716"/>
                          <a:gd name="connsiteX16" fmla="*/ 170668 w 552025"/>
                          <a:gd name="connsiteY16" fmla="*/ 97317 h 503716"/>
                          <a:gd name="connsiteX17" fmla="*/ 90493 w 552025"/>
                          <a:gd name="connsiteY17" fmla="*/ 149704 h 503716"/>
                          <a:gd name="connsiteX18" fmla="*/ 42068 w 552025"/>
                          <a:gd name="connsiteY18" fmla="*/ 481491 h 503716"/>
                          <a:gd name="connsiteX19" fmla="*/ 0 w 552025"/>
                          <a:gd name="connsiteY19" fmla="*/ 481491 h 503716"/>
                          <a:gd name="connsiteX0" fmla="*/ 0 w 552025"/>
                          <a:gd name="connsiteY0" fmla="*/ 482235 h 504460"/>
                          <a:gd name="connsiteX1" fmla="*/ 77793 w 552025"/>
                          <a:gd name="connsiteY1" fmla="*/ 140923 h 504460"/>
                          <a:gd name="connsiteX2" fmla="*/ 179393 w 552025"/>
                          <a:gd name="connsiteY2" fmla="*/ 70279 h 504460"/>
                          <a:gd name="connsiteX3" fmla="*/ 307983 w 552025"/>
                          <a:gd name="connsiteY3" fmla="*/ 109964 h 504460"/>
                          <a:gd name="connsiteX4" fmla="*/ 374649 w 552025"/>
                          <a:gd name="connsiteY4" fmla="*/ 100439 h 504460"/>
                          <a:gd name="connsiteX5" fmla="*/ 550866 w 552025"/>
                          <a:gd name="connsiteY5" fmla="*/ 63135 h 504460"/>
                          <a:gd name="connsiteX6" fmla="*/ 279406 w 552025"/>
                          <a:gd name="connsiteY6" fmla="*/ 21861 h 504460"/>
                          <a:gd name="connsiteX7" fmla="*/ 216701 w 552025"/>
                          <a:gd name="connsiteY7" fmla="*/ 176644 h 504460"/>
                          <a:gd name="connsiteX8" fmla="*/ 80965 w 552025"/>
                          <a:gd name="connsiteY8" fmla="*/ 93299 h 504460"/>
                          <a:gd name="connsiteX9" fmla="*/ 69854 w 552025"/>
                          <a:gd name="connsiteY9" fmla="*/ 504460 h 504460"/>
                          <a:gd name="connsiteX10" fmla="*/ 53187 w 552025"/>
                          <a:gd name="connsiteY10" fmla="*/ 501285 h 504460"/>
                          <a:gd name="connsiteX11" fmla="*/ 58740 w 552025"/>
                          <a:gd name="connsiteY11" fmla="*/ 83774 h 504460"/>
                          <a:gd name="connsiteX12" fmla="*/ 192090 w 552025"/>
                          <a:gd name="connsiteY12" fmla="*/ 160767 h 504460"/>
                          <a:gd name="connsiteX13" fmla="*/ 269881 w 552025"/>
                          <a:gd name="connsiteY13" fmla="*/ 2809 h 504460"/>
                          <a:gd name="connsiteX14" fmla="*/ 515943 w 552025"/>
                          <a:gd name="connsiteY14" fmla="*/ 63929 h 504460"/>
                          <a:gd name="connsiteX15" fmla="*/ 357980 w 552025"/>
                          <a:gd name="connsiteY15" fmla="*/ 119489 h 504460"/>
                          <a:gd name="connsiteX16" fmla="*/ 300839 w 552025"/>
                          <a:gd name="connsiteY16" fmla="*/ 133777 h 504460"/>
                          <a:gd name="connsiteX17" fmla="*/ 170668 w 552025"/>
                          <a:gd name="connsiteY17" fmla="*/ 98061 h 504460"/>
                          <a:gd name="connsiteX18" fmla="*/ 90493 w 552025"/>
                          <a:gd name="connsiteY18" fmla="*/ 150448 h 504460"/>
                          <a:gd name="connsiteX19" fmla="*/ 42068 w 552025"/>
                          <a:gd name="connsiteY19" fmla="*/ 482235 h 504460"/>
                          <a:gd name="connsiteX20" fmla="*/ 0 w 552025"/>
                          <a:gd name="connsiteY20" fmla="*/ 482235 h 504460"/>
                          <a:gd name="connsiteX0" fmla="*/ 0 w 552025"/>
                          <a:gd name="connsiteY0" fmla="*/ 482235 h 504460"/>
                          <a:gd name="connsiteX1" fmla="*/ 77793 w 552025"/>
                          <a:gd name="connsiteY1" fmla="*/ 140923 h 504460"/>
                          <a:gd name="connsiteX2" fmla="*/ 179393 w 552025"/>
                          <a:gd name="connsiteY2" fmla="*/ 70279 h 504460"/>
                          <a:gd name="connsiteX3" fmla="*/ 307983 w 552025"/>
                          <a:gd name="connsiteY3" fmla="*/ 109964 h 504460"/>
                          <a:gd name="connsiteX4" fmla="*/ 374649 w 552025"/>
                          <a:gd name="connsiteY4" fmla="*/ 100439 h 504460"/>
                          <a:gd name="connsiteX5" fmla="*/ 550866 w 552025"/>
                          <a:gd name="connsiteY5" fmla="*/ 63135 h 504460"/>
                          <a:gd name="connsiteX6" fmla="*/ 279406 w 552025"/>
                          <a:gd name="connsiteY6" fmla="*/ 21861 h 504460"/>
                          <a:gd name="connsiteX7" fmla="*/ 216701 w 552025"/>
                          <a:gd name="connsiteY7" fmla="*/ 176644 h 504460"/>
                          <a:gd name="connsiteX8" fmla="*/ 80965 w 552025"/>
                          <a:gd name="connsiteY8" fmla="*/ 93299 h 504460"/>
                          <a:gd name="connsiteX9" fmla="*/ 69854 w 552025"/>
                          <a:gd name="connsiteY9" fmla="*/ 504460 h 504460"/>
                          <a:gd name="connsiteX10" fmla="*/ 53187 w 552025"/>
                          <a:gd name="connsiteY10" fmla="*/ 501285 h 504460"/>
                          <a:gd name="connsiteX11" fmla="*/ 58740 w 552025"/>
                          <a:gd name="connsiteY11" fmla="*/ 83774 h 504460"/>
                          <a:gd name="connsiteX12" fmla="*/ 192090 w 552025"/>
                          <a:gd name="connsiteY12" fmla="*/ 160767 h 504460"/>
                          <a:gd name="connsiteX13" fmla="*/ 269881 w 552025"/>
                          <a:gd name="connsiteY13" fmla="*/ 2809 h 504460"/>
                          <a:gd name="connsiteX14" fmla="*/ 515943 w 552025"/>
                          <a:gd name="connsiteY14" fmla="*/ 63929 h 504460"/>
                          <a:gd name="connsiteX15" fmla="*/ 391321 w 552025"/>
                          <a:gd name="connsiteY15" fmla="*/ 121870 h 504460"/>
                          <a:gd name="connsiteX16" fmla="*/ 300839 w 552025"/>
                          <a:gd name="connsiteY16" fmla="*/ 133777 h 504460"/>
                          <a:gd name="connsiteX17" fmla="*/ 170668 w 552025"/>
                          <a:gd name="connsiteY17" fmla="*/ 98061 h 504460"/>
                          <a:gd name="connsiteX18" fmla="*/ 90493 w 552025"/>
                          <a:gd name="connsiteY18" fmla="*/ 150448 h 504460"/>
                          <a:gd name="connsiteX19" fmla="*/ 42068 w 552025"/>
                          <a:gd name="connsiteY19" fmla="*/ 482235 h 504460"/>
                          <a:gd name="connsiteX20" fmla="*/ 0 w 552025"/>
                          <a:gd name="connsiteY20" fmla="*/ 482235 h 504460"/>
                          <a:gd name="connsiteX0" fmla="*/ 0 w 571674"/>
                          <a:gd name="connsiteY0" fmla="*/ 482438 h 504663"/>
                          <a:gd name="connsiteX1" fmla="*/ 77793 w 571674"/>
                          <a:gd name="connsiteY1" fmla="*/ 141126 h 504663"/>
                          <a:gd name="connsiteX2" fmla="*/ 179393 w 571674"/>
                          <a:gd name="connsiteY2" fmla="*/ 70482 h 504663"/>
                          <a:gd name="connsiteX3" fmla="*/ 307983 w 571674"/>
                          <a:gd name="connsiteY3" fmla="*/ 110167 h 504663"/>
                          <a:gd name="connsiteX4" fmla="*/ 374649 w 571674"/>
                          <a:gd name="connsiteY4" fmla="*/ 100642 h 504663"/>
                          <a:gd name="connsiteX5" fmla="*/ 550866 w 571674"/>
                          <a:gd name="connsiteY5" fmla="*/ 63338 h 504663"/>
                          <a:gd name="connsiteX6" fmla="*/ 279406 w 571674"/>
                          <a:gd name="connsiteY6" fmla="*/ 22064 h 504663"/>
                          <a:gd name="connsiteX7" fmla="*/ 216701 w 571674"/>
                          <a:gd name="connsiteY7" fmla="*/ 176847 h 504663"/>
                          <a:gd name="connsiteX8" fmla="*/ 80965 w 571674"/>
                          <a:gd name="connsiteY8" fmla="*/ 93502 h 504663"/>
                          <a:gd name="connsiteX9" fmla="*/ 69854 w 571674"/>
                          <a:gd name="connsiteY9" fmla="*/ 504663 h 504663"/>
                          <a:gd name="connsiteX10" fmla="*/ 53187 w 571674"/>
                          <a:gd name="connsiteY10" fmla="*/ 501488 h 504663"/>
                          <a:gd name="connsiteX11" fmla="*/ 58740 w 571674"/>
                          <a:gd name="connsiteY11" fmla="*/ 83977 h 504663"/>
                          <a:gd name="connsiteX12" fmla="*/ 192090 w 571674"/>
                          <a:gd name="connsiteY12" fmla="*/ 160970 h 504663"/>
                          <a:gd name="connsiteX13" fmla="*/ 269881 w 571674"/>
                          <a:gd name="connsiteY13" fmla="*/ 3012 h 504663"/>
                          <a:gd name="connsiteX14" fmla="*/ 570715 w 571674"/>
                          <a:gd name="connsiteY14" fmla="*/ 59369 h 504663"/>
                          <a:gd name="connsiteX15" fmla="*/ 391321 w 571674"/>
                          <a:gd name="connsiteY15" fmla="*/ 122073 h 504663"/>
                          <a:gd name="connsiteX16" fmla="*/ 300839 w 571674"/>
                          <a:gd name="connsiteY16" fmla="*/ 133980 h 504663"/>
                          <a:gd name="connsiteX17" fmla="*/ 170668 w 571674"/>
                          <a:gd name="connsiteY17" fmla="*/ 98264 h 504663"/>
                          <a:gd name="connsiteX18" fmla="*/ 90493 w 571674"/>
                          <a:gd name="connsiteY18" fmla="*/ 150651 h 504663"/>
                          <a:gd name="connsiteX19" fmla="*/ 42068 w 571674"/>
                          <a:gd name="connsiteY19" fmla="*/ 482438 h 504663"/>
                          <a:gd name="connsiteX20" fmla="*/ 0 w 571674"/>
                          <a:gd name="connsiteY20" fmla="*/ 482438 h 504663"/>
                          <a:gd name="connsiteX0" fmla="*/ 0 w 571674"/>
                          <a:gd name="connsiteY0" fmla="*/ 482438 h 504663"/>
                          <a:gd name="connsiteX1" fmla="*/ 77793 w 571674"/>
                          <a:gd name="connsiteY1" fmla="*/ 141126 h 504663"/>
                          <a:gd name="connsiteX2" fmla="*/ 179393 w 571674"/>
                          <a:gd name="connsiteY2" fmla="*/ 70482 h 504663"/>
                          <a:gd name="connsiteX3" fmla="*/ 307983 w 571674"/>
                          <a:gd name="connsiteY3" fmla="*/ 110167 h 504663"/>
                          <a:gd name="connsiteX4" fmla="*/ 374649 w 571674"/>
                          <a:gd name="connsiteY4" fmla="*/ 100642 h 504663"/>
                          <a:gd name="connsiteX5" fmla="*/ 517532 w 571674"/>
                          <a:gd name="connsiteY5" fmla="*/ 60956 h 504663"/>
                          <a:gd name="connsiteX6" fmla="*/ 279406 w 571674"/>
                          <a:gd name="connsiteY6" fmla="*/ 22064 h 504663"/>
                          <a:gd name="connsiteX7" fmla="*/ 216701 w 571674"/>
                          <a:gd name="connsiteY7" fmla="*/ 176847 h 504663"/>
                          <a:gd name="connsiteX8" fmla="*/ 80965 w 571674"/>
                          <a:gd name="connsiteY8" fmla="*/ 93502 h 504663"/>
                          <a:gd name="connsiteX9" fmla="*/ 69854 w 571674"/>
                          <a:gd name="connsiteY9" fmla="*/ 504663 h 504663"/>
                          <a:gd name="connsiteX10" fmla="*/ 53187 w 571674"/>
                          <a:gd name="connsiteY10" fmla="*/ 501488 h 504663"/>
                          <a:gd name="connsiteX11" fmla="*/ 58740 w 571674"/>
                          <a:gd name="connsiteY11" fmla="*/ 83977 h 504663"/>
                          <a:gd name="connsiteX12" fmla="*/ 192090 w 571674"/>
                          <a:gd name="connsiteY12" fmla="*/ 160970 h 504663"/>
                          <a:gd name="connsiteX13" fmla="*/ 269881 w 571674"/>
                          <a:gd name="connsiteY13" fmla="*/ 3012 h 504663"/>
                          <a:gd name="connsiteX14" fmla="*/ 570715 w 571674"/>
                          <a:gd name="connsiteY14" fmla="*/ 59369 h 504663"/>
                          <a:gd name="connsiteX15" fmla="*/ 391321 w 571674"/>
                          <a:gd name="connsiteY15" fmla="*/ 122073 h 504663"/>
                          <a:gd name="connsiteX16" fmla="*/ 300839 w 571674"/>
                          <a:gd name="connsiteY16" fmla="*/ 133980 h 504663"/>
                          <a:gd name="connsiteX17" fmla="*/ 170668 w 571674"/>
                          <a:gd name="connsiteY17" fmla="*/ 98264 h 504663"/>
                          <a:gd name="connsiteX18" fmla="*/ 90493 w 571674"/>
                          <a:gd name="connsiteY18" fmla="*/ 150651 h 504663"/>
                          <a:gd name="connsiteX19" fmla="*/ 42068 w 571674"/>
                          <a:gd name="connsiteY19" fmla="*/ 482438 h 504663"/>
                          <a:gd name="connsiteX20" fmla="*/ 0 w 571674"/>
                          <a:gd name="connsiteY20" fmla="*/ 482438 h 504663"/>
                          <a:gd name="connsiteX0" fmla="*/ 0 w 557477"/>
                          <a:gd name="connsiteY0" fmla="*/ 482551 h 504776"/>
                          <a:gd name="connsiteX1" fmla="*/ 77793 w 557477"/>
                          <a:gd name="connsiteY1" fmla="*/ 141239 h 504776"/>
                          <a:gd name="connsiteX2" fmla="*/ 179393 w 557477"/>
                          <a:gd name="connsiteY2" fmla="*/ 70595 h 504776"/>
                          <a:gd name="connsiteX3" fmla="*/ 307983 w 557477"/>
                          <a:gd name="connsiteY3" fmla="*/ 110280 h 504776"/>
                          <a:gd name="connsiteX4" fmla="*/ 374649 w 557477"/>
                          <a:gd name="connsiteY4" fmla="*/ 100755 h 504776"/>
                          <a:gd name="connsiteX5" fmla="*/ 517532 w 557477"/>
                          <a:gd name="connsiteY5" fmla="*/ 61069 h 504776"/>
                          <a:gd name="connsiteX6" fmla="*/ 279406 w 557477"/>
                          <a:gd name="connsiteY6" fmla="*/ 22177 h 504776"/>
                          <a:gd name="connsiteX7" fmla="*/ 216701 w 557477"/>
                          <a:gd name="connsiteY7" fmla="*/ 176960 h 504776"/>
                          <a:gd name="connsiteX8" fmla="*/ 80965 w 557477"/>
                          <a:gd name="connsiteY8" fmla="*/ 93615 h 504776"/>
                          <a:gd name="connsiteX9" fmla="*/ 69854 w 557477"/>
                          <a:gd name="connsiteY9" fmla="*/ 504776 h 504776"/>
                          <a:gd name="connsiteX10" fmla="*/ 53187 w 557477"/>
                          <a:gd name="connsiteY10" fmla="*/ 501601 h 504776"/>
                          <a:gd name="connsiteX11" fmla="*/ 58740 w 557477"/>
                          <a:gd name="connsiteY11" fmla="*/ 84090 h 504776"/>
                          <a:gd name="connsiteX12" fmla="*/ 192090 w 557477"/>
                          <a:gd name="connsiteY12" fmla="*/ 161083 h 504776"/>
                          <a:gd name="connsiteX13" fmla="*/ 269881 w 557477"/>
                          <a:gd name="connsiteY13" fmla="*/ 3125 h 504776"/>
                          <a:gd name="connsiteX14" fmla="*/ 556430 w 557477"/>
                          <a:gd name="connsiteY14" fmla="*/ 57100 h 504776"/>
                          <a:gd name="connsiteX15" fmla="*/ 391321 w 557477"/>
                          <a:gd name="connsiteY15" fmla="*/ 122186 h 504776"/>
                          <a:gd name="connsiteX16" fmla="*/ 300839 w 557477"/>
                          <a:gd name="connsiteY16" fmla="*/ 134093 h 504776"/>
                          <a:gd name="connsiteX17" fmla="*/ 170668 w 557477"/>
                          <a:gd name="connsiteY17" fmla="*/ 98377 h 504776"/>
                          <a:gd name="connsiteX18" fmla="*/ 90493 w 557477"/>
                          <a:gd name="connsiteY18" fmla="*/ 150764 h 504776"/>
                          <a:gd name="connsiteX19" fmla="*/ 42068 w 557477"/>
                          <a:gd name="connsiteY19" fmla="*/ 482551 h 504776"/>
                          <a:gd name="connsiteX20" fmla="*/ 0 w 557477"/>
                          <a:gd name="connsiteY20" fmla="*/ 482551 h 504776"/>
                          <a:gd name="connsiteX0" fmla="*/ 0 w 557477"/>
                          <a:gd name="connsiteY0" fmla="*/ 482551 h 504776"/>
                          <a:gd name="connsiteX1" fmla="*/ 77793 w 557477"/>
                          <a:gd name="connsiteY1" fmla="*/ 141239 h 504776"/>
                          <a:gd name="connsiteX2" fmla="*/ 179393 w 557477"/>
                          <a:gd name="connsiteY2" fmla="*/ 70595 h 504776"/>
                          <a:gd name="connsiteX3" fmla="*/ 307983 w 557477"/>
                          <a:gd name="connsiteY3" fmla="*/ 110280 h 504776"/>
                          <a:gd name="connsiteX4" fmla="*/ 374649 w 557477"/>
                          <a:gd name="connsiteY4" fmla="*/ 100755 h 504776"/>
                          <a:gd name="connsiteX5" fmla="*/ 488960 w 557477"/>
                          <a:gd name="connsiteY5" fmla="*/ 58688 h 504776"/>
                          <a:gd name="connsiteX6" fmla="*/ 279406 w 557477"/>
                          <a:gd name="connsiteY6" fmla="*/ 22177 h 504776"/>
                          <a:gd name="connsiteX7" fmla="*/ 216701 w 557477"/>
                          <a:gd name="connsiteY7" fmla="*/ 176960 h 504776"/>
                          <a:gd name="connsiteX8" fmla="*/ 80965 w 557477"/>
                          <a:gd name="connsiteY8" fmla="*/ 93615 h 504776"/>
                          <a:gd name="connsiteX9" fmla="*/ 69854 w 557477"/>
                          <a:gd name="connsiteY9" fmla="*/ 504776 h 504776"/>
                          <a:gd name="connsiteX10" fmla="*/ 53187 w 557477"/>
                          <a:gd name="connsiteY10" fmla="*/ 501601 h 504776"/>
                          <a:gd name="connsiteX11" fmla="*/ 58740 w 557477"/>
                          <a:gd name="connsiteY11" fmla="*/ 84090 h 504776"/>
                          <a:gd name="connsiteX12" fmla="*/ 192090 w 557477"/>
                          <a:gd name="connsiteY12" fmla="*/ 161083 h 504776"/>
                          <a:gd name="connsiteX13" fmla="*/ 269881 w 557477"/>
                          <a:gd name="connsiteY13" fmla="*/ 3125 h 504776"/>
                          <a:gd name="connsiteX14" fmla="*/ 556430 w 557477"/>
                          <a:gd name="connsiteY14" fmla="*/ 57100 h 504776"/>
                          <a:gd name="connsiteX15" fmla="*/ 391321 w 557477"/>
                          <a:gd name="connsiteY15" fmla="*/ 122186 h 504776"/>
                          <a:gd name="connsiteX16" fmla="*/ 300839 w 557477"/>
                          <a:gd name="connsiteY16" fmla="*/ 134093 h 504776"/>
                          <a:gd name="connsiteX17" fmla="*/ 170668 w 557477"/>
                          <a:gd name="connsiteY17" fmla="*/ 98377 h 504776"/>
                          <a:gd name="connsiteX18" fmla="*/ 90493 w 557477"/>
                          <a:gd name="connsiteY18" fmla="*/ 150764 h 504776"/>
                          <a:gd name="connsiteX19" fmla="*/ 42068 w 557477"/>
                          <a:gd name="connsiteY19" fmla="*/ 482551 h 504776"/>
                          <a:gd name="connsiteX20" fmla="*/ 0 w 557477"/>
                          <a:gd name="connsiteY20" fmla="*/ 482551 h 504776"/>
                          <a:gd name="connsiteX0" fmla="*/ 0 w 538577"/>
                          <a:gd name="connsiteY0" fmla="*/ 482439 h 504664"/>
                          <a:gd name="connsiteX1" fmla="*/ 77793 w 538577"/>
                          <a:gd name="connsiteY1" fmla="*/ 141127 h 504664"/>
                          <a:gd name="connsiteX2" fmla="*/ 179393 w 538577"/>
                          <a:gd name="connsiteY2" fmla="*/ 70483 h 504664"/>
                          <a:gd name="connsiteX3" fmla="*/ 307983 w 538577"/>
                          <a:gd name="connsiteY3" fmla="*/ 110168 h 504664"/>
                          <a:gd name="connsiteX4" fmla="*/ 374649 w 538577"/>
                          <a:gd name="connsiteY4" fmla="*/ 100643 h 504664"/>
                          <a:gd name="connsiteX5" fmla="*/ 488960 w 538577"/>
                          <a:gd name="connsiteY5" fmla="*/ 58576 h 504664"/>
                          <a:gd name="connsiteX6" fmla="*/ 279406 w 538577"/>
                          <a:gd name="connsiteY6" fmla="*/ 22065 h 504664"/>
                          <a:gd name="connsiteX7" fmla="*/ 216701 w 538577"/>
                          <a:gd name="connsiteY7" fmla="*/ 176848 h 504664"/>
                          <a:gd name="connsiteX8" fmla="*/ 80965 w 538577"/>
                          <a:gd name="connsiteY8" fmla="*/ 93503 h 504664"/>
                          <a:gd name="connsiteX9" fmla="*/ 69854 w 538577"/>
                          <a:gd name="connsiteY9" fmla="*/ 504664 h 504664"/>
                          <a:gd name="connsiteX10" fmla="*/ 53187 w 538577"/>
                          <a:gd name="connsiteY10" fmla="*/ 501489 h 504664"/>
                          <a:gd name="connsiteX11" fmla="*/ 58740 w 538577"/>
                          <a:gd name="connsiteY11" fmla="*/ 83978 h 504664"/>
                          <a:gd name="connsiteX12" fmla="*/ 192090 w 538577"/>
                          <a:gd name="connsiteY12" fmla="*/ 160971 h 504664"/>
                          <a:gd name="connsiteX13" fmla="*/ 269881 w 538577"/>
                          <a:gd name="connsiteY13" fmla="*/ 3013 h 504664"/>
                          <a:gd name="connsiteX14" fmla="*/ 537383 w 538577"/>
                          <a:gd name="connsiteY14" fmla="*/ 59370 h 504664"/>
                          <a:gd name="connsiteX15" fmla="*/ 391321 w 538577"/>
                          <a:gd name="connsiteY15" fmla="*/ 122074 h 504664"/>
                          <a:gd name="connsiteX16" fmla="*/ 300839 w 538577"/>
                          <a:gd name="connsiteY16" fmla="*/ 133981 h 504664"/>
                          <a:gd name="connsiteX17" fmla="*/ 170668 w 538577"/>
                          <a:gd name="connsiteY17" fmla="*/ 98265 h 504664"/>
                          <a:gd name="connsiteX18" fmla="*/ 90493 w 538577"/>
                          <a:gd name="connsiteY18" fmla="*/ 150652 h 504664"/>
                          <a:gd name="connsiteX19" fmla="*/ 42068 w 538577"/>
                          <a:gd name="connsiteY19" fmla="*/ 482439 h 504664"/>
                          <a:gd name="connsiteX20" fmla="*/ 0 w 538577"/>
                          <a:gd name="connsiteY20" fmla="*/ 482439 h 504664"/>
                          <a:gd name="connsiteX0" fmla="*/ 0 w 538577"/>
                          <a:gd name="connsiteY0" fmla="*/ 483724 h 505949"/>
                          <a:gd name="connsiteX1" fmla="*/ 77793 w 538577"/>
                          <a:gd name="connsiteY1" fmla="*/ 142412 h 505949"/>
                          <a:gd name="connsiteX2" fmla="*/ 179393 w 538577"/>
                          <a:gd name="connsiteY2" fmla="*/ 71768 h 505949"/>
                          <a:gd name="connsiteX3" fmla="*/ 307983 w 538577"/>
                          <a:gd name="connsiteY3" fmla="*/ 111453 h 505949"/>
                          <a:gd name="connsiteX4" fmla="*/ 374649 w 538577"/>
                          <a:gd name="connsiteY4" fmla="*/ 101928 h 505949"/>
                          <a:gd name="connsiteX5" fmla="*/ 488960 w 538577"/>
                          <a:gd name="connsiteY5" fmla="*/ 59861 h 505949"/>
                          <a:gd name="connsiteX6" fmla="*/ 279406 w 538577"/>
                          <a:gd name="connsiteY6" fmla="*/ 23350 h 505949"/>
                          <a:gd name="connsiteX7" fmla="*/ 216701 w 538577"/>
                          <a:gd name="connsiteY7" fmla="*/ 178133 h 505949"/>
                          <a:gd name="connsiteX8" fmla="*/ 80965 w 538577"/>
                          <a:gd name="connsiteY8" fmla="*/ 94788 h 505949"/>
                          <a:gd name="connsiteX9" fmla="*/ 69854 w 538577"/>
                          <a:gd name="connsiteY9" fmla="*/ 505949 h 505949"/>
                          <a:gd name="connsiteX10" fmla="*/ 53187 w 538577"/>
                          <a:gd name="connsiteY10" fmla="*/ 502774 h 505949"/>
                          <a:gd name="connsiteX11" fmla="*/ 58740 w 538577"/>
                          <a:gd name="connsiteY11" fmla="*/ 85263 h 505949"/>
                          <a:gd name="connsiteX12" fmla="*/ 192090 w 538577"/>
                          <a:gd name="connsiteY12" fmla="*/ 162256 h 505949"/>
                          <a:gd name="connsiteX13" fmla="*/ 269881 w 538577"/>
                          <a:gd name="connsiteY13" fmla="*/ 4298 h 505949"/>
                          <a:gd name="connsiteX14" fmla="*/ 537383 w 538577"/>
                          <a:gd name="connsiteY14" fmla="*/ 60655 h 505949"/>
                          <a:gd name="connsiteX15" fmla="*/ 391321 w 538577"/>
                          <a:gd name="connsiteY15" fmla="*/ 123359 h 505949"/>
                          <a:gd name="connsiteX16" fmla="*/ 300839 w 538577"/>
                          <a:gd name="connsiteY16" fmla="*/ 135266 h 505949"/>
                          <a:gd name="connsiteX17" fmla="*/ 170668 w 538577"/>
                          <a:gd name="connsiteY17" fmla="*/ 99550 h 505949"/>
                          <a:gd name="connsiteX18" fmla="*/ 90493 w 538577"/>
                          <a:gd name="connsiteY18" fmla="*/ 151937 h 505949"/>
                          <a:gd name="connsiteX19" fmla="*/ 42068 w 538577"/>
                          <a:gd name="connsiteY19" fmla="*/ 483724 h 505949"/>
                          <a:gd name="connsiteX20" fmla="*/ 0 w 538577"/>
                          <a:gd name="connsiteY20" fmla="*/ 483724 h 505949"/>
                          <a:gd name="connsiteX0" fmla="*/ 0 w 519721"/>
                          <a:gd name="connsiteY0" fmla="*/ 483943 h 506168"/>
                          <a:gd name="connsiteX1" fmla="*/ 77793 w 519721"/>
                          <a:gd name="connsiteY1" fmla="*/ 142631 h 506168"/>
                          <a:gd name="connsiteX2" fmla="*/ 179393 w 519721"/>
                          <a:gd name="connsiteY2" fmla="*/ 71987 h 506168"/>
                          <a:gd name="connsiteX3" fmla="*/ 307983 w 519721"/>
                          <a:gd name="connsiteY3" fmla="*/ 111672 h 506168"/>
                          <a:gd name="connsiteX4" fmla="*/ 374649 w 519721"/>
                          <a:gd name="connsiteY4" fmla="*/ 102147 h 506168"/>
                          <a:gd name="connsiteX5" fmla="*/ 488960 w 519721"/>
                          <a:gd name="connsiteY5" fmla="*/ 60080 h 506168"/>
                          <a:gd name="connsiteX6" fmla="*/ 279406 w 519721"/>
                          <a:gd name="connsiteY6" fmla="*/ 23569 h 506168"/>
                          <a:gd name="connsiteX7" fmla="*/ 216701 w 519721"/>
                          <a:gd name="connsiteY7" fmla="*/ 178352 h 506168"/>
                          <a:gd name="connsiteX8" fmla="*/ 80965 w 519721"/>
                          <a:gd name="connsiteY8" fmla="*/ 95007 h 506168"/>
                          <a:gd name="connsiteX9" fmla="*/ 69854 w 519721"/>
                          <a:gd name="connsiteY9" fmla="*/ 506168 h 506168"/>
                          <a:gd name="connsiteX10" fmla="*/ 53187 w 519721"/>
                          <a:gd name="connsiteY10" fmla="*/ 502993 h 506168"/>
                          <a:gd name="connsiteX11" fmla="*/ 58740 w 519721"/>
                          <a:gd name="connsiteY11" fmla="*/ 85482 h 506168"/>
                          <a:gd name="connsiteX12" fmla="*/ 192090 w 519721"/>
                          <a:gd name="connsiteY12" fmla="*/ 162475 h 506168"/>
                          <a:gd name="connsiteX13" fmla="*/ 269881 w 519721"/>
                          <a:gd name="connsiteY13" fmla="*/ 4517 h 506168"/>
                          <a:gd name="connsiteX14" fmla="*/ 518333 w 519721"/>
                          <a:gd name="connsiteY14" fmla="*/ 58492 h 506168"/>
                          <a:gd name="connsiteX15" fmla="*/ 391321 w 519721"/>
                          <a:gd name="connsiteY15" fmla="*/ 123578 h 506168"/>
                          <a:gd name="connsiteX16" fmla="*/ 300839 w 519721"/>
                          <a:gd name="connsiteY16" fmla="*/ 135485 h 506168"/>
                          <a:gd name="connsiteX17" fmla="*/ 170668 w 519721"/>
                          <a:gd name="connsiteY17" fmla="*/ 99769 h 506168"/>
                          <a:gd name="connsiteX18" fmla="*/ 90493 w 519721"/>
                          <a:gd name="connsiteY18" fmla="*/ 152156 h 506168"/>
                          <a:gd name="connsiteX19" fmla="*/ 42068 w 519721"/>
                          <a:gd name="connsiteY19" fmla="*/ 483943 h 506168"/>
                          <a:gd name="connsiteX20" fmla="*/ 0 w 519721"/>
                          <a:gd name="connsiteY20" fmla="*/ 483943 h 506168"/>
                          <a:gd name="connsiteX0" fmla="*/ 0 w 518403"/>
                          <a:gd name="connsiteY0" fmla="*/ 483943 h 506168"/>
                          <a:gd name="connsiteX1" fmla="*/ 77793 w 518403"/>
                          <a:gd name="connsiteY1" fmla="*/ 142631 h 506168"/>
                          <a:gd name="connsiteX2" fmla="*/ 179393 w 518403"/>
                          <a:gd name="connsiteY2" fmla="*/ 71987 h 506168"/>
                          <a:gd name="connsiteX3" fmla="*/ 307983 w 518403"/>
                          <a:gd name="connsiteY3" fmla="*/ 111672 h 506168"/>
                          <a:gd name="connsiteX4" fmla="*/ 374649 w 518403"/>
                          <a:gd name="connsiteY4" fmla="*/ 102147 h 506168"/>
                          <a:gd name="connsiteX5" fmla="*/ 488960 w 518403"/>
                          <a:gd name="connsiteY5" fmla="*/ 60080 h 506168"/>
                          <a:gd name="connsiteX6" fmla="*/ 279406 w 518403"/>
                          <a:gd name="connsiteY6" fmla="*/ 23569 h 506168"/>
                          <a:gd name="connsiteX7" fmla="*/ 216701 w 518403"/>
                          <a:gd name="connsiteY7" fmla="*/ 178352 h 506168"/>
                          <a:gd name="connsiteX8" fmla="*/ 80965 w 518403"/>
                          <a:gd name="connsiteY8" fmla="*/ 95007 h 506168"/>
                          <a:gd name="connsiteX9" fmla="*/ 69854 w 518403"/>
                          <a:gd name="connsiteY9" fmla="*/ 506168 h 506168"/>
                          <a:gd name="connsiteX10" fmla="*/ 53187 w 518403"/>
                          <a:gd name="connsiteY10" fmla="*/ 502993 h 506168"/>
                          <a:gd name="connsiteX11" fmla="*/ 58740 w 518403"/>
                          <a:gd name="connsiteY11" fmla="*/ 85482 h 506168"/>
                          <a:gd name="connsiteX12" fmla="*/ 192090 w 518403"/>
                          <a:gd name="connsiteY12" fmla="*/ 162475 h 506168"/>
                          <a:gd name="connsiteX13" fmla="*/ 269881 w 518403"/>
                          <a:gd name="connsiteY13" fmla="*/ 4517 h 506168"/>
                          <a:gd name="connsiteX14" fmla="*/ 518333 w 518403"/>
                          <a:gd name="connsiteY14" fmla="*/ 58492 h 506168"/>
                          <a:gd name="connsiteX15" fmla="*/ 391321 w 518403"/>
                          <a:gd name="connsiteY15" fmla="*/ 123578 h 506168"/>
                          <a:gd name="connsiteX16" fmla="*/ 300839 w 518403"/>
                          <a:gd name="connsiteY16" fmla="*/ 135485 h 506168"/>
                          <a:gd name="connsiteX17" fmla="*/ 170668 w 518403"/>
                          <a:gd name="connsiteY17" fmla="*/ 99769 h 506168"/>
                          <a:gd name="connsiteX18" fmla="*/ 90493 w 518403"/>
                          <a:gd name="connsiteY18" fmla="*/ 152156 h 506168"/>
                          <a:gd name="connsiteX19" fmla="*/ 42068 w 518403"/>
                          <a:gd name="connsiteY19" fmla="*/ 483943 h 506168"/>
                          <a:gd name="connsiteX20" fmla="*/ 0 w 518403"/>
                          <a:gd name="connsiteY20" fmla="*/ 483943 h 506168"/>
                          <a:gd name="connsiteX0" fmla="*/ 0 w 518403"/>
                          <a:gd name="connsiteY0" fmla="*/ 483943 h 506168"/>
                          <a:gd name="connsiteX1" fmla="*/ 77793 w 518403"/>
                          <a:gd name="connsiteY1" fmla="*/ 142631 h 506168"/>
                          <a:gd name="connsiteX2" fmla="*/ 179393 w 518403"/>
                          <a:gd name="connsiteY2" fmla="*/ 71987 h 506168"/>
                          <a:gd name="connsiteX3" fmla="*/ 307983 w 518403"/>
                          <a:gd name="connsiteY3" fmla="*/ 111672 h 506168"/>
                          <a:gd name="connsiteX4" fmla="*/ 374649 w 518403"/>
                          <a:gd name="connsiteY4" fmla="*/ 102147 h 506168"/>
                          <a:gd name="connsiteX5" fmla="*/ 488960 w 518403"/>
                          <a:gd name="connsiteY5" fmla="*/ 60080 h 506168"/>
                          <a:gd name="connsiteX6" fmla="*/ 279406 w 518403"/>
                          <a:gd name="connsiteY6" fmla="*/ 23569 h 506168"/>
                          <a:gd name="connsiteX7" fmla="*/ 216701 w 518403"/>
                          <a:gd name="connsiteY7" fmla="*/ 178352 h 506168"/>
                          <a:gd name="connsiteX8" fmla="*/ 80965 w 518403"/>
                          <a:gd name="connsiteY8" fmla="*/ 95007 h 506168"/>
                          <a:gd name="connsiteX9" fmla="*/ 69854 w 518403"/>
                          <a:gd name="connsiteY9" fmla="*/ 506168 h 506168"/>
                          <a:gd name="connsiteX10" fmla="*/ 53187 w 518403"/>
                          <a:gd name="connsiteY10" fmla="*/ 502993 h 506168"/>
                          <a:gd name="connsiteX11" fmla="*/ 58740 w 518403"/>
                          <a:gd name="connsiteY11" fmla="*/ 85482 h 506168"/>
                          <a:gd name="connsiteX12" fmla="*/ 192090 w 518403"/>
                          <a:gd name="connsiteY12" fmla="*/ 162475 h 506168"/>
                          <a:gd name="connsiteX13" fmla="*/ 269881 w 518403"/>
                          <a:gd name="connsiteY13" fmla="*/ 4517 h 506168"/>
                          <a:gd name="connsiteX14" fmla="*/ 518333 w 518403"/>
                          <a:gd name="connsiteY14" fmla="*/ 58492 h 506168"/>
                          <a:gd name="connsiteX15" fmla="*/ 391321 w 518403"/>
                          <a:gd name="connsiteY15" fmla="*/ 123578 h 506168"/>
                          <a:gd name="connsiteX16" fmla="*/ 300839 w 518403"/>
                          <a:gd name="connsiteY16" fmla="*/ 135485 h 506168"/>
                          <a:gd name="connsiteX17" fmla="*/ 170668 w 518403"/>
                          <a:gd name="connsiteY17" fmla="*/ 99769 h 506168"/>
                          <a:gd name="connsiteX18" fmla="*/ 90493 w 518403"/>
                          <a:gd name="connsiteY18" fmla="*/ 152156 h 506168"/>
                          <a:gd name="connsiteX19" fmla="*/ 42068 w 518403"/>
                          <a:gd name="connsiteY19" fmla="*/ 483943 h 506168"/>
                          <a:gd name="connsiteX20" fmla="*/ 0 w 518403"/>
                          <a:gd name="connsiteY20" fmla="*/ 483943 h 506168"/>
                          <a:gd name="connsiteX0" fmla="*/ 0 w 518403"/>
                          <a:gd name="connsiteY0" fmla="*/ 483943 h 506168"/>
                          <a:gd name="connsiteX1" fmla="*/ 77793 w 518403"/>
                          <a:gd name="connsiteY1" fmla="*/ 142631 h 506168"/>
                          <a:gd name="connsiteX2" fmla="*/ 179393 w 518403"/>
                          <a:gd name="connsiteY2" fmla="*/ 71987 h 506168"/>
                          <a:gd name="connsiteX3" fmla="*/ 307983 w 518403"/>
                          <a:gd name="connsiteY3" fmla="*/ 111672 h 506168"/>
                          <a:gd name="connsiteX4" fmla="*/ 374649 w 518403"/>
                          <a:gd name="connsiteY4" fmla="*/ 102147 h 506168"/>
                          <a:gd name="connsiteX5" fmla="*/ 488960 w 518403"/>
                          <a:gd name="connsiteY5" fmla="*/ 60080 h 506168"/>
                          <a:gd name="connsiteX6" fmla="*/ 360361 w 518403"/>
                          <a:gd name="connsiteY6" fmla="*/ 25949 h 506168"/>
                          <a:gd name="connsiteX7" fmla="*/ 279406 w 518403"/>
                          <a:gd name="connsiteY7" fmla="*/ 23569 h 506168"/>
                          <a:gd name="connsiteX8" fmla="*/ 216701 w 518403"/>
                          <a:gd name="connsiteY8" fmla="*/ 178352 h 506168"/>
                          <a:gd name="connsiteX9" fmla="*/ 80965 w 518403"/>
                          <a:gd name="connsiteY9" fmla="*/ 95007 h 506168"/>
                          <a:gd name="connsiteX10" fmla="*/ 69854 w 518403"/>
                          <a:gd name="connsiteY10" fmla="*/ 506168 h 506168"/>
                          <a:gd name="connsiteX11" fmla="*/ 53187 w 518403"/>
                          <a:gd name="connsiteY11" fmla="*/ 502993 h 506168"/>
                          <a:gd name="connsiteX12" fmla="*/ 58740 w 518403"/>
                          <a:gd name="connsiteY12" fmla="*/ 85482 h 506168"/>
                          <a:gd name="connsiteX13" fmla="*/ 192090 w 518403"/>
                          <a:gd name="connsiteY13" fmla="*/ 162475 h 506168"/>
                          <a:gd name="connsiteX14" fmla="*/ 269881 w 518403"/>
                          <a:gd name="connsiteY14" fmla="*/ 4517 h 506168"/>
                          <a:gd name="connsiteX15" fmla="*/ 518333 w 518403"/>
                          <a:gd name="connsiteY15" fmla="*/ 58492 h 506168"/>
                          <a:gd name="connsiteX16" fmla="*/ 391321 w 518403"/>
                          <a:gd name="connsiteY16" fmla="*/ 123578 h 506168"/>
                          <a:gd name="connsiteX17" fmla="*/ 300839 w 518403"/>
                          <a:gd name="connsiteY17" fmla="*/ 135485 h 506168"/>
                          <a:gd name="connsiteX18" fmla="*/ 170668 w 518403"/>
                          <a:gd name="connsiteY18" fmla="*/ 99769 h 506168"/>
                          <a:gd name="connsiteX19" fmla="*/ 90493 w 518403"/>
                          <a:gd name="connsiteY19" fmla="*/ 152156 h 506168"/>
                          <a:gd name="connsiteX20" fmla="*/ 42068 w 518403"/>
                          <a:gd name="connsiteY20" fmla="*/ 483943 h 506168"/>
                          <a:gd name="connsiteX21" fmla="*/ 0 w 518403"/>
                          <a:gd name="connsiteY21" fmla="*/ 483943 h 506168"/>
                          <a:gd name="connsiteX0" fmla="*/ 0 w 518393"/>
                          <a:gd name="connsiteY0" fmla="*/ 494421 h 516646"/>
                          <a:gd name="connsiteX1" fmla="*/ 77793 w 518393"/>
                          <a:gd name="connsiteY1" fmla="*/ 153109 h 516646"/>
                          <a:gd name="connsiteX2" fmla="*/ 179393 w 518393"/>
                          <a:gd name="connsiteY2" fmla="*/ 82465 h 516646"/>
                          <a:gd name="connsiteX3" fmla="*/ 307983 w 518393"/>
                          <a:gd name="connsiteY3" fmla="*/ 122150 h 516646"/>
                          <a:gd name="connsiteX4" fmla="*/ 374649 w 518393"/>
                          <a:gd name="connsiteY4" fmla="*/ 112625 h 516646"/>
                          <a:gd name="connsiteX5" fmla="*/ 488960 w 518393"/>
                          <a:gd name="connsiteY5" fmla="*/ 70558 h 516646"/>
                          <a:gd name="connsiteX6" fmla="*/ 360361 w 518393"/>
                          <a:gd name="connsiteY6" fmla="*/ 36427 h 516646"/>
                          <a:gd name="connsiteX7" fmla="*/ 279406 w 518393"/>
                          <a:gd name="connsiteY7" fmla="*/ 34047 h 516646"/>
                          <a:gd name="connsiteX8" fmla="*/ 216701 w 518393"/>
                          <a:gd name="connsiteY8" fmla="*/ 188830 h 516646"/>
                          <a:gd name="connsiteX9" fmla="*/ 80965 w 518393"/>
                          <a:gd name="connsiteY9" fmla="*/ 105485 h 516646"/>
                          <a:gd name="connsiteX10" fmla="*/ 69854 w 518393"/>
                          <a:gd name="connsiteY10" fmla="*/ 516646 h 516646"/>
                          <a:gd name="connsiteX11" fmla="*/ 53187 w 518393"/>
                          <a:gd name="connsiteY11" fmla="*/ 513471 h 516646"/>
                          <a:gd name="connsiteX12" fmla="*/ 58740 w 518393"/>
                          <a:gd name="connsiteY12" fmla="*/ 95960 h 516646"/>
                          <a:gd name="connsiteX13" fmla="*/ 192090 w 518393"/>
                          <a:gd name="connsiteY13" fmla="*/ 172953 h 516646"/>
                          <a:gd name="connsiteX14" fmla="*/ 269881 w 518393"/>
                          <a:gd name="connsiteY14" fmla="*/ 14995 h 516646"/>
                          <a:gd name="connsiteX15" fmla="*/ 367505 w 518393"/>
                          <a:gd name="connsiteY15" fmla="*/ 12614 h 516646"/>
                          <a:gd name="connsiteX16" fmla="*/ 518333 w 518393"/>
                          <a:gd name="connsiteY16" fmla="*/ 68970 h 516646"/>
                          <a:gd name="connsiteX17" fmla="*/ 391321 w 518393"/>
                          <a:gd name="connsiteY17" fmla="*/ 134056 h 516646"/>
                          <a:gd name="connsiteX18" fmla="*/ 300839 w 518393"/>
                          <a:gd name="connsiteY18" fmla="*/ 145963 h 516646"/>
                          <a:gd name="connsiteX19" fmla="*/ 170668 w 518393"/>
                          <a:gd name="connsiteY19" fmla="*/ 110247 h 516646"/>
                          <a:gd name="connsiteX20" fmla="*/ 90493 w 518393"/>
                          <a:gd name="connsiteY20" fmla="*/ 162634 h 516646"/>
                          <a:gd name="connsiteX21" fmla="*/ 42068 w 518393"/>
                          <a:gd name="connsiteY21" fmla="*/ 494421 h 516646"/>
                          <a:gd name="connsiteX22" fmla="*/ 0 w 518393"/>
                          <a:gd name="connsiteY22" fmla="*/ 494421 h 516646"/>
                          <a:gd name="connsiteX0" fmla="*/ 0 w 518393"/>
                          <a:gd name="connsiteY0" fmla="*/ 494421 h 516646"/>
                          <a:gd name="connsiteX1" fmla="*/ 77793 w 518393"/>
                          <a:gd name="connsiteY1" fmla="*/ 153109 h 516646"/>
                          <a:gd name="connsiteX2" fmla="*/ 179393 w 518393"/>
                          <a:gd name="connsiteY2" fmla="*/ 82465 h 516646"/>
                          <a:gd name="connsiteX3" fmla="*/ 307983 w 518393"/>
                          <a:gd name="connsiteY3" fmla="*/ 122150 h 516646"/>
                          <a:gd name="connsiteX4" fmla="*/ 374649 w 518393"/>
                          <a:gd name="connsiteY4" fmla="*/ 112625 h 516646"/>
                          <a:gd name="connsiteX5" fmla="*/ 488960 w 518393"/>
                          <a:gd name="connsiteY5" fmla="*/ 70558 h 516646"/>
                          <a:gd name="connsiteX6" fmla="*/ 386558 w 518393"/>
                          <a:gd name="connsiteY6" fmla="*/ 36427 h 516646"/>
                          <a:gd name="connsiteX7" fmla="*/ 279406 w 518393"/>
                          <a:gd name="connsiteY7" fmla="*/ 34047 h 516646"/>
                          <a:gd name="connsiteX8" fmla="*/ 216701 w 518393"/>
                          <a:gd name="connsiteY8" fmla="*/ 188830 h 516646"/>
                          <a:gd name="connsiteX9" fmla="*/ 80965 w 518393"/>
                          <a:gd name="connsiteY9" fmla="*/ 105485 h 516646"/>
                          <a:gd name="connsiteX10" fmla="*/ 69854 w 518393"/>
                          <a:gd name="connsiteY10" fmla="*/ 516646 h 516646"/>
                          <a:gd name="connsiteX11" fmla="*/ 53187 w 518393"/>
                          <a:gd name="connsiteY11" fmla="*/ 513471 h 516646"/>
                          <a:gd name="connsiteX12" fmla="*/ 58740 w 518393"/>
                          <a:gd name="connsiteY12" fmla="*/ 95960 h 516646"/>
                          <a:gd name="connsiteX13" fmla="*/ 192090 w 518393"/>
                          <a:gd name="connsiteY13" fmla="*/ 172953 h 516646"/>
                          <a:gd name="connsiteX14" fmla="*/ 269881 w 518393"/>
                          <a:gd name="connsiteY14" fmla="*/ 14995 h 516646"/>
                          <a:gd name="connsiteX15" fmla="*/ 367505 w 518393"/>
                          <a:gd name="connsiteY15" fmla="*/ 12614 h 516646"/>
                          <a:gd name="connsiteX16" fmla="*/ 518333 w 518393"/>
                          <a:gd name="connsiteY16" fmla="*/ 68970 h 516646"/>
                          <a:gd name="connsiteX17" fmla="*/ 391321 w 518393"/>
                          <a:gd name="connsiteY17" fmla="*/ 134056 h 516646"/>
                          <a:gd name="connsiteX18" fmla="*/ 300839 w 518393"/>
                          <a:gd name="connsiteY18" fmla="*/ 145963 h 516646"/>
                          <a:gd name="connsiteX19" fmla="*/ 170668 w 518393"/>
                          <a:gd name="connsiteY19" fmla="*/ 110247 h 516646"/>
                          <a:gd name="connsiteX20" fmla="*/ 90493 w 518393"/>
                          <a:gd name="connsiteY20" fmla="*/ 162634 h 516646"/>
                          <a:gd name="connsiteX21" fmla="*/ 42068 w 518393"/>
                          <a:gd name="connsiteY21" fmla="*/ 494421 h 516646"/>
                          <a:gd name="connsiteX22" fmla="*/ 0 w 518393"/>
                          <a:gd name="connsiteY22" fmla="*/ 494421 h 516646"/>
                          <a:gd name="connsiteX0" fmla="*/ 0 w 518393"/>
                          <a:gd name="connsiteY0" fmla="*/ 527489 h 549714"/>
                          <a:gd name="connsiteX1" fmla="*/ 77793 w 518393"/>
                          <a:gd name="connsiteY1" fmla="*/ 186177 h 549714"/>
                          <a:gd name="connsiteX2" fmla="*/ 179393 w 518393"/>
                          <a:gd name="connsiteY2" fmla="*/ 115533 h 549714"/>
                          <a:gd name="connsiteX3" fmla="*/ 307983 w 518393"/>
                          <a:gd name="connsiteY3" fmla="*/ 155218 h 549714"/>
                          <a:gd name="connsiteX4" fmla="*/ 386558 w 518393"/>
                          <a:gd name="connsiteY4" fmla="*/ 435 h 549714"/>
                          <a:gd name="connsiteX5" fmla="*/ 488960 w 518393"/>
                          <a:gd name="connsiteY5" fmla="*/ 103626 h 549714"/>
                          <a:gd name="connsiteX6" fmla="*/ 386558 w 518393"/>
                          <a:gd name="connsiteY6" fmla="*/ 69495 h 549714"/>
                          <a:gd name="connsiteX7" fmla="*/ 279406 w 518393"/>
                          <a:gd name="connsiteY7" fmla="*/ 67115 h 549714"/>
                          <a:gd name="connsiteX8" fmla="*/ 216701 w 518393"/>
                          <a:gd name="connsiteY8" fmla="*/ 221898 h 549714"/>
                          <a:gd name="connsiteX9" fmla="*/ 80965 w 518393"/>
                          <a:gd name="connsiteY9" fmla="*/ 138553 h 549714"/>
                          <a:gd name="connsiteX10" fmla="*/ 69854 w 518393"/>
                          <a:gd name="connsiteY10" fmla="*/ 549714 h 549714"/>
                          <a:gd name="connsiteX11" fmla="*/ 53187 w 518393"/>
                          <a:gd name="connsiteY11" fmla="*/ 546539 h 549714"/>
                          <a:gd name="connsiteX12" fmla="*/ 58740 w 518393"/>
                          <a:gd name="connsiteY12" fmla="*/ 129028 h 549714"/>
                          <a:gd name="connsiteX13" fmla="*/ 192090 w 518393"/>
                          <a:gd name="connsiteY13" fmla="*/ 206021 h 549714"/>
                          <a:gd name="connsiteX14" fmla="*/ 269881 w 518393"/>
                          <a:gd name="connsiteY14" fmla="*/ 48063 h 549714"/>
                          <a:gd name="connsiteX15" fmla="*/ 367505 w 518393"/>
                          <a:gd name="connsiteY15" fmla="*/ 45682 h 549714"/>
                          <a:gd name="connsiteX16" fmla="*/ 518333 w 518393"/>
                          <a:gd name="connsiteY16" fmla="*/ 102038 h 549714"/>
                          <a:gd name="connsiteX17" fmla="*/ 391321 w 518393"/>
                          <a:gd name="connsiteY17" fmla="*/ 167124 h 549714"/>
                          <a:gd name="connsiteX18" fmla="*/ 300839 w 518393"/>
                          <a:gd name="connsiteY18" fmla="*/ 179031 h 549714"/>
                          <a:gd name="connsiteX19" fmla="*/ 170668 w 518393"/>
                          <a:gd name="connsiteY19" fmla="*/ 143315 h 549714"/>
                          <a:gd name="connsiteX20" fmla="*/ 90493 w 518393"/>
                          <a:gd name="connsiteY20" fmla="*/ 195702 h 549714"/>
                          <a:gd name="connsiteX21" fmla="*/ 42068 w 518393"/>
                          <a:gd name="connsiteY21" fmla="*/ 527489 h 549714"/>
                          <a:gd name="connsiteX22" fmla="*/ 0 w 518393"/>
                          <a:gd name="connsiteY22" fmla="*/ 527489 h 549714"/>
                          <a:gd name="connsiteX0" fmla="*/ 0 w 518396"/>
                          <a:gd name="connsiteY0" fmla="*/ 527489 h 549714"/>
                          <a:gd name="connsiteX1" fmla="*/ 77793 w 518396"/>
                          <a:gd name="connsiteY1" fmla="*/ 186177 h 549714"/>
                          <a:gd name="connsiteX2" fmla="*/ 179393 w 518396"/>
                          <a:gd name="connsiteY2" fmla="*/ 115533 h 549714"/>
                          <a:gd name="connsiteX3" fmla="*/ 307983 w 518396"/>
                          <a:gd name="connsiteY3" fmla="*/ 155218 h 549714"/>
                          <a:gd name="connsiteX4" fmla="*/ 386558 w 518396"/>
                          <a:gd name="connsiteY4" fmla="*/ 435 h 549714"/>
                          <a:gd name="connsiteX5" fmla="*/ 488960 w 518396"/>
                          <a:gd name="connsiteY5" fmla="*/ 103626 h 549714"/>
                          <a:gd name="connsiteX6" fmla="*/ 386558 w 518396"/>
                          <a:gd name="connsiteY6" fmla="*/ 69495 h 549714"/>
                          <a:gd name="connsiteX7" fmla="*/ 279406 w 518396"/>
                          <a:gd name="connsiteY7" fmla="*/ 67115 h 549714"/>
                          <a:gd name="connsiteX8" fmla="*/ 216701 w 518396"/>
                          <a:gd name="connsiteY8" fmla="*/ 221898 h 549714"/>
                          <a:gd name="connsiteX9" fmla="*/ 80965 w 518396"/>
                          <a:gd name="connsiteY9" fmla="*/ 138553 h 549714"/>
                          <a:gd name="connsiteX10" fmla="*/ 69854 w 518396"/>
                          <a:gd name="connsiteY10" fmla="*/ 549714 h 549714"/>
                          <a:gd name="connsiteX11" fmla="*/ 53187 w 518396"/>
                          <a:gd name="connsiteY11" fmla="*/ 546539 h 549714"/>
                          <a:gd name="connsiteX12" fmla="*/ 58740 w 518396"/>
                          <a:gd name="connsiteY12" fmla="*/ 129028 h 549714"/>
                          <a:gd name="connsiteX13" fmla="*/ 192090 w 518396"/>
                          <a:gd name="connsiteY13" fmla="*/ 206021 h 549714"/>
                          <a:gd name="connsiteX14" fmla="*/ 269881 w 518396"/>
                          <a:gd name="connsiteY14" fmla="*/ 48063 h 549714"/>
                          <a:gd name="connsiteX15" fmla="*/ 367505 w 518396"/>
                          <a:gd name="connsiteY15" fmla="*/ 45682 h 549714"/>
                          <a:gd name="connsiteX16" fmla="*/ 518333 w 518396"/>
                          <a:gd name="connsiteY16" fmla="*/ 102038 h 549714"/>
                          <a:gd name="connsiteX17" fmla="*/ 396087 w 518396"/>
                          <a:gd name="connsiteY17" fmla="*/ 36155 h 549714"/>
                          <a:gd name="connsiteX18" fmla="*/ 300839 w 518396"/>
                          <a:gd name="connsiteY18" fmla="*/ 179031 h 549714"/>
                          <a:gd name="connsiteX19" fmla="*/ 170668 w 518396"/>
                          <a:gd name="connsiteY19" fmla="*/ 143315 h 549714"/>
                          <a:gd name="connsiteX20" fmla="*/ 90493 w 518396"/>
                          <a:gd name="connsiteY20" fmla="*/ 195702 h 549714"/>
                          <a:gd name="connsiteX21" fmla="*/ 42068 w 518396"/>
                          <a:gd name="connsiteY21" fmla="*/ 527489 h 549714"/>
                          <a:gd name="connsiteX22" fmla="*/ 0 w 518396"/>
                          <a:gd name="connsiteY22" fmla="*/ 527489 h 549714"/>
                          <a:gd name="connsiteX0" fmla="*/ 0 w 518396"/>
                          <a:gd name="connsiteY0" fmla="*/ 527489 h 549714"/>
                          <a:gd name="connsiteX1" fmla="*/ 77793 w 518396"/>
                          <a:gd name="connsiteY1" fmla="*/ 186177 h 549714"/>
                          <a:gd name="connsiteX2" fmla="*/ 179393 w 518396"/>
                          <a:gd name="connsiteY2" fmla="*/ 115533 h 549714"/>
                          <a:gd name="connsiteX3" fmla="*/ 307983 w 518396"/>
                          <a:gd name="connsiteY3" fmla="*/ 155218 h 549714"/>
                          <a:gd name="connsiteX4" fmla="*/ 386558 w 518396"/>
                          <a:gd name="connsiteY4" fmla="*/ 435 h 549714"/>
                          <a:gd name="connsiteX5" fmla="*/ 488960 w 518396"/>
                          <a:gd name="connsiteY5" fmla="*/ 103626 h 549714"/>
                          <a:gd name="connsiteX6" fmla="*/ 386558 w 518396"/>
                          <a:gd name="connsiteY6" fmla="*/ 69495 h 549714"/>
                          <a:gd name="connsiteX7" fmla="*/ 279406 w 518396"/>
                          <a:gd name="connsiteY7" fmla="*/ 67115 h 549714"/>
                          <a:gd name="connsiteX8" fmla="*/ 216701 w 518396"/>
                          <a:gd name="connsiteY8" fmla="*/ 221898 h 549714"/>
                          <a:gd name="connsiteX9" fmla="*/ 80965 w 518396"/>
                          <a:gd name="connsiteY9" fmla="*/ 138553 h 549714"/>
                          <a:gd name="connsiteX10" fmla="*/ 69854 w 518396"/>
                          <a:gd name="connsiteY10" fmla="*/ 549714 h 549714"/>
                          <a:gd name="connsiteX11" fmla="*/ 53187 w 518396"/>
                          <a:gd name="connsiteY11" fmla="*/ 546539 h 549714"/>
                          <a:gd name="connsiteX12" fmla="*/ 58740 w 518396"/>
                          <a:gd name="connsiteY12" fmla="*/ 129028 h 549714"/>
                          <a:gd name="connsiteX13" fmla="*/ 192090 w 518396"/>
                          <a:gd name="connsiteY13" fmla="*/ 206021 h 549714"/>
                          <a:gd name="connsiteX14" fmla="*/ 269881 w 518396"/>
                          <a:gd name="connsiteY14" fmla="*/ 48063 h 549714"/>
                          <a:gd name="connsiteX15" fmla="*/ 403223 w 518396"/>
                          <a:gd name="connsiteY15" fmla="*/ 145694 h 549714"/>
                          <a:gd name="connsiteX16" fmla="*/ 518333 w 518396"/>
                          <a:gd name="connsiteY16" fmla="*/ 102038 h 549714"/>
                          <a:gd name="connsiteX17" fmla="*/ 396087 w 518396"/>
                          <a:gd name="connsiteY17" fmla="*/ 36155 h 549714"/>
                          <a:gd name="connsiteX18" fmla="*/ 300839 w 518396"/>
                          <a:gd name="connsiteY18" fmla="*/ 179031 h 549714"/>
                          <a:gd name="connsiteX19" fmla="*/ 170668 w 518396"/>
                          <a:gd name="connsiteY19" fmla="*/ 143315 h 549714"/>
                          <a:gd name="connsiteX20" fmla="*/ 90493 w 518396"/>
                          <a:gd name="connsiteY20" fmla="*/ 195702 h 549714"/>
                          <a:gd name="connsiteX21" fmla="*/ 42068 w 518396"/>
                          <a:gd name="connsiteY21" fmla="*/ 527489 h 549714"/>
                          <a:gd name="connsiteX22" fmla="*/ 0 w 518396"/>
                          <a:gd name="connsiteY22" fmla="*/ 527489 h 549714"/>
                          <a:gd name="connsiteX0" fmla="*/ 0 w 518396"/>
                          <a:gd name="connsiteY0" fmla="*/ 527521 h 549746"/>
                          <a:gd name="connsiteX1" fmla="*/ 77793 w 518396"/>
                          <a:gd name="connsiteY1" fmla="*/ 186209 h 549746"/>
                          <a:gd name="connsiteX2" fmla="*/ 179393 w 518396"/>
                          <a:gd name="connsiteY2" fmla="*/ 115565 h 549746"/>
                          <a:gd name="connsiteX3" fmla="*/ 307983 w 518396"/>
                          <a:gd name="connsiteY3" fmla="*/ 155250 h 549746"/>
                          <a:gd name="connsiteX4" fmla="*/ 386558 w 518396"/>
                          <a:gd name="connsiteY4" fmla="*/ 467 h 549746"/>
                          <a:gd name="connsiteX5" fmla="*/ 488960 w 518396"/>
                          <a:gd name="connsiteY5" fmla="*/ 103658 h 549746"/>
                          <a:gd name="connsiteX6" fmla="*/ 403226 w 518396"/>
                          <a:gd name="connsiteY6" fmla="*/ 112390 h 549746"/>
                          <a:gd name="connsiteX7" fmla="*/ 279406 w 518396"/>
                          <a:gd name="connsiteY7" fmla="*/ 67147 h 549746"/>
                          <a:gd name="connsiteX8" fmla="*/ 216701 w 518396"/>
                          <a:gd name="connsiteY8" fmla="*/ 221930 h 549746"/>
                          <a:gd name="connsiteX9" fmla="*/ 80965 w 518396"/>
                          <a:gd name="connsiteY9" fmla="*/ 138585 h 549746"/>
                          <a:gd name="connsiteX10" fmla="*/ 69854 w 518396"/>
                          <a:gd name="connsiteY10" fmla="*/ 549746 h 549746"/>
                          <a:gd name="connsiteX11" fmla="*/ 53187 w 518396"/>
                          <a:gd name="connsiteY11" fmla="*/ 546571 h 549746"/>
                          <a:gd name="connsiteX12" fmla="*/ 58740 w 518396"/>
                          <a:gd name="connsiteY12" fmla="*/ 129060 h 549746"/>
                          <a:gd name="connsiteX13" fmla="*/ 192090 w 518396"/>
                          <a:gd name="connsiteY13" fmla="*/ 206053 h 549746"/>
                          <a:gd name="connsiteX14" fmla="*/ 269881 w 518396"/>
                          <a:gd name="connsiteY14" fmla="*/ 48095 h 549746"/>
                          <a:gd name="connsiteX15" fmla="*/ 403223 w 518396"/>
                          <a:gd name="connsiteY15" fmla="*/ 145726 h 549746"/>
                          <a:gd name="connsiteX16" fmla="*/ 518333 w 518396"/>
                          <a:gd name="connsiteY16" fmla="*/ 102070 h 549746"/>
                          <a:gd name="connsiteX17" fmla="*/ 396087 w 518396"/>
                          <a:gd name="connsiteY17" fmla="*/ 36187 h 549746"/>
                          <a:gd name="connsiteX18" fmla="*/ 300839 w 518396"/>
                          <a:gd name="connsiteY18" fmla="*/ 179063 h 549746"/>
                          <a:gd name="connsiteX19" fmla="*/ 170668 w 518396"/>
                          <a:gd name="connsiteY19" fmla="*/ 143347 h 549746"/>
                          <a:gd name="connsiteX20" fmla="*/ 90493 w 518396"/>
                          <a:gd name="connsiteY20" fmla="*/ 195734 h 549746"/>
                          <a:gd name="connsiteX21" fmla="*/ 42068 w 518396"/>
                          <a:gd name="connsiteY21" fmla="*/ 527521 h 549746"/>
                          <a:gd name="connsiteX22" fmla="*/ 0 w 518396"/>
                          <a:gd name="connsiteY22" fmla="*/ 527521 h 549746"/>
                          <a:gd name="connsiteX0" fmla="*/ 0 w 518396"/>
                          <a:gd name="connsiteY0" fmla="*/ 527521 h 549746"/>
                          <a:gd name="connsiteX1" fmla="*/ 77793 w 518396"/>
                          <a:gd name="connsiteY1" fmla="*/ 186209 h 549746"/>
                          <a:gd name="connsiteX2" fmla="*/ 179393 w 518396"/>
                          <a:gd name="connsiteY2" fmla="*/ 115565 h 549746"/>
                          <a:gd name="connsiteX3" fmla="*/ 307983 w 518396"/>
                          <a:gd name="connsiteY3" fmla="*/ 155250 h 549746"/>
                          <a:gd name="connsiteX4" fmla="*/ 386558 w 518396"/>
                          <a:gd name="connsiteY4" fmla="*/ 467 h 549746"/>
                          <a:gd name="connsiteX5" fmla="*/ 488960 w 518396"/>
                          <a:gd name="connsiteY5" fmla="*/ 103658 h 549746"/>
                          <a:gd name="connsiteX6" fmla="*/ 403226 w 518396"/>
                          <a:gd name="connsiteY6" fmla="*/ 112390 h 549746"/>
                          <a:gd name="connsiteX7" fmla="*/ 279406 w 518396"/>
                          <a:gd name="connsiteY7" fmla="*/ 67147 h 549746"/>
                          <a:gd name="connsiteX8" fmla="*/ 216701 w 518396"/>
                          <a:gd name="connsiteY8" fmla="*/ 221930 h 549746"/>
                          <a:gd name="connsiteX9" fmla="*/ 80965 w 518396"/>
                          <a:gd name="connsiteY9" fmla="*/ 138585 h 549746"/>
                          <a:gd name="connsiteX10" fmla="*/ 69854 w 518396"/>
                          <a:gd name="connsiteY10" fmla="*/ 549746 h 549746"/>
                          <a:gd name="connsiteX11" fmla="*/ 53187 w 518396"/>
                          <a:gd name="connsiteY11" fmla="*/ 546571 h 549746"/>
                          <a:gd name="connsiteX12" fmla="*/ 58740 w 518396"/>
                          <a:gd name="connsiteY12" fmla="*/ 129060 h 549746"/>
                          <a:gd name="connsiteX13" fmla="*/ 192090 w 518396"/>
                          <a:gd name="connsiteY13" fmla="*/ 206053 h 549746"/>
                          <a:gd name="connsiteX14" fmla="*/ 269881 w 518396"/>
                          <a:gd name="connsiteY14" fmla="*/ 48095 h 549746"/>
                          <a:gd name="connsiteX15" fmla="*/ 403223 w 518396"/>
                          <a:gd name="connsiteY15" fmla="*/ 174301 h 549746"/>
                          <a:gd name="connsiteX16" fmla="*/ 518333 w 518396"/>
                          <a:gd name="connsiteY16" fmla="*/ 102070 h 549746"/>
                          <a:gd name="connsiteX17" fmla="*/ 396087 w 518396"/>
                          <a:gd name="connsiteY17" fmla="*/ 36187 h 549746"/>
                          <a:gd name="connsiteX18" fmla="*/ 300839 w 518396"/>
                          <a:gd name="connsiteY18" fmla="*/ 179063 h 549746"/>
                          <a:gd name="connsiteX19" fmla="*/ 170668 w 518396"/>
                          <a:gd name="connsiteY19" fmla="*/ 143347 h 549746"/>
                          <a:gd name="connsiteX20" fmla="*/ 90493 w 518396"/>
                          <a:gd name="connsiteY20" fmla="*/ 195734 h 549746"/>
                          <a:gd name="connsiteX21" fmla="*/ 42068 w 518396"/>
                          <a:gd name="connsiteY21" fmla="*/ 527521 h 549746"/>
                          <a:gd name="connsiteX22" fmla="*/ 0 w 518396"/>
                          <a:gd name="connsiteY22" fmla="*/ 527521 h 549746"/>
                          <a:gd name="connsiteX0" fmla="*/ 0 w 518396"/>
                          <a:gd name="connsiteY0" fmla="*/ 527540 h 549765"/>
                          <a:gd name="connsiteX1" fmla="*/ 77793 w 518396"/>
                          <a:gd name="connsiteY1" fmla="*/ 186228 h 549765"/>
                          <a:gd name="connsiteX2" fmla="*/ 179393 w 518396"/>
                          <a:gd name="connsiteY2" fmla="*/ 115584 h 549765"/>
                          <a:gd name="connsiteX3" fmla="*/ 307983 w 518396"/>
                          <a:gd name="connsiteY3" fmla="*/ 155269 h 549765"/>
                          <a:gd name="connsiteX4" fmla="*/ 386558 w 518396"/>
                          <a:gd name="connsiteY4" fmla="*/ 486 h 549765"/>
                          <a:gd name="connsiteX5" fmla="*/ 488960 w 518396"/>
                          <a:gd name="connsiteY5" fmla="*/ 103677 h 549765"/>
                          <a:gd name="connsiteX6" fmla="*/ 403226 w 518396"/>
                          <a:gd name="connsiteY6" fmla="*/ 136222 h 549765"/>
                          <a:gd name="connsiteX7" fmla="*/ 279406 w 518396"/>
                          <a:gd name="connsiteY7" fmla="*/ 67166 h 549765"/>
                          <a:gd name="connsiteX8" fmla="*/ 216701 w 518396"/>
                          <a:gd name="connsiteY8" fmla="*/ 221949 h 549765"/>
                          <a:gd name="connsiteX9" fmla="*/ 80965 w 518396"/>
                          <a:gd name="connsiteY9" fmla="*/ 138604 h 549765"/>
                          <a:gd name="connsiteX10" fmla="*/ 69854 w 518396"/>
                          <a:gd name="connsiteY10" fmla="*/ 549765 h 549765"/>
                          <a:gd name="connsiteX11" fmla="*/ 53187 w 518396"/>
                          <a:gd name="connsiteY11" fmla="*/ 546590 h 549765"/>
                          <a:gd name="connsiteX12" fmla="*/ 58740 w 518396"/>
                          <a:gd name="connsiteY12" fmla="*/ 129079 h 549765"/>
                          <a:gd name="connsiteX13" fmla="*/ 192090 w 518396"/>
                          <a:gd name="connsiteY13" fmla="*/ 206072 h 549765"/>
                          <a:gd name="connsiteX14" fmla="*/ 269881 w 518396"/>
                          <a:gd name="connsiteY14" fmla="*/ 48114 h 549765"/>
                          <a:gd name="connsiteX15" fmla="*/ 403223 w 518396"/>
                          <a:gd name="connsiteY15" fmla="*/ 174320 h 549765"/>
                          <a:gd name="connsiteX16" fmla="*/ 518333 w 518396"/>
                          <a:gd name="connsiteY16" fmla="*/ 102089 h 549765"/>
                          <a:gd name="connsiteX17" fmla="*/ 396087 w 518396"/>
                          <a:gd name="connsiteY17" fmla="*/ 36206 h 549765"/>
                          <a:gd name="connsiteX18" fmla="*/ 300839 w 518396"/>
                          <a:gd name="connsiteY18" fmla="*/ 179082 h 549765"/>
                          <a:gd name="connsiteX19" fmla="*/ 170668 w 518396"/>
                          <a:gd name="connsiteY19" fmla="*/ 143366 h 549765"/>
                          <a:gd name="connsiteX20" fmla="*/ 90493 w 518396"/>
                          <a:gd name="connsiteY20" fmla="*/ 195753 h 549765"/>
                          <a:gd name="connsiteX21" fmla="*/ 42068 w 518396"/>
                          <a:gd name="connsiteY21" fmla="*/ 527540 h 549765"/>
                          <a:gd name="connsiteX22" fmla="*/ 0 w 518396"/>
                          <a:gd name="connsiteY22" fmla="*/ 527540 h 549765"/>
                          <a:gd name="connsiteX0" fmla="*/ 0 w 518383"/>
                          <a:gd name="connsiteY0" fmla="*/ 527540 h 549765"/>
                          <a:gd name="connsiteX1" fmla="*/ 77793 w 518383"/>
                          <a:gd name="connsiteY1" fmla="*/ 186228 h 549765"/>
                          <a:gd name="connsiteX2" fmla="*/ 179393 w 518383"/>
                          <a:gd name="connsiteY2" fmla="*/ 115584 h 549765"/>
                          <a:gd name="connsiteX3" fmla="*/ 307983 w 518383"/>
                          <a:gd name="connsiteY3" fmla="*/ 155269 h 549765"/>
                          <a:gd name="connsiteX4" fmla="*/ 386558 w 518383"/>
                          <a:gd name="connsiteY4" fmla="*/ 486 h 549765"/>
                          <a:gd name="connsiteX5" fmla="*/ 488960 w 518383"/>
                          <a:gd name="connsiteY5" fmla="*/ 103677 h 549765"/>
                          <a:gd name="connsiteX6" fmla="*/ 403226 w 518383"/>
                          <a:gd name="connsiteY6" fmla="*/ 136222 h 549765"/>
                          <a:gd name="connsiteX7" fmla="*/ 279406 w 518383"/>
                          <a:gd name="connsiteY7" fmla="*/ 67166 h 549765"/>
                          <a:gd name="connsiteX8" fmla="*/ 216701 w 518383"/>
                          <a:gd name="connsiteY8" fmla="*/ 221949 h 549765"/>
                          <a:gd name="connsiteX9" fmla="*/ 80965 w 518383"/>
                          <a:gd name="connsiteY9" fmla="*/ 138604 h 549765"/>
                          <a:gd name="connsiteX10" fmla="*/ 69854 w 518383"/>
                          <a:gd name="connsiteY10" fmla="*/ 549765 h 549765"/>
                          <a:gd name="connsiteX11" fmla="*/ 53187 w 518383"/>
                          <a:gd name="connsiteY11" fmla="*/ 546590 h 549765"/>
                          <a:gd name="connsiteX12" fmla="*/ 58740 w 518383"/>
                          <a:gd name="connsiteY12" fmla="*/ 129079 h 549765"/>
                          <a:gd name="connsiteX13" fmla="*/ 192090 w 518383"/>
                          <a:gd name="connsiteY13" fmla="*/ 206072 h 549765"/>
                          <a:gd name="connsiteX14" fmla="*/ 269881 w 518383"/>
                          <a:gd name="connsiteY14" fmla="*/ 48114 h 549765"/>
                          <a:gd name="connsiteX15" fmla="*/ 403223 w 518383"/>
                          <a:gd name="connsiteY15" fmla="*/ 174320 h 549765"/>
                          <a:gd name="connsiteX16" fmla="*/ 518333 w 518383"/>
                          <a:gd name="connsiteY16" fmla="*/ 102089 h 549765"/>
                          <a:gd name="connsiteX17" fmla="*/ 372277 w 518383"/>
                          <a:gd name="connsiteY17" fmla="*/ 81450 h 549765"/>
                          <a:gd name="connsiteX18" fmla="*/ 300839 w 518383"/>
                          <a:gd name="connsiteY18" fmla="*/ 179082 h 549765"/>
                          <a:gd name="connsiteX19" fmla="*/ 170668 w 518383"/>
                          <a:gd name="connsiteY19" fmla="*/ 143366 h 549765"/>
                          <a:gd name="connsiteX20" fmla="*/ 90493 w 518383"/>
                          <a:gd name="connsiteY20" fmla="*/ 195753 h 549765"/>
                          <a:gd name="connsiteX21" fmla="*/ 42068 w 518383"/>
                          <a:gd name="connsiteY21" fmla="*/ 527540 h 549765"/>
                          <a:gd name="connsiteX22" fmla="*/ 0 w 518383"/>
                          <a:gd name="connsiteY22" fmla="*/ 527540 h 549765"/>
                          <a:gd name="connsiteX0" fmla="*/ 0 w 518383"/>
                          <a:gd name="connsiteY0" fmla="*/ 482730 h 504955"/>
                          <a:gd name="connsiteX1" fmla="*/ 77793 w 518383"/>
                          <a:gd name="connsiteY1" fmla="*/ 141418 h 504955"/>
                          <a:gd name="connsiteX2" fmla="*/ 179393 w 518383"/>
                          <a:gd name="connsiteY2" fmla="*/ 70774 h 504955"/>
                          <a:gd name="connsiteX3" fmla="*/ 307983 w 518383"/>
                          <a:gd name="connsiteY3" fmla="*/ 110459 h 504955"/>
                          <a:gd name="connsiteX4" fmla="*/ 348458 w 518383"/>
                          <a:gd name="connsiteY4" fmla="*/ 8063 h 504955"/>
                          <a:gd name="connsiteX5" fmla="*/ 488960 w 518383"/>
                          <a:gd name="connsiteY5" fmla="*/ 58867 h 504955"/>
                          <a:gd name="connsiteX6" fmla="*/ 403226 w 518383"/>
                          <a:gd name="connsiteY6" fmla="*/ 91412 h 504955"/>
                          <a:gd name="connsiteX7" fmla="*/ 279406 w 518383"/>
                          <a:gd name="connsiteY7" fmla="*/ 22356 h 504955"/>
                          <a:gd name="connsiteX8" fmla="*/ 216701 w 518383"/>
                          <a:gd name="connsiteY8" fmla="*/ 177139 h 504955"/>
                          <a:gd name="connsiteX9" fmla="*/ 80965 w 518383"/>
                          <a:gd name="connsiteY9" fmla="*/ 93794 h 504955"/>
                          <a:gd name="connsiteX10" fmla="*/ 69854 w 518383"/>
                          <a:gd name="connsiteY10" fmla="*/ 504955 h 504955"/>
                          <a:gd name="connsiteX11" fmla="*/ 53187 w 518383"/>
                          <a:gd name="connsiteY11" fmla="*/ 501780 h 504955"/>
                          <a:gd name="connsiteX12" fmla="*/ 58740 w 518383"/>
                          <a:gd name="connsiteY12" fmla="*/ 84269 h 504955"/>
                          <a:gd name="connsiteX13" fmla="*/ 192090 w 518383"/>
                          <a:gd name="connsiteY13" fmla="*/ 161262 h 504955"/>
                          <a:gd name="connsiteX14" fmla="*/ 269881 w 518383"/>
                          <a:gd name="connsiteY14" fmla="*/ 3304 h 504955"/>
                          <a:gd name="connsiteX15" fmla="*/ 403223 w 518383"/>
                          <a:gd name="connsiteY15" fmla="*/ 129510 h 504955"/>
                          <a:gd name="connsiteX16" fmla="*/ 518333 w 518383"/>
                          <a:gd name="connsiteY16" fmla="*/ 57279 h 504955"/>
                          <a:gd name="connsiteX17" fmla="*/ 372277 w 518383"/>
                          <a:gd name="connsiteY17" fmla="*/ 36640 h 504955"/>
                          <a:gd name="connsiteX18" fmla="*/ 300839 w 518383"/>
                          <a:gd name="connsiteY18" fmla="*/ 134272 h 504955"/>
                          <a:gd name="connsiteX19" fmla="*/ 170668 w 518383"/>
                          <a:gd name="connsiteY19" fmla="*/ 98556 h 504955"/>
                          <a:gd name="connsiteX20" fmla="*/ 90493 w 518383"/>
                          <a:gd name="connsiteY20" fmla="*/ 150943 h 504955"/>
                          <a:gd name="connsiteX21" fmla="*/ 42068 w 518383"/>
                          <a:gd name="connsiteY21" fmla="*/ 482730 h 504955"/>
                          <a:gd name="connsiteX22" fmla="*/ 0 w 518383"/>
                          <a:gd name="connsiteY22" fmla="*/ 482730 h 504955"/>
                          <a:gd name="connsiteX0" fmla="*/ 0 w 518377"/>
                          <a:gd name="connsiteY0" fmla="*/ 482730 h 504955"/>
                          <a:gd name="connsiteX1" fmla="*/ 77793 w 518377"/>
                          <a:gd name="connsiteY1" fmla="*/ 141418 h 504955"/>
                          <a:gd name="connsiteX2" fmla="*/ 179393 w 518377"/>
                          <a:gd name="connsiteY2" fmla="*/ 70774 h 504955"/>
                          <a:gd name="connsiteX3" fmla="*/ 307983 w 518377"/>
                          <a:gd name="connsiteY3" fmla="*/ 110459 h 504955"/>
                          <a:gd name="connsiteX4" fmla="*/ 348458 w 518377"/>
                          <a:gd name="connsiteY4" fmla="*/ 8063 h 504955"/>
                          <a:gd name="connsiteX5" fmla="*/ 488960 w 518377"/>
                          <a:gd name="connsiteY5" fmla="*/ 58867 h 504955"/>
                          <a:gd name="connsiteX6" fmla="*/ 403226 w 518377"/>
                          <a:gd name="connsiteY6" fmla="*/ 91412 h 504955"/>
                          <a:gd name="connsiteX7" fmla="*/ 279406 w 518377"/>
                          <a:gd name="connsiteY7" fmla="*/ 22356 h 504955"/>
                          <a:gd name="connsiteX8" fmla="*/ 216701 w 518377"/>
                          <a:gd name="connsiteY8" fmla="*/ 177139 h 504955"/>
                          <a:gd name="connsiteX9" fmla="*/ 80965 w 518377"/>
                          <a:gd name="connsiteY9" fmla="*/ 93794 h 504955"/>
                          <a:gd name="connsiteX10" fmla="*/ 69854 w 518377"/>
                          <a:gd name="connsiteY10" fmla="*/ 504955 h 504955"/>
                          <a:gd name="connsiteX11" fmla="*/ 53187 w 518377"/>
                          <a:gd name="connsiteY11" fmla="*/ 501780 h 504955"/>
                          <a:gd name="connsiteX12" fmla="*/ 58740 w 518377"/>
                          <a:gd name="connsiteY12" fmla="*/ 84269 h 504955"/>
                          <a:gd name="connsiteX13" fmla="*/ 192090 w 518377"/>
                          <a:gd name="connsiteY13" fmla="*/ 161262 h 504955"/>
                          <a:gd name="connsiteX14" fmla="*/ 269881 w 518377"/>
                          <a:gd name="connsiteY14" fmla="*/ 3304 h 504955"/>
                          <a:gd name="connsiteX15" fmla="*/ 403223 w 518377"/>
                          <a:gd name="connsiteY15" fmla="*/ 129510 h 504955"/>
                          <a:gd name="connsiteX16" fmla="*/ 518333 w 518377"/>
                          <a:gd name="connsiteY16" fmla="*/ 57279 h 504955"/>
                          <a:gd name="connsiteX17" fmla="*/ 357990 w 518377"/>
                          <a:gd name="connsiteY17" fmla="*/ 24734 h 504955"/>
                          <a:gd name="connsiteX18" fmla="*/ 300839 w 518377"/>
                          <a:gd name="connsiteY18" fmla="*/ 134272 h 504955"/>
                          <a:gd name="connsiteX19" fmla="*/ 170668 w 518377"/>
                          <a:gd name="connsiteY19" fmla="*/ 98556 h 504955"/>
                          <a:gd name="connsiteX20" fmla="*/ 90493 w 518377"/>
                          <a:gd name="connsiteY20" fmla="*/ 150943 h 504955"/>
                          <a:gd name="connsiteX21" fmla="*/ 42068 w 518377"/>
                          <a:gd name="connsiteY21" fmla="*/ 482730 h 504955"/>
                          <a:gd name="connsiteX22" fmla="*/ 0 w 518377"/>
                          <a:gd name="connsiteY22" fmla="*/ 482730 h 504955"/>
                          <a:gd name="connsiteX0" fmla="*/ 0 w 518377"/>
                          <a:gd name="connsiteY0" fmla="*/ 482730 h 504955"/>
                          <a:gd name="connsiteX1" fmla="*/ 77793 w 518377"/>
                          <a:gd name="connsiteY1" fmla="*/ 141418 h 504955"/>
                          <a:gd name="connsiteX2" fmla="*/ 179393 w 518377"/>
                          <a:gd name="connsiteY2" fmla="*/ 70774 h 504955"/>
                          <a:gd name="connsiteX3" fmla="*/ 307983 w 518377"/>
                          <a:gd name="connsiteY3" fmla="*/ 110459 h 504955"/>
                          <a:gd name="connsiteX4" fmla="*/ 348458 w 518377"/>
                          <a:gd name="connsiteY4" fmla="*/ 8063 h 504955"/>
                          <a:gd name="connsiteX5" fmla="*/ 488960 w 518377"/>
                          <a:gd name="connsiteY5" fmla="*/ 58867 h 504955"/>
                          <a:gd name="connsiteX6" fmla="*/ 403226 w 518377"/>
                          <a:gd name="connsiteY6" fmla="*/ 91412 h 504955"/>
                          <a:gd name="connsiteX7" fmla="*/ 279406 w 518377"/>
                          <a:gd name="connsiteY7" fmla="*/ 22356 h 504955"/>
                          <a:gd name="connsiteX8" fmla="*/ 216701 w 518377"/>
                          <a:gd name="connsiteY8" fmla="*/ 177139 h 504955"/>
                          <a:gd name="connsiteX9" fmla="*/ 80965 w 518377"/>
                          <a:gd name="connsiteY9" fmla="*/ 93794 h 504955"/>
                          <a:gd name="connsiteX10" fmla="*/ 69854 w 518377"/>
                          <a:gd name="connsiteY10" fmla="*/ 504955 h 504955"/>
                          <a:gd name="connsiteX11" fmla="*/ 53187 w 518377"/>
                          <a:gd name="connsiteY11" fmla="*/ 501780 h 504955"/>
                          <a:gd name="connsiteX12" fmla="*/ 58740 w 518377"/>
                          <a:gd name="connsiteY12" fmla="*/ 84269 h 504955"/>
                          <a:gd name="connsiteX13" fmla="*/ 192090 w 518377"/>
                          <a:gd name="connsiteY13" fmla="*/ 161262 h 504955"/>
                          <a:gd name="connsiteX14" fmla="*/ 269881 w 518377"/>
                          <a:gd name="connsiteY14" fmla="*/ 3304 h 504955"/>
                          <a:gd name="connsiteX15" fmla="*/ 403223 w 518377"/>
                          <a:gd name="connsiteY15" fmla="*/ 129510 h 504955"/>
                          <a:gd name="connsiteX16" fmla="*/ 518333 w 518377"/>
                          <a:gd name="connsiteY16" fmla="*/ 57279 h 504955"/>
                          <a:gd name="connsiteX17" fmla="*/ 357990 w 518377"/>
                          <a:gd name="connsiteY17" fmla="*/ 24734 h 504955"/>
                          <a:gd name="connsiteX18" fmla="*/ 317508 w 518377"/>
                          <a:gd name="connsiteY18" fmla="*/ 134272 h 504955"/>
                          <a:gd name="connsiteX19" fmla="*/ 170668 w 518377"/>
                          <a:gd name="connsiteY19" fmla="*/ 98556 h 504955"/>
                          <a:gd name="connsiteX20" fmla="*/ 90493 w 518377"/>
                          <a:gd name="connsiteY20" fmla="*/ 150943 h 504955"/>
                          <a:gd name="connsiteX21" fmla="*/ 42068 w 518377"/>
                          <a:gd name="connsiteY21" fmla="*/ 482730 h 504955"/>
                          <a:gd name="connsiteX22" fmla="*/ 0 w 518377"/>
                          <a:gd name="connsiteY22" fmla="*/ 482730 h 504955"/>
                          <a:gd name="connsiteX0" fmla="*/ 0 w 518377"/>
                          <a:gd name="connsiteY0" fmla="*/ 482730 h 504955"/>
                          <a:gd name="connsiteX1" fmla="*/ 77793 w 518377"/>
                          <a:gd name="connsiteY1" fmla="*/ 141418 h 504955"/>
                          <a:gd name="connsiteX2" fmla="*/ 179393 w 518377"/>
                          <a:gd name="connsiteY2" fmla="*/ 70774 h 504955"/>
                          <a:gd name="connsiteX3" fmla="*/ 307983 w 518377"/>
                          <a:gd name="connsiteY3" fmla="*/ 110459 h 504955"/>
                          <a:gd name="connsiteX4" fmla="*/ 348458 w 518377"/>
                          <a:gd name="connsiteY4" fmla="*/ 8063 h 504955"/>
                          <a:gd name="connsiteX5" fmla="*/ 488960 w 518377"/>
                          <a:gd name="connsiteY5" fmla="*/ 58867 h 504955"/>
                          <a:gd name="connsiteX6" fmla="*/ 400844 w 518377"/>
                          <a:gd name="connsiteY6" fmla="*/ 98556 h 504955"/>
                          <a:gd name="connsiteX7" fmla="*/ 279406 w 518377"/>
                          <a:gd name="connsiteY7" fmla="*/ 22356 h 504955"/>
                          <a:gd name="connsiteX8" fmla="*/ 216701 w 518377"/>
                          <a:gd name="connsiteY8" fmla="*/ 177139 h 504955"/>
                          <a:gd name="connsiteX9" fmla="*/ 80965 w 518377"/>
                          <a:gd name="connsiteY9" fmla="*/ 93794 h 504955"/>
                          <a:gd name="connsiteX10" fmla="*/ 69854 w 518377"/>
                          <a:gd name="connsiteY10" fmla="*/ 504955 h 504955"/>
                          <a:gd name="connsiteX11" fmla="*/ 53187 w 518377"/>
                          <a:gd name="connsiteY11" fmla="*/ 501780 h 504955"/>
                          <a:gd name="connsiteX12" fmla="*/ 58740 w 518377"/>
                          <a:gd name="connsiteY12" fmla="*/ 84269 h 504955"/>
                          <a:gd name="connsiteX13" fmla="*/ 192090 w 518377"/>
                          <a:gd name="connsiteY13" fmla="*/ 161262 h 504955"/>
                          <a:gd name="connsiteX14" fmla="*/ 269881 w 518377"/>
                          <a:gd name="connsiteY14" fmla="*/ 3304 h 504955"/>
                          <a:gd name="connsiteX15" fmla="*/ 403223 w 518377"/>
                          <a:gd name="connsiteY15" fmla="*/ 129510 h 504955"/>
                          <a:gd name="connsiteX16" fmla="*/ 518333 w 518377"/>
                          <a:gd name="connsiteY16" fmla="*/ 57279 h 504955"/>
                          <a:gd name="connsiteX17" fmla="*/ 357990 w 518377"/>
                          <a:gd name="connsiteY17" fmla="*/ 24734 h 504955"/>
                          <a:gd name="connsiteX18" fmla="*/ 317508 w 518377"/>
                          <a:gd name="connsiteY18" fmla="*/ 134272 h 504955"/>
                          <a:gd name="connsiteX19" fmla="*/ 170668 w 518377"/>
                          <a:gd name="connsiteY19" fmla="*/ 98556 h 504955"/>
                          <a:gd name="connsiteX20" fmla="*/ 90493 w 518377"/>
                          <a:gd name="connsiteY20" fmla="*/ 150943 h 504955"/>
                          <a:gd name="connsiteX21" fmla="*/ 42068 w 518377"/>
                          <a:gd name="connsiteY21" fmla="*/ 482730 h 504955"/>
                          <a:gd name="connsiteX22" fmla="*/ 0 w 518377"/>
                          <a:gd name="connsiteY22" fmla="*/ 482730 h 504955"/>
                          <a:gd name="connsiteX0" fmla="*/ 0 w 518377"/>
                          <a:gd name="connsiteY0" fmla="*/ 482730 h 504955"/>
                          <a:gd name="connsiteX1" fmla="*/ 77793 w 518377"/>
                          <a:gd name="connsiteY1" fmla="*/ 141418 h 504955"/>
                          <a:gd name="connsiteX2" fmla="*/ 179393 w 518377"/>
                          <a:gd name="connsiteY2" fmla="*/ 70774 h 504955"/>
                          <a:gd name="connsiteX3" fmla="*/ 307983 w 518377"/>
                          <a:gd name="connsiteY3" fmla="*/ 110459 h 504955"/>
                          <a:gd name="connsiteX4" fmla="*/ 348458 w 518377"/>
                          <a:gd name="connsiteY4" fmla="*/ 8063 h 504955"/>
                          <a:gd name="connsiteX5" fmla="*/ 488960 w 518377"/>
                          <a:gd name="connsiteY5" fmla="*/ 58867 h 504955"/>
                          <a:gd name="connsiteX6" fmla="*/ 400844 w 518377"/>
                          <a:gd name="connsiteY6" fmla="*/ 98556 h 504955"/>
                          <a:gd name="connsiteX7" fmla="*/ 279406 w 518377"/>
                          <a:gd name="connsiteY7" fmla="*/ 22356 h 504955"/>
                          <a:gd name="connsiteX8" fmla="*/ 216701 w 518377"/>
                          <a:gd name="connsiteY8" fmla="*/ 177139 h 504955"/>
                          <a:gd name="connsiteX9" fmla="*/ 80965 w 518377"/>
                          <a:gd name="connsiteY9" fmla="*/ 93794 h 504955"/>
                          <a:gd name="connsiteX10" fmla="*/ 69854 w 518377"/>
                          <a:gd name="connsiteY10" fmla="*/ 504955 h 504955"/>
                          <a:gd name="connsiteX11" fmla="*/ 53187 w 518377"/>
                          <a:gd name="connsiteY11" fmla="*/ 501780 h 504955"/>
                          <a:gd name="connsiteX12" fmla="*/ 58740 w 518377"/>
                          <a:gd name="connsiteY12" fmla="*/ 84269 h 504955"/>
                          <a:gd name="connsiteX13" fmla="*/ 192090 w 518377"/>
                          <a:gd name="connsiteY13" fmla="*/ 161262 h 504955"/>
                          <a:gd name="connsiteX14" fmla="*/ 269881 w 518377"/>
                          <a:gd name="connsiteY14" fmla="*/ 3304 h 504955"/>
                          <a:gd name="connsiteX15" fmla="*/ 403223 w 518377"/>
                          <a:gd name="connsiteY15" fmla="*/ 129510 h 504955"/>
                          <a:gd name="connsiteX16" fmla="*/ 518333 w 518377"/>
                          <a:gd name="connsiteY16" fmla="*/ 57279 h 504955"/>
                          <a:gd name="connsiteX17" fmla="*/ 357990 w 518377"/>
                          <a:gd name="connsiteY17" fmla="*/ 24734 h 504955"/>
                          <a:gd name="connsiteX18" fmla="*/ 317508 w 518377"/>
                          <a:gd name="connsiteY18" fmla="*/ 134272 h 504955"/>
                          <a:gd name="connsiteX19" fmla="*/ 170668 w 518377"/>
                          <a:gd name="connsiteY19" fmla="*/ 98556 h 504955"/>
                          <a:gd name="connsiteX20" fmla="*/ 90493 w 518377"/>
                          <a:gd name="connsiteY20" fmla="*/ 150943 h 504955"/>
                          <a:gd name="connsiteX21" fmla="*/ 42068 w 518377"/>
                          <a:gd name="connsiteY21" fmla="*/ 482730 h 504955"/>
                          <a:gd name="connsiteX22" fmla="*/ 0 w 518377"/>
                          <a:gd name="connsiteY22" fmla="*/ 482730 h 504955"/>
                          <a:gd name="connsiteX0" fmla="*/ 0 w 524203"/>
                          <a:gd name="connsiteY0" fmla="*/ 482730 h 504955"/>
                          <a:gd name="connsiteX1" fmla="*/ 77793 w 524203"/>
                          <a:gd name="connsiteY1" fmla="*/ 141418 h 504955"/>
                          <a:gd name="connsiteX2" fmla="*/ 179393 w 524203"/>
                          <a:gd name="connsiteY2" fmla="*/ 70774 h 504955"/>
                          <a:gd name="connsiteX3" fmla="*/ 307983 w 524203"/>
                          <a:gd name="connsiteY3" fmla="*/ 110459 h 504955"/>
                          <a:gd name="connsiteX4" fmla="*/ 348458 w 524203"/>
                          <a:gd name="connsiteY4" fmla="*/ 8063 h 504955"/>
                          <a:gd name="connsiteX5" fmla="*/ 488960 w 524203"/>
                          <a:gd name="connsiteY5" fmla="*/ 58867 h 504955"/>
                          <a:gd name="connsiteX6" fmla="*/ 400844 w 524203"/>
                          <a:gd name="connsiteY6" fmla="*/ 98556 h 504955"/>
                          <a:gd name="connsiteX7" fmla="*/ 279406 w 524203"/>
                          <a:gd name="connsiteY7" fmla="*/ 22356 h 504955"/>
                          <a:gd name="connsiteX8" fmla="*/ 216701 w 524203"/>
                          <a:gd name="connsiteY8" fmla="*/ 177139 h 504955"/>
                          <a:gd name="connsiteX9" fmla="*/ 80965 w 524203"/>
                          <a:gd name="connsiteY9" fmla="*/ 93794 h 504955"/>
                          <a:gd name="connsiteX10" fmla="*/ 69854 w 524203"/>
                          <a:gd name="connsiteY10" fmla="*/ 504955 h 504955"/>
                          <a:gd name="connsiteX11" fmla="*/ 53187 w 524203"/>
                          <a:gd name="connsiteY11" fmla="*/ 501780 h 504955"/>
                          <a:gd name="connsiteX12" fmla="*/ 58740 w 524203"/>
                          <a:gd name="connsiteY12" fmla="*/ 84269 h 504955"/>
                          <a:gd name="connsiteX13" fmla="*/ 192090 w 524203"/>
                          <a:gd name="connsiteY13" fmla="*/ 161262 h 504955"/>
                          <a:gd name="connsiteX14" fmla="*/ 269881 w 524203"/>
                          <a:gd name="connsiteY14" fmla="*/ 3304 h 504955"/>
                          <a:gd name="connsiteX15" fmla="*/ 403223 w 524203"/>
                          <a:gd name="connsiteY15" fmla="*/ 129510 h 504955"/>
                          <a:gd name="connsiteX16" fmla="*/ 518333 w 524203"/>
                          <a:gd name="connsiteY16" fmla="*/ 57279 h 504955"/>
                          <a:gd name="connsiteX17" fmla="*/ 357990 w 524203"/>
                          <a:gd name="connsiteY17" fmla="*/ 24734 h 504955"/>
                          <a:gd name="connsiteX18" fmla="*/ 317508 w 524203"/>
                          <a:gd name="connsiteY18" fmla="*/ 134272 h 504955"/>
                          <a:gd name="connsiteX19" fmla="*/ 170668 w 524203"/>
                          <a:gd name="connsiteY19" fmla="*/ 98556 h 504955"/>
                          <a:gd name="connsiteX20" fmla="*/ 90493 w 524203"/>
                          <a:gd name="connsiteY20" fmla="*/ 150943 h 504955"/>
                          <a:gd name="connsiteX21" fmla="*/ 42068 w 524203"/>
                          <a:gd name="connsiteY21" fmla="*/ 482730 h 504955"/>
                          <a:gd name="connsiteX22" fmla="*/ 0 w 524203"/>
                          <a:gd name="connsiteY22" fmla="*/ 482730 h 504955"/>
                          <a:gd name="connsiteX0" fmla="*/ 0 w 524203"/>
                          <a:gd name="connsiteY0" fmla="*/ 482730 h 504955"/>
                          <a:gd name="connsiteX1" fmla="*/ 77793 w 524203"/>
                          <a:gd name="connsiteY1" fmla="*/ 141418 h 504955"/>
                          <a:gd name="connsiteX2" fmla="*/ 179393 w 524203"/>
                          <a:gd name="connsiteY2" fmla="*/ 70774 h 504955"/>
                          <a:gd name="connsiteX3" fmla="*/ 307983 w 524203"/>
                          <a:gd name="connsiteY3" fmla="*/ 110459 h 504955"/>
                          <a:gd name="connsiteX4" fmla="*/ 348458 w 524203"/>
                          <a:gd name="connsiteY4" fmla="*/ 8063 h 504955"/>
                          <a:gd name="connsiteX5" fmla="*/ 488960 w 524203"/>
                          <a:gd name="connsiteY5" fmla="*/ 58867 h 504955"/>
                          <a:gd name="connsiteX6" fmla="*/ 400844 w 524203"/>
                          <a:gd name="connsiteY6" fmla="*/ 98556 h 504955"/>
                          <a:gd name="connsiteX7" fmla="*/ 279406 w 524203"/>
                          <a:gd name="connsiteY7" fmla="*/ 22356 h 504955"/>
                          <a:gd name="connsiteX8" fmla="*/ 216701 w 524203"/>
                          <a:gd name="connsiteY8" fmla="*/ 177139 h 504955"/>
                          <a:gd name="connsiteX9" fmla="*/ 80965 w 524203"/>
                          <a:gd name="connsiteY9" fmla="*/ 93794 h 504955"/>
                          <a:gd name="connsiteX10" fmla="*/ 69854 w 524203"/>
                          <a:gd name="connsiteY10" fmla="*/ 504955 h 504955"/>
                          <a:gd name="connsiteX11" fmla="*/ 53187 w 524203"/>
                          <a:gd name="connsiteY11" fmla="*/ 501780 h 504955"/>
                          <a:gd name="connsiteX12" fmla="*/ 58740 w 524203"/>
                          <a:gd name="connsiteY12" fmla="*/ 84269 h 504955"/>
                          <a:gd name="connsiteX13" fmla="*/ 192090 w 524203"/>
                          <a:gd name="connsiteY13" fmla="*/ 161262 h 504955"/>
                          <a:gd name="connsiteX14" fmla="*/ 269881 w 524203"/>
                          <a:gd name="connsiteY14" fmla="*/ 3304 h 504955"/>
                          <a:gd name="connsiteX15" fmla="*/ 403223 w 524203"/>
                          <a:gd name="connsiteY15" fmla="*/ 129510 h 504955"/>
                          <a:gd name="connsiteX16" fmla="*/ 518333 w 524203"/>
                          <a:gd name="connsiteY16" fmla="*/ 57279 h 504955"/>
                          <a:gd name="connsiteX17" fmla="*/ 357990 w 524203"/>
                          <a:gd name="connsiteY17" fmla="*/ 24734 h 504955"/>
                          <a:gd name="connsiteX18" fmla="*/ 317508 w 524203"/>
                          <a:gd name="connsiteY18" fmla="*/ 134272 h 504955"/>
                          <a:gd name="connsiteX19" fmla="*/ 170668 w 524203"/>
                          <a:gd name="connsiteY19" fmla="*/ 98556 h 504955"/>
                          <a:gd name="connsiteX20" fmla="*/ 90493 w 524203"/>
                          <a:gd name="connsiteY20" fmla="*/ 150943 h 504955"/>
                          <a:gd name="connsiteX21" fmla="*/ 42068 w 524203"/>
                          <a:gd name="connsiteY21" fmla="*/ 482730 h 504955"/>
                          <a:gd name="connsiteX22" fmla="*/ 0 w 524203"/>
                          <a:gd name="connsiteY22" fmla="*/ 482730 h 504955"/>
                          <a:gd name="connsiteX0" fmla="*/ 0 w 524203"/>
                          <a:gd name="connsiteY0" fmla="*/ 482730 h 504955"/>
                          <a:gd name="connsiteX1" fmla="*/ 77793 w 524203"/>
                          <a:gd name="connsiteY1" fmla="*/ 141418 h 504955"/>
                          <a:gd name="connsiteX2" fmla="*/ 179393 w 524203"/>
                          <a:gd name="connsiteY2" fmla="*/ 70774 h 504955"/>
                          <a:gd name="connsiteX3" fmla="*/ 307983 w 524203"/>
                          <a:gd name="connsiteY3" fmla="*/ 110459 h 504955"/>
                          <a:gd name="connsiteX4" fmla="*/ 357983 w 524203"/>
                          <a:gd name="connsiteY4" fmla="*/ 5682 h 504955"/>
                          <a:gd name="connsiteX5" fmla="*/ 488960 w 524203"/>
                          <a:gd name="connsiteY5" fmla="*/ 58867 h 504955"/>
                          <a:gd name="connsiteX6" fmla="*/ 400844 w 524203"/>
                          <a:gd name="connsiteY6" fmla="*/ 98556 h 504955"/>
                          <a:gd name="connsiteX7" fmla="*/ 279406 w 524203"/>
                          <a:gd name="connsiteY7" fmla="*/ 22356 h 504955"/>
                          <a:gd name="connsiteX8" fmla="*/ 216701 w 524203"/>
                          <a:gd name="connsiteY8" fmla="*/ 177139 h 504955"/>
                          <a:gd name="connsiteX9" fmla="*/ 80965 w 524203"/>
                          <a:gd name="connsiteY9" fmla="*/ 93794 h 504955"/>
                          <a:gd name="connsiteX10" fmla="*/ 69854 w 524203"/>
                          <a:gd name="connsiteY10" fmla="*/ 504955 h 504955"/>
                          <a:gd name="connsiteX11" fmla="*/ 53187 w 524203"/>
                          <a:gd name="connsiteY11" fmla="*/ 501780 h 504955"/>
                          <a:gd name="connsiteX12" fmla="*/ 58740 w 524203"/>
                          <a:gd name="connsiteY12" fmla="*/ 84269 h 504955"/>
                          <a:gd name="connsiteX13" fmla="*/ 192090 w 524203"/>
                          <a:gd name="connsiteY13" fmla="*/ 161262 h 504955"/>
                          <a:gd name="connsiteX14" fmla="*/ 269881 w 524203"/>
                          <a:gd name="connsiteY14" fmla="*/ 3304 h 504955"/>
                          <a:gd name="connsiteX15" fmla="*/ 403223 w 524203"/>
                          <a:gd name="connsiteY15" fmla="*/ 129510 h 504955"/>
                          <a:gd name="connsiteX16" fmla="*/ 518333 w 524203"/>
                          <a:gd name="connsiteY16" fmla="*/ 57279 h 504955"/>
                          <a:gd name="connsiteX17" fmla="*/ 357990 w 524203"/>
                          <a:gd name="connsiteY17" fmla="*/ 24734 h 504955"/>
                          <a:gd name="connsiteX18" fmla="*/ 317508 w 524203"/>
                          <a:gd name="connsiteY18" fmla="*/ 134272 h 504955"/>
                          <a:gd name="connsiteX19" fmla="*/ 170668 w 524203"/>
                          <a:gd name="connsiteY19" fmla="*/ 98556 h 504955"/>
                          <a:gd name="connsiteX20" fmla="*/ 90493 w 524203"/>
                          <a:gd name="connsiteY20" fmla="*/ 150943 h 504955"/>
                          <a:gd name="connsiteX21" fmla="*/ 42068 w 524203"/>
                          <a:gd name="connsiteY21" fmla="*/ 482730 h 504955"/>
                          <a:gd name="connsiteX22" fmla="*/ 0 w 524203"/>
                          <a:gd name="connsiteY22" fmla="*/ 482730 h 504955"/>
                          <a:gd name="connsiteX0" fmla="*/ 0 w 524203"/>
                          <a:gd name="connsiteY0" fmla="*/ 482730 h 504955"/>
                          <a:gd name="connsiteX1" fmla="*/ 77793 w 524203"/>
                          <a:gd name="connsiteY1" fmla="*/ 141418 h 504955"/>
                          <a:gd name="connsiteX2" fmla="*/ 179393 w 524203"/>
                          <a:gd name="connsiteY2" fmla="*/ 70774 h 504955"/>
                          <a:gd name="connsiteX3" fmla="*/ 307983 w 524203"/>
                          <a:gd name="connsiteY3" fmla="*/ 110459 h 504955"/>
                          <a:gd name="connsiteX4" fmla="*/ 357983 w 524203"/>
                          <a:gd name="connsiteY4" fmla="*/ 5682 h 504955"/>
                          <a:gd name="connsiteX5" fmla="*/ 488960 w 524203"/>
                          <a:gd name="connsiteY5" fmla="*/ 58867 h 504955"/>
                          <a:gd name="connsiteX6" fmla="*/ 400844 w 524203"/>
                          <a:gd name="connsiteY6" fmla="*/ 98556 h 504955"/>
                          <a:gd name="connsiteX7" fmla="*/ 279406 w 524203"/>
                          <a:gd name="connsiteY7" fmla="*/ 22356 h 504955"/>
                          <a:gd name="connsiteX8" fmla="*/ 216701 w 524203"/>
                          <a:gd name="connsiteY8" fmla="*/ 177139 h 504955"/>
                          <a:gd name="connsiteX9" fmla="*/ 80965 w 524203"/>
                          <a:gd name="connsiteY9" fmla="*/ 93794 h 504955"/>
                          <a:gd name="connsiteX10" fmla="*/ 69854 w 524203"/>
                          <a:gd name="connsiteY10" fmla="*/ 504955 h 504955"/>
                          <a:gd name="connsiteX11" fmla="*/ 53187 w 524203"/>
                          <a:gd name="connsiteY11" fmla="*/ 501780 h 504955"/>
                          <a:gd name="connsiteX12" fmla="*/ 58740 w 524203"/>
                          <a:gd name="connsiteY12" fmla="*/ 84269 h 504955"/>
                          <a:gd name="connsiteX13" fmla="*/ 192090 w 524203"/>
                          <a:gd name="connsiteY13" fmla="*/ 161262 h 504955"/>
                          <a:gd name="connsiteX14" fmla="*/ 269881 w 524203"/>
                          <a:gd name="connsiteY14" fmla="*/ 3304 h 504955"/>
                          <a:gd name="connsiteX15" fmla="*/ 403223 w 524203"/>
                          <a:gd name="connsiteY15" fmla="*/ 129510 h 504955"/>
                          <a:gd name="connsiteX16" fmla="*/ 518333 w 524203"/>
                          <a:gd name="connsiteY16" fmla="*/ 57279 h 504955"/>
                          <a:gd name="connsiteX17" fmla="*/ 372277 w 524203"/>
                          <a:gd name="connsiteY17" fmla="*/ 22352 h 504955"/>
                          <a:gd name="connsiteX18" fmla="*/ 317508 w 524203"/>
                          <a:gd name="connsiteY18" fmla="*/ 134272 h 504955"/>
                          <a:gd name="connsiteX19" fmla="*/ 170668 w 524203"/>
                          <a:gd name="connsiteY19" fmla="*/ 98556 h 504955"/>
                          <a:gd name="connsiteX20" fmla="*/ 90493 w 524203"/>
                          <a:gd name="connsiteY20" fmla="*/ 150943 h 504955"/>
                          <a:gd name="connsiteX21" fmla="*/ 42068 w 524203"/>
                          <a:gd name="connsiteY21" fmla="*/ 482730 h 504955"/>
                          <a:gd name="connsiteX22" fmla="*/ 0 w 524203"/>
                          <a:gd name="connsiteY22" fmla="*/ 482730 h 504955"/>
                          <a:gd name="connsiteX0" fmla="*/ 0 w 524203"/>
                          <a:gd name="connsiteY0" fmla="*/ 482730 h 504955"/>
                          <a:gd name="connsiteX1" fmla="*/ 77793 w 524203"/>
                          <a:gd name="connsiteY1" fmla="*/ 141418 h 504955"/>
                          <a:gd name="connsiteX2" fmla="*/ 179393 w 524203"/>
                          <a:gd name="connsiteY2" fmla="*/ 70774 h 504955"/>
                          <a:gd name="connsiteX3" fmla="*/ 307983 w 524203"/>
                          <a:gd name="connsiteY3" fmla="*/ 110459 h 504955"/>
                          <a:gd name="connsiteX4" fmla="*/ 362746 w 524203"/>
                          <a:gd name="connsiteY4" fmla="*/ 3301 h 504955"/>
                          <a:gd name="connsiteX5" fmla="*/ 488960 w 524203"/>
                          <a:gd name="connsiteY5" fmla="*/ 58867 h 504955"/>
                          <a:gd name="connsiteX6" fmla="*/ 400844 w 524203"/>
                          <a:gd name="connsiteY6" fmla="*/ 98556 h 504955"/>
                          <a:gd name="connsiteX7" fmla="*/ 279406 w 524203"/>
                          <a:gd name="connsiteY7" fmla="*/ 22356 h 504955"/>
                          <a:gd name="connsiteX8" fmla="*/ 216701 w 524203"/>
                          <a:gd name="connsiteY8" fmla="*/ 177139 h 504955"/>
                          <a:gd name="connsiteX9" fmla="*/ 80965 w 524203"/>
                          <a:gd name="connsiteY9" fmla="*/ 93794 h 504955"/>
                          <a:gd name="connsiteX10" fmla="*/ 69854 w 524203"/>
                          <a:gd name="connsiteY10" fmla="*/ 504955 h 504955"/>
                          <a:gd name="connsiteX11" fmla="*/ 53187 w 524203"/>
                          <a:gd name="connsiteY11" fmla="*/ 501780 h 504955"/>
                          <a:gd name="connsiteX12" fmla="*/ 58740 w 524203"/>
                          <a:gd name="connsiteY12" fmla="*/ 84269 h 504955"/>
                          <a:gd name="connsiteX13" fmla="*/ 192090 w 524203"/>
                          <a:gd name="connsiteY13" fmla="*/ 161262 h 504955"/>
                          <a:gd name="connsiteX14" fmla="*/ 269881 w 524203"/>
                          <a:gd name="connsiteY14" fmla="*/ 3304 h 504955"/>
                          <a:gd name="connsiteX15" fmla="*/ 403223 w 524203"/>
                          <a:gd name="connsiteY15" fmla="*/ 129510 h 504955"/>
                          <a:gd name="connsiteX16" fmla="*/ 518333 w 524203"/>
                          <a:gd name="connsiteY16" fmla="*/ 57279 h 504955"/>
                          <a:gd name="connsiteX17" fmla="*/ 372277 w 524203"/>
                          <a:gd name="connsiteY17" fmla="*/ 22352 h 504955"/>
                          <a:gd name="connsiteX18" fmla="*/ 317508 w 524203"/>
                          <a:gd name="connsiteY18" fmla="*/ 134272 h 504955"/>
                          <a:gd name="connsiteX19" fmla="*/ 170668 w 524203"/>
                          <a:gd name="connsiteY19" fmla="*/ 98556 h 504955"/>
                          <a:gd name="connsiteX20" fmla="*/ 90493 w 524203"/>
                          <a:gd name="connsiteY20" fmla="*/ 150943 h 504955"/>
                          <a:gd name="connsiteX21" fmla="*/ 42068 w 524203"/>
                          <a:gd name="connsiteY21" fmla="*/ 482730 h 504955"/>
                          <a:gd name="connsiteX22" fmla="*/ 0 w 524203"/>
                          <a:gd name="connsiteY22" fmla="*/ 482730 h 504955"/>
                          <a:gd name="connsiteX0" fmla="*/ 0 w 524203"/>
                          <a:gd name="connsiteY0" fmla="*/ 482730 h 504955"/>
                          <a:gd name="connsiteX1" fmla="*/ 77793 w 524203"/>
                          <a:gd name="connsiteY1" fmla="*/ 141418 h 504955"/>
                          <a:gd name="connsiteX2" fmla="*/ 179393 w 524203"/>
                          <a:gd name="connsiteY2" fmla="*/ 70774 h 504955"/>
                          <a:gd name="connsiteX3" fmla="*/ 307983 w 524203"/>
                          <a:gd name="connsiteY3" fmla="*/ 110459 h 504955"/>
                          <a:gd name="connsiteX4" fmla="*/ 362746 w 524203"/>
                          <a:gd name="connsiteY4" fmla="*/ 3301 h 504955"/>
                          <a:gd name="connsiteX5" fmla="*/ 488960 w 524203"/>
                          <a:gd name="connsiteY5" fmla="*/ 58867 h 504955"/>
                          <a:gd name="connsiteX6" fmla="*/ 393701 w 524203"/>
                          <a:gd name="connsiteY6" fmla="*/ 81887 h 504955"/>
                          <a:gd name="connsiteX7" fmla="*/ 279406 w 524203"/>
                          <a:gd name="connsiteY7" fmla="*/ 22356 h 504955"/>
                          <a:gd name="connsiteX8" fmla="*/ 216701 w 524203"/>
                          <a:gd name="connsiteY8" fmla="*/ 177139 h 504955"/>
                          <a:gd name="connsiteX9" fmla="*/ 80965 w 524203"/>
                          <a:gd name="connsiteY9" fmla="*/ 93794 h 504955"/>
                          <a:gd name="connsiteX10" fmla="*/ 69854 w 524203"/>
                          <a:gd name="connsiteY10" fmla="*/ 504955 h 504955"/>
                          <a:gd name="connsiteX11" fmla="*/ 53187 w 524203"/>
                          <a:gd name="connsiteY11" fmla="*/ 501780 h 504955"/>
                          <a:gd name="connsiteX12" fmla="*/ 58740 w 524203"/>
                          <a:gd name="connsiteY12" fmla="*/ 84269 h 504955"/>
                          <a:gd name="connsiteX13" fmla="*/ 192090 w 524203"/>
                          <a:gd name="connsiteY13" fmla="*/ 161262 h 504955"/>
                          <a:gd name="connsiteX14" fmla="*/ 269881 w 524203"/>
                          <a:gd name="connsiteY14" fmla="*/ 3304 h 504955"/>
                          <a:gd name="connsiteX15" fmla="*/ 403223 w 524203"/>
                          <a:gd name="connsiteY15" fmla="*/ 129510 h 504955"/>
                          <a:gd name="connsiteX16" fmla="*/ 518333 w 524203"/>
                          <a:gd name="connsiteY16" fmla="*/ 57279 h 504955"/>
                          <a:gd name="connsiteX17" fmla="*/ 372277 w 524203"/>
                          <a:gd name="connsiteY17" fmla="*/ 22352 h 504955"/>
                          <a:gd name="connsiteX18" fmla="*/ 317508 w 524203"/>
                          <a:gd name="connsiteY18" fmla="*/ 134272 h 504955"/>
                          <a:gd name="connsiteX19" fmla="*/ 170668 w 524203"/>
                          <a:gd name="connsiteY19" fmla="*/ 98556 h 504955"/>
                          <a:gd name="connsiteX20" fmla="*/ 90493 w 524203"/>
                          <a:gd name="connsiteY20" fmla="*/ 150943 h 504955"/>
                          <a:gd name="connsiteX21" fmla="*/ 42068 w 524203"/>
                          <a:gd name="connsiteY21" fmla="*/ 482730 h 504955"/>
                          <a:gd name="connsiteX22" fmla="*/ 0 w 524203"/>
                          <a:gd name="connsiteY22" fmla="*/ 482730 h 504955"/>
                          <a:gd name="connsiteX0" fmla="*/ 0 w 523626"/>
                          <a:gd name="connsiteY0" fmla="*/ 483432 h 505657"/>
                          <a:gd name="connsiteX1" fmla="*/ 77793 w 523626"/>
                          <a:gd name="connsiteY1" fmla="*/ 142120 h 505657"/>
                          <a:gd name="connsiteX2" fmla="*/ 179393 w 523626"/>
                          <a:gd name="connsiteY2" fmla="*/ 71476 h 505657"/>
                          <a:gd name="connsiteX3" fmla="*/ 307983 w 523626"/>
                          <a:gd name="connsiteY3" fmla="*/ 111161 h 505657"/>
                          <a:gd name="connsiteX4" fmla="*/ 362746 w 523626"/>
                          <a:gd name="connsiteY4" fmla="*/ 4003 h 505657"/>
                          <a:gd name="connsiteX5" fmla="*/ 488960 w 523626"/>
                          <a:gd name="connsiteY5" fmla="*/ 59569 h 505657"/>
                          <a:gd name="connsiteX6" fmla="*/ 393701 w 523626"/>
                          <a:gd name="connsiteY6" fmla="*/ 82589 h 505657"/>
                          <a:gd name="connsiteX7" fmla="*/ 279406 w 523626"/>
                          <a:gd name="connsiteY7" fmla="*/ 23058 h 505657"/>
                          <a:gd name="connsiteX8" fmla="*/ 216701 w 523626"/>
                          <a:gd name="connsiteY8" fmla="*/ 177841 h 505657"/>
                          <a:gd name="connsiteX9" fmla="*/ 80965 w 523626"/>
                          <a:gd name="connsiteY9" fmla="*/ 94496 h 505657"/>
                          <a:gd name="connsiteX10" fmla="*/ 69854 w 523626"/>
                          <a:gd name="connsiteY10" fmla="*/ 505657 h 505657"/>
                          <a:gd name="connsiteX11" fmla="*/ 53187 w 523626"/>
                          <a:gd name="connsiteY11" fmla="*/ 502482 h 505657"/>
                          <a:gd name="connsiteX12" fmla="*/ 58740 w 523626"/>
                          <a:gd name="connsiteY12" fmla="*/ 84971 h 505657"/>
                          <a:gd name="connsiteX13" fmla="*/ 192090 w 523626"/>
                          <a:gd name="connsiteY13" fmla="*/ 161964 h 505657"/>
                          <a:gd name="connsiteX14" fmla="*/ 269881 w 523626"/>
                          <a:gd name="connsiteY14" fmla="*/ 4006 h 505657"/>
                          <a:gd name="connsiteX15" fmla="*/ 388936 w 523626"/>
                          <a:gd name="connsiteY15" fmla="*/ 101637 h 505657"/>
                          <a:gd name="connsiteX16" fmla="*/ 518333 w 523626"/>
                          <a:gd name="connsiteY16" fmla="*/ 57981 h 505657"/>
                          <a:gd name="connsiteX17" fmla="*/ 372277 w 523626"/>
                          <a:gd name="connsiteY17" fmla="*/ 23054 h 505657"/>
                          <a:gd name="connsiteX18" fmla="*/ 317508 w 523626"/>
                          <a:gd name="connsiteY18" fmla="*/ 134974 h 505657"/>
                          <a:gd name="connsiteX19" fmla="*/ 170668 w 523626"/>
                          <a:gd name="connsiteY19" fmla="*/ 99258 h 505657"/>
                          <a:gd name="connsiteX20" fmla="*/ 90493 w 523626"/>
                          <a:gd name="connsiteY20" fmla="*/ 151645 h 505657"/>
                          <a:gd name="connsiteX21" fmla="*/ 42068 w 523626"/>
                          <a:gd name="connsiteY21" fmla="*/ 483432 h 505657"/>
                          <a:gd name="connsiteX22" fmla="*/ 0 w 523626"/>
                          <a:gd name="connsiteY22" fmla="*/ 483432 h 505657"/>
                          <a:gd name="connsiteX0" fmla="*/ 0 w 523626"/>
                          <a:gd name="connsiteY0" fmla="*/ 483432 h 505657"/>
                          <a:gd name="connsiteX1" fmla="*/ 77793 w 523626"/>
                          <a:gd name="connsiteY1" fmla="*/ 142120 h 505657"/>
                          <a:gd name="connsiteX2" fmla="*/ 179393 w 523626"/>
                          <a:gd name="connsiteY2" fmla="*/ 71476 h 505657"/>
                          <a:gd name="connsiteX3" fmla="*/ 307983 w 523626"/>
                          <a:gd name="connsiteY3" fmla="*/ 111161 h 505657"/>
                          <a:gd name="connsiteX4" fmla="*/ 362746 w 523626"/>
                          <a:gd name="connsiteY4" fmla="*/ 4003 h 505657"/>
                          <a:gd name="connsiteX5" fmla="*/ 453245 w 523626"/>
                          <a:gd name="connsiteY5" fmla="*/ 57188 h 505657"/>
                          <a:gd name="connsiteX6" fmla="*/ 393701 w 523626"/>
                          <a:gd name="connsiteY6" fmla="*/ 82589 h 505657"/>
                          <a:gd name="connsiteX7" fmla="*/ 279406 w 523626"/>
                          <a:gd name="connsiteY7" fmla="*/ 23058 h 505657"/>
                          <a:gd name="connsiteX8" fmla="*/ 216701 w 523626"/>
                          <a:gd name="connsiteY8" fmla="*/ 177841 h 505657"/>
                          <a:gd name="connsiteX9" fmla="*/ 80965 w 523626"/>
                          <a:gd name="connsiteY9" fmla="*/ 94496 h 505657"/>
                          <a:gd name="connsiteX10" fmla="*/ 69854 w 523626"/>
                          <a:gd name="connsiteY10" fmla="*/ 505657 h 505657"/>
                          <a:gd name="connsiteX11" fmla="*/ 53187 w 523626"/>
                          <a:gd name="connsiteY11" fmla="*/ 502482 h 505657"/>
                          <a:gd name="connsiteX12" fmla="*/ 58740 w 523626"/>
                          <a:gd name="connsiteY12" fmla="*/ 84971 h 505657"/>
                          <a:gd name="connsiteX13" fmla="*/ 192090 w 523626"/>
                          <a:gd name="connsiteY13" fmla="*/ 161964 h 505657"/>
                          <a:gd name="connsiteX14" fmla="*/ 269881 w 523626"/>
                          <a:gd name="connsiteY14" fmla="*/ 4006 h 505657"/>
                          <a:gd name="connsiteX15" fmla="*/ 388936 w 523626"/>
                          <a:gd name="connsiteY15" fmla="*/ 101637 h 505657"/>
                          <a:gd name="connsiteX16" fmla="*/ 518333 w 523626"/>
                          <a:gd name="connsiteY16" fmla="*/ 57981 h 505657"/>
                          <a:gd name="connsiteX17" fmla="*/ 372277 w 523626"/>
                          <a:gd name="connsiteY17" fmla="*/ 23054 h 505657"/>
                          <a:gd name="connsiteX18" fmla="*/ 317508 w 523626"/>
                          <a:gd name="connsiteY18" fmla="*/ 134974 h 505657"/>
                          <a:gd name="connsiteX19" fmla="*/ 170668 w 523626"/>
                          <a:gd name="connsiteY19" fmla="*/ 99258 h 505657"/>
                          <a:gd name="connsiteX20" fmla="*/ 90493 w 523626"/>
                          <a:gd name="connsiteY20" fmla="*/ 151645 h 505657"/>
                          <a:gd name="connsiteX21" fmla="*/ 42068 w 523626"/>
                          <a:gd name="connsiteY21" fmla="*/ 483432 h 505657"/>
                          <a:gd name="connsiteX22" fmla="*/ 0 w 523626"/>
                          <a:gd name="connsiteY22" fmla="*/ 483432 h 505657"/>
                          <a:gd name="connsiteX0" fmla="*/ 0 w 469858"/>
                          <a:gd name="connsiteY0" fmla="*/ 483432 h 505657"/>
                          <a:gd name="connsiteX1" fmla="*/ 77793 w 469858"/>
                          <a:gd name="connsiteY1" fmla="*/ 142120 h 505657"/>
                          <a:gd name="connsiteX2" fmla="*/ 179393 w 469858"/>
                          <a:gd name="connsiteY2" fmla="*/ 71476 h 505657"/>
                          <a:gd name="connsiteX3" fmla="*/ 307983 w 469858"/>
                          <a:gd name="connsiteY3" fmla="*/ 111161 h 505657"/>
                          <a:gd name="connsiteX4" fmla="*/ 362746 w 469858"/>
                          <a:gd name="connsiteY4" fmla="*/ 4003 h 505657"/>
                          <a:gd name="connsiteX5" fmla="*/ 453245 w 469858"/>
                          <a:gd name="connsiteY5" fmla="*/ 57188 h 505657"/>
                          <a:gd name="connsiteX6" fmla="*/ 393701 w 469858"/>
                          <a:gd name="connsiteY6" fmla="*/ 82589 h 505657"/>
                          <a:gd name="connsiteX7" fmla="*/ 279406 w 469858"/>
                          <a:gd name="connsiteY7" fmla="*/ 23058 h 505657"/>
                          <a:gd name="connsiteX8" fmla="*/ 216701 w 469858"/>
                          <a:gd name="connsiteY8" fmla="*/ 177841 h 505657"/>
                          <a:gd name="connsiteX9" fmla="*/ 80965 w 469858"/>
                          <a:gd name="connsiteY9" fmla="*/ 94496 h 505657"/>
                          <a:gd name="connsiteX10" fmla="*/ 69854 w 469858"/>
                          <a:gd name="connsiteY10" fmla="*/ 505657 h 505657"/>
                          <a:gd name="connsiteX11" fmla="*/ 53187 w 469858"/>
                          <a:gd name="connsiteY11" fmla="*/ 502482 h 505657"/>
                          <a:gd name="connsiteX12" fmla="*/ 58740 w 469858"/>
                          <a:gd name="connsiteY12" fmla="*/ 84971 h 505657"/>
                          <a:gd name="connsiteX13" fmla="*/ 192090 w 469858"/>
                          <a:gd name="connsiteY13" fmla="*/ 161964 h 505657"/>
                          <a:gd name="connsiteX14" fmla="*/ 269881 w 469858"/>
                          <a:gd name="connsiteY14" fmla="*/ 4006 h 505657"/>
                          <a:gd name="connsiteX15" fmla="*/ 388936 w 469858"/>
                          <a:gd name="connsiteY15" fmla="*/ 101637 h 505657"/>
                          <a:gd name="connsiteX16" fmla="*/ 461186 w 469858"/>
                          <a:gd name="connsiteY16" fmla="*/ 55599 h 505657"/>
                          <a:gd name="connsiteX17" fmla="*/ 372277 w 469858"/>
                          <a:gd name="connsiteY17" fmla="*/ 23054 h 505657"/>
                          <a:gd name="connsiteX18" fmla="*/ 317508 w 469858"/>
                          <a:gd name="connsiteY18" fmla="*/ 134974 h 505657"/>
                          <a:gd name="connsiteX19" fmla="*/ 170668 w 469858"/>
                          <a:gd name="connsiteY19" fmla="*/ 99258 h 505657"/>
                          <a:gd name="connsiteX20" fmla="*/ 90493 w 469858"/>
                          <a:gd name="connsiteY20" fmla="*/ 151645 h 505657"/>
                          <a:gd name="connsiteX21" fmla="*/ 42068 w 469858"/>
                          <a:gd name="connsiteY21" fmla="*/ 483432 h 505657"/>
                          <a:gd name="connsiteX22" fmla="*/ 0 w 469858"/>
                          <a:gd name="connsiteY22" fmla="*/ 483432 h 505657"/>
                          <a:gd name="connsiteX0" fmla="*/ 0 w 461749"/>
                          <a:gd name="connsiteY0" fmla="*/ 483432 h 505657"/>
                          <a:gd name="connsiteX1" fmla="*/ 77793 w 461749"/>
                          <a:gd name="connsiteY1" fmla="*/ 142120 h 505657"/>
                          <a:gd name="connsiteX2" fmla="*/ 179393 w 461749"/>
                          <a:gd name="connsiteY2" fmla="*/ 71476 h 505657"/>
                          <a:gd name="connsiteX3" fmla="*/ 307983 w 461749"/>
                          <a:gd name="connsiteY3" fmla="*/ 111161 h 505657"/>
                          <a:gd name="connsiteX4" fmla="*/ 362746 w 461749"/>
                          <a:gd name="connsiteY4" fmla="*/ 4003 h 505657"/>
                          <a:gd name="connsiteX5" fmla="*/ 453245 w 461749"/>
                          <a:gd name="connsiteY5" fmla="*/ 57188 h 505657"/>
                          <a:gd name="connsiteX6" fmla="*/ 393701 w 461749"/>
                          <a:gd name="connsiteY6" fmla="*/ 82589 h 505657"/>
                          <a:gd name="connsiteX7" fmla="*/ 279406 w 461749"/>
                          <a:gd name="connsiteY7" fmla="*/ 23058 h 505657"/>
                          <a:gd name="connsiteX8" fmla="*/ 216701 w 461749"/>
                          <a:gd name="connsiteY8" fmla="*/ 177841 h 505657"/>
                          <a:gd name="connsiteX9" fmla="*/ 80965 w 461749"/>
                          <a:gd name="connsiteY9" fmla="*/ 94496 h 505657"/>
                          <a:gd name="connsiteX10" fmla="*/ 69854 w 461749"/>
                          <a:gd name="connsiteY10" fmla="*/ 505657 h 505657"/>
                          <a:gd name="connsiteX11" fmla="*/ 53187 w 461749"/>
                          <a:gd name="connsiteY11" fmla="*/ 502482 h 505657"/>
                          <a:gd name="connsiteX12" fmla="*/ 58740 w 461749"/>
                          <a:gd name="connsiteY12" fmla="*/ 84971 h 505657"/>
                          <a:gd name="connsiteX13" fmla="*/ 192090 w 461749"/>
                          <a:gd name="connsiteY13" fmla="*/ 161964 h 505657"/>
                          <a:gd name="connsiteX14" fmla="*/ 269881 w 461749"/>
                          <a:gd name="connsiteY14" fmla="*/ 4006 h 505657"/>
                          <a:gd name="connsiteX15" fmla="*/ 388936 w 461749"/>
                          <a:gd name="connsiteY15" fmla="*/ 101637 h 505657"/>
                          <a:gd name="connsiteX16" fmla="*/ 461186 w 461749"/>
                          <a:gd name="connsiteY16" fmla="*/ 55599 h 505657"/>
                          <a:gd name="connsiteX17" fmla="*/ 372277 w 461749"/>
                          <a:gd name="connsiteY17" fmla="*/ 23054 h 505657"/>
                          <a:gd name="connsiteX18" fmla="*/ 317508 w 461749"/>
                          <a:gd name="connsiteY18" fmla="*/ 134974 h 505657"/>
                          <a:gd name="connsiteX19" fmla="*/ 170668 w 461749"/>
                          <a:gd name="connsiteY19" fmla="*/ 99258 h 505657"/>
                          <a:gd name="connsiteX20" fmla="*/ 90493 w 461749"/>
                          <a:gd name="connsiteY20" fmla="*/ 151645 h 505657"/>
                          <a:gd name="connsiteX21" fmla="*/ 42068 w 461749"/>
                          <a:gd name="connsiteY21" fmla="*/ 483432 h 505657"/>
                          <a:gd name="connsiteX22" fmla="*/ 0 w 461749"/>
                          <a:gd name="connsiteY22" fmla="*/ 483432 h 505657"/>
                          <a:gd name="connsiteX0" fmla="*/ 0 w 461749"/>
                          <a:gd name="connsiteY0" fmla="*/ 483432 h 505657"/>
                          <a:gd name="connsiteX1" fmla="*/ 77793 w 461749"/>
                          <a:gd name="connsiteY1" fmla="*/ 142120 h 505657"/>
                          <a:gd name="connsiteX2" fmla="*/ 179393 w 461749"/>
                          <a:gd name="connsiteY2" fmla="*/ 71476 h 505657"/>
                          <a:gd name="connsiteX3" fmla="*/ 307983 w 461749"/>
                          <a:gd name="connsiteY3" fmla="*/ 111161 h 505657"/>
                          <a:gd name="connsiteX4" fmla="*/ 362746 w 461749"/>
                          <a:gd name="connsiteY4" fmla="*/ 4003 h 505657"/>
                          <a:gd name="connsiteX5" fmla="*/ 453245 w 461749"/>
                          <a:gd name="connsiteY5" fmla="*/ 57188 h 505657"/>
                          <a:gd name="connsiteX6" fmla="*/ 393701 w 461749"/>
                          <a:gd name="connsiteY6" fmla="*/ 82589 h 505657"/>
                          <a:gd name="connsiteX7" fmla="*/ 279406 w 461749"/>
                          <a:gd name="connsiteY7" fmla="*/ 23058 h 505657"/>
                          <a:gd name="connsiteX8" fmla="*/ 216701 w 461749"/>
                          <a:gd name="connsiteY8" fmla="*/ 177841 h 505657"/>
                          <a:gd name="connsiteX9" fmla="*/ 80965 w 461749"/>
                          <a:gd name="connsiteY9" fmla="*/ 94496 h 505657"/>
                          <a:gd name="connsiteX10" fmla="*/ 69854 w 461749"/>
                          <a:gd name="connsiteY10" fmla="*/ 505657 h 505657"/>
                          <a:gd name="connsiteX11" fmla="*/ 53187 w 461749"/>
                          <a:gd name="connsiteY11" fmla="*/ 502482 h 505657"/>
                          <a:gd name="connsiteX12" fmla="*/ 58740 w 461749"/>
                          <a:gd name="connsiteY12" fmla="*/ 84971 h 505657"/>
                          <a:gd name="connsiteX13" fmla="*/ 192090 w 461749"/>
                          <a:gd name="connsiteY13" fmla="*/ 161964 h 505657"/>
                          <a:gd name="connsiteX14" fmla="*/ 269881 w 461749"/>
                          <a:gd name="connsiteY14" fmla="*/ 4006 h 505657"/>
                          <a:gd name="connsiteX15" fmla="*/ 388936 w 461749"/>
                          <a:gd name="connsiteY15" fmla="*/ 101637 h 505657"/>
                          <a:gd name="connsiteX16" fmla="*/ 461186 w 461749"/>
                          <a:gd name="connsiteY16" fmla="*/ 55599 h 505657"/>
                          <a:gd name="connsiteX17" fmla="*/ 372277 w 461749"/>
                          <a:gd name="connsiteY17" fmla="*/ 23054 h 505657"/>
                          <a:gd name="connsiteX18" fmla="*/ 317508 w 461749"/>
                          <a:gd name="connsiteY18" fmla="*/ 134974 h 505657"/>
                          <a:gd name="connsiteX19" fmla="*/ 170668 w 461749"/>
                          <a:gd name="connsiteY19" fmla="*/ 99258 h 505657"/>
                          <a:gd name="connsiteX20" fmla="*/ 90493 w 461749"/>
                          <a:gd name="connsiteY20" fmla="*/ 151645 h 505657"/>
                          <a:gd name="connsiteX21" fmla="*/ 42068 w 461749"/>
                          <a:gd name="connsiteY21" fmla="*/ 483432 h 505657"/>
                          <a:gd name="connsiteX22" fmla="*/ 0 w 461749"/>
                          <a:gd name="connsiteY22" fmla="*/ 483432 h 505657"/>
                          <a:gd name="connsiteX0" fmla="*/ 0 w 466455"/>
                          <a:gd name="connsiteY0" fmla="*/ 483432 h 505657"/>
                          <a:gd name="connsiteX1" fmla="*/ 77793 w 466455"/>
                          <a:gd name="connsiteY1" fmla="*/ 142120 h 505657"/>
                          <a:gd name="connsiteX2" fmla="*/ 179393 w 466455"/>
                          <a:gd name="connsiteY2" fmla="*/ 71476 h 505657"/>
                          <a:gd name="connsiteX3" fmla="*/ 307983 w 466455"/>
                          <a:gd name="connsiteY3" fmla="*/ 111161 h 505657"/>
                          <a:gd name="connsiteX4" fmla="*/ 362746 w 466455"/>
                          <a:gd name="connsiteY4" fmla="*/ 4003 h 505657"/>
                          <a:gd name="connsiteX5" fmla="*/ 453245 w 466455"/>
                          <a:gd name="connsiteY5" fmla="*/ 57188 h 505657"/>
                          <a:gd name="connsiteX6" fmla="*/ 393701 w 466455"/>
                          <a:gd name="connsiteY6" fmla="*/ 82589 h 505657"/>
                          <a:gd name="connsiteX7" fmla="*/ 279406 w 466455"/>
                          <a:gd name="connsiteY7" fmla="*/ 23058 h 505657"/>
                          <a:gd name="connsiteX8" fmla="*/ 216701 w 466455"/>
                          <a:gd name="connsiteY8" fmla="*/ 177841 h 505657"/>
                          <a:gd name="connsiteX9" fmla="*/ 80965 w 466455"/>
                          <a:gd name="connsiteY9" fmla="*/ 94496 h 505657"/>
                          <a:gd name="connsiteX10" fmla="*/ 69854 w 466455"/>
                          <a:gd name="connsiteY10" fmla="*/ 505657 h 505657"/>
                          <a:gd name="connsiteX11" fmla="*/ 53187 w 466455"/>
                          <a:gd name="connsiteY11" fmla="*/ 502482 h 505657"/>
                          <a:gd name="connsiteX12" fmla="*/ 58740 w 466455"/>
                          <a:gd name="connsiteY12" fmla="*/ 84971 h 505657"/>
                          <a:gd name="connsiteX13" fmla="*/ 192090 w 466455"/>
                          <a:gd name="connsiteY13" fmla="*/ 161964 h 505657"/>
                          <a:gd name="connsiteX14" fmla="*/ 269881 w 466455"/>
                          <a:gd name="connsiteY14" fmla="*/ 4006 h 505657"/>
                          <a:gd name="connsiteX15" fmla="*/ 388936 w 466455"/>
                          <a:gd name="connsiteY15" fmla="*/ 101637 h 505657"/>
                          <a:gd name="connsiteX16" fmla="*/ 465949 w 466455"/>
                          <a:gd name="connsiteY16" fmla="*/ 57980 h 505657"/>
                          <a:gd name="connsiteX17" fmla="*/ 372277 w 466455"/>
                          <a:gd name="connsiteY17" fmla="*/ 23054 h 505657"/>
                          <a:gd name="connsiteX18" fmla="*/ 317508 w 466455"/>
                          <a:gd name="connsiteY18" fmla="*/ 134974 h 505657"/>
                          <a:gd name="connsiteX19" fmla="*/ 170668 w 466455"/>
                          <a:gd name="connsiteY19" fmla="*/ 99258 h 505657"/>
                          <a:gd name="connsiteX20" fmla="*/ 90493 w 466455"/>
                          <a:gd name="connsiteY20" fmla="*/ 151645 h 505657"/>
                          <a:gd name="connsiteX21" fmla="*/ 42068 w 466455"/>
                          <a:gd name="connsiteY21" fmla="*/ 483432 h 505657"/>
                          <a:gd name="connsiteX22" fmla="*/ 0 w 466455"/>
                          <a:gd name="connsiteY22" fmla="*/ 483432 h 505657"/>
                          <a:gd name="connsiteX0" fmla="*/ 0 w 466455"/>
                          <a:gd name="connsiteY0" fmla="*/ 483432 h 505657"/>
                          <a:gd name="connsiteX1" fmla="*/ 77793 w 466455"/>
                          <a:gd name="connsiteY1" fmla="*/ 142120 h 505657"/>
                          <a:gd name="connsiteX2" fmla="*/ 179393 w 466455"/>
                          <a:gd name="connsiteY2" fmla="*/ 71476 h 505657"/>
                          <a:gd name="connsiteX3" fmla="*/ 307983 w 466455"/>
                          <a:gd name="connsiteY3" fmla="*/ 111161 h 505657"/>
                          <a:gd name="connsiteX4" fmla="*/ 362746 w 466455"/>
                          <a:gd name="connsiteY4" fmla="*/ 4003 h 505657"/>
                          <a:gd name="connsiteX5" fmla="*/ 453245 w 466455"/>
                          <a:gd name="connsiteY5" fmla="*/ 57188 h 505657"/>
                          <a:gd name="connsiteX6" fmla="*/ 393701 w 466455"/>
                          <a:gd name="connsiteY6" fmla="*/ 82589 h 505657"/>
                          <a:gd name="connsiteX7" fmla="*/ 279406 w 466455"/>
                          <a:gd name="connsiteY7" fmla="*/ 23058 h 505657"/>
                          <a:gd name="connsiteX8" fmla="*/ 216701 w 466455"/>
                          <a:gd name="connsiteY8" fmla="*/ 177841 h 505657"/>
                          <a:gd name="connsiteX9" fmla="*/ 80965 w 466455"/>
                          <a:gd name="connsiteY9" fmla="*/ 94496 h 505657"/>
                          <a:gd name="connsiteX10" fmla="*/ 69854 w 466455"/>
                          <a:gd name="connsiteY10" fmla="*/ 505657 h 505657"/>
                          <a:gd name="connsiteX11" fmla="*/ 53187 w 466455"/>
                          <a:gd name="connsiteY11" fmla="*/ 502482 h 505657"/>
                          <a:gd name="connsiteX12" fmla="*/ 58740 w 466455"/>
                          <a:gd name="connsiteY12" fmla="*/ 84971 h 505657"/>
                          <a:gd name="connsiteX13" fmla="*/ 192090 w 466455"/>
                          <a:gd name="connsiteY13" fmla="*/ 161964 h 505657"/>
                          <a:gd name="connsiteX14" fmla="*/ 269881 w 466455"/>
                          <a:gd name="connsiteY14" fmla="*/ 4006 h 505657"/>
                          <a:gd name="connsiteX15" fmla="*/ 388936 w 466455"/>
                          <a:gd name="connsiteY15" fmla="*/ 101637 h 505657"/>
                          <a:gd name="connsiteX16" fmla="*/ 465949 w 466455"/>
                          <a:gd name="connsiteY16" fmla="*/ 57980 h 505657"/>
                          <a:gd name="connsiteX17" fmla="*/ 372277 w 466455"/>
                          <a:gd name="connsiteY17" fmla="*/ 23054 h 505657"/>
                          <a:gd name="connsiteX18" fmla="*/ 317508 w 466455"/>
                          <a:gd name="connsiteY18" fmla="*/ 134974 h 505657"/>
                          <a:gd name="connsiteX19" fmla="*/ 170668 w 466455"/>
                          <a:gd name="connsiteY19" fmla="*/ 99258 h 505657"/>
                          <a:gd name="connsiteX20" fmla="*/ 90493 w 466455"/>
                          <a:gd name="connsiteY20" fmla="*/ 151645 h 505657"/>
                          <a:gd name="connsiteX21" fmla="*/ 23018 w 466455"/>
                          <a:gd name="connsiteY21" fmla="*/ 488194 h 505657"/>
                          <a:gd name="connsiteX22" fmla="*/ 0 w 466455"/>
                          <a:gd name="connsiteY22" fmla="*/ 483432 h 505657"/>
                          <a:gd name="connsiteX0" fmla="*/ 0 w 466455"/>
                          <a:gd name="connsiteY0" fmla="*/ 483432 h 505657"/>
                          <a:gd name="connsiteX1" fmla="*/ 77793 w 466455"/>
                          <a:gd name="connsiteY1" fmla="*/ 142120 h 505657"/>
                          <a:gd name="connsiteX2" fmla="*/ 179393 w 466455"/>
                          <a:gd name="connsiteY2" fmla="*/ 71476 h 505657"/>
                          <a:gd name="connsiteX3" fmla="*/ 307983 w 466455"/>
                          <a:gd name="connsiteY3" fmla="*/ 111161 h 505657"/>
                          <a:gd name="connsiteX4" fmla="*/ 362746 w 466455"/>
                          <a:gd name="connsiteY4" fmla="*/ 4003 h 505657"/>
                          <a:gd name="connsiteX5" fmla="*/ 453245 w 466455"/>
                          <a:gd name="connsiteY5" fmla="*/ 57188 h 505657"/>
                          <a:gd name="connsiteX6" fmla="*/ 393701 w 466455"/>
                          <a:gd name="connsiteY6" fmla="*/ 82589 h 505657"/>
                          <a:gd name="connsiteX7" fmla="*/ 279406 w 466455"/>
                          <a:gd name="connsiteY7" fmla="*/ 23058 h 505657"/>
                          <a:gd name="connsiteX8" fmla="*/ 216701 w 466455"/>
                          <a:gd name="connsiteY8" fmla="*/ 177841 h 505657"/>
                          <a:gd name="connsiteX9" fmla="*/ 80965 w 466455"/>
                          <a:gd name="connsiteY9" fmla="*/ 94496 h 505657"/>
                          <a:gd name="connsiteX10" fmla="*/ 69854 w 466455"/>
                          <a:gd name="connsiteY10" fmla="*/ 505657 h 505657"/>
                          <a:gd name="connsiteX11" fmla="*/ 43662 w 466455"/>
                          <a:gd name="connsiteY11" fmla="*/ 485813 h 505657"/>
                          <a:gd name="connsiteX12" fmla="*/ 58740 w 466455"/>
                          <a:gd name="connsiteY12" fmla="*/ 84971 h 505657"/>
                          <a:gd name="connsiteX13" fmla="*/ 192090 w 466455"/>
                          <a:gd name="connsiteY13" fmla="*/ 161964 h 505657"/>
                          <a:gd name="connsiteX14" fmla="*/ 269881 w 466455"/>
                          <a:gd name="connsiteY14" fmla="*/ 4006 h 505657"/>
                          <a:gd name="connsiteX15" fmla="*/ 388936 w 466455"/>
                          <a:gd name="connsiteY15" fmla="*/ 101637 h 505657"/>
                          <a:gd name="connsiteX16" fmla="*/ 465949 w 466455"/>
                          <a:gd name="connsiteY16" fmla="*/ 57980 h 505657"/>
                          <a:gd name="connsiteX17" fmla="*/ 372277 w 466455"/>
                          <a:gd name="connsiteY17" fmla="*/ 23054 h 505657"/>
                          <a:gd name="connsiteX18" fmla="*/ 317508 w 466455"/>
                          <a:gd name="connsiteY18" fmla="*/ 134974 h 505657"/>
                          <a:gd name="connsiteX19" fmla="*/ 170668 w 466455"/>
                          <a:gd name="connsiteY19" fmla="*/ 99258 h 505657"/>
                          <a:gd name="connsiteX20" fmla="*/ 90493 w 466455"/>
                          <a:gd name="connsiteY20" fmla="*/ 151645 h 505657"/>
                          <a:gd name="connsiteX21" fmla="*/ 23018 w 466455"/>
                          <a:gd name="connsiteY21" fmla="*/ 488194 h 505657"/>
                          <a:gd name="connsiteX22" fmla="*/ 0 w 466455"/>
                          <a:gd name="connsiteY22" fmla="*/ 483432 h 505657"/>
                          <a:gd name="connsiteX0" fmla="*/ 0 w 466455"/>
                          <a:gd name="connsiteY0" fmla="*/ 483432 h 488988"/>
                          <a:gd name="connsiteX1" fmla="*/ 77793 w 466455"/>
                          <a:gd name="connsiteY1" fmla="*/ 142120 h 488988"/>
                          <a:gd name="connsiteX2" fmla="*/ 179393 w 466455"/>
                          <a:gd name="connsiteY2" fmla="*/ 71476 h 488988"/>
                          <a:gd name="connsiteX3" fmla="*/ 307983 w 466455"/>
                          <a:gd name="connsiteY3" fmla="*/ 111161 h 488988"/>
                          <a:gd name="connsiteX4" fmla="*/ 362746 w 466455"/>
                          <a:gd name="connsiteY4" fmla="*/ 4003 h 488988"/>
                          <a:gd name="connsiteX5" fmla="*/ 453245 w 466455"/>
                          <a:gd name="connsiteY5" fmla="*/ 57188 h 488988"/>
                          <a:gd name="connsiteX6" fmla="*/ 393701 w 466455"/>
                          <a:gd name="connsiteY6" fmla="*/ 82589 h 488988"/>
                          <a:gd name="connsiteX7" fmla="*/ 279406 w 466455"/>
                          <a:gd name="connsiteY7" fmla="*/ 23058 h 488988"/>
                          <a:gd name="connsiteX8" fmla="*/ 216701 w 466455"/>
                          <a:gd name="connsiteY8" fmla="*/ 177841 h 488988"/>
                          <a:gd name="connsiteX9" fmla="*/ 80965 w 466455"/>
                          <a:gd name="connsiteY9" fmla="*/ 94496 h 488988"/>
                          <a:gd name="connsiteX10" fmla="*/ 60329 w 466455"/>
                          <a:gd name="connsiteY10" fmla="*/ 488988 h 488988"/>
                          <a:gd name="connsiteX11" fmla="*/ 43662 w 466455"/>
                          <a:gd name="connsiteY11" fmla="*/ 485813 h 488988"/>
                          <a:gd name="connsiteX12" fmla="*/ 58740 w 466455"/>
                          <a:gd name="connsiteY12" fmla="*/ 84971 h 488988"/>
                          <a:gd name="connsiteX13" fmla="*/ 192090 w 466455"/>
                          <a:gd name="connsiteY13" fmla="*/ 161964 h 488988"/>
                          <a:gd name="connsiteX14" fmla="*/ 269881 w 466455"/>
                          <a:gd name="connsiteY14" fmla="*/ 4006 h 488988"/>
                          <a:gd name="connsiteX15" fmla="*/ 388936 w 466455"/>
                          <a:gd name="connsiteY15" fmla="*/ 101637 h 488988"/>
                          <a:gd name="connsiteX16" fmla="*/ 465949 w 466455"/>
                          <a:gd name="connsiteY16" fmla="*/ 57980 h 488988"/>
                          <a:gd name="connsiteX17" fmla="*/ 372277 w 466455"/>
                          <a:gd name="connsiteY17" fmla="*/ 23054 h 488988"/>
                          <a:gd name="connsiteX18" fmla="*/ 317508 w 466455"/>
                          <a:gd name="connsiteY18" fmla="*/ 134974 h 488988"/>
                          <a:gd name="connsiteX19" fmla="*/ 170668 w 466455"/>
                          <a:gd name="connsiteY19" fmla="*/ 99258 h 488988"/>
                          <a:gd name="connsiteX20" fmla="*/ 90493 w 466455"/>
                          <a:gd name="connsiteY20" fmla="*/ 151645 h 488988"/>
                          <a:gd name="connsiteX21" fmla="*/ 23018 w 466455"/>
                          <a:gd name="connsiteY21" fmla="*/ 488194 h 488988"/>
                          <a:gd name="connsiteX22" fmla="*/ 0 w 466455"/>
                          <a:gd name="connsiteY22" fmla="*/ 483432 h 4889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</a:cxnLst>
                        <a:rect l="l" t="t" r="r" b="b"/>
                        <a:pathLst>
                          <a:path w="466455" h="488988">
                            <a:moveTo>
                              <a:pt x="0" y="483432"/>
                            </a:moveTo>
                            <a:cubicBezTo>
                              <a:pt x="17595" y="454063"/>
                              <a:pt x="14557" y="217526"/>
                              <a:pt x="77793" y="142120"/>
                            </a:cubicBezTo>
                            <a:cubicBezTo>
                              <a:pt x="141029" y="66714"/>
                              <a:pt x="149761" y="81795"/>
                              <a:pt x="179393" y="71476"/>
                            </a:cubicBezTo>
                            <a:cubicBezTo>
                              <a:pt x="209025" y="61157"/>
                              <a:pt x="275440" y="106134"/>
                              <a:pt x="307983" y="111161"/>
                            </a:cubicBezTo>
                            <a:cubicBezTo>
                              <a:pt x="340526" y="116188"/>
                              <a:pt x="322266" y="11808"/>
                              <a:pt x="362746" y="4003"/>
                            </a:cubicBezTo>
                            <a:cubicBezTo>
                              <a:pt x="403227" y="-3802"/>
                              <a:pt x="448086" y="44090"/>
                              <a:pt x="453245" y="57188"/>
                            </a:cubicBezTo>
                            <a:cubicBezTo>
                              <a:pt x="458404" y="70286"/>
                              <a:pt x="428627" y="88674"/>
                              <a:pt x="393701" y="82589"/>
                            </a:cubicBezTo>
                            <a:cubicBezTo>
                              <a:pt x="358775" y="76504"/>
                              <a:pt x="303349" y="-2342"/>
                              <a:pt x="279406" y="23058"/>
                            </a:cubicBezTo>
                            <a:cubicBezTo>
                              <a:pt x="255463" y="48458"/>
                              <a:pt x="261283" y="187763"/>
                              <a:pt x="216701" y="177841"/>
                            </a:cubicBezTo>
                            <a:cubicBezTo>
                              <a:pt x="129921" y="150854"/>
                              <a:pt x="138380" y="38140"/>
                              <a:pt x="80965" y="94496"/>
                            </a:cubicBezTo>
                            <a:cubicBezTo>
                              <a:pt x="23550" y="150852"/>
                              <a:pt x="85596" y="471790"/>
                              <a:pt x="60329" y="488988"/>
                            </a:cubicBezTo>
                            <a:cubicBezTo>
                              <a:pt x="46306" y="488988"/>
                              <a:pt x="57685" y="485813"/>
                              <a:pt x="43662" y="485813"/>
                            </a:cubicBezTo>
                            <a:cubicBezTo>
                              <a:pt x="57685" y="463324"/>
                              <a:pt x="135" y="143444"/>
                              <a:pt x="58740" y="84971"/>
                            </a:cubicBezTo>
                            <a:cubicBezTo>
                              <a:pt x="117345" y="26498"/>
                              <a:pt x="144201" y="153630"/>
                              <a:pt x="192090" y="161964"/>
                            </a:cubicBezTo>
                            <a:cubicBezTo>
                              <a:pt x="239979" y="170298"/>
                              <a:pt x="240645" y="30729"/>
                              <a:pt x="269881" y="4006"/>
                            </a:cubicBezTo>
                            <a:cubicBezTo>
                              <a:pt x="299117" y="-22717"/>
                              <a:pt x="347527" y="92641"/>
                              <a:pt x="388936" y="101637"/>
                            </a:cubicBezTo>
                            <a:cubicBezTo>
                              <a:pt x="430345" y="110633"/>
                              <a:pt x="471509" y="106796"/>
                              <a:pt x="465949" y="57980"/>
                            </a:cubicBezTo>
                            <a:cubicBezTo>
                              <a:pt x="471113" y="17895"/>
                              <a:pt x="408128" y="11413"/>
                              <a:pt x="372277" y="23054"/>
                            </a:cubicBezTo>
                            <a:cubicBezTo>
                              <a:pt x="336426" y="34695"/>
                              <a:pt x="348727" y="138545"/>
                              <a:pt x="317508" y="134974"/>
                            </a:cubicBezTo>
                            <a:cubicBezTo>
                              <a:pt x="286289" y="131403"/>
                              <a:pt x="215649" y="86954"/>
                              <a:pt x="170668" y="99258"/>
                            </a:cubicBezTo>
                            <a:cubicBezTo>
                              <a:pt x="137865" y="104681"/>
                              <a:pt x="123437" y="112222"/>
                              <a:pt x="90493" y="151645"/>
                            </a:cubicBezTo>
                            <a:cubicBezTo>
                              <a:pt x="35327" y="219643"/>
                              <a:pt x="52387" y="462000"/>
                              <a:pt x="23018" y="488194"/>
                            </a:cubicBezTo>
                            <a:lnTo>
                              <a:pt x="0" y="483432"/>
                            </a:lnTo>
                            <a:close/>
                          </a:path>
                        </a:pathLst>
                      </a:custGeom>
                      <a:ln w="9525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" name="椭圆 110">
                        <a:extLst>
                          <a:ext uri="{FF2B5EF4-FFF2-40B4-BE49-F238E27FC236}">
                            <a16:creationId xmlns:a16="http://schemas.microsoft.com/office/drawing/2014/main" id="{B2B91336-13AD-4D90-AF41-186C1A0ABD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1880" y="1127760"/>
                        <a:ext cx="85725" cy="8572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04" name="矩形 118">
                      <a:extLst>
                        <a:ext uri="{FF2B5EF4-FFF2-40B4-BE49-F238E27FC236}">
                          <a16:creationId xmlns:a16="http://schemas.microsoft.com/office/drawing/2014/main" id="{83B93615-11A4-41CF-B22C-BBA48DDBCE3C}"/>
                        </a:ext>
                      </a:extLst>
                    </p:cNvPr>
                    <p:cNvSpPr/>
                    <p:nvPr/>
                  </p:nvSpPr>
                  <p:spPr>
                    <a:xfrm rot="9798595">
                      <a:off x="3791551" y="2052782"/>
                      <a:ext cx="610558" cy="78710"/>
                    </a:xfrm>
                    <a:custGeom>
                      <a:avLst/>
                      <a:gdLst>
                        <a:gd name="connsiteX0" fmla="*/ 0 w 1657350"/>
                        <a:gd name="connsiteY0" fmla="*/ 0 h 47625"/>
                        <a:gd name="connsiteX1" fmla="*/ 1657350 w 1657350"/>
                        <a:gd name="connsiteY1" fmla="*/ 0 h 47625"/>
                        <a:gd name="connsiteX2" fmla="*/ 1657350 w 1657350"/>
                        <a:gd name="connsiteY2" fmla="*/ 47625 h 47625"/>
                        <a:gd name="connsiteX3" fmla="*/ 0 w 1657350"/>
                        <a:gd name="connsiteY3" fmla="*/ 47625 h 47625"/>
                        <a:gd name="connsiteX4" fmla="*/ 0 w 1657350"/>
                        <a:gd name="connsiteY4" fmla="*/ 0 h 47625"/>
                        <a:gd name="connsiteX0" fmla="*/ 0 w 1657350"/>
                        <a:gd name="connsiteY0" fmla="*/ 0 h 47625"/>
                        <a:gd name="connsiteX1" fmla="*/ 942975 w 1657350"/>
                        <a:gd name="connsiteY1" fmla="*/ 0 h 47625"/>
                        <a:gd name="connsiteX2" fmla="*/ 1657350 w 1657350"/>
                        <a:gd name="connsiteY2" fmla="*/ 0 h 47625"/>
                        <a:gd name="connsiteX3" fmla="*/ 1657350 w 1657350"/>
                        <a:gd name="connsiteY3" fmla="*/ 47625 h 47625"/>
                        <a:gd name="connsiteX4" fmla="*/ 0 w 1657350"/>
                        <a:gd name="connsiteY4" fmla="*/ 47625 h 47625"/>
                        <a:gd name="connsiteX5" fmla="*/ 0 w 1657350"/>
                        <a:gd name="connsiteY5" fmla="*/ 0 h 47625"/>
                        <a:gd name="connsiteX0" fmla="*/ 0 w 1657350"/>
                        <a:gd name="connsiteY0" fmla="*/ 142875 h 190500"/>
                        <a:gd name="connsiteX1" fmla="*/ 914400 w 1657350"/>
                        <a:gd name="connsiteY1" fmla="*/ 0 h 190500"/>
                        <a:gd name="connsiteX2" fmla="*/ 1657350 w 1657350"/>
                        <a:gd name="connsiteY2" fmla="*/ 142875 h 190500"/>
                        <a:gd name="connsiteX3" fmla="*/ 1657350 w 1657350"/>
                        <a:gd name="connsiteY3" fmla="*/ 190500 h 190500"/>
                        <a:gd name="connsiteX4" fmla="*/ 0 w 1657350"/>
                        <a:gd name="connsiteY4" fmla="*/ 190500 h 190500"/>
                        <a:gd name="connsiteX5" fmla="*/ 0 w 1657350"/>
                        <a:gd name="connsiteY5" fmla="*/ 142875 h 190500"/>
                        <a:gd name="connsiteX0" fmla="*/ 0 w 1657350"/>
                        <a:gd name="connsiteY0" fmla="*/ 142875 h 190500"/>
                        <a:gd name="connsiteX1" fmla="*/ 914400 w 1657350"/>
                        <a:gd name="connsiteY1" fmla="*/ 0 h 190500"/>
                        <a:gd name="connsiteX2" fmla="*/ 1657350 w 1657350"/>
                        <a:gd name="connsiteY2" fmla="*/ 142875 h 190500"/>
                        <a:gd name="connsiteX3" fmla="*/ 1657350 w 1657350"/>
                        <a:gd name="connsiteY3" fmla="*/ 190500 h 190500"/>
                        <a:gd name="connsiteX4" fmla="*/ 914400 w 1657350"/>
                        <a:gd name="connsiteY4" fmla="*/ 190500 h 190500"/>
                        <a:gd name="connsiteX5" fmla="*/ 0 w 1657350"/>
                        <a:gd name="connsiteY5" fmla="*/ 190500 h 190500"/>
                        <a:gd name="connsiteX6" fmla="*/ 0 w 1657350"/>
                        <a:gd name="connsiteY6" fmla="*/ 142875 h 190500"/>
                        <a:gd name="connsiteX0" fmla="*/ 0 w 1657350"/>
                        <a:gd name="connsiteY0" fmla="*/ 142875 h 190500"/>
                        <a:gd name="connsiteX1" fmla="*/ 914400 w 1657350"/>
                        <a:gd name="connsiteY1" fmla="*/ 0 h 190500"/>
                        <a:gd name="connsiteX2" fmla="*/ 1657350 w 1657350"/>
                        <a:gd name="connsiteY2" fmla="*/ 142875 h 190500"/>
                        <a:gd name="connsiteX3" fmla="*/ 1657350 w 1657350"/>
                        <a:gd name="connsiteY3" fmla="*/ 190500 h 190500"/>
                        <a:gd name="connsiteX4" fmla="*/ 933450 w 1657350"/>
                        <a:gd name="connsiteY4" fmla="*/ 66675 h 190500"/>
                        <a:gd name="connsiteX5" fmla="*/ 0 w 1657350"/>
                        <a:gd name="connsiteY5" fmla="*/ 190500 h 190500"/>
                        <a:gd name="connsiteX6" fmla="*/ 0 w 1657350"/>
                        <a:gd name="connsiteY6" fmla="*/ 142875 h 190500"/>
                        <a:gd name="connsiteX0" fmla="*/ 0 w 1657350"/>
                        <a:gd name="connsiteY0" fmla="*/ 142875 h 190500"/>
                        <a:gd name="connsiteX1" fmla="*/ 914400 w 1657350"/>
                        <a:gd name="connsiteY1" fmla="*/ 0 h 190500"/>
                        <a:gd name="connsiteX2" fmla="*/ 1657350 w 1657350"/>
                        <a:gd name="connsiteY2" fmla="*/ 142875 h 190500"/>
                        <a:gd name="connsiteX3" fmla="*/ 1657350 w 1657350"/>
                        <a:gd name="connsiteY3" fmla="*/ 190500 h 190500"/>
                        <a:gd name="connsiteX4" fmla="*/ 933450 w 1657350"/>
                        <a:gd name="connsiteY4" fmla="*/ 66675 h 190500"/>
                        <a:gd name="connsiteX5" fmla="*/ 0 w 1657350"/>
                        <a:gd name="connsiteY5" fmla="*/ 190500 h 190500"/>
                        <a:gd name="connsiteX6" fmla="*/ 0 w 1657350"/>
                        <a:gd name="connsiteY6" fmla="*/ 142875 h 190500"/>
                        <a:gd name="connsiteX0" fmla="*/ 0 w 1657350"/>
                        <a:gd name="connsiteY0" fmla="*/ 142875 h 190500"/>
                        <a:gd name="connsiteX1" fmla="*/ 914400 w 1657350"/>
                        <a:gd name="connsiteY1" fmla="*/ 0 h 190500"/>
                        <a:gd name="connsiteX2" fmla="*/ 1657350 w 1657350"/>
                        <a:gd name="connsiteY2" fmla="*/ 142875 h 190500"/>
                        <a:gd name="connsiteX3" fmla="*/ 1657350 w 1657350"/>
                        <a:gd name="connsiteY3" fmla="*/ 190500 h 190500"/>
                        <a:gd name="connsiteX4" fmla="*/ 933450 w 1657350"/>
                        <a:gd name="connsiteY4" fmla="*/ 66675 h 190500"/>
                        <a:gd name="connsiteX5" fmla="*/ 0 w 1657350"/>
                        <a:gd name="connsiteY5" fmla="*/ 190500 h 190500"/>
                        <a:gd name="connsiteX6" fmla="*/ 0 w 1657350"/>
                        <a:gd name="connsiteY6" fmla="*/ 142875 h 190500"/>
                        <a:gd name="connsiteX0" fmla="*/ 0 w 1657350"/>
                        <a:gd name="connsiteY0" fmla="*/ 142875 h 190500"/>
                        <a:gd name="connsiteX1" fmla="*/ 914400 w 1657350"/>
                        <a:gd name="connsiteY1" fmla="*/ 0 h 190500"/>
                        <a:gd name="connsiteX2" fmla="*/ 1657350 w 1657350"/>
                        <a:gd name="connsiteY2" fmla="*/ 142875 h 190500"/>
                        <a:gd name="connsiteX3" fmla="*/ 1657350 w 1657350"/>
                        <a:gd name="connsiteY3" fmla="*/ 190500 h 190500"/>
                        <a:gd name="connsiteX4" fmla="*/ 933450 w 1657350"/>
                        <a:gd name="connsiteY4" fmla="*/ 66675 h 190500"/>
                        <a:gd name="connsiteX5" fmla="*/ 0 w 1657350"/>
                        <a:gd name="connsiteY5" fmla="*/ 190500 h 190500"/>
                        <a:gd name="connsiteX6" fmla="*/ 0 w 1657350"/>
                        <a:gd name="connsiteY6" fmla="*/ 142875 h 190500"/>
                        <a:gd name="connsiteX0" fmla="*/ 0 w 1657350"/>
                        <a:gd name="connsiteY0" fmla="*/ 142875 h 190500"/>
                        <a:gd name="connsiteX1" fmla="*/ 914400 w 1657350"/>
                        <a:gd name="connsiteY1" fmla="*/ 0 h 190500"/>
                        <a:gd name="connsiteX2" fmla="*/ 1657350 w 1657350"/>
                        <a:gd name="connsiteY2" fmla="*/ 142875 h 190500"/>
                        <a:gd name="connsiteX3" fmla="*/ 1657350 w 1657350"/>
                        <a:gd name="connsiteY3" fmla="*/ 190500 h 190500"/>
                        <a:gd name="connsiteX4" fmla="*/ 933450 w 1657350"/>
                        <a:gd name="connsiteY4" fmla="*/ 66675 h 190500"/>
                        <a:gd name="connsiteX5" fmla="*/ 0 w 1657350"/>
                        <a:gd name="connsiteY5" fmla="*/ 190500 h 190500"/>
                        <a:gd name="connsiteX6" fmla="*/ 0 w 1657350"/>
                        <a:gd name="connsiteY6" fmla="*/ 142875 h 190500"/>
                        <a:gd name="connsiteX0" fmla="*/ 0 w 1657350"/>
                        <a:gd name="connsiteY0" fmla="*/ 145286 h 192911"/>
                        <a:gd name="connsiteX1" fmla="*/ 483394 w 1657350"/>
                        <a:gd name="connsiteY1" fmla="*/ 61942 h 192911"/>
                        <a:gd name="connsiteX2" fmla="*/ 914400 w 1657350"/>
                        <a:gd name="connsiteY2" fmla="*/ 2411 h 192911"/>
                        <a:gd name="connsiteX3" fmla="*/ 1657350 w 1657350"/>
                        <a:gd name="connsiteY3" fmla="*/ 145286 h 192911"/>
                        <a:gd name="connsiteX4" fmla="*/ 1657350 w 1657350"/>
                        <a:gd name="connsiteY4" fmla="*/ 192911 h 192911"/>
                        <a:gd name="connsiteX5" fmla="*/ 933450 w 1657350"/>
                        <a:gd name="connsiteY5" fmla="*/ 69086 h 192911"/>
                        <a:gd name="connsiteX6" fmla="*/ 0 w 1657350"/>
                        <a:gd name="connsiteY6" fmla="*/ 192911 h 192911"/>
                        <a:gd name="connsiteX7" fmla="*/ 0 w 1657350"/>
                        <a:gd name="connsiteY7" fmla="*/ 145286 h 192911"/>
                        <a:gd name="connsiteX0" fmla="*/ 0 w 1657350"/>
                        <a:gd name="connsiteY0" fmla="*/ 145286 h 192911"/>
                        <a:gd name="connsiteX1" fmla="*/ 483394 w 1657350"/>
                        <a:gd name="connsiteY1" fmla="*/ 61942 h 192911"/>
                        <a:gd name="connsiteX2" fmla="*/ 914400 w 1657350"/>
                        <a:gd name="connsiteY2" fmla="*/ 2411 h 192911"/>
                        <a:gd name="connsiteX3" fmla="*/ 1657350 w 1657350"/>
                        <a:gd name="connsiteY3" fmla="*/ 145286 h 192911"/>
                        <a:gd name="connsiteX4" fmla="*/ 1657350 w 1657350"/>
                        <a:gd name="connsiteY4" fmla="*/ 192911 h 192911"/>
                        <a:gd name="connsiteX5" fmla="*/ 933450 w 1657350"/>
                        <a:gd name="connsiteY5" fmla="*/ 69086 h 192911"/>
                        <a:gd name="connsiteX6" fmla="*/ 485775 w 1657350"/>
                        <a:gd name="connsiteY6" fmla="*/ 119093 h 192911"/>
                        <a:gd name="connsiteX7" fmla="*/ 0 w 1657350"/>
                        <a:gd name="connsiteY7" fmla="*/ 192911 h 192911"/>
                        <a:gd name="connsiteX8" fmla="*/ 0 w 1657350"/>
                        <a:gd name="connsiteY8" fmla="*/ 145286 h 192911"/>
                        <a:gd name="connsiteX0" fmla="*/ 0 w 1671637"/>
                        <a:gd name="connsiteY0" fmla="*/ 2053 h 247322"/>
                        <a:gd name="connsiteX1" fmla="*/ 497681 w 1671637"/>
                        <a:gd name="connsiteY1" fmla="*/ 116353 h 247322"/>
                        <a:gd name="connsiteX2" fmla="*/ 928687 w 1671637"/>
                        <a:gd name="connsiteY2" fmla="*/ 56822 h 247322"/>
                        <a:gd name="connsiteX3" fmla="*/ 1671637 w 1671637"/>
                        <a:gd name="connsiteY3" fmla="*/ 199697 h 247322"/>
                        <a:gd name="connsiteX4" fmla="*/ 1671637 w 1671637"/>
                        <a:gd name="connsiteY4" fmla="*/ 247322 h 247322"/>
                        <a:gd name="connsiteX5" fmla="*/ 947737 w 1671637"/>
                        <a:gd name="connsiteY5" fmla="*/ 123497 h 247322"/>
                        <a:gd name="connsiteX6" fmla="*/ 500062 w 1671637"/>
                        <a:gd name="connsiteY6" fmla="*/ 173504 h 247322"/>
                        <a:gd name="connsiteX7" fmla="*/ 14287 w 1671637"/>
                        <a:gd name="connsiteY7" fmla="*/ 247322 h 247322"/>
                        <a:gd name="connsiteX8" fmla="*/ 0 w 1671637"/>
                        <a:gd name="connsiteY8" fmla="*/ 2053 h 247322"/>
                        <a:gd name="connsiteX0" fmla="*/ 7144 w 1678781"/>
                        <a:gd name="connsiteY0" fmla="*/ 2053 h 247322"/>
                        <a:gd name="connsiteX1" fmla="*/ 504825 w 1678781"/>
                        <a:gd name="connsiteY1" fmla="*/ 116353 h 247322"/>
                        <a:gd name="connsiteX2" fmla="*/ 935831 w 1678781"/>
                        <a:gd name="connsiteY2" fmla="*/ 56822 h 247322"/>
                        <a:gd name="connsiteX3" fmla="*/ 1678781 w 1678781"/>
                        <a:gd name="connsiteY3" fmla="*/ 199697 h 247322"/>
                        <a:gd name="connsiteX4" fmla="*/ 1678781 w 1678781"/>
                        <a:gd name="connsiteY4" fmla="*/ 247322 h 247322"/>
                        <a:gd name="connsiteX5" fmla="*/ 954881 w 1678781"/>
                        <a:gd name="connsiteY5" fmla="*/ 123497 h 247322"/>
                        <a:gd name="connsiteX6" fmla="*/ 507206 w 1678781"/>
                        <a:gd name="connsiteY6" fmla="*/ 173504 h 247322"/>
                        <a:gd name="connsiteX7" fmla="*/ 0 w 1678781"/>
                        <a:gd name="connsiteY7" fmla="*/ 47297 h 247322"/>
                        <a:gd name="connsiteX8" fmla="*/ 7144 w 1678781"/>
                        <a:gd name="connsiteY8" fmla="*/ 2053 h 247322"/>
                        <a:gd name="connsiteX0" fmla="*/ 7144 w 1678781"/>
                        <a:gd name="connsiteY0" fmla="*/ 2053 h 247322"/>
                        <a:gd name="connsiteX1" fmla="*/ 504825 w 1678781"/>
                        <a:gd name="connsiteY1" fmla="*/ 116353 h 247322"/>
                        <a:gd name="connsiteX2" fmla="*/ 935831 w 1678781"/>
                        <a:gd name="connsiteY2" fmla="*/ 56822 h 247322"/>
                        <a:gd name="connsiteX3" fmla="*/ 1678781 w 1678781"/>
                        <a:gd name="connsiteY3" fmla="*/ 199697 h 247322"/>
                        <a:gd name="connsiteX4" fmla="*/ 1678781 w 1678781"/>
                        <a:gd name="connsiteY4" fmla="*/ 247322 h 247322"/>
                        <a:gd name="connsiteX5" fmla="*/ 954881 w 1678781"/>
                        <a:gd name="connsiteY5" fmla="*/ 123497 h 247322"/>
                        <a:gd name="connsiteX6" fmla="*/ 514350 w 1678781"/>
                        <a:gd name="connsiteY6" fmla="*/ 71110 h 247322"/>
                        <a:gd name="connsiteX7" fmla="*/ 0 w 1678781"/>
                        <a:gd name="connsiteY7" fmla="*/ 47297 h 247322"/>
                        <a:gd name="connsiteX8" fmla="*/ 7144 w 1678781"/>
                        <a:gd name="connsiteY8" fmla="*/ 2053 h 247322"/>
                        <a:gd name="connsiteX0" fmla="*/ 7144 w 1678781"/>
                        <a:gd name="connsiteY0" fmla="*/ 2053 h 247322"/>
                        <a:gd name="connsiteX1" fmla="*/ 504825 w 1678781"/>
                        <a:gd name="connsiteY1" fmla="*/ 116353 h 247322"/>
                        <a:gd name="connsiteX2" fmla="*/ 935831 w 1678781"/>
                        <a:gd name="connsiteY2" fmla="*/ 56822 h 247322"/>
                        <a:gd name="connsiteX3" fmla="*/ 1678781 w 1678781"/>
                        <a:gd name="connsiteY3" fmla="*/ 199697 h 247322"/>
                        <a:gd name="connsiteX4" fmla="*/ 1678781 w 1678781"/>
                        <a:gd name="connsiteY4" fmla="*/ 247322 h 247322"/>
                        <a:gd name="connsiteX5" fmla="*/ 940593 w 1678781"/>
                        <a:gd name="connsiteY5" fmla="*/ 23485 h 247322"/>
                        <a:gd name="connsiteX6" fmla="*/ 514350 w 1678781"/>
                        <a:gd name="connsiteY6" fmla="*/ 71110 h 247322"/>
                        <a:gd name="connsiteX7" fmla="*/ 0 w 1678781"/>
                        <a:gd name="connsiteY7" fmla="*/ 47297 h 247322"/>
                        <a:gd name="connsiteX8" fmla="*/ 7144 w 1678781"/>
                        <a:gd name="connsiteY8" fmla="*/ 2053 h 247322"/>
                        <a:gd name="connsiteX0" fmla="*/ 7144 w 1678781"/>
                        <a:gd name="connsiteY0" fmla="*/ 2053 h 247322"/>
                        <a:gd name="connsiteX1" fmla="*/ 504825 w 1678781"/>
                        <a:gd name="connsiteY1" fmla="*/ 116353 h 247322"/>
                        <a:gd name="connsiteX2" fmla="*/ 935831 w 1678781"/>
                        <a:gd name="connsiteY2" fmla="*/ 56822 h 247322"/>
                        <a:gd name="connsiteX3" fmla="*/ 1652588 w 1678781"/>
                        <a:gd name="connsiteY3" fmla="*/ 147309 h 247322"/>
                        <a:gd name="connsiteX4" fmla="*/ 1678781 w 1678781"/>
                        <a:gd name="connsiteY4" fmla="*/ 247322 h 247322"/>
                        <a:gd name="connsiteX5" fmla="*/ 940593 w 1678781"/>
                        <a:gd name="connsiteY5" fmla="*/ 23485 h 247322"/>
                        <a:gd name="connsiteX6" fmla="*/ 514350 w 1678781"/>
                        <a:gd name="connsiteY6" fmla="*/ 71110 h 247322"/>
                        <a:gd name="connsiteX7" fmla="*/ 0 w 1678781"/>
                        <a:gd name="connsiteY7" fmla="*/ 47297 h 247322"/>
                        <a:gd name="connsiteX8" fmla="*/ 7144 w 1678781"/>
                        <a:gd name="connsiteY8" fmla="*/ 2053 h 247322"/>
                        <a:gd name="connsiteX0" fmla="*/ 7144 w 1662112"/>
                        <a:gd name="connsiteY0" fmla="*/ 2053 h 147309"/>
                        <a:gd name="connsiteX1" fmla="*/ 504825 w 1662112"/>
                        <a:gd name="connsiteY1" fmla="*/ 116353 h 147309"/>
                        <a:gd name="connsiteX2" fmla="*/ 935831 w 1662112"/>
                        <a:gd name="connsiteY2" fmla="*/ 56822 h 147309"/>
                        <a:gd name="connsiteX3" fmla="*/ 1652588 w 1662112"/>
                        <a:gd name="connsiteY3" fmla="*/ 147309 h 147309"/>
                        <a:gd name="connsiteX4" fmla="*/ 1662112 w 1662112"/>
                        <a:gd name="connsiteY4" fmla="*/ 121116 h 147309"/>
                        <a:gd name="connsiteX5" fmla="*/ 940593 w 1662112"/>
                        <a:gd name="connsiteY5" fmla="*/ 23485 h 147309"/>
                        <a:gd name="connsiteX6" fmla="*/ 514350 w 1662112"/>
                        <a:gd name="connsiteY6" fmla="*/ 71110 h 147309"/>
                        <a:gd name="connsiteX7" fmla="*/ 0 w 1662112"/>
                        <a:gd name="connsiteY7" fmla="*/ 47297 h 147309"/>
                        <a:gd name="connsiteX8" fmla="*/ 7144 w 1662112"/>
                        <a:gd name="connsiteY8" fmla="*/ 2053 h 147309"/>
                        <a:gd name="connsiteX0" fmla="*/ 7144 w 1662112"/>
                        <a:gd name="connsiteY0" fmla="*/ 2053 h 147309"/>
                        <a:gd name="connsiteX1" fmla="*/ 504825 w 1662112"/>
                        <a:gd name="connsiteY1" fmla="*/ 116353 h 147309"/>
                        <a:gd name="connsiteX2" fmla="*/ 935831 w 1662112"/>
                        <a:gd name="connsiteY2" fmla="*/ 56822 h 147309"/>
                        <a:gd name="connsiteX3" fmla="*/ 1652588 w 1662112"/>
                        <a:gd name="connsiteY3" fmla="*/ 147309 h 147309"/>
                        <a:gd name="connsiteX4" fmla="*/ 1662112 w 1662112"/>
                        <a:gd name="connsiteY4" fmla="*/ 121116 h 147309"/>
                        <a:gd name="connsiteX5" fmla="*/ 940593 w 1662112"/>
                        <a:gd name="connsiteY5" fmla="*/ 23485 h 147309"/>
                        <a:gd name="connsiteX6" fmla="*/ 514350 w 1662112"/>
                        <a:gd name="connsiteY6" fmla="*/ 71110 h 147309"/>
                        <a:gd name="connsiteX7" fmla="*/ 0 w 1662112"/>
                        <a:gd name="connsiteY7" fmla="*/ 47297 h 147309"/>
                        <a:gd name="connsiteX8" fmla="*/ 7144 w 1662112"/>
                        <a:gd name="connsiteY8" fmla="*/ 2053 h 147309"/>
                        <a:gd name="connsiteX0" fmla="*/ 7144 w 1662112"/>
                        <a:gd name="connsiteY0" fmla="*/ 2053 h 159215"/>
                        <a:gd name="connsiteX1" fmla="*/ 504825 w 1662112"/>
                        <a:gd name="connsiteY1" fmla="*/ 116353 h 159215"/>
                        <a:gd name="connsiteX2" fmla="*/ 935831 w 1662112"/>
                        <a:gd name="connsiteY2" fmla="*/ 56822 h 159215"/>
                        <a:gd name="connsiteX3" fmla="*/ 1643063 w 1662112"/>
                        <a:gd name="connsiteY3" fmla="*/ 159215 h 159215"/>
                        <a:gd name="connsiteX4" fmla="*/ 1662112 w 1662112"/>
                        <a:gd name="connsiteY4" fmla="*/ 121116 h 159215"/>
                        <a:gd name="connsiteX5" fmla="*/ 940593 w 1662112"/>
                        <a:gd name="connsiteY5" fmla="*/ 23485 h 159215"/>
                        <a:gd name="connsiteX6" fmla="*/ 514350 w 1662112"/>
                        <a:gd name="connsiteY6" fmla="*/ 71110 h 159215"/>
                        <a:gd name="connsiteX7" fmla="*/ 0 w 1662112"/>
                        <a:gd name="connsiteY7" fmla="*/ 47297 h 159215"/>
                        <a:gd name="connsiteX8" fmla="*/ 7144 w 1662112"/>
                        <a:gd name="connsiteY8" fmla="*/ 2053 h 159215"/>
                        <a:gd name="connsiteX0" fmla="*/ 7144 w 1662112"/>
                        <a:gd name="connsiteY0" fmla="*/ 2053 h 159215"/>
                        <a:gd name="connsiteX1" fmla="*/ 504825 w 1662112"/>
                        <a:gd name="connsiteY1" fmla="*/ 116353 h 159215"/>
                        <a:gd name="connsiteX2" fmla="*/ 935831 w 1662112"/>
                        <a:gd name="connsiteY2" fmla="*/ 56822 h 159215"/>
                        <a:gd name="connsiteX3" fmla="*/ 1643063 w 1662112"/>
                        <a:gd name="connsiteY3" fmla="*/ 159215 h 159215"/>
                        <a:gd name="connsiteX4" fmla="*/ 1662112 w 1662112"/>
                        <a:gd name="connsiteY4" fmla="*/ 121116 h 159215"/>
                        <a:gd name="connsiteX5" fmla="*/ 940593 w 1662112"/>
                        <a:gd name="connsiteY5" fmla="*/ 23485 h 159215"/>
                        <a:gd name="connsiteX6" fmla="*/ 514350 w 1662112"/>
                        <a:gd name="connsiteY6" fmla="*/ 71110 h 159215"/>
                        <a:gd name="connsiteX7" fmla="*/ 0 w 1662112"/>
                        <a:gd name="connsiteY7" fmla="*/ 47297 h 159215"/>
                        <a:gd name="connsiteX8" fmla="*/ 7144 w 1662112"/>
                        <a:gd name="connsiteY8" fmla="*/ 2053 h 159215"/>
                        <a:gd name="connsiteX0" fmla="*/ 7144 w 1662112"/>
                        <a:gd name="connsiteY0" fmla="*/ 2053 h 159215"/>
                        <a:gd name="connsiteX1" fmla="*/ 504825 w 1662112"/>
                        <a:gd name="connsiteY1" fmla="*/ 116353 h 159215"/>
                        <a:gd name="connsiteX2" fmla="*/ 935831 w 1662112"/>
                        <a:gd name="connsiteY2" fmla="*/ 56822 h 159215"/>
                        <a:gd name="connsiteX3" fmla="*/ 1643063 w 1662112"/>
                        <a:gd name="connsiteY3" fmla="*/ 159215 h 159215"/>
                        <a:gd name="connsiteX4" fmla="*/ 1662112 w 1662112"/>
                        <a:gd name="connsiteY4" fmla="*/ 121116 h 159215"/>
                        <a:gd name="connsiteX5" fmla="*/ 940593 w 1662112"/>
                        <a:gd name="connsiteY5" fmla="*/ 23485 h 159215"/>
                        <a:gd name="connsiteX6" fmla="*/ 514350 w 1662112"/>
                        <a:gd name="connsiteY6" fmla="*/ 71110 h 159215"/>
                        <a:gd name="connsiteX7" fmla="*/ 0 w 1662112"/>
                        <a:gd name="connsiteY7" fmla="*/ 47297 h 159215"/>
                        <a:gd name="connsiteX8" fmla="*/ 7144 w 1662112"/>
                        <a:gd name="connsiteY8" fmla="*/ 2053 h 159215"/>
                        <a:gd name="connsiteX0" fmla="*/ 7144 w 1643063"/>
                        <a:gd name="connsiteY0" fmla="*/ 2053 h 183028"/>
                        <a:gd name="connsiteX1" fmla="*/ 504825 w 1643063"/>
                        <a:gd name="connsiteY1" fmla="*/ 116353 h 183028"/>
                        <a:gd name="connsiteX2" fmla="*/ 935831 w 1643063"/>
                        <a:gd name="connsiteY2" fmla="*/ 56822 h 183028"/>
                        <a:gd name="connsiteX3" fmla="*/ 1643063 w 1643063"/>
                        <a:gd name="connsiteY3" fmla="*/ 159215 h 183028"/>
                        <a:gd name="connsiteX4" fmla="*/ 1633537 w 1643063"/>
                        <a:gd name="connsiteY4" fmla="*/ 183028 h 183028"/>
                        <a:gd name="connsiteX5" fmla="*/ 940593 w 1643063"/>
                        <a:gd name="connsiteY5" fmla="*/ 23485 h 183028"/>
                        <a:gd name="connsiteX6" fmla="*/ 514350 w 1643063"/>
                        <a:gd name="connsiteY6" fmla="*/ 71110 h 183028"/>
                        <a:gd name="connsiteX7" fmla="*/ 0 w 1643063"/>
                        <a:gd name="connsiteY7" fmla="*/ 47297 h 183028"/>
                        <a:gd name="connsiteX8" fmla="*/ 7144 w 1643063"/>
                        <a:gd name="connsiteY8" fmla="*/ 2053 h 183028"/>
                        <a:gd name="connsiteX0" fmla="*/ 7144 w 1643063"/>
                        <a:gd name="connsiteY0" fmla="*/ 2053 h 197315"/>
                        <a:gd name="connsiteX1" fmla="*/ 504825 w 1643063"/>
                        <a:gd name="connsiteY1" fmla="*/ 116353 h 197315"/>
                        <a:gd name="connsiteX2" fmla="*/ 935831 w 1643063"/>
                        <a:gd name="connsiteY2" fmla="*/ 56822 h 197315"/>
                        <a:gd name="connsiteX3" fmla="*/ 1643063 w 1643063"/>
                        <a:gd name="connsiteY3" fmla="*/ 159215 h 197315"/>
                        <a:gd name="connsiteX4" fmla="*/ 1619249 w 1643063"/>
                        <a:gd name="connsiteY4" fmla="*/ 197315 h 197315"/>
                        <a:gd name="connsiteX5" fmla="*/ 940593 w 1643063"/>
                        <a:gd name="connsiteY5" fmla="*/ 23485 h 197315"/>
                        <a:gd name="connsiteX6" fmla="*/ 514350 w 1643063"/>
                        <a:gd name="connsiteY6" fmla="*/ 71110 h 197315"/>
                        <a:gd name="connsiteX7" fmla="*/ 0 w 1643063"/>
                        <a:gd name="connsiteY7" fmla="*/ 47297 h 197315"/>
                        <a:gd name="connsiteX8" fmla="*/ 7144 w 1643063"/>
                        <a:gd name="connsiteY8" fmla="*/ 2053 h 197315"/>
                        <a:gd name="connsiteX0" fmla="*/ 7144 w 1643063"/>
                        <a:gd name="connsiteY0" fmla="*/ 2053 h 197315"/>
                        <a:gd name="connsiteX1" fmla="*/ 504825 w 1643063"/>
                        <a:gd name="connsiteY1" fmla="*/ 116353 h 197315"/>
                        <a:gd name="connsiteX2" fmla="*/ 935831 w 1643063"/>
                        <a:gd name="connsiteY2" fmla="*/ 56822 h 197315"/>
                        <a:gd name="connsiteX3" fmla="*/ 1643063 w 1643063"/>
                        <a:gd name="connsiteY3" fmla="*/ 159215 h 197315"/>
                        <a:gd name="connsiteX4" fmla="*/ 1619249 w 1643063"/>
                        <a:gd name="connsiteY4" fmla="*/ 197315 h 197315"/>
                        <a:gd name="connsiteX5" fmla="*/ 940593 w 1643063"/>
                        <a:gd name="connsiteY5" fmla="*/ 23485 h 197315"/>
                        <a:gd name="connsiteX6" fmla="*/ 514350 w 1643063"/>
                        <a:gd name="connsiteY6" fmla="*/ 71110 h 197315"/>
                        <a:gd name="connsiteX7" fmla="*/ 0 w 1643063"/>
                        <a:gd name="connsiteY7" fmla="*/ 47297 h 197315"/>
                        <a:gd name="connsiteX8" fmla="*/ 7144 w 1643063"/>
                        <a:gd name="connsiteY8" fmla="*/ 2053 h 197315"/>
                        <a:gd name="connsiteX0" fmla="*/ 7144 w 1643063"/>
                        <a:gd name="connsiteY0" fmla="*/ 2053 h 197315"/>
                        <a:gd name="connsiteX1" fmla="*/ 504825 w 1643063"/>
                        <a:gd name="connsiteY1" fmla="*/ 116353 h 197315"/>
                        <a:gd name="connsiteX2" fmla="*/ 935831 w 1643063"/>
                        <a:gd name="connsiteY2" fmla="*/ 56822 h 197315"/>
                        <a:gd name="connsiteX3" fmla="*/ 1643063 w 1643063"/>
                        <a:gd name="connsiteY3" fmla="*/ 159215 h 197315"/>
                        <a:gd name="connsiteX4" fmla="*/ 1619249 w 1643063"/>
                        <a:gd name="connsiteY4" fmla="*/ 197315 h 197315"/>
                        <a:gd name="connsiteX5" fmla="*/ 940593 w 1643063"/>
                        <a:gd name="connsiteY5" fmla="*/ 23485 h 197315"/>
                        <a:gd name="connsiteX6" fmla="*/ 514350 w 1643063"/>
                        <a:gd name="connsiteY6" fmla="*/ 71110 h 197315"/>
                        <a:gd name="connsiteX7" fmla="*/ 0 w 1643063"/>
                        <a:gd name="connsiteY7" fmla="*/ 47297 h 197315"/>
                        <a:gd name="connsiteX8" fmla="*/ 7144 w 1643063"/>
                        <a:gd name="connsiteY8" fmla="*/ 2053 h 1973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643063" h="197315">
                          <a:moveTo>
                            <a:pt x="7144" y="2053"/>
                          </a:moveTo>
                          <a:cubicBezTo>
                            <a:pt x="87710" y="-19775"/>
                            <a:pt x="352425" y="140165"/>
                            <a:pt x="504825" y="116353"/>
                          </a:cubicBezTo>
                          <a:cubicBezTo>
                            <a:pt x="657225" y="92541"/>
                            <a:pt x="740172" y="42931"/>
                            <a:pt x="935831" y="56822"/>
                          </a:cubicBezTo>
                          <a:cubicBezTo>
                            <a:pt x="1185862" y="52060"/>
                            <a:pt x="1421607" y="87778"/>
                            <a:pt x="1643063" y="159215"/>
                          </a:cubicBezTo>
                          <a:lnTo>
                            <a:pt x="1619249" y="197315"/>
                          </a:lnTo>
                          <a:cubicBezTo>
                            <a:pt x="1406524" y="158422"/>
                            <a:pt x="1193800" y="12373"/>
                            <a:pt x="940593" y="23485"/>
                          </a:cubicBezTo>
                          <a:cubicBezTo>
                            <a:pt x="816539" y="6123"/>
                            <a:pt x="669924" y="50472"/>
                            <a:pt x="514350" y="71110"/>
                          </a:cubicBezTo>
                          <a:cubicBezTo>
                            <a:pt x="358775" y="91747"/>
                            <a:pt x="80962" y="42932"/>
                            <a:pt x="0" y="47297"/>
                          </a:cubicBezTo>
                          <a:lnTo>
                            <a:pt x="7144" y="2053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05" name="组合 104">
                      <a:extLst>
                        <a:ext uri="{FF2B5EF4-FFF2-40B4-BE49-F238E27FC236}">
                          <a16:creationId xmlns:a16="http://schemas.microsoft.com/office/drawing/2014/main" id="{3F06F7BD-5F30-4668-941A-A43511610F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84650" y="1965806"/>
                      <a:ext cx="141965" cy="101118"/>
                      <a:chOff x="4177332" y="1417319"/>
                      <a:chExt cx="291523" cy="207645"/>
                    </a:xfrm>
                  </p:grpSpPr>
                  <p:sp>
                    <p:nvSpPr>
                      <p:cNvPr id="106" name="矩形 118">
                        <a:extLst>
                          <a:ext uri="{FF2B5EF4-FFF2-40B4-BE49-F238E27FC236}">
                            <a16:creationId xmlns:a16="http://schemas.microsoft.com/office/drawing/2014/main" id="{0ADEF49B-9AE7-482B-8185-76A5BBBC7664}"/>
                          </a:ext>
                        </a:extLst>
                      </p:cNvPr>
                      <p:cNvSpPr/>
                      <p:nvPr/>
                    </p:nvSpPr>
                    <p:spPr>
                      <a:xfrm rot="9798595">
                        <a:off x="4194802" y="1420151"/>
                        <a:ext cx="257368" cy="173759"/>
                      </a:xfrm>
                      <a:custGeom>
                        <a:avLst/>
                        <a:gdLst>
                          <a:gd name="connsiteX0" fmla="*/ 0 w 1657350"/>
                          <a:gd name="connsiteY0" fmla="*/ 0 h 47625"/>
                          <a:gd name="connsiteX1" fmla="*/ 1657350 w 1657350"/>
                          <a:gd name="connsiteY1" fmla="*/ 0 h 47625"/>
                          <a:gd name="connsiteX2" fmla="*/ 1657350 w 1657350"/>
                          <a:gd name="connsiteY2" fmla="*/ 47625 h 47625"/>
                          <a:gd name="connsiteX3" fmla="*/ 0 w 1657350"/>
                          <a:gd name="connsiteY3" fmla="*/ 47625 h 47625"/>
                          <a:gd name="connsiteX4" fmla="*/ 0 w 1657350"/>
                          <a:gd name="connsiteY4" fmla="*/ 0 h 47625"/>
                          <a:gd name="connsiteX0" fmla="*/ 0 w 1657350"/>
                          <a:gd name="connsiteY0" fmla="*/ 0 h 47625"/>
                          <a:gd name="connsiteX1" fmla="*/ 942975 w 1657350"/>
                          <a:gd name="connsiteY1" fmla="*/ 0 h 47625"/>
                          <a:gd name="connsiteX2" fmla="*/ 1657350 w 1657350"/>
                          <a:gd name="connsiteY2" fmla="*/ 0 h 47625"/>
                          <a:gd name="connsiteX3" fmla="*/ 1657350 w 1657350"/>
                          <a:gd name="connsiteY3" fmla="*/ 47625 h 47625"/>
                          <a:gd name="connsiteX4" fmla="*/ 0 w 1657350"/>
                          <a:gd name="connsiteY4" fmla="*/ 47625 h 47625"/>
                          <a:gd name="connsiteX5" fmla="*/ 0 w 1657350"/>
                          <a:gd name="connsiteY5" fmla="*/ 0 h 47625"/>
                          <a:gd name="connsiteX0" fmla="*/ 0 w 1657350"/>
                          <a:gd name="connsiteY0" fmla="*/ 142875 h 190500"/>
                          <a:gd name="connsiteX1" fmla="*/ 914400 w 1657350"/>
                          <a:gd name="connsiteY1" fmla="*/ 0 h 190500"/>
                          <a:gd name="connsiteX2" fmla="*/ 1657350 w 1657350"/>
                          <a:gd name="connsiteY2" fmla="*/ 142875 h 190500"/>
                          <a:gd name="connsiteX3" fmla="*/ 1657350 w 1657350"/>
                          <a:gd name="connsiteY3" fmla="*/ 190500 h 190500"/>
                          <a:gd name="connsiteX4" fmla="*/ 0 w 1657350"/>
                          <a:gd name="connsiteY4" fmla="*/ 190500 h 190500"/>
                          <a:gd name="connsiteX5" fmla="*/ 0 w 1657350"/>
                          <a:gd name="connsiteY5" fmla="*/ 142875 h 190500"/>
                          <a:gd name="connsiteX0" fmla="*/ 0 w 1657350"/>
                          <a:gd name="connsiteY0" fmla="*/ 142875 h 190500"/>
                          <a:gd name="connsiteX1" fmla="*/ 914400 w 1657350"/>
                          <a:gd name="connsiteY1" fmla="*/ 0 h 190500"/>
                          <a:gd name="connsiteX2" fmla="*/ 1657350 w 1657350"/>
                          <a:gd name="connsiteY2" fmla="*/ 142875 h 190500"/>
                          <a:gd name="connsiteX3" fmla="*/ 1657350 w 1657350"/>
                          <a:gd name="connsiteY3" fmla="*/ 190500 h 190500"/>
                          <a:gd name="connsiteX4" fmla="*/ 914400 w 1657350"/>
                          <a:gd name="connsiteY4" fmla="*/ 190500 h 190500"/>
                          <a:gd name="connsiteX5" fmla="*/ 0 w 1657350"/>
                          <a:gd name="connsiteY5" fmla="*/ 190500 h 190500"/>
                          <a:gd name="connsiteX6" fmla="*/ 0 w 1657350"/>
                          <a:gd name="connsiteY6" fmla="*/ 142875 h 190500"/>
                          <a:gd name="connsiteX0" fmla="*/ 0 w 1657350"/>
                          <a:gd name="connsiteY0" fmla="*/ 142875 h 190500"/>
                          <a:gd name="connsiteX1" fmla="*/ 914400 w 1657350"/>
                          <a:gd name="connsiteY1" fmla="*/ 0 h 190500"/>
                          <a:gd name="connsiteX2" fmla="*/ 1657350 w 1657350"/>
                          <a:gd name="connsiteY2" fmla="*/ 142875 h 190500"/>
                          <a:gd name="connsiteX3" fmla="*/ 1657350 w 1657350"/>
                          <a:gd name="connsiteY3" fmla="*/ 190500 h 190500"/>
                          <a:gd name="connsiteX4" fmla="*/ 933450 w 1657350"/>
                          <a:gd name="connsiteY4" fmla="*/ 66675 h 190500"/>
                          <a:gd name="connsiteX5" fmla="*/ 0 w 1657350"/>
                          <a:gd name="connsiteY5" fmla="*/ 190500 h 190500"/>
                          <a:gd name="connsiteX6" fmla="*/ 0 w 1657350"/>
                          <a:gd name="connsiteY6" fmla="*/ 142875 h 190500"/>
                          <a:gd name="connsiteX0" fmla="*/ 0 w 1657350"/>
                          <a:gd name="connsiteY0" fmla="*/ 142875 h 190500"/>
                          <a:gd name="connsiteX1" fmla="*/ 914400 w 1657350"/>
                          <a:gd name="connsiteY1" fmla="*/ 0 h 190500"/>
                          <a:gd name="connsiteX2" fmla="*/ 1657350 w 1657350"/>
                          <a:gd name="connsiteY2" fmla="*/ 142875 h 190500"/>
                          <a:gd name="connsiteX3" fmla="*/ 1657350 w 1657350"/>
                          <a:gd name="connsiteY3" fmla="*/ 190500 h 190500"/>
                          <a:gd name="connsiteX4" fmla="*/ 933450 w 1657350"/>
                          <a:gd name="connsiteY4" fmla="*/ 66675 h 190500"/>
                          <a:gd name="connsiteX5" fmla="*/ 0 w 1657350"/>
                          <a:gd name="connsiteY5" fmla="*/ 190500 h 190500"/>
                          <a:gd name="connsiteX6" fmla="*/ 0 w 1657350"/>
                          <a:gd name="connsiteY6" fmla="*/ 142875 h 190500"/>
                          <a:gd name="connsiteX0" fmla="*/ 0 w 1657350"/>
                          <a:gd name="connsiteY0" fmla="*/ 142875 h 190500"/>
                          <a:gd name="connsiteX1" fmla="*/ 914400 w 1657350"/>
                          <a:gd name="connsiteY1" fmla="*/ 0 h 190500"/>
                          <a:gd name="connsiteX2" fmla="*/ 1657350 w 1657350"/>
                          <a:gd name="connsiteY2" fmla="*/ 142875 h 190500"/>
                          <a:gd name="connsiteX3" fmla="*/ 1657350 w 1657350"/>
                          <a:gd name="connsiteY3" fmla="*/ 190500 h 190500"/>
                          <a:gd name="connsiteX4" fmla="*/ 933450 w 1657350"/>
                          <a:gd name="connsiteY4" fmla="*/ 66675 h 190500"/>
                          <a:gd name="connsiteX5" fmla="*/ 0 w 1657350"/>
                          <a:gd name="connsiteY5" fmla="*/ 190500 h 190500"/>
                          <a:gd name="connsiteX6" fmla="*/ 0 w 1657350"/>
                          <a:gd name="connsiteY6" fmla="*/ 142875 h 190500"/>
                          <a:gd name="connsiteX0" fmla="*/ 0 w 1657350"/>
                          <a:gd name="connsiteY0" fmla="*/ 142875 h 190500"/>
                          <a:gd name="connsiteX1" fmla="*/ 914400 w 1657350"/>
                          <a:gd name="connsiteY1" fmla="*/ 0 h 190500"/>
                          <a:gd name="connsiteX2" fmla="*/ 1657350 w 1657350"/>
                          <a:gd name="connsiteY2" fmla="*/ 142875 h 190500"/>
                          <a:gd name="connsiteX3" fmla="*/ 1657350 w 1657350"/>
                          <a:gd name="connsiteY3" fmla="*/ 190500 h 190500"/>
                          <a:gd name="connsiteX4" fmla="*/ 933450 w 1657350"/>
                          <a:gd name="connsiteY4" fmla="*/ 66675 h 190500"/>
                          <a:gd name="connsiteX5" fmla="*/ 0 w 1657350"/>
                          <a:gd name="connsiteY5" fmla="*/ 190500 h 190500"/>
                          <a:gd name="connsiteX6" fmla="*/ 0 w 1657350"/>
                          <a:gd name="connsiteY6" fmla="*/ 142875 h 190500"/>
                          <a:gd name="connsiteX0" fmla="*/ 0 w 1657350"/>
                          <a:gd name="connsiteY0" fmla="*/ 142875 h 190500"/>
                          <a:gd name="connsiteX1" fmla="*/ 914400 w 1657350"/>
                          <a:gd name="connsiteY1" fmla="*/ 0 h 190500"/>
                          <a:gd name="connsiteX2" fmla="*/ 1657350 w 1657350"/>
                          <a:gd name="connsiteY2" fmla="*/ 142875 h 190500"/>
                          <a:gd name="connsiteX3" fmla="*/ 1657350 w 1657350"/>
                          <a:gd name="connsiteY3" fmla="*/ 190500 h 190500"/>
                          <a:gd name="connsiteX4" fmla="*/ 933450 w 1657350"/>
                          <a:gd name="connsiteY4" fmla="*/ 66675 h 190500"/>
                          <a:gd name="connsiteX5" fmla="*/ 0 w 1657350"/>
                          <a:gd name="connsiteY5" fmla="*/ 190500 h 190500"/>
                          <a:gd name="connsiteX6" fmla="*/ 0 w 1657350"/>
                          <a:gd name="connsiteY6" fmla="*/ 142875 h 190500"/>
                          <a:gd name="connsiteX0" fmla="*/ 0 w 1657350"/>
                          <a:gd name="connsiteY0" fmla="*/ 145286 h 192911"/>
                          <a:gd name="connsiteX1" fmla="*/ 483394 w 1657350"/>
                          <a:gd name="connsiteY1" fmla="*/ 61942 h 192911"/>
                          <a:gd name="connsiteX2" fmla="*/ 914400 w 1657350"/>
                          <a:gd name="connsiteY2" fmla="*/ 2411 h 192911"/>
                          <a:gd name="connsiteX3" fmla="*/ 1657350 w 1657350"/>
                          <a:gd name="connsiteY3" fmla="*/ 145286 h 192911"/>
                          <a:gd name="connsiteX4" fmla="*/ 1657350 w 1657350"/>
                          <a:gd name="connsiteY4" fmla="*/ 192911 h 192911"/>
                          <a:gd name="connsiteX5" fmla="*/ 933450 w 1657350"/>
                          <a:gd name="connsiteY5" fmla="*/ 69086 h 192911"/>
                          <a:gd name="connsiteX6" fmla="*/ 0 w 1657350"/>
                          <a:gd name="connsiteY6" fmla="*/ 192911 h 192911"/>
                          <a:gd name="connsiteX7" fmla="*/ 0 w 1657350"/>
                          <a:gd name="connsiteY7" fmla="*/ 145286 h 192911"/>
                          <a:gd name="connsiteX0" fmla="*/ 0 w 1657350"/>
                          <a:gd name="connsiteY0" fmla="*/ 145286 h 192911"/>
                          <a:gd name="connsiteX1" fmla="*/ 483394 w 1657350"/>
                          <a:gd name="connsiteY1" fmla="*/ 61942 h 192911"/>
                          <a:gd name="connsiteX2" fmla="*/ 914400 w 1657350"/>
                          <a:gd name="connsiteY2" fmla="*/ 2411 h 192911"/>
                          <a:gd name="connsiteX3" fmla="*/ 1657350 w 1657350"/>
                          <a:gd name="connsiteY3" fmla="*/ 145286 h 192911"/>
                          <a:gd name="connsiteX4" fmla="*/ 1657350 w 1657350"/>
                          <a:gd name="connsiteY4" fmla="*/ 192911 h 192911"/>
                          <a:gd name="connsiteX5" fmla="*/ 933450 w 1657350"/>
                          <a:gd name="connsiteY5" fmla="*/ 69086 h 192911"/>
                          <a:gd name="connsiteX6" fmla="*/ 485775 w 1657350"/>
                          <a:gd name="connsiteY6" fmla="*/ 119093 h 192911"/>
                          <a:gd name="connsiteX7" fmla="*/ 0 w 1657350"/>
                          <a:gd name="connsiteY7" fmla="*/ 192911 h 192911"/>
                          <a:gd name="connsiteX8" fmla="*/ 0 w 1657350"/>
                          <a:gd name="connsiteY8" fmla="*/ 145286 h 192911"/>
                          <a:gd name="connsiteX0" fmla="*/ 0 w 1671637"/>
                          <a:gd name="connsiteY0" fmla="*/ 2053 h 247322"/>
                          <a:gd name="connsiteX1" fmla="*/ 497681 w 1671637"/>
                          <a:gd name="connsiteY1" fmla="*/ 116353 h 247322"/>
                          <a:gd name="connsiteX2" fmla="*/ 928687 w 1671637"/>
                          <a:gd name="connsiteY2" fmla="*/ 56822 h 247322"/>
                          <a:gd name="connsiteX3" fmla="*/ 1671637 w 1671637"/>
                          <a:gd name="connsiteY3" fmla="*/ 199697 h 247322"/>
                          <a:gd name="connsiteX4" fmla="*/ 1671637 w 1671637"/>
                          <a:gd name="connsiteY4" fmla="*/ 247322 h 247322"/>
                          <a:gd name="connsiteX5" fmla="*/ 947737 w 1671637"/>
                          <a:gd name="connsiteY5" fmla="*/ 123497 h 247322"/>
                          <a:gd name="connsiteX6" fmla="*/ 500062 w 1671637"/>
                          <a:gd name="connsiteY6" fmla="*/ 173504 h 247322"/>
                          <a:gd name="connsiteX7" fmla="*/ 14287 w 1671637"/>
                          <a:gd name="connsiteY7" fmla="*/ 247322 h 247322"/>
                          <a:gd name="connsiteX8" fmla="*/ 0 w 1671637"/>
                          <a:gd name="connsiteY8" fmla="*/ 2053 h 247322"/>
                          <a:gd name="connsiteX0" fmla="*/ 7144 w 1678781"/>
                          <a:gd name="connsiteY0" fmla="*/ 2053 h 247322"/>
                          <a:gd name="connsiteX1" fmla="*/ 504825 w 1678781"/>
                          <a:gd name="connsiteY1" fmla="*/ 116353 h 247322"/>
                          <a:gd name="connsiteX2" fmla="*/ 935831 w 1678781"/>
                          <a:gd name="connsiteY2" fmla="*/ 56822 h 247322"/>
                          <a:gd name="connsiteX3" fmla="*/ 1678781 w 1678781"/>
                          <a:gd name="connsiteY3" fmla="*/ 199697 h 247322"/>
                          <a:gd name="connsiteX4" fmla="*/ 1678781 w 1678781"/>
                          <a:gd name="connsiteY4" fmla="*/ 247322 h 247322"/>
                          <a:gd name="connsiteX5" fmla="*/ 954881 w 1678781"/>
                          <a:gd name="connsiteY5" fmla="*/ 123497 h 247322"/>
                          <a:gd name="connsiteX6" fmla="*/ 507206 w 1678781"/>
                          <a:gd name="connsiteY6" fmla="*/ 173504 h 247322"/>
                          <a:gd name="connsiteX7" fmla="*/ 0 w 1678781"/>
                          <a:gd name="connsiteY7" fmla="*/ 47297 h 247322"/>
                          <a:gd name="connsiteX8" fmla="*/ 7144 w 1678781"/>
                          <a:gd name="connsiteY8" fmla="*/ 2053 h 247322"/>
                          <a:gd name="connsiteX0" fmla="*/ 7144 w 1678781"/>
                          <a:gd name="connsiteY0" fmla="*/ 2053 h 247322"/>
                          <a:gd name="connsiteX1" fmla="*/ 504825 w 1678781"/>
                          <a:gd name="connsiteY1" fmla="*/ 116353 h 247322"/>
                          <a:gd name="connsiteX2" fmla="*/ 935831 w 1678781"/>
                          <a:gd name="connsiteY2" fmla="*/ 56822 h 247322"/>
                          <a:gd name="connsiteX3" fmla="*/ 1678781 w 1678781"/>
                          <a:gd name="connsiteY3" fmla="*/ 199697 h 247322"/>
                          <a:gd name="connsiteX4" fmla="*/ 1678781 w 1678781"/>
                          <a:gd name="connsiteY4" fmla="*/ 247322 h 247322"/>
                          <a:gd name="connsiteX5" fmla="*/ 954881 w 1678781"/>
                          <a:gd name="connsiteY5" fmla="*/ 123497 h 247322"/>
                          <a:gd name="connsiteX6" fmla="*/ 514350 w 1678781"/>
                          <a:gd name="connsiteY6" fmla="*/ 71110 h 247322"/>
                          <a:gd name="connsiteX7" fmla="*/ 0 w 1678781"/>
                          <a:gd name="connsiteY7" fmla="*/ 47297 h 247322"/>
                          <a:gd name="connsiteX8" fmla="*/ 7144 w 1678781"/>
                          <a:gd name="connsiteY8" fmla="*/ 2053 h 247322"/>
                          <a:gd name="connsiteX0" fmla="*/ 7144 w 1678781"/>
                          <a:gd name="connsiteY0" fmla="*/ 2053 h 247322"/>
                          <a:gd name="connsiteX1" fmla="*/ 504825 w 1678781"/>
                          <a:gd name="connsiteY1" fmla="*/ 116353 h 247322"/>
                          <a:gd name="connsiteX2" fmla="*/ 935831 w 1678781"/>
                          <a:gd name="connsiteY2" fmla="*/ 56822 h 247322"/>
                          <a:gd name="connsiteX3" fmla="*/ 1678781 w 1678781"/>
                          <a:gd name="connsiteY3" fmla="*/ 199697 h 247322"/>
                          <a:gd name="connsiteX4" fmla="*/ 1678781 w 1678781"/>
                          <a:gd name="connsiteY4" fmla="*/ 247322 h 247322"/>
                          <a:gd name="connsiteX5" fmla="*/ 940593 w 1678781"/>
                          <a:gd name="connsiteY5" fmla="*/ 23485 h 247322"/>
                          <a:gd name="connsiteX6" fmla="*/ 514350 w 1678781"/>
                          <a:gd name="connsiteY6" fmla="*/ 71110 h 247322"/>
                          <a:gd name="connsiteX7" fmla="*/ 0 w 1678781"/>
                          <a:gd name="connsiteY7" fmla="*/ 47297 h 247322"/>
                          <a:gd name="connsiteX8" fmla="*/ 7144 w 1678781"/>
                          <a:gd name="connsiteY8" fmla="*/ 2053 h 247322"/>
                          <a:gd name="connsiteX0" fmla="*/ 7144 w 1678781"/>
                          <a:gd name="connsiteY0" fmla="*/ 2053 h 247322"/>
                          <a:gd name="connsiteX1" fmla="*/ 504825 w 1678781"/>
                          <a:gd name="connsiteY1" fmla="*/ 116353 h 247322"/>
                          <a:gd name="connsiteX2" fmla="*/ 935831 w 1678781"/>
                          <a:gd name="connsiteY2" fmla="*/ 56822 h 247322"/>
                          <a:gd name="connsiteX3" fmla="*/ 1652588 w 1678781"/>
                          <a:gd name="connsiteY3" fmla="*/ 147309 h 247322"/>
                          <a:gd name="connsiteX4" fmla="*/ 1678781 w 1678781"/>
                          <a:gd name="connsiteY4" fmla="*/ 247322 h 247322"/>
                          <a:gd name="connsiteX5" fmla="*/ 940593 w 1678781"/>
                          <a:gd name="connsiteY5" fmla="*/ 23485 h 247322"/>
                          <a:gd name="connsiteX6" fmla="*/ 514350 w 1678781"/>
                          <a:gd name="connsiteY6" fmla="*/ 71110 h 247322"/>
                          <a:gd name="connsiteX7" fmla="*/ 0 w 1678781"/>
                          <a:gd name="connsiteY7" fmla="*/ 47297 h 247322"/>
                          <a:gd name="connsiteX8" fmla="*/ 7144 w 1678781"/>
                          <a:gd name="connsiteY8" fmla="*/ 2053 h 247322"/>
                          <a:gd name="connsiteX0" fmla="*/ 7144 w 1662112"/>
                          <a:gd name="connsiteY0" fmla="*/ 2053 h 147309"/>
                          <a:gd name="connsiteX1" fmla="*/ 504825 w 1662112"/>
                          <a:gd name="connsiteY1" fmla="*/ 116353 h 147309"/>
                          <a:gd name="connsiteX2" fmla="*/ 935831 w 1662112"/>
                          <a:gd name="connsiteY2" fmla="*/ 56822 h 147309"/>
                          <a:gd name="connsiteX3" fmla="*/ 1652588 w 1662112"/>
                          <a:gd name="connsiteY3" fmla="*/ 147309 h 147309"/>
                          <a:gd name="connsiteX4" fmla="*/ 1662112 w 1662112"/>
                          <a:gd name="connsiteY4" fmla="*/ 121116 h 147309"/>
                          <a:gd name="connsiteX5" fmla="*/ 940593 w 1662112"/>
                          <a:gd name="connsiteY5" fmla="*/ 23485 h 147309"/>
                          <a:gd name="connsiteX6" fmla="*/ 514350 w 1662112"/>
                          <a:gd name="connsiteY6" fmla="*/ 71110 h 147309"/>
                          <a:gd name="connsiteX7" fmla="*/ 0 w 1662112"/>
                          <a:gd name="connsiteY7" fmla="*/ 47297 h 147309"/>
                          <a:gd name="connsiteX8" fmla="*/ 7144 w 1662112"/>
                          <a:gd name="connsiteY8" fmla="*/ 2053 h 147309"/>
                          <a:gd name="connsiteX0" fmla="*/ 7144 w 1662112"/>
                          <a:gd name="connsiteY0" fmla="*/ 2053 h 147309"/>
                          <a:gd name="connsiteX1" fmla="*/ 504825 w 1662112"/>
                          <a:gd name="connsiteY1" fmla="*/ 116353 h 147309"/>
                          <a:gd name="connsiteX2" fmla="*/ 935831 w 1662112"/>
                          <a:gd name="connsiteY2" fmla="*/ 56822 h 147309"/>
                          <a:gd name="connsiteX3" fmla="*/ 1652588 w 1662112"/>
                          <a:gd name="connsiteY3" fmla="*/ 147309 h 147309"/>
                          <a:gd name="connsiteX4" fmla="*/ 1662112 w 1662112"/>
                          <a:gd name="connsiteY4" fmla="*/ 121116 h 147309"/>
                          <a:gd name="connsiteX5" fmla="*/ 940593 w 1662112"/>
                          <a:gd name="connsiteY5" fmla="*/ 23485 h 147309"/>
                          <a:gd name="connsiteX6" fmla="*/ 514350 w 1662112"/>
                          <a:gd name="connsiteY6" fmla="*/ 71110 h 147309"/>
                          <a:gd name="connsiteX7" fmla="*/ 0 w 1662112"/>
                          <a:gd name="connsiteY7" fmla="*/ 47297 h 147309"/>
                          <a:gd name="connsiteX8" fmla="*/ 7144 w 1662112"/>
                          <a:gd name="connsiteY8" fmla="*/ 2053 h 147309"/>
                          <a:gd name="connsiteX0" fmla="*/ 7144 w 1662112"/>
                          <a:gd name="connsiteY0" fmla="*/ 2053 h 159215"/>
                          <a:gd name="connsiteX1" fmla="*/ 504825 w 1662112"/>
                          <a:gd name="connsiteY1" fmla="*/ 116353 h 159215"/>
                          <a:gd name="connsiteX2" fmla="*/ 935831 w 1662112"/>
                          <a:gd name="connsiteY2" fmla="*/ 56822 h 159215"/>
                          <a:gd name="connsiteX3" fmla="*/ 1643063 w 1662112"/>
                          <a:gd name="connsiteY3" fmla="*/ 159215 h 159215"/>
                          <a:gd name="connsiteX4" fmla="*/ 1662112 w 1662112"/>
                          <a:gd name="connsiteY4" fmla="*/ 121116 h 159215"/>
                          <a:gd name="connsiteX5" fmla="*/ 940593 w 1662112"/>
                          <a:gd name="connsiteY5" fmla="*/ 23485 h 159215"/>
                          <a:gd name="connsiteX6" fmla="*/ 514350 w 1662112"/>
                          <a:gd name="connsiteY6" fmla="*/ 71110 h 159215"/>
                          <a:gd name="connsiteX7" fmla="*/ 0 w 1662112"/>
                          <a:gd name="connsiteY7" fmla="*/ 47297 h 159215"/>
                          <a:gd name="connsiteX8" fmla="*/ 7144 w 1662112"/>
                          <a:gd name="connsiteY8" fmla="*/ 2053 h 159215"/>
                          <a:gd name="connsiteX0" fmla="*/ 7144 w 1662112"/>
                          <a:gd name="connsiteY0" fmla="*/ 2053 h 159215"/>
                          <a:gd name="connsiteX1" fmla="*/ 504825 w 1662112"/>
                          <a:gd name="connsiteY1" fmla="*/ 116353 h 159215"/>
                          <a:gd name="connsiteX2" fmla="*/ 935831 w 1662112"/>
                          <a:gd name="connsiteY2" fmla="*/ 56822 h 159215"/>
                          <a:gd name="connsiteX3" fmla="*/ 1643063 w 1662112"/>
                          <a:gd name="connsiteY3" fmla="*/ 159215 h 159215"/>
                          <a:gd name="connsiteX4" fmla="*/ 1662112 w 1662112"/>
                          <a:gd name="connsiteY4" fmla="*/ 121116 h 159215"/>
                          <a:gd name="connsiteX5" fmla="*/ 940593 w 1662112"/>
                          <a:gd name="connsiteY5" fmla="*/ 23485 h 159215"/>
                          <a:gd name="connsiteX6" fmla="*/ 514350 w 1662112"/>
                          <a:gd name="connsiteY6" fmla="*/ 71110 h 159215"/>
                          <a:gd name="connsiteX7" fmla="*/ 0 w 1662112"/>
                          <a:gd name="connsiteY7" fmla="*/ 47297 h 159215"/>
                          <a:gd name="connsiteX8" fmla="*/ 7144 w 1662112"/>
                          <a:gd name="connsiteY8" fmla="*/ 2053 h 159215"/>
                          <a:gd name="connsiteX0" fmla="*/ 7144 w 1662112"/>
                          <a:gd name="connsiteY0" fmla="*/ 2053 h 159215"/>
                          <a:gd name="connsiteX1" fmla="*/ 504825 w 1662112"/>
                          <a:gd name="connsiteY1" fmla="*/ 116353 h 159215"/>
                          <a:gd name="connsiteX2" fmla="*/ 935831 w 1662112"/>
                          <a:gd name="connsiteY2" fmla="*/ 56822 h 159215"/>
                          <a:gd name="connsiteX3" fmla="*/ 1643063 w 1662112"/>
                          <a:gd name="connsiteY3" fmla="*/ 159215 h 159215"/>
                          <a:gd name="connsiteX4" fmla="*/ 1662112 w 1662112"/>
                          <a:gd name="connsiteY4" fmla="*/ 121116 h 159215"/>
                          <a:gd name="connsiteX5" fmla="*/ 940593 w 1662112"/>
                          <a:gd name="connsiteY5" fmla="*/ 23485 h 159215"/>
                          <a:gd name="connsiteX6" fmla="*/ 514350 w 1662112"/>
                          <a:gd name="connsiteY6" fmla="*/ 71110 h 159215"/>
                          <a:gd name="connsiteX7" fmla="*/ 0 w 1662112"/>
                          <a:gd name="connsiteY7" fmla="*/ 47297 h 159215"/>
                          <a:gd name="connsiteX8" fmla="*/ 7144 w 1662112"/>
                          <a:gd name="connsiteY8" fmla="*/ 2053 h 159215"/>
                          <a:gd name="connsiteX0" fmla="*/ 7144 w 1643063"/>
                          <a:gd name="connsiteY0" fmla="*/ 2053 h 183028"/>
                          <a:gd name="connsiteX1" fmla="*/ 504825 w 1643063"/>
                          <a:gd name="connsiteY1" fmla="*/ 116353 h 183028"/>
                          <a:gd name="connsiteX2" fmla="*/ 935831 w 1643063"/>
                          <a:gd name="connsiteY2" fmla="*/ 56822 h 183028"/>
                          <a:gd name="connsiteX3" fmla="*/ 1643063 w 1643063"/>
                          <a:gd name="connsiteY3" fmla="*/ 159215 h 183028"/>
                          <a:gd name="connsiteX4" fmla="*/ 1633537 w 1643063"/>
                          <a:gd name="connsiteY4" fmla="*/ 183028 h 183028"/>
                          <a:gd name="connsiteX5" fmla="*/ 940593 w 1643063"/>
                          <a:gd name="connsiteY5" fmla="*/ 23485 h 183028"/>
                          <a:gd name="connsiteX6" fmla="*/ 514350 w 1643063"/>
                          <a:gd name="connsiteY6" fmla="*/ 71110 h 183028"/>
                          <a:gd name="connsiteX7" fmla="*/ 0 w 1643063"/>
                          <a:gd name="connsiteY7" fmla="*/ 47297 h 183028"/>
                          <a:gd name="connsiteX8" fmla="*/ 7144 w 1643063"/>
                          <a:gd name="connsiteY8" fmla="*/ 2053 h 183028"/>
                          <a:gd name="connsiteX0" fmla="*/ 7144 w 1643063"/>
                          <a:gd name="connsiteY0" fmla="*/ 2053 h 197315"/>
                          <a:gd name="connsiteX1" fmla="*/ 504825 w 1643063"/>
                          <a:gd name="connsiteY1" fmla="*/ 116353 h 197315"/>
                          <a:gd name="connsiteX2" fmla="*/ 935831 w 1643063"/>
                          <a:gd name="connsiteY2" fmla="*/ 56822 h 197315"/>
                          <a:gd name="connsiteX3" fmla="*/ 1643063 w 1643063"/>
                          <a:gd name="connsiteY3" fmla="*/ 159215 h 197315"/>
                          <a:gd name="connsiteX4" fmla="*/ 1619249 w 1643063"/>
                          <a:gd name="connsiteY4" fmla="*/ 197315 h 197315"/>
                          <a:gd name="connsiteX5" fmla="*/ 940593 w 1643063"/>
                          <a:gd name="connsiteY5" fmla="*/ 23485 h 197315"/>
                          <a:gd name="connsiteX6" fmla="*/ 514350 w 1643063"/>
                          <a:gd name="connsiteY6" fmla="*/ 71110 h 197315"/>
                          <a:gd name="connsiteX7" fmla="*/ 0 w 1643063"/>
                          <a:gd name="connsiteY7" fmla="*/ 47297 h 197315"/>
                          <a:gd name="connsiteX8" fmla="*/ 7144 w 1643063"/>
                          <a:gd name="connsiteY8" fmla="*/ 2053 h 197315"/>
                          <a:gd name="connsiteX0" fmla="*/ 7144 w 1643063"/>
                          <a:gd name="connsiteY0" fmla="*/ 2053 h 197315"/>
                          <a:gd name="connsiteX1" fmla="*/ 504825 w 1643063"/>
                          <a:gd name="connsiteY1" fmla="*/ 116353 h 197315"/>
                          <a:gd name="connsiteX2" fmla="*/ 935831 w 1643063"/>
                          <a:gd name="connsiteY2" fmla="*/ 56822 h 197315"/>
                          <a:gd name="connsiteX3" fmla="*/ 1643063 w 1643063"/>
                          <a:gd name="connsiteY3" fmla="*/ 159215 h 197315"/>
                          <a:gd name="connsiteX4" fmla="*/ 1619249 w 1643063"/>
                          <a:gd name="connsiteY4" fmla="*/ 197315 h 197315"/>
                          <a:gd name="connsiteX5" fmla="*/ 940593 w 1643063"/>
                          <a:gd name="connsiteY5" fmla="*/ 23485 h 197315"/>
                          <a:gd name="connsiteX6" fmla="*/ 514350 w 1643063"/>
                          <a:gd name="connsiteY6" fmla="*/ 71110 h 197315"/>
                          <a:gd name="connsiteX7" fmla="*/ 0 w 1643063"/>
                          <a:gd name="connsiteY7" fmla="*/ 47297 h 197315"/>
                          <a:gd name="connsiteX8" fmla="*/ 7144 w 1643063"/>
                          <a:gd name="connsiteY8" fmla="*/ 2053 h 197315"/>
                          <a:gd name="connsiteX0" fmla="*/ 7144 w 1643063"/>
                          <a:gd name="connsiteY0" fmla="*/ 2053 h 197315"/>
                          <a:gd name="connsiteX1" fmla="*/ 504825 w 1643063"/>
                          <a:gd name="connsiteY1" fmla="*/ 116353 h 197315"/>
                          <a:gd name="connsiteX2" fmla="*/ 935831 w 1643063"/>
                          <a:gd name="connsiteY2" fmla="*/ 56822 h 197315"/>
                          <a:gd name="connsiteX3" fmla="*/ 1643063 w 1643063"/>
                          <a:gd name="connsiteY3" fmla="*/ 159215 h 197315"/>
                          <a:gd name="connsiteX4" fmla="*/ 1619249 w 1643063"/>
                          <a:gd name="connsiteY4" fmla="*/ 197315 h 197315"/>
                          <a:gd name="connsiteX5" fmla="*/ 940593 w 1643063"/>
                          <a:gd name="connsiteY5" fmla="*/ 23485 h 197315"/>
                          <a:gd name="connsiteX6" fmla="*/ 514350 w 1643063"/>
                          <a:gd name="connsiteY6" fmla="*/ 71110 h 197315"/>
                          <a:gd name="connsiteX7" fmla="*/ 0 w 1643063"/>
                          <a:gd name="connsiteY7" fmla="*/ 47297 h 197315"/>
                          <a:gd name="connsiteX8" fmla="*/ 7144 w 1643063"/>
                          <a:gd name="connsiteY8" fmla="*/ 2053 h 197315"/>
                          <a:gd name="connsiteX0" fmla="*/ 7144 w 1643063"/>
                          <a:gd name="connsiteY0" fmla="*/ 2053 h 404510"/>
                          <a:gd name="connsiteX1" fmla="*/ 504825 w 1643063"/>
                          <a:gd name="connsiteY1" fmla="*/ 116353 h 404510"/>
                          <a:gd name="connsiteX2" fmla="*/ 1115670 w 1643063"/>
                          <a:gd name="connsiteY2" fmla="*/ 404510 h 404510"/>
                          <a:gd name="connsiteX3" fmla="*/ 1643063 w 1643063"/>
                          <a:gd name="connsiteY3" fmla="*/ 159215 h 404510"/>
                          <a:gd name="connsiteX4" fmla="*/ 1619249 w 1643063"/>
                          <a:gd name="connsiteY4" fmla="*/ 197315 h 404510"/>
                          <a:gd name="connsiteX5" fmla="*/ 940593 w 1643063"/>
                          <a:gd name="connsiteY5" fmla="*/ 23485 h 404510"/>
                          <a:gd name="connsiteX6" fmla="*/ 514350 w 1643063"/>
                          <a:gd name="connsiteY6" fmla="*/ 71110 h 404510"/>
                          <a:gd name="connsiteX7" fmla="*/ 0 w 1643063"/>
                          <a:gd name="connsiteY7" fmla="*/ 47297 h 404510"/>
                          <a:gd name="connsiteX8" fmla="*/ 7144 w 1643063"/>
                          <a:gd name="connsiteY8" fmla="*/ 2053 h 404510"/>
                          <a:gd name="connsiteX0" fmla="*/ 7144 w 1643063"/>
                          <a:gd name="connsiteY0" fmla="*/ 2053 h 404510"/>
                          <a:gd name="connsiteX1" fmla="*/ 504825 w 1643063"/>
                          <a:gd name="connsiteY1" fmla="*/ 116353 h 404510"/>
                          <a:gd name="connsiteX2" fmla="*/ 1115670 w 1643063"/>
                          <a:gd name="connsiteY2" fmla="*/ 404510 h 404510"/>
                          <a:gd name="connsiteX3" fmla="*/ 1643063 w 1643063"/>
                          <a:gd name="connsiteY3" fmla="*/ 159215 h 404510"/>
                          <a:gd name="connsiteX4" fmla="*/ 1619249 w 1643063"/>
                          <a:gd name="connsiteY4" fmla="*/ 197315 h 404510"/>
                          <a:gd name="connsiteX5" fmla="*/ 1104878 w 1643063"/>
                          <a:gd name="connsiteY5" fmla="*/ 380238 h 404510"/>
                          <a:gd name="connsiteX6" fmla="*/ 514350 w 1643063"/>
                          <a:gd name="connsiteY6" fmla="*/ 71110 h 404510"/>
                          <a:gd name="connsiteX7" fmla="*/ 0 w 1643063"/>
                          <a:gd name="connsiteY7" fmla="*/ 47297 h 404510"/>
                          <a:gd name="connsiteX8" fmla="*/ 7144 w 1643063"/>
                          <a:gd name="connsiteY8" fmla="*/ 2053 h 404510"/>
                          <a:gd name="connsiteX0" fmla="*/ 7144 w 1643063"/>
                          <a:gd name="connsiteY0" fmla="*/ 2053 h 404510"/>
                          <a:gd name="connsiteX1" fmla="*/ 504825 w 1643063"/>
                          <a:gd name="connsiteY1" fmla="*/ 116353 h 404510"/>
                          <a:gd name="connsiteX2" fmla="*/ 1115670 w 1643063"/>
                          <a:gd name="connsiteY2" fmla="*/ 404510 h 404510"/>
                          <a:gd name="connsiteX3" fmla="*/ 1643063 w 1643063"/>
                          <a:gd name="connsiteY3" fmla="*/ 159215 h 404510"/>
                          <a:gd name="connsiteX4" fmla="*/ 1619249 w 1643063"/>
                          <a:gd name="connsiteY4" fmla="*/ 197315 h 404510"/>
                          <a:gd name="connsiteX5" fmla="*/ 1104878 w 1643063"/>
                          <a:gd name="connsiteY5" fmla="*/ 380238 h 404510"/>
                          <a:gd name="connsiteX6" fmla="*/ 838799 w 1643063"/>
                          <a:gd name="connsiteY6" fmla="*/ 225834 h 404510"/>
                          <a:gd name="connsiteX7" fmla="*/ 514350 w 1643063"/>
                          <a:gd name="connsiteY7" fmla="*/ 71110 h 404510"/>
                          <a:gd name="connsiteX8" fmla="*/ 0 w 1643063"/>
                          <a:gd name="connsiteY8" fmla="*/ 47297 h 404510"/>
                          <a:gd name="connsiteX9" fmla="*/ 7144 w 1643063"/>
                          <a:gd name="connsiteY9" fmla="*/ 2053 h 404510"/>
                          <a:gd name="connsiteX0" fmla="*/ 7144 w 1643063"/>
                          <a:gd name="connsiteY0" fmla="*/ 2053 h 405801"/>
                          <a:gd name="connsiteX1" fmla="*/ 504825 w 1643063"/>
                          <a:gd name="connsiteY1" fmla="*/ 116353 h 405801"/>
                          <a:gd name="connsiteX2" fmla="*/ 801127 w 1643063"/>
                          <a:gd name="connsiteY2" fmla="*/ 249932 h 405801"/>
                          <a:gd name="connsiteX3" fmla="*/ 1115670 w 1643063"/>
                          <a:gd name="connsiteY3" fmla="*/ 404510 h 405801"/>
                          <a:gd name="connsiteX4" fmla="*/ 1643063 w 1643063"/>
                          <a:gd name="connsiteY4" fmla="*/ 159215 h 405801"/>
                          <a:gd name="connsiteX5" fmla="*/ 1619249 w 1643063"/>
                          <a:gd name="connsiteY5" fmla="*/ 197315 h 405801"/>
                          <a:gd name="connsiteX6" fmla="*/ 1104878 w 1643063"/>
                          <a:gd name="connsiteY6" fmla="*/ 380238 h 405801"/>
                          <a:gd name="connsiteX7" fmla="*/ 838799 w 1643063"/>
                          <a:gd name="connsiteY7" fmla="*/ 225834 h 405801"/>
                          <a:gd name="connsiteX8" fmla="*/ 514350 w 1643063"/>
                          <a:gd name="connsiteY8" fmla="*/ 71110 h 405801"/>
                          <a:gd name="connsiteX9" fmla="*/ 0 w 1643063"/>
                          <a:gd name="connsiteY9" fmla="*/ 47297 h 405801"/>
                          <a:gd name="connsiteX10" fmla="*/ 7144 w 1643063"/>
                          <a:gd name="connsiteY10" fmla="*/ 2053 h 405801"/>
                          <a:gd name="connsiteX0" fmla="*/ 7144 w 1643063"/>
                          <a:gd name="connsiteY0" fmla="*/ 2053 h 405801"/>
                          <a:gd name="connsiteX1" fmla="*/ 504825 w 1643063"/>
                          <a:gd name="connsiteY1" fmla="*/ 116353 h 405801"/>
                          <a:gd name="connsiteX2" fmla="*/ 801127 w 1643063"/>
                          <a:gd name="connsiteY2" fmla="*/ 249932 h 405801"/>
                          <a:gd name="connsiteX3" fmla="*/ 1115670 w 1643063"/>
                          <a:gd name="connsiteY3" fmla="*/ 404510 h 405801"/>
                          <a:gd name="connsiteX4" fmla="*/ 1643063 w 1643063"/>
                          <a:gd name="connsiteY4" fmla="*/ 159215 h 405801"/>
                          <a:gd name="connsiteX5" fmla="*/ 1619249 w 1643063"/>
                          <a:gd name="connsiteY5" fmla="*/ 197315 h 405801"/>
                          <a:gd name="connsiteX6" fmla="*/ 1104878 w 1643063"/>
                          <a:gd name="connsiteY6" fmla="*/ 380238 h 405801"/>
                          <a:gd name="connsiteX7" fmla="*/ 1114969 w 1643063"/>
                          <a:gd name="connsiteY7" fmla="*/ 126998 h 405801"/>
                          <a:gd name="connsiteX8" fmla="*/ 514350 w 1643063"/>
                          <a:gd name="connsiteY8" fmla="*/ 71110 h 405801"/>
                          <a:gd name="connsiteX9" fmla="*/ 0 w 1643063"/>
                          <a:gd name="connsiteY9" fmla="*/ 47297 h 405801"/>
                          <a:gd name="connsiteX10" fmla="*/ 7144 w 1643063"/>
                          <a:gd name="connsiteY10" fmla="*/ 2053 h 405801"/>
                          <a:gd name="connsiteX0" fmla="*/ 7144 w 1643063"/>
                          <a:gd name="connsiteY0" fmla="*/ 2053 h 405242"/>
                          <a:gd name="connsiteX1" fmla="*/ 504825 w 1643063"/>
                          <a:gd name="connsiteY1" fmla="*/ 116353 h 405242"/>
                          <a:gd name="connsiteX2" fmla="*/ 1074877 w 1643063"/>
                          <a:gd name="connsiteY2" fmla="*/ 148223 h 405242"/>
                          <a:gd name="connsiteX3" fmla="*/ 1115670 w 1643063"/>
                          <a:gd name="connsiteY3" fmla="*/ 404510 h 405242"/>
                          <a:gd name="connsiteX4" fmla="*/ 1643063 w 1643063"/>
                          <a:gd name="connsiteY4" fmla="*/ 159215 h 405242"/>
                          <a:gd name="connsiteX5" fmla="*/ 1619249 w 1643063"/>
                          <a:gd name="connsiteY5" fmla="*/ 197315 h 405242"/>
                          <a:gd name="connsiteX6" fmla="*/ 1104878 w 1643063"/>
                          <a:gd name="connsiteY6" fmla="*/ 380238 h 405242"/>
                          <a:gd name="connsiteX7" fmla="*/ 1114969 w 1643063"/>
                          <a:gd name="connsiteY7" fmla="*/ 126998 h 405242"/>
                          <a:gd name="connsiteX8" fmla="*/ 514350 w 1643063"/>
                          <a:gd name="connsiteY8" fmla="*/ 71110 h 405242"/>
                          <a:gd name="connsiteX9" fmla="*/ 0 w 1643063"/>
                          <a:gd name="connsiteY9" fmla="*/ 47297 h 405242"/>
                          <a:gd name="connsiteX10" fmla="*/ 7144 w 1643063"/>
                          <a:gd name="connsiteY10" fmla="*/ 2053 h 405242"/>
                          <a:gd name="connsiteX0" fmla="*/ 7144 w 1643063"/>
                          <a:gd name="connsiteY0" fmla="*/ 2053 h 405943"/>
                          <a:gd name="connsiteX1" fmla="*/ 504825 w 1643063"/>
                          <a:gd name="connsiteY1" fmla="*/ 116353 h 405943"/>
                          <a:gd name="connsiteX2" fmla="*/ 1074877 w 1643063"/>
                          <a:gd name="connsiteY2" fmla="*/ 148223 h 405943"/>
                          <a:gd name="connsiteX3" fmla="*/ 1115670 w 1643063"/>
                          <a:gd name="connsiteY3" fmla="*/ 404510 h 405943"/>
                          <a:gd name="connsiteX4" fmla="*/ 1393615 w 1643063"/>
                          <a:gd name="connsiteY4" fmla="*/ 247882 h 405943"/>
                          <a:gd name="connsiteX5" fmla="*/ 1643063 w 1643063"/>
                          <a:gd name="connsiteY5" fmla="*/ 159215 h 405943"/>
                          <a:gd name="connsiteX6" fmla="*/ 1619249 w 1643063"/>
                          <a:gd name="connsiteY6" fmla="*/ 197315 h 405943"/>
                          <a:gd name="connsiteX7" fmla="*/ 1104878 w 1643063"/>
                          <a:gd name="connsiteY7" fmla="*/ 380238 h 405943"/>
                          <a:gd name="connsiteX8" fmla="*/ 1114969 w 1643063"/>
                          <a:gd name="connsiteY8" fmla="*/ 126998 h 405943"/>
                          <a:gd name="connsiteX9" fmla="*/ 514350 w 1643063"/>
                          <a:gd name="connsiteY9" fmla="*/ 71110 h 405943"/>
                          <a:gd name="connsiteX10" fmla="*/ 0 w 1643063"/>
                          <a:gd name="connsiteY10" fmla="*/ 47297 h 405943"/>
                          <a:gd name="connsiteX11" fmla="*/ 7144 w 1643063"/>
                          <a:gd name="connsiteY11" fmla="*/ 2053 h 405943"/>
                          <a:gd name="connsiteX0" fmla="*/ 7144 w 1643063"/>
                          <a:gd name="connsiteY0" fmla="*/ 2053 h 405441"/>
                          <a:gd name="connsiteX1" fmla="*/ 504825 w 1643063"/>
                          <a:gd name="connsiteY1" fmla="*/ 116353 h 405441"/>
                          <a:gd name="connsiteX2" fmla="*/ 1074877 w 1643063"/>
                          <a:gd name="connsiteY2" fmla="*/ 148223 h 405441"/>
                          <a:gd name="connsiteX3" fmla="*/ 1115670 w 1643063"/>
                          <a:gd name="connsiteY3" fmla="*/ 404510 h 405441"/>
                          <a:gd name="connsiteX4" fmla="*/ 1351077 w 1643063"/>
                          <a:gd name="connsiteY4" fmla="*/ 169856 h 405441"/>
                          <a:gd name="connsiteX5" fmla="*/ 1643063 w 1643063"/>
                          <a:gd name="connsiteY5" fmla="*/ 159215 h 405441"/>
                          <a:gd name="connsiteX6" fmla="*/ 1619249 w 1643063"/>
                          <a:gd name="connsiteY6" fmla="*/ 197315 h 405441"/>
                          <a:gd name="connsiteX7" fmla="*/ 1104878 w 1643063"/>
                          <a:gd name="connsiteY7" fmla="*/ 380238 h 405441"/>
                          <a:gd name="connsiteX8" fmla="*/ 1114969 w 1643063"/>
                          <a:gd name="connsiteY8" fmla="*/ 126998 h 405441"/>
                          <a:gd name="connsiteX9" fmla="*/ 514350 w 1643063"/>
                          <a:gd name="connsiteY9" fmla="*/ 71110 h 405441"/>
                          <a:gd name="connsiteX10" fmla="*/ 0 w 1643063"/>
                          <a:gd name="connsiteY10" fmla="*/ 47297 h 405441"/>
                          <a:gd name="connsiteX11" fmla="*/ 7144 w 1643063"/>
                          <a:gd name="connsiteY11" fmla="*/ 2053 h 405441"/>
                          <a:gd name="connsiteX0" fmla="*/ 7144 w 1643063"/>
                          <a:gd name="connsiteY0" fmla="*/ 2053 h 405441"/>
                          <a:gd name="connsiteX1" fmla="*/ 504825 w 1643063"/>
                          <a:gd name="connsiteY1" fmla="*/ 116353 h 405441"/>
                          <a:gd name="connsiteX2" fmla="*/ 1074877 w 1643063"/>
                          <a:gd name="connsiteY2" fmla="*/ 148223 h 405441"/>
                          <a:gd name="connsiteX3" fmla="*/ 1115670 w 1643063"/>
                          <a:gd name="connsiteY3" fmla="*/ 404510 h 405441"/>
                          <a:gd name="connsiteX4" fmla="*/ 1351077 w 1643063"/>
                          <a:gd name="connsiteY4" fmla="*/ 169856 h 405441"/>
                          <a:gd name="connsiteX5" fmla="*/ 1643063 w 1643063"/>
                          <a:gd name="connsiteY5" fmla="*/ 159215 h 405441"/>
                          <a:gd name="connsiteX6" fmla="*/ 1619249 w 1643063"/>
                          <a:gd name="connsiteY6" fmla="*/ 197315 h 405441"/>
                          <a:gd name="connsiteX7" fmla="*/ 1371153 w 1643063"/>
                          <a:gd name="connsiteY7" fmla="*/ 279715 h 405441"/>
                          <a:gd name="connsiteX8" fmla="*/ 1104878 w 1643063"/>
                          <a:gd name="connsiteY8" fmla="*/ 380238 h 405441"/>
                          <a:gd name="connsiteX9" fmla="*/ 1114969 w 1643063"/>
                          <a:gd name="connsiteY9" fmla="*/ 126998 h 405441"/>
                          <a:gd name="connsiteX10" fmla="*/ 514350 w 1643063"/>
                          <a:gd name="connsiteY10" fmla="*/ 71110 h 405441"/>
                          <a:gd name="connsiteX11" fmla="*/ 0 w 1643063"/>
                          <a:gd name="connsiteY11" fmla="*/ 47297 h 405441"/>
                          <a:gd name="connsiteX12" fmla="*/ 7144 w 1643063"/>
                          <a:gd name="connsiteY12" fmla="*/ 2053 h 405441"/>
                          <a:gd name="connsiteX0" fmla="*/ 7144 w 1643063"/>
                          <a:gd name="connsiteY0" fmla="*/ 2053 h 405441"/>
                          <a:gd name="connsiteX1" fmla="*/ 504825 w 1643063"/>
                          <a:gd name="connsiteY1" fmla="*/ 116353 h 405441"/>
                          <a:gd name="connsiteX2" fmla="*/ 1074877 w 1643063"/>
                          <a:gd name="connsiteY2" fmla="*/ 148223 h 405441"/>
                          <a:gd name="connsiteX3" fmla="*/ 1115670 w 1643063"/>
                          <a:gd name="connsiteY3" fmla="*/ 404510 h 405441"/>
                          <a:gd name="connsiteX4" fmla="*/ 1351077 w 1643063"/>
                          <a:gd name="connsiteY4" fmla="*/ 169856 h 405441"/>
                          <a:gd name="connsiteX5" fmla="*/ 1643063 w 1643063"/>
                          <a:gd name="connsiteY5" fmla="*/ 159215 h 405441"/>
                          <a:gd name="connsiteX6" fmla="*/ 1619249 w 1643063"/>
                          <a:gd name="connsiteY6" fmla="*/ 197315 h 405441"/>
                          <a:gd name="connsiteX7" fmla="*/ 1364563 w 1643063"/>
                          <a:gd name="connsiteY7" fmla="*/ 189307 h 405441"/>
                          <a:gd name="connsiteX8" fmla="*/ 1104878 w 1643063"/>
                          <a:gd name="connsiteY8" fmla="*/ 380238 h 405441"/>
                          <a:gd name="connsiteX9" fmla="*/ 1114969 w 1643063"/>
                          <a:gd name="connsiteY9" fmla="*/ 126998 h 405441"/>
                          <a:gd name="connsiteX10" fmla="*/ 514350 w 1643063"/>
                          <a:gd name="connsiteY10" fmla="*/ 71110 h 405441"/>
                          <a:gd name="connsiteX11" fmla="*/ 0 w 1643063"/>
                          <a:gd name="connsiteY11" fmla="*/ 47297 h 405441"/>
                          <a:gd name="connsiteX12" fmla="*/ 7144 w 1643063"/>
                          <a:gd name="connsiteY12" fmla="*/ 2053 h 405441"/>
                          <a:gd name="connsiteX0" fmla="*/ 7144 w 1643063"/>
                          <a:gd name="connsiteY0" fmla="*/ 2053 h 405441"/>
                          <a:gd name="connsiteX1" fmla="*/ 504825 w 1643063"/>
                          <a:gd name="connsiteY1" fmla="*/ 116353 h 405441"/>
                          <a:gd name="connsiteX2" fmla="*/ 1074877 w 1643063"/>
                          <a:gd name="connsiteY2" fmla="*/ 148223 h 405441"/>
                          <a:gd name="connsiteX3" fmla="*/ 1115670 w 1643063"/>
                          <a:gd name="connsiteY3" fmla="*/ 404510 h 405441"/>
                          <a:gd name="connsiteX4" fmla="*/ 1351077 w 1643063"/>
                          <a:gd name="connsiteY4" fmla="*/ 169856 h 405441"/>
                          <a:gd name="connsiteX5" fmla="*/ 1643063 w 1643063"/>
                          <a:gd name="connsiteY5" fmla="*/ 159215 h 405441"/>
                          <a:gd name="connsiteX6" fmla="*/ 1619249 w 1643063"/>
                          <a:gd name="connsiteY6" fmla="*/ 197315 h 405441"/>
                          <a:gd name="connsiteX7" fmla="*/ 1364563 w 1643063"/>
                          <a:gd name="connsiteY7" fmla="*/ 189307 h 405441"/>
                          <a:gd name="connsiteX8" fmla="*/ 1121815 w 1643063"/>
                          <a:gd name="connsiteY8" fmla="*/ 376257 h 405441"/>
                          <a:gd name="connsiteX9" fmla="*/ 1114969 w 1643063"/>
                          <a:gd name="connsiteY9" fmla="*/ 126998 h 405441"/>
                          <a:gd name="connsiteX10" fmla="*/ 514350 w 1643063"/>
                          <a:gd name="connsiteY10" fmla="*/ 71110 h 405441"/>
                          <a:gd name="connsiteX11" fmla="*/ 0 w 1643063"/>
                          <a:gd name="connsiteY11" fmla="*/ 47297 h 405441"/>
                          <a:gd name="connsiteX12" fmla="*/ 7144 w 1643063"/>
                          <a:gd name="connsiteY12" fmla="*/ 2053 h 405441"/>
                          <a:gd name="connsiteX0" fmla="*/ 7144 w 1643063"/>
                          <a:gd name="connsiteY0" fmla="*/ 2053 h 405441"/>
                          <a:gd name="connsiteX1" fmla="*/ 504825 w 1643063"/>
                          <a:gd name="connsiteY1" fmla="*/ 116353 h 405441"/>
                          <a:gd name="connsiteX2" fmla="*/ 1074877 w 1643063"/>
                          <a:gd name="connsiteY2" fmla="*/ 148223 h 405441"/>
                          <a:gd name="connsiteX3" fmla="*/ 1115670 w 1643063"/>
                          <a:gd name="connsiteY3" fmla="*/ 404510 h 405441"/>
                          <a:gd name="connsiteX4" fmla="*/ 1351077 w 1643063"/>
                          <a:gd name="connsiteY4" fmla="*/ 169856 h 405441"/>
                          <a:gd name="connsiteX5" fmla="*/ 1643063 w 1643063"/>
                          <a:gd name="connsiteY5" fmla="*/ 159215 h 405441"/>
                          <a:gd name="connsiteX6" fmla="*/ 1619249 w 1643063"/>
                          <a:gd name="connsiteY6" fmla="*/ 197315 h 405441"/>
                          <a:gd name="connsiteX7" fmla="*/ 1364563 w 1643063"/>
                          <a:gd name="connsiteY7" fmla="*/ 189307 h 405441"/>
                          <a:gd name="connsiteX8" fmla="*/ 1121815 w 1643063"/>
                          <a:gd name="connsiteY8" fmla="*/ 376257 h 405441"/>
                          <a:gd name="connsiteX9" fmla="*/ 1114969 w 1643063"/>
                          <a:gd name="connsiteY9" fmla="*/ 126998 h 405441"/>
                          <a:gd name="connsiteX10" fmla="*/ 514350 w 1643063"/>
                          <a:gd name="connsiteY10" fmla="*/ 71110 h 405441"/>
                          <a:gd name="connsiteX11" fmla="*/ 0 w 1643063"/>
                          <a:gd name="connsiteY11" fmla="*/ 47297 h 405441"/>
                          <a:gd name="connsiteX12" fmla="*/ 7144 w 1643063"/>
                          <a:gd name="connsiteY12" fmla="*/ 2053 h 405441"/>
                          <a:gd name="connsiteX0" fmla="*/ 7144 w 1643063"/>
                          <a:gd name="connsiteY0" fmla="*/ 2053 h 417881"/>
                          <a:gd name="connsiteX1" fmla="*/ 504825 w 1643063"/>
                          <a:gd name="connsiteY1" fmla="*/ 116353 h 417881"/>
                          <a:gd name="connsiteX2" fmla="*/ 1074877 w 1643063"/>
                          <a:gd name="connsiteY2" fmla="*/ 148223 h 417881"/>
                          <a:gd name="connsiteX3" fmla="*/ 1115670 w 1643063"/>
                          <a:gd name="connsiteY3" fmla="*/ 404510 h 417881"/>
                          <a:gd name="connsiteX4" fmla="*/ 1351077 w 1643063"/>
                          <a:gd name="connsiteY4" fmla="*/ 169856 h 417881"/>
                          <a:gd name="connsiteX5" fmla="*/ 1643063 w 1643063"/>
                          <a:gd name="connsiteY5" fmla="*/ 159215 h 417881"/>
                          <a:gd name="connsiteX6" fmla="*/ 1619249 w 1643063"/>
                          <a:gd name="connsiteY6" fmla="*/ 197315 h 417881"/>
                          <a:gd name="connsiteX7" fmla="*/ 1364563 w 1643063"/>
                          <a:gd name="connsiteY7" fmla="*/ 189307 h 417881"/>
                          <a:gd name="connsiteX8" fmla="*/ 1124936 w 1643063"/>
                          <a:gd name="connsiteY8" fmla="*/ 417813 h 417881"/>
                          <a:gd name="connsiteX9" fmla="*/ 1114969 w 1643063"/>
                          <a:gd name="connsiteY9" fmla="*/ 126998 h 417881"/>
                          <a:gd name="connsiteX10" fmla="*/ 514350 w 1643063"/>
                          <a:gd name="connsiteY10" fmla="*/ 71110 h 417881"/>
                          <a:gd name="connsiteX11" fmla="*/ 0 w 1643063"/>
                          <a:gd name="connsiteY11" fmla="*/ 47297 h 417881"/>
                          <a:gd name="connsiteX12" fmla="*/ 7144 w 1643063"/>
                          <a:gd name="connsiteY12" fmla="*/ 2053 h 417881"/>
                          <a:gd name="connsiteX0" fmla="*/ 7144 w 1643063"/>
                          <a:gd name="connsiteY0" fmla="*/ 2053 h 417881"/>
                          <a:gd name="connsiteX1" fmla="*/ 504825 w 1643063"/>
                          <a:gd name="connsiteY1" fmla="*/ 116353 h 417881"/>
                          <a:gd name="connsiteX2" fmla="*/ 1074877 w 1643063"/>
                          <a:gd name="connsiteY2" fmla="*/ 148223 h 417881"/>
                          <a:gd name="connsiteX3" fmla="*/ 1129839 w 1643063"/>
                          <a:gd name="connsiteY3" fmla="*/ 390361 h 417881"/>
                          <a:gd name="connsiteX4" fmla="*/ 1351077 w 1643063"/>
                          <a:gd name="connsiteY4" fmla="*/ 169856 h 417881"/>
                          <a:gd name="connsiteX5" fmla="*/ 1643063 w 1643063"/>
                          <a:gd name="connsiteY5" fmla="*/ 159215 h 417881"/>
                          <a:gd name="connsiteX6" fmla="*/ 1619249 w 1643063"/>
                          <a:gd name="connsiteY6" fmla="*/ 197315 h 417881"/>
                          <a:gd name="connsiteX7" fmla="*/ 1364563 w 1643063"/>
                          <a:gd name="connsiteY7" fmla="*/ 189307 h 417881"/>
                          <a:gd name="connsiteX8" fmla="*/ 1124936 w 1643063"/>
                          <a:gd name="connsiteY8" fmla="*/ 417813 h 417881"/>
                          <a:gd name="connsiteX9" fmla="*/ 1114969 w 1643063"/>
                          <a:gd name="connsiteY9" fmla="*/ 126998 h 417881"/>
                          <a:gd name="connsiteX10" fmla="*/ 514350 w 1643063"/>
                          <a:gd name="connsiteY10" fmla="*/ 71110 h 417881"/>
                          <a:gd name="connsiteX11" fmla="*/ 0 w 1643063"/>
                          <a:gd name="connsiteY11" fmla="*/ 47297 h 417881"/>
                          <a:gd name="connsiteX12" fmla="*/ 7144 w 1643063"/>
                          <a:gd name="connsiteY12" fmla="*/ 2053 h 417881"/>
                          <a:gd name="connsiteX0" fmla="*/ 7144 w 1643063"/>
                          <a:gd name="connsiteY0" fmla="*/ 2053 h 417881"/>
                          <a:gd name="connsiteX1" fmla="*/ 504825 w 1643063"/>
                          <a:gd name="connsiteY1" fmla="*/ 116353 h 417881"/>
                          <a:gd name="connsiteX2" fmla="*/ 1074877 w 1643063"/>
                          <a:gd name="connsiteY2" fmla="*/ 148223 h 417881"/>
                          <a:gd name="connsiteX3" fmla="*/ 1129839 w 1643063"/>
                          <a:gd name="connsiteY3" fmla="*/ 390361 h 417881"/>
                          <a:gd name="connsiteX4" fmla="*/ 1351077 w 1643063"/>
                          <a:gd name="connsiteY4" fmla="*/ 169856 h 417881"/>
                          <a:gd name="connsiteX5" fmla="*/ 1643063 w 1643063"/>
                          <a:gd name="connsiteY5" fmla="*/ 159215 h 417881"/>
                          <a:gd name="connsiteX6" fmla="*/ 1619249 w 1643063"/>
                          <a:gd name="connsiteY6" fmla="*/ 197315 h 417881"/>
                          <a:gd name="connsiteX7" fmla="*/ 1364563 w 1643063"/>
                          <a:gd name="connsiteY7" fmla="*/ 189307 h 417881"/>
                          <a:gd name="connsiteX8" fmla="*/ 1124936 w 1643063"/>
                          <a:gd name="connsiteY8" fmla="*/ 417813 h 417881"/>
                          <a:gd name="connsiteX9" fmla="*/ 1114969 w 1643063"/>
                          <a:gd name="connsiteY9" fmla="*/ 126998 h 417881"/>
                          <a:gd name="connsiteX10" fmla="*/ 553766 w 1643063"/>
                          <a:gd name="connsiteY10" fmla="*/ 107578 h 417881"/>
                          <a:gd name="connsiteX11" fmla="*/ 0 w 1643063"/>
                          <a:gd name="connsiteY11" fmla="*/ 47297 h 417881"/>
                          <a:gd name="connsiteX12" fmla="*/ 7144 w 1643063"/>
                          <a:gd name="connsiteY12" fmla="*/ 2053 h 417881"/>
                          <a:gd name="connsiteX0" fmla="*/ 7144 w 1643063"/>
                          <a:gd name="connsiteY0" fmla="*/ 2053 h 417885"/>
                          <a:gd name="connsiteX1" fmla="*/ 504825 w 1643063"/>
                          <a:gd name="connsiteY1" fmla="*/ 116353 h 417885"/>
                          <a:gd name="connsiteX2" fmla="*/ 1074877 w 1643063"/>
                          <a:gd name="connsiteY2" fmla="*/ 148223 h 417885"/>
                          <a:gd name="connsiteX3" fmla="*/ 1129839 w 1643063"/>
                          <a:gd name="connsiteY3" fmla="*/ 390361 h 417885"/>
                          <a:gd name="connsiteX4" fmla="*/ 1351077 w 1643063"/>
                          <a:gd name="connsiteY4" fmla="*/ 169856 h 417885"/>
                          <a:gd name="connsiteX5" fmla="*/ 1643063 w 1643063"/>
                          <a:gd name="connsiteY5" fmla="*/ 159215 h 417885"/>
                          <a:gd name="connsiteX6" fmla="*/ 1619249 w 1643063"/>
                          <a:gd name="connsiteY6" fmla="*/ 197315 h 417885"/>
                          <a:gd name="connsiteX7" fmla="*/ 1364563 w 1643063"/>
                          <a:gd name="connsiteY7" fmla="*/ 189307 h 417885"/>
                          <a:gd name="connsiteX8" fmla="*/ 1124936 w 1643063"/>
                          <a:gd name="connsiteY8" fmla="*/ 417813 h 417885"/>
                          <a:gd name="connsiteX9" fmla="*/ 1233194 w 1643063"/>
                          <a:gd name="connsiteY9" fmla="*/ 140028 h 417885"/>
                          <a:gd name="connsiteX10" fmla="*/ 553766 w 1643063"/>
                          <a:gd name="connsiteY10" fmla="*/ 107578 h 417885"/>
                          <a:gd name="connsiteX11" fmla="*/ 0 w 1643063"/>
                          <a:gd name="connsiteY11" fmla="*/ 47297 h 417885"/>
                          <a:gd name="connsiteX12" fmla="*/ 7144 w 1643063"/>
                          <a:gd name="connsiteY12" fmla="*/ 2053 h 417885"/>
                          <a:gd name="connsiteX0" fmla="*/ 7144 w 1643063"/>
                          <a:gd name="connsiteY0" fmla="*/ 2053 h 417885"/>
                          <a:gd name="connsiteX1" fmla="*/ 504825 w 1643063"/>
                          <a:gd name="connsiteY1" fmla="*/ 116353 h 417885"/>
                          <a:gd name="connsiteX2" fmla="*/ 1248400 w 1643063"/>
                          <a:gd name="connsiteY2" fmla="*/ 123669 h 417885"/>
                          <a:gd name="connsiteX3" fmla="*/ 1129839 w 1643063"/>
                          <a:gd name="connsiteY3" fmla="*/ 390361 h 417885"/>
                          <a:gd name="connsiteX4" fmla="*/ 1351077 w 1643063"/>
                          <a:gd name="connsiteY4" fmla="*/ 169856 h 417885"/>
                          <a:gd name="connsiteX5" fmla="*/ 1643063 w 1643063"/>
                          <a:gd name="connsiteY5" fmla="*/ 159215 h 417885"/>
                          <a:gd name="connsiteX6" fmla="*/ 1619249 w 1643063"/>
                          <a:gd name="connsiteY6" fmla="*/ 197315 h 417885"/>
                          <a:gd name="connsiteX7" fmla="*/ 1364563 w 1643063"/>
                          <a:gd name="connsiteY7" fmla="*/ 189307 h 417885"/>
                          <a:gd name="connsiteX8" fmla="*/ 1124936 w 1643063"/>
                          <a:gd name="connsiteY8" fmla="*/ 417813 h 417885"/>
                          <a:gd name="connsiteX9" fmla="*/ 1233194 w 1643063"/>
                          <a:gd name="connsiteY9" fmla="*/ 140028 h 417885"/>
                          <a:gd name="connsiteX10" fmla="*/ 553766 w 1643063"/>
                          <a:gd name="connsiteY10" fmla="*/ 107578 h 417885"/>
                          <a:gd name="connsiteX11" fmla="*/ 0 w 1643063"/>
                          <a:gd name="connsiteY11" fmla="*/ 47297 h 417885"/>
                          <a:gd name="connsiteX12" fmla="*/ 7144 w 1643063"/>
                          <a:gd name="connsiteY12" fmla="*/ 2053 h 417885"/>
                          <a:gd name="connsiteX0" fmla="*/ 7144 w 1643063"/>
                          <a:gd name="connsiteY0" fmla="*/ 1409 h 417241"/>
                          <a:gd name="connsiteX1" fmla="*/ 731263 w 1643063"/>
                          <a:gd name="connsiteY1" fmla="*/ 195262 h 417241"/>
                          <a:gd name="connsiteX2" fmla="*/ 1248400 w 1643063"/>
                          <a:gd name="connsiteY2" fmla="*/ 123025 h 417241"/>
                          <a:gd name="connsiteX3" fmla="*/ 1129839 w 1643063"/>
                          <a:gd name="connsiteY3" fmla="*/ 389717 h 417241"/>
                          <a:gd name="connsiteX4" fmla="*/ 1351077 w 1643063"/>
                          <a:gd name="connsiteY4" fmla="*/ 169212 h 417241"/>
                          <a:gd name="connsiteX5" fmla="*/ 1643063 w 1643063"/>
                          <a:gd name="connsiteY5" fmla="*/ 158571 h 417241"/>
                          <a:gd name="connsiteX6" fmla="*/ 1619249 w 1643063"/>
                          <a:gd name="connsiteY6" fmla="*/ 196671 h 417241"/>
                          <a:gd name="connsiteX7" fmla="*/ 1364563 w 1643063"/>
                          <a:gd name="connsiteY7" fmla="*/ 188663 h 417241"/>
                          <a:gd name="connsiteX8" fmla="*/ 1124936 w 1643063"/>
                          <a:gd name="connsiteY8" fmla="*/ 417169 h 417241"/>
                          <a:gd name="connsiteX9" fmla="*/ 1233194 w 1643063"/>
                          <a:gd name="connsiteY9" fmla="*/ 139384 h 417241"/>
                          <a:gd name="connsiteX10" fmla="*/ 553766 w 1643063"/>
                          <a:gd name="connsiteY10" fmla="*/ 106934 h 417241"/>
                          <a:gd name="connsiteX11" fmla="*/ 0 w 1643063"/>
                          <a:gd name="connsiteY11" fmla="*/ 46653 h 417241"/>
                          <a:gd name="connsiteX12" fmla="*/ 7144 w 1643063"/>
                          <a:gd name="connsiteY12" fmla="*/ 1409 h 417241"/>
                          <a:gd name="connsiteX0" fmla="*/ 7144 w 1643063"/>
                          <a:gd name="connsiteY0" fmla="*/ 1409 h 417241"/>
                          <a:gd name="connsiteX1" fmla="*/ 731263 w 1643063"/>
                          <a:gd name="connsiteY1" fmla="*/ 195262 h 417241"/>
                          <a:gd name="connsiteX2" fmla="*/ 1248400 w 1643063"/>
                          <a:gd name="connsiteY2" fmla="*/ 123025 h 417241"/>
                          <a:gd name="connsiteX3" fmla="*/ 1129839 w 1643063"/>
                          <a:gd name="connsiteY3" fmla="*/ 389717 h 417241"/>
                          <a:gd name="connsiteX4" fmla="*/ 1351077 w 1643063"/>
                          <a:gd name="connsiteY4" fmla="*/ 169212 h 417241"/>
                          <a:gd name="connsiteX5" fmla="*/ 1643063 w 1643063"/>
                          <a:gd name="connsiteY5" fmla="*/ 158571 h 417241"/>
                          <a:gd name="connsiteX6" fmla="*/ 1619249 w 1643063"/>
                          <a:gd name="connsiteY6" fmla="*/ 196671 h 417241"/>
                          <a:gd name="connsiteX7" fmla="*/ 1364563 w 1643063"/>
                          <a:gd name="connsiteY7" fmla="*/ 188663 h 417241"/>
                          <a:gd name="connsiteX8" fmla="*/ 1124936 w 1643063"/>
                          <a:gd name="connsiteY8" fmla="*/ 417169 h 417241"/>
                          <a:gd name="connsiteX9" fmla="*/ 1233194 w 1643063"/>
                          <a:gd name="connsiteY9" fmla="*/ 139384 h 417241"/>
                          <a:gd name="connsiteX10" fmla="*/ 732855 w 1643063"/>
                          <a:gd name="connsiteY10" fmla="*/ 223187 h 417241"/>
                          <a:gd name="connsiteX11" fmla="*/ 0 w 1643063"/>
                          <a:gd name="connsiteY11" fmla="*/ 46653 h 417241"/>
                          <a:gd name="connsiteX12" fmla="*/ 7144 w 1643063"/>
                          <a:gd name="connsiteY12" fmla="*/ 1409 h 417241"/>
                          <a:gd name="connsiteX0" fmla="*/ 0 w 1635919"/>
                          <a:gd name="connsiteY0" fmla="*/ 1409 h 417241"/>
                          <a:gd name="connsiteX1" fmla="*/ 724119 w 1635919"/>
                          <a:gd name="connsiteY1" fmla="*/ 195262 h 417241"/>
                          <a:gd name="connsiteX2" fmla="*/ 1241256 w 1635919"/>
                          <a:gd name="connsiteY2" fmla="*/ 123025 h 417241"/>
                          <a:gd name="connsiteX3" fmla="*/ 1122695 w 1635919"/>
                          <a:gd name="connsiteY3" fmla="*/ 389717 h 417241"/>
                          <a:gd name="connsiteX4" fmla="*/ 1343933 w 1635919"/>
                          <a:gd name="connsiteY4" fmla="*/ 169212 h 417241"/>
                          <a:gd name="connsiteX5" fmla="*/ 1635919 w 1635919"/>
                          <a:gd name="connsiteY5" fmla="*/ 158571 h 417241"/>
                          <a:gd name="connsiteX6" fmla="*/ 1612105 w 1635919"/>
                          <a:gd name="connsiteY6" fmla="*/ 196671 h 417241"/>
                          <a:gd name="connsiteX7" fmla="*/ 1357419 w 1635919"/>
                          <a:gd name="connsiteY7" fmla="*/ 188663 h 417241"/>
                          <a:gd name="connsiteX8" fmla="*/ 1117792 w 1635919"/>
                          <a:gd name="connsiteY8" fmla="*/ 417169 h 417241"/>
                          <a:gd name="connsiteX9" fmla="*/ 1226050 w 1635919"/>
                          <a:gd name="connsiteY9" fmla="*/ 139384 h 417241"/>
                          <a:gd name="connsiteX10" fmla="*/ 725711 w 1635919"/>
                          <a:gd name="connsiteY10" fmla="*/ 223187 h 417241"/>
                          <a:gd name="connsiteX11" fmla="*/ 403205 w 1635919"/>
                          <a:gd name="connsiteY11" fmla="*/ 175923 h 417241"/>
                          <a:gd name="connsiteX12" fmla="*/ 0 w 1635919"/>
                          <a:gd name="connsiteY12" fmla="*/ 1409 h 417241"/>
                          <a:gd name="connsiteX0" fmla="*/ 0 w 1239391"/>
                          <a:gd name="connsiteY0" fmla="*/ 38108 h 303227"/>
                          <a:gd name="connsiteX1" fmla="*/ 327591 w 1239391"/>
                          <a:gd name="connsiteY1" fmla="*/ 81248 h 303227"/>
                          <a:gd name="connsiteX2" fmla="*/ 844728 w 1239391"/>
                          <a:gd name="connsiteY2" fmla="*/ 9011 h 303227"/>
                          <a:gd name="connsiteX3" fmla="*/ 726167 w 1239391"/>
                          <a:gd name="connsiteY3" fmla="*/ 275703 h 303227"/>
                          <a:gd name="connsiteX4" fmla="*/ 947405 w 1239391"/>
                          <a:gd name="connsiteY4" fmla="*/ 55198 h 303227"/>
                          <a:gd name="connsiteX5" fmla="*/ 1239391 w 1239391"/>
                          <a:gd name="connsiteY5" fmla="*/ 44557 h 303227"/>
                          <a:gd name="connsiteX6" fmla="*/ 1215577 w 1239391"/>
                          <a:gd name="connsiteY6" fmla="*/ 82657 h 303227"/>
                          <a:gd name="connsiteX7" fmla="*/ 960891 w 1239391"/>
                          <a:gd name="connsiteY7" fmla="*/ 74649 h 303227"/>
                          <a:gd name="connsiteX8" fmla="*/ 721264 w 1239391"/>
                          <a:gd name="connsiteY8" fmla="*/ 303155 h 303227"/>
                          <a:gd name="connsiteX9" fmla="*/ 829522 w 1239391"/>
                          <a:gd name="connsiteY9" fmla="*/ 25370 h 303227"/>
                          <a:gd name="connsiteX10" fmla="*/ 329183 w 1239391"/>
                          <a:gd name="connsiteY10" fmla="*/ 109173 h 303227"/>
                          <a:gd name="connsiteX11" fmla="*/ 6677 w 1239391"/>
                          <a:gd name="connsiteY11" fmla="*/ 61909 h 303227"/>
                          <a:gd name="connsiteX12" fmla="*/ 0 w 1239391"/>
                          <a:gd name="connsiteY12" fmla="*/ 38108 h 303227"/>
                          <a:gd name="connsiteX0" fmla="*/ 0 w 1239391"/>
                          <a:gd name="connsiteY0" fmla="*/ 38108 h 303227"/>
                          <a:gd name="connsiteX1" fmla="*/ 327591 w 1239391"/>
                          <a:gd name="connsiteY1" fmla="*/ 81248 h 303227"/>
                          <a:gd name="connsiteX2" fmla="*/ 844728 w 1239391"/>
                          <a:gd name="connsiteY2" fmla="*/ 9011 h 303227"/>
                          <a:gd name="connsiteX3" fmla="*/ 726167 w 1239391"/>
                          <a:gd name="connsiteY3" fmla="*/ 275703 h 303227"/>
                          <a:gd name="connsiteX4" fmla="*/ 947405 w 1239391"/>
                          <a:gd name="connsiteY4" fmla="*/ 55198 h 303227"/>
                          <a:gd name="connsiteX5" fmla="*/ 1239391 w 1239391"/>
                          <a:gd name="connsiteY5" fmla="*/ 44557 h 303227"/>
                          <a:gd name="connsiteX6" fmla="*/ 1215577 w 1239391"/>
                          <a:gd name="connsiteY6" fmla="*/ 82657 h 303227"/>
                          <a:gd name="connsiteX7" fmla="*/ 960891 w 1239391"/>
                          <a:gd name="connsiteY7" fmla="*/ 74649 h 303227"/>
                          <a:gd name="connsiteX8" fmla="*/ 721264 w 1239391"/>
                          <a:gd name="connsiteY8" fmla="*/ 303155 h 303227"/>
                          <a:gd name="connsiteX9" fmla="*/ 829522 w 1239391"/>
                          <a:gd name="connsiteY9" fmla="*/ 25370 h 303227"/>
                          <a:gd name="connsiteX10" fmla="*/ 329183 w 1239391"/>
                          <a:gd name="connsiteY10" fmla="*/ 109173 h 303227"/>
                          <a:gd name="connsiteX11" fmla="*/ 6677 w 1239391"/>
                          <a:gd name="connsiteY11" fmla="*/ 61909 h 303227"/>
                          <a:gd name="connsiteX12" fmla="*/ 0 w 1239391"/>
                          <a:gd name="connsiteY12" fmla="*/ 38108 h 303227"/>
                          <a:gd name="connsiteX0" fmla="*/ 0 w 1239391"/>
                          <a:gd name="connsiteY0" fmla="*/ 38108 h 303227"/>
                          <a:gd name="connsiteX1" fmla="*/ 327591 w 1239391"/>
                          <a:gd name="connsiteY1" fmla="*/ 81248 h 303227"/>
                          <a:gd name="connsiteX2" fmla="*/ 844728 w 1239391"/>
                          <a:gd name="connsiteY2" fmla="*/ 9011 h 303227"/>
                          <a:gd name="connsiteX3" fmla="*/ 726167 w 1239391"/>
                          <a:gd name="connsiteY3" fmla="*/ 275703 h 303227"/>
                          <a:gd name="connsiteX4" fmla="*/ 947405 w 1239391"/>
                          <a:gd name="connsiteY4" fmla="*/ 55198 h 303227"/>
                          <a:gd name="connsiteX5" fmla="*/ 1239391 w 1239391"/>
                          <a:gd name="connsiteY5" fmla="*/ 44557 h 303227"/>
                          <a:gd name="connsiteX6" fmla="*/ 1215577 w 1239391"/>
                          <a:gd name="connsiteY6" fmla="*/ 82657 h 303227"/>
                          <a:gd name="connsiteX7" fmla="*/ 960891 w 1239391"/>
                          <a:gd name="connsiteY7" fmla="*/ 74649 h 303227"/>
                          <a:gd name="connsiteX8" fmla="*/ 721264 w 1239391"/>
                          <a:gd name="connsiteY8" fmla="*/ 303155 h 303227"/>
                          <a:gd name="connsiteX9" fmla="*/ 829522 w 1239391"/>
                          <a:gd name="connsiteY9" fmla="*/ 25370 h 303227"/>
                          <a:gd name="connsiteX10" fmla="*/ 329183 w 1239391"/>
                          <a:gd name="connsiteY10" fmla="*/ 109173 h 303227"/>
                          <a:gd name="connsiteX11" fmla="*/ 6677 w 1239391"/>
                          <a:gd name="connsiteY11" fmla="*/ 61909 h 303227"/>
                          <a:gd name="connsiteX12" fmla="*/ 0 w 1239391"/>
                          <a:gd name="connsiteY12" fmla="*/ 38108 h 303227"/>
                          <a:gd name="connsiteX0" fmla="*/ 0 w 1239391"/>
                          <a:gd name="connsiteY0" fmla="*/ 38108 h 303227"/>
                          <a:gd name="connsiteX1" fmla="*/ 327591 w 1239391"/>
                          <a:gd name="connsiteY1" fmla="*/ 81248 h 303227"/>
                          <a:gd name="connsiteX2" fmla="*/ 844728 w 1239391"/>
                          <a:gd name="connsiteY2" fmla="*/ 9011 h 303227"/>
                          <a:gd name="connsiteX3" fmla="*/ 726167 w 1239391"/>
                          <a:gd name="connsiteY3" fmla="*/ 275703 h 303227"/>
                          <a:gd name="connsiteX4" fmla="*/ 947405 w 1239391"/>
                          <a:gd name="connsiteY4" fmla="*/ 55198 h 303227"/>
                          <a:gd name="connsiteX5" fmla="*/ 1239391 w 1239391"/>
                          <a:gd name="connsiteY5" fmla="*/ 44557 h 303227"/>
                          <a:gd name="connsiteX6" fmla="*/ 1215577 w 1239391"/>
                          <a:gd name="connsiteY6" fmla="*/ 82657 h 303227"/>
                          <a:gd name="connsiteX7" fmla="*/ 960891 w 1239391"/>
                          <a:gd name="connsiteY7" fmla="*/ 74649 h 303227"/>
                          <a:gd name="connsiteX8" fmla="*/ 721264 w 1239391"/>
                          <a:gd name="connsiteY8" fmla="*/ 303155 h 303227"/>
                          <a:gd name="connsiteX9" fmla="*/ 829522 w 1239391"/>
                          <a:gd name="connsiteY9" fmla="*/ 25370 h 303227"/>
                          <a:gd name="connsiteX10" fmla="*/ 329183 w 1239391"/>
                          <a:gd name="connsiteY10" fmla="*/ 109173 h 303227"/>
                          <a:gd name="connsiteX11" fmla="*/ 689404 w 1239391"/>
                          <a:gd name="connsiteY11" fmla="*/ 132574 h 303227"/>
                          <a:gd name="connsiteX12" fmla="*/ 0 w 1239391"/>
                          <a:gd name="connsiteY12" fmla="*/ 38108 h 303227"/>
                          <a:gd name="connsiteX0" fmla="*/ 384461 w 965994"/>
                          <a:gd name="connsiteY0" fmla="*/ 185921 h 303227"/>
                          <a:gd name="connsiteX1" fmla="*/ 54194 w 965994"/>
                          <a:gd name="connsiteY1" fmla="*/ 81248 h 303227"/>
                          <a:gd name="connsiteX2" fmla="*/ 571331 w 965994"/>
                          <a:gd name="connsiteY2" fmla="*/ 9011 h 303227"/>
                          <a:gd name="connsiteX3" fmla="*/ 452770 w 965994"/>
                          <a:gd name="connsiteY3" fmla="*/ 275703 h 303227"/>
                          <a:gd name="connsiteX4" fmla="*/ 674008 w 965994"/>
                          <a:gd name="connsiteY4" fmla="*/ 55198 h 303227"/>
                          <a:gd name="connsiteX5" fmla="*/ 965994 w 965994"/>
                          <a:gd name="connsiteY5" fmla="*/ 44557 h 303227"/>
                          <a:gd name="connsiteX6" fmla="*/ 942180 w 965994"/>
                          <a:gd name="connsiteY6" fmla="*/ 82657 h 303227"/>
                          <a:gd name="connsiteX7" fmla="*/ 687494 w 965994"/>
                          <a:gd name="connsiteY7" fmla="*/ 74649 h 303227"/>
                          <a:gd name="connsiteX8" fmla="*/ 447867 w 965994"/>
                          <a:gd name="connsiteY8" fmla="*/ 303155 h 303227"/>
                          <a:gd name="connsiteX9" fmla="*/ 556125 w 965994"/>
                          <a:gd name="connsiteY9" fmla="*/ 25370 h 303227"/>
                          <a:gd name="connsiteX10" fmla="*/ 55786 w 965994"/>
                          <a:gd name="connsiteY10" fmla="*/ 109173 h 303227"/>
                          <a:gd name="connsiteX11" fmla="*/ 416007 w 965994"/>
                          <a:gd name="connsiteY11" fmla="*/ 132574 h 303227"/>
                          <a:gd name="connsiteX12" fmla="*/ 384461 w 965994"/>
                          <a:gd name="connsiteY12" fmla="*/ 185921 h 303227"/>
                          <a:gd name="connsiteX0" fmla="*/ 366354 w 947887"/>
                          <a:gd name="connsiteY0" fmla="*/ 189094 h 306400"/>
                          <a:gd name="connsiteX1" fmla="*/ 55433 w 947887"/>
                          <a:gd name="connsiteY1" fmla="*/ 35125 h 306400"/>
                          <a:gd name="connsiteX2" fmla="*/ 553224 w 947887"/>
                          <a:gd name="connsiteY2" fmla="*/ 12184 h 306400"/>
                          <a:gd name="connsiteX3" fmla="*/ 434663 w 947887"/>
                          <a:gd name="connsiteY3" fmla="*/ 278876 h 306400"/>
                          <a:gd name="connsiteX4" fmla="*/ 655901 w 947887"/>
                          <a:gd name="connsiteY4" fmla="*/ 58371 h 306400"/>
                          <a:gd name="connsiteX5" fmla="*/ 947887 w 947887"/>
                          <a:gd name="connsiteY5" fmla="*/ 47730 h 306400"/>
                          <a:gd name="connsiteX6" fmla="*/ 924073 w 947887"/>
                          <a:gd name="connsiteY6" fmla="*/ 85830 h 306400"/>
                          <a:gd name="connsiteX7" fmla="*/ 669387 w 947887"/>
                          <a:gd name="connsiteY7" fmla="*/ 77822 h 306400"/>
                          <a:gd name="connsiteX8" fmla="*/ 429760 w 947887"/>
                          <a:gd name="connsiteY8" fmla="*/ 306328 h 306400"/>
                          <a:gd name="connsiteX9" fmla="*/ 538018 w 947887"/>
                          <a:gd name="connsiteY9" fmla="*/ 28543 h 306400"/>
                          <a:gd name="connsiteX10" fmla="*/ 37679 w 947887"/>
                          <a:gd name="connsiteY10" fmla="*/ 112346 h 306400"/>
                          <a:gd name="connsiteX11" fmla="*/ 397900 w 947887"/>
                          <a:gd name="connsiteY11" fmla="*/ 135747 h 306400"/>
                          <a:gd name="connsiteX12" fmla="*/ 366354 w 947887"/>
                          <a:gd name="connsiteY12" fmla="*/ 189094 h 306400"/>
                          <a:gd name="connsiteX0" fmla="*/ 350491 w 932024"/>
                          <a:gd name="connsiteY0" fmla="*/ 189094 h 306400"/>
                          <a:gd name="connsiteX1" fmla="*/ 39570 w 932024"/>
                          <a:gd name="connsiteY1" fmla="*/ 35125 h 306400"/>
                          <a:gd name="connsiteX2" fmla="*/ 537361 w 932024"/>
                          <a:gd name="connsiteY2" fmla="*/ 12184 h 306400"/>
                          <a:gd name="connsiteX3" fmla="*/ 418800 w 932024"/>
                          <a:gd name="connsiteY3" fmla="*/ 278876 h 306400"/>
                          <a:gd name="connsiteX4" fmla="*/ 640038 w 932024"/>
                          <a:gd name="connsiteY4" fmla="*/ 58371 h 306400"/>
                          <a:gd name="connsiteX5" fmla="*/ 932024 w 932024"/>
                          <a:gd name="connsiteY5" fmla="*/ 47730 h 306400"/>
                          <a:gd name="connsiteX6" fmla="*/ 908210 w 932024"/>
                          <a:gd name="connsiteY6" fmla="*/ 85830 h 306400"/>
                          <a:gd name="connsiteX7" fmla="*/ 653524 w 932024"/>
                          <a:gd name="connsiteY7" fmla="*/ 77822 h 306400"/>
                          <a:gd name="connsiteX8" fmla="*/ 413897 w 932024"/>
                          <a:gd name="connsiteY8" fmla="*/ 306328 h 306400"/>
                          <a:gd name="connsiteX9" fmla="*/ 522155 w 932024"/>
                          <a:gd name="connsiteY9" fmla="*/ 28543 h 306400"/>
                          <a:gd name="connsiteX10" fmla="*/ 21816 w 932024"/>
                          <a:gd name="connsiteY10" fmla="*/ 112346 h 306400"/>
                          <a:gd name="connsiteX11" fmla="*/ 382037 w 932024"/>
                          <a:gd name="connsiteY11" fmla="*/ 135747 h 306400"/>
                          <a:gd name="connsiteX12" fmla="*/ 350491 w 932024"/>
                          <a:gd name="connsiteY12" fmla="*/ 189094 h 306400"/>
                          <a:gd name="connsiteX0" fmla="*/ 352171 w 933704"/>
                          <a:gd name="connsiteY0" fmla="*/ 189094 h 306400"/>
                          <a:gd name="connsiteX1" fmla="*/ 41250 w 933704"/>
                          <a:gd name="connsiteY1" fmla="*/ 35125 h 306400"/>
                          <a:gd name="connsiteX2" fmla="*/ 539041 w 933704"/>
                          <a:gd name="connsiteY2" fmla="*/ 12184 h 306400"/>
                          <a:gd name="connsiteX3" fmla="*/ 420480 w 933704"/>
                          <a:gd name="connsiteY3" fmla="*/ 278876 h 306400"/>
                          <a:gd name="connsiteX4" fmla="*/ 641718 w 933704"/>
                          <a:gd name="connsiteY4" fmla="*/ 58371 h 306400"/>
                          <a:gd name="connsiteX5" fmla="*/ 933704 w 933704"/>
                          <a:gd name="connsiteY5" fmla="*/ 47730 h 306400"/>
                          <a:gd name="connsiteX6" fmla="*/ 909890 w 933704"/>
                          <a:gd name="connsiteY6" fmla="*/ 85830 h 306400"/>
                          <a:gd name="connsiteX7" fmla="*/ 655204 w 933704"/>
                          <a:gd name="connsiteY7" fmla="*/ 77822 h 306400"/>
                          <a:gd name="connsiteX8" fmla="*/ 415577 w 933704"/>
                          <a:gd name="connsiteY8" fmla="*/ 306328 h 306400"/>
                          <a:gd name="connsiteX9" fmla="*/ 523835 w 933704"/>
                          <a:gd name="connsiteY9" fmla="*/ 28543 h 306400"/>
                          <a:gd name="connsiteX10" fmla="*/ 21758 w 933704"/>
                          <a:gd name="connsiteY10" fmla="*/ 75874 h 306400"/>
                          <a:gd name="connsiteX11" fmla="*/ 383717 w 933704"/>
                          <a:gd name="connsiteY11" fmla="*/ 135747 h 306400"/>
                          <a:gd name="connsiteX12" fmla="*/ 352171 w 933704"/>
                          <a:gd name="connsiteY12" fmla="*/ 189094 h 306400"/>
                          <a:gd name="connsiteX0" fmla="*/ 330413 w 911946"/>
                          <a:gd name="connsiteY0" fmla="*/ 189094 h 306400"/>
                          <a:gd name="connsiteX1" fmla="*/ 19492 w 911946"/>
                          <a:gd name="connsiteY1" fmla="*/ 35125 h 306400"/>
                          <a:gd name="connsiteX2" fmla="*/ 517283 w 911946"/>
                          <a:gd name="connsiteY2" fmla="*/ 12184 h 306400"/>
                          <a:gd name="connsiteX3" fmla="*/ 398722 w 911946"/>
                          <a:gd name="connsiteY3" fmla="*/ 278876 h 306400"/>
                          <a:gd name="connsiteX4" fmla="*/ 619960 w 911946"/>
                          <a:gd name="connsiteY4" fmla="*/ 58371 h 306400"/>
                          <a:gd name="connsiteX5" fmla="*/ 911946 w 911946"/>
                          <a:gd name="connsiteY5" fmla="*/ 47730 h 306400"/>
                          <a:gd name="connsiteX6" fmla="*/ 888132 w 911946"/>
                          <a:gd name="connsiteY6" fmla="*/ 85830 h 306400"/>
                          <a:gd name="connsiteX7" fmla="*/ 633446 w 911946"/>
                          <a:gd name="connsiteY7" fmla="*/ 77822 h 306400"/>
                          <a:gd name="connsiteX8" fmla="*/ 393819 w 911946"/>
                          <a:gd name="connsiteY8" fmla="*/ 306328 h 306400"/>
                          <a:gd name="connsiteX9" fmla="*/ 502077 w 911946"/>
                          <a:gd name="connsiteY9" fmla="*/ 28543 h 306400"/>
                          <a:gd name="connsiteX10" fmla="*/ 0 w 911946"/>
                          <a:gd name="connsiteY10" fmla="*/ 75874 h 306400"/>
                          <a:gd name="connsiteX11" fmla="*/ 361959 w 911946"/>
                          <a:gd name="connsiteY11" fmla="*/ 135747 h 306400"/>
                          <a:gd name="connsiteX12" fmla="*/ 330413 w 911946"/>
                          <a:gd name="connsiteY12" fmla="*/ 189094 h 306400"/>
                          <a:gd name="connsiteX0" fmla="*/ 331162 w 912695"/>
                          <a:gd name="connsiteY0" fmla="*/ 189094 h 306400"/>
                          <a:gd name="connsiteX1" fmla="*/ 20241 w 912695"/>
                          <a:gd name="connsiteY1" fmla="*/ 35125 h 306400"/>
                          <a:gd name="connsiteX2" fmla="*/ 518032 w 912695"/>
                          <a:gd name="connsiteY2" fmla="*/ 12184 h 306400"/>
                          <a:gd name="connsiteX3" fmla="*/ 399471 w 912695"/>
                          <a:gd name="connsiteY3" fmla="*/ 278876 h 306400"/>
                          <a:gd name="connsiteX4" fmla="*/ 620709 w 912695"/>
                          <a:gd name="connsiteY4" fmla="*/ 58371 h 306400"/>
                          <a:gd name="connsiteX5" fmla="*/ 912695 w 912695"/>
                          <a:gd name="connsiteY5" fmla="*/ 47730 h 306400"/>
                          <a:gd name="connsiteX6" fmla="*/ 888881 w 912695"/>
                          <a:gd name="connsiteY6" fmla="*/ 85830 h 306400"/>
                          <a:gd name="connsiteX7" fmla="*/ 634195 w 912695"/>
                          <a:gd name="connsiteY7" fmla="*/ 77822 h 306400"/>
                          <a:gd name="connsiteX8" fmla="*/ 394568 w 912695"/>
                          <a:gd name="connsiteY8" fmla="*/ 306328 h 306400"/>
                          <a:gd name="connsiteX9" fmla="*/ 502826 w 912695"/>
                          <a:gd name="connsiteY9" fmla="*/ 28543 h 306400"/>
                          <a:gd name="connsiteX10" fmla="*/ 749 w 912695"/>
                          <a:gd name="connsiteY10" fmla="*/ 75874 h 306400"/>
                          <a:gd name="connsiteX11" fmla="*/ 362708 w 912695"/>
                          <a:gd name="connsiteY11" fmla="*/ 135747 h 306400"/>
                          <a:gd name="connsiteX12" fmla="*/ 331162 w 912695"/>
                          <a:gd name="connsiteY12" fmla="*/ 189094 h 306400"/>
                          <a:gd name="connsiteX0" fmla="*/ 331162 w 912695"/>
                          <a:gd name="connsiteY0" fmla="*/ 215821 h 333127"/>
                          <a:gd name="connsiteX1" fmla="*/ 20241 w 912695"/>
                          <a:gd name="connsiteY1" fmla="*/ 61852 h 333127"/>
                          <a:gd name="connsiteX2" fmla="*/ 518032 w 912695"/>
                          <a:gd name="connsiteY2" fmla="*/ 38911 h 333127"/>
                          <a:gd name="connsiteX3" fmla="*/ 399471 w 912695"/>
                          <a:gd name="connsiteY3" fmla="*/ 305603 h 333127"/>
                          <a:gd name="connsiteX4" fmla="*/ 620709 w 912695"/>
                          <a:gd name="connsiteY4" fmla="*/ 85098 h 333127"/>
                          <a:gd name="connsiteX5" fmla="*/ 912695 w 912695"/>
                          <a:gd name="connsiteY5" fmla="*/ 74457 h 333127"/>
                          <a:gd name="connsiteX6" fmla="*/ 888881 w 912695"/>
                          <a:gd name="connsiteY6" fmla="*/ 112557 h 333127"/>
                          <a:gd name="connsiteX7" fmla="*/ 634195 w 912695"/>
                          <a:gd name="connsiteY7" fmla="*/ 104549 h 333127"/>
                          <a:gd name="connsiteX8" fmla="*/ 394568 w 912695"/>
                          <a:gd name="connsiteY8" fmla="*/ 333055 h 333127"/>
                          <a:gd name="connsiteX9" fmla="*/ 502826 w 912695"/>
                          <a:gd name="connsiteY9" fmla="*/ 55270 h 333127"/>
                          <a:gd name="connsiteX10" fmla="*/ 749 w 912695"/>
                          <a:gd name="connsiteY10" fmla="*/ 102601 h 333127"/>
                          <a:gd name="connsiteX11" fmla="*/ 362708 w 912695"/>
                          <a:gd name="connsiteY11" fmla="*/ 162474 h 333127"/>
                          <a:gd name="connsiteX12" fmla="*/ 331162 w 912695"/>
                          <a:gd name="connsiteY12" fmla="*/ 215821 h 333127"/>
                          <a:gd name="connsiteX0" fmla="*/ 335533 w 917066"/>
                          <a:gd name="connsiteY0" fmla="*/ 219229 h 336535"/>
                          <a:gd name="connsiteX1" fmla="*/ 1450 w 917066"/>
                          <a:gd name="connsiteY1" fmla="*/ 58410 h 336535"/>
                          <a:gd name="connsiteX2" fmla="*/ 522403 w 917066"/>
                          <a:gd name="connsiteY2" fmla="*/ 42319 h 336535"/>
                          <a:gd name="connsiteX3" fmla="*/ 403842 w 917066"/>
                          <a:gd name="connsiteY3" fmla="*/ 309011 h 336535"/>
                          <a:gd name="connsiteX4" fmla="*/ 625080 w 917066"/>
                          <a:gd name="connsiteY4" fmla="*/ 88506 h 336535"/>
                          <a:gd name="connsiteX5" fmla="*/ 917066 w 917066"/>
                          <a:gd name="connsiteY5" fmla="*/ 77865 h 336535"/>
                          <a:gd name="connsiteX6" fmla="*/ 893252 w 917066"/>
                          <a:gd name="connsiteY6" fmla="*/ 115965 h 336535"/>
                          <a:gd name="connsiteX7" fmla="*/ 638566 w 917066"/>
                          <a:gd name="connsiteY7" fmla="*/ 107957 h 336535"/>
                          <a:gd name="connsiteX8" fmla="*/ 398939 w 917066"/>
                          <a:gd name="connsiteY8" fmla="*/ 336463 h 336535"/>
                          <a:gd name="connsiteX9" fmla="*/ 507197 w 917066"/>
                          <a:gd name="connsiteY9" fmla="*/ 58678 h 336535"/>
                          <a:gd name="connsiteX10" fmla="*/ 5120 w 917066"/>
                          <a:gd name="connsiteY10" fmla="*/ 106009 h 336535"/>
                          <a:gd name="connsiteX11" fmla="*/ 367079 w 917066"/>
                          <a:gd name="connsiteY11" fmla="*/ 165882 h 336535"/>
                          <a:gd name="connsiteX12" fmla="*/ 335533 w 917066"/>
                          <a:gd name="connsiteY12" fmla="*/ 219229 h 336535"/>
                          <a:gd name="connsiteX0" fmla="*/ 335533 w 917066"/>
                          <a:gd name="connsiteY0" fmla="*/ 219229 h 336535"/>
                          <a:gd name="connsiteX1" fmla="*/ 1450 w 917066"/>
                          <a:gd name="connsiteY1" fmla="*/ 58410 h 336535"/>
                          <a:gd name="connsiteX2" fmla="*/ 522403 w 917066"/>
                          <a:gd name="connsiteY2" fmla="*/ 42319 h 336535"/>
                          <a:gd name="connsiteX3" fmla="*/ 403842 w 917066"/>
                          <a:gd name="connsiteY3" fmla="*/ 309011 h 336535"/>
                          <a:gd name="connsiteX4" fmla="*/ 625080 w 917066"/>
                          <a:gd name="connsiteY4" fmla="*/ 88506 h 336535"/>
                          <a:gd name="connsiteX5" fmla="*/ 917066 w 917066"/>
                          <a:gd name="connsiteY5" fmla="*/ 77865 h 336535"/>
                          <a:gd name="connsiteX6" fmla="*/ 893252 w 917066"/>
                          <a:gd name="connsiteY6" fmla="*/ 115965 h 336535"/>
                          <a:gd name="connsiteX7" fmla="*/ 638566 w 917066"/>
                          <a:gd name="connsiteY7" fmla="*/ 107957 h 336535"/>
                          <a:gd name="connsiteX8" fmla="*/ 398939 w 917066"/>
                          <a:gd name="connsiteY8" fmla="*/ 336463 h 336535"/>
                          <a:gd name="connsiteX9" fmla="*/ 507197 w 917066"/>
                          <a:gd name="connsiteY9" fmla="*/ 58678 h 336535"/>
                          <a:gd name="connsiteX10" fmla="*/ 5120 w 917066"/>
                          <a:gd name="connsiteY10" fmla="*/ 106009 h 336535"/>
                          <a:gd name="connsiteX11" fmla="*/ 463860 w 917066"/>
                          <a:gd name="connsiteY11" fmla="*/ 136252 h 336535"/>
                          <a:gd name="connsiteX12" fmla="*/ 335533 w 917066"/>
                          <a:gd name="connsiteY12" fmla="*/ 219229 h 336535"/>
                          <a:gd name="connsiteX0" fmla="*/ 452361 w 917066"/>
                          <a:gd name="connsiteY0" fmla="*/ 178986 h 336535"/>
                          <a:gd name="connsiteX1" fmla="*/ 1450 w 917066"/>
                          <a:gd name="connsiteY1" fmla="*/ 58410 h 336535"/>
                          <a:gd name="connsiteX2" fmla="*/ 522403 w 917066"/>
                          <a:gd name="connsiteY2" fmla="*/ 42319 h 336535"/>
                          <a:gd name="connsiteX3" fmla="*/ 403842 w 917066"/>
                          <a:gd name="connsiteY3" fmla="*/ 309011 h 336535"/>
                          <a:gd name="connsiteX4" fmla="*/ 625080 w 917066"/>
                          <a:gd name="connsiteY4" fmla="*/ 88506 h 336535"/>
                          <a:gd name="connsiteX5" fmla="*/ 917066 w 917066"/>
                          <a:gd name="connsiteY5" fmla="*/ 77865 h 336535"/>
                          <a:gd name="connsiteX6" fmla="*/ 893252 w 917066"/>
                          <a:gd name="connsiteY6" fmla="*/ 115965 h 336535"/>
                          <a:gd name="connsiteX7" fmla="*/ 638566 w 917066"/>
                          <a:gd name="connsiteY7" fmla="*/ 107957 h 336535"/>
                          <a:gd name="connsiteX8" fmla="*/ 398939 w 917066"/>
                          <a:gd name="connsiteY8" fmla="*/ 336463 h 336535"/>
                          <a:gd name="connsiteX9" fmla="*/ 507197 w 917066"/>
                          <a:gd name="connsiteY9" fmla="*/ 58678 h 336535"/>
                          <a:gd name="connsiteX10" fmla="*/ 5120 w 917066"/>
                          <a:gd name="connsiteY10" fmla="*/ 106009 h 336535"/>
                          <a:gd name="connsiteX11" fmla="*/ 463860 w 917066"/>
                          <a:gd name="connsiteY11" fmla="*/ 136252 h 336535"/>
                          <a:gd name="connsiteX12" fmla="*/ 452361 w 917066"/>
                          <a:gd name="connsiteY12" fmla="*/ 178986 h 336535"/>
                          <a:gd name="connsiteX0" fmla="*/ 425748 w 917066"/>
                          <a:gd name="connsiteY0" fmla="*/ 195567 h 336535"/>
                          <a:gd name="connsiteX1" fmla="*/ 1450 w 917066"/>
                          <a:gd name="connsiteY1" fmla="*/ 58410 h 336535"/>
                          <a:gd name="connsiteX2" fmla="*/ 522403 w 917066"/>
                          <a:gd name="connsiteY2" fmla="*/ 42319 h 336535"/>
                          <a:gd name="connsiteX3" fmla="*/ 403842 w 917066"/>
                          <a:gd name="connsiteY3" fmla="*/ 309011 h 336535"/>
                          <a:gd name="connsiteX4" fmla="*/ 625080 w 917066"/>
                          <a:gd name="connsiteY4" fmla="*/ 88506 h 336535"/>
                          <a:gd name="connsiteX5" fmla="*/ 917066 w 917066"/>
                          <a:gd name="connsiteY5" fmla="*/ 77865 h 336535"/>
                          <a:gd name="connsiteX6" fmla="*/ 893252 w 917066"/>
                          <a:gd name="connsiteY6" fmla="*/ 115965 h 336535"/>
                          <a:gd name="connsiteX7" fmla="*/ 638566 w 917066"/>
                          <a:gd name="connsiteY7" fmla="*/ 107957 h 336535"/>
                          <a:gd name="connsiteX8" fmla="*/ 398939 w 917066"/>
                          <a:gd name="connsiteY8" fmla="*/ 336463 h 336535"/>
                          <a:gd name="connsiteX9" fmla="*/ 507197 w 917066"/>
                          <a:gd name="connsiteY9" fmla="*/ 58678 h 336535"/>
                          <a:gd name="connsiteX10" fmla="*/ 5120 w 917066"/>
                          <a:gd name="connsiteY10" fmla="*/ 106009 h 336535"/>
                          <a:gd name="connsiteX11" fmla="*/ 463860 w 917066"/>
                          <a:gd name="connsiteY11" fmla="*/ 136252 h 336535"/>
                          <a:gd name="connsiteX12" fmla="*/ 425748 w 917066"/>
                          <a:gd name="connsiteY12" fmla="*/ 195567 h 336535"/>
                          <a:gd name="connsiteX0" fmla="*/ 425748 w 917066"/>
                          <a:gd name="connsiteY0" fmla="*/ 195567 h 336535"/>
                          <a:gd name="connsiteX1" fmla="*/ 1450 w 917066"/>
                          <a:gd name="connsiteY1" fmla="*/ 58410 h 336535"/>
                          <a:gd name="connsiteX2" fmla="*/ 522403 w 917066"/>
                          <a:gd name="connsiteY2" fmla="*/ 42319 h 336535"/>
                          <a:gd name="connsiteX3" fmla="*/ 403842 w 917066"/>
                          <a:gd name="connsiteY3" fmla="*/ 309011 h 336535"/>
                          <a:gd name="connsiteX4" fmla="*/ 625080 w 917066"/>
                          <a:gd name="connsiteY4" fmla="*/ 88506 h 336535"/>
                          <a:gd name="connsiteX5" fmla="*/ 917066 w 917066"/>
                          <a:gd name="connsiteY5" fmla="*/ 77865 h 336535"/>
                          <a:gd name="connsiteX6" fmla="*/ 738751 w 917066"/>
                          <a:gd name="connsiteY6" fmla="*/ 180305 h 336535"/>
                          <a:gd name="connsiteX7" fmla="*/ 638566 w 917066"/>
                          <a:gd name="connsiteY7" fmla="*/ 107957 h 336535"/>
                          <a:gd name="connsiteX8" fmla="*/ 398939 w 917066"/>
                          <a:gd name="connsiteY8" fmla="*/ 336463 h 336535"/>
                          <a:gd name="connsiteX9" fmla="*/ 507197 w 917066"/>
                          <a:gd name="connsiteY9" fmla="*/ 58678 h 336535"/>
                          <a:gd name="connsiteX10" fmla="*/ 5120 w 917066"/>
                          <a:gd name="connsiteY10" fmla="*/ 106009 h 336535"/>
                          <a:gd name="connsiteX11" fmla="*/ 463860 w 917066"/>
                          <a:gd name="connsiteY11" fmla="*/ 136252 h 336535"/>
                          <a:gd name="connsiteX12" fmla="*/ 425748 w 917066"/>
                          <a:gd name="connsiteY12" fmla="*/ 195567 h 336535"/>
                          <a:gd name="connsiteX0" fmla="*/ 425748 w 779508"/>
                          <a:gd name="connsiteY0" fmla="*/ 195567 h 336535"/>
                          <a:gd name="connsiteX1" fmla="*/ 1450 w 779508"/>
                          <a:gd name="connsiteY1" fmla="*/ 58410 h 336535"/>
                          <a:gd name="connsiteX2" fmla="*/ 522403 w 779508"/>
                          <a:gd name="connsiteY2" fmla="*/ 42319 h 336535"/>
                          <a:gd name="connsiteX3" fmla="*/ 403842 w 779508"/>
                          <a:gd name="connsiteY3" fmla="*/ 309011 h 336535"/>
                          <a:gd name="connsiteX4" fmla="*/ 625080 w 779508"/>
                          <a:gd name="connsiteY4" fmla="*/ 88506 h 336535"/>
                          <a:gd name="connsiteX5" fmla="*/ 779508 w 779508"/>
                          <a:gd name="connsiteY5" fmla="*/ 162319 h 336535"/>
                          <a:gd name="connsiteX6" fmla="*/ 738751 w 779508"/>
                          <a:gd name="connsiteY6" fmla="*/ 180305 h 336535"/>
                          <a:gd name="connsiteX7" fmla="*/ 638566 w 779508"/>
                          <a:gd name="connsiteY7" fmla="*/ 107957 h 336535"/>
                          <a:gd name="connsiteX8" fmla="*/ 398939 w 779508"/>
                          <a:gd name="connsiteY8" fmla="*/ 336463 h 336535"/>
                          <a:gd name="connsiteX9" fmla="*/ 507197 w 779508"/>
                          <a:gd name="connsiteY9" fmla="*/ 58678 h 336535"/>
                          <a:gd name="connsiteX10" fmla="*/ 5120 w 779508"/>
                          <a:gd name="connsiteY10" fmla="*/ 106009 h 336535"/>
                          <a:gd name="connsiteX11" fmla="*/ 463860 w 779508"/>
                          <a:gd name="connsiteY11" fmla="*/ 136252 h 336535"/>
                          <a:gd name="connsiteX12" fmla="*/ 425748 w 779508"/>
                          <a:gd name="connsiteY12" fmla="*/ 195567 h 3365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779508" h="336535">
                            <a:moveTo>
                              <a:pt x="425748" y="195567"/>
                            </a:moveTo>
                            <a:cubicBezTo>
                              <a:pt x="553669" y="161134"/>
                              <a:pt x="7391" y="170403"/>
                              <a:pt x="1450" y="58410"/>
                            </a:cubicBezTo>
                            <a:cubicBezTo>
                              <a:pt x="-28719" y="-27804"/>
                              <a:pt x="420596" y="-5707"/>
                              <a:pt x="522403" y="42319"/>
                            </a:cubicBezTo>
                            <a:cubicBezTo>
                              <a:pt x="624210" y="90345"/>
                              <a:pt x="350719" y="292401"/>
                              <a:pt x="403842" y="309011"/>
                            </a:cubicBezTo>
                            <a:cubicBezTo>
                              <a:pt x="456965" y="325621"/>
                              <a:pt x="537181" y="129389"/>
                              <a:pt x="625080" y="88506"/>
                            </a:cubicBezTo>
                            <a:cubicBezTo>
                              <a:pt x="712979" y="47624"/>
                              <a:pt x="741902" y="170747"/>
                              <a:pt x="779508" y="162319"/>
                            </a:cubicBezTo>
                            <a:lnTo>
                              <a:pt x="738751" y="180305"/>
                            </a:lnTo>
                            <a:cubicBezTo>
                              <a:pt x="693433" y="200388"/>
                              <a:pt x="724294" y="77470"/>
                              <a:pt x="638566" y="107957"/>
                            </a:cubicBezTo>
                            <a:cubicBezTo>
                              <a:pt x="552838" y="138444"/>
                              <a:pt x="541527" y="325655"/>
                              <a:pt x="398939" y="336463"/>
                            </a:cubicBezTo>
                            <a:cubicBezTo>
                              <a:pt x="268864" y="341216"/>
                              <a:pt x="605618" y="110199"/>
                              <a:pt x="507197" y="58678"/>
                            </a:cubicBezTo>
                            <a:cubicBezTo>
                              <a:pt x="408776" y="7157"/>
                              <a:pt x="-15842" y="44711"/>
                              <a:pt x="5120" y="106009"/>
                            </a:cubicBezTo>
                            <a:cubicBezTo>
                              <a:pt x="52365" y="215714"/>
                              <a:pt x="544822" y="131887"/>
                              <a:pt x="463860" y="136252"/>
                            </a:cubicBezTo>
                            <a:lnTo>
                              <a:pt x="425748" y="195567"/>
                            </a:lnTo>
                            <a:close/>
                          </a:path>
                        </a:pathLst>
                      </a:cu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107" name="组合 106">
                        <a:extLst>
                          <a:ext uri="{FF2B5EF4-FFF2-40B4-BE49-F238E27FC236}">
                            <a16:creationId xmlns:a16="http://schemas.microsoft.com/office/drawing/2014/main" id="{E3D19003-792C-412C-9278-EB62F106AE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77332" y="1417319"/>
                        <a:ext cx="291523" cy="207645"/>
                        <a:chOff x="3282786" y="1193799"/>
                        <a:chExt cx="637430" cy="454026"/>
                      </a:xfrm>
                    </p:grpSpPr>
                    <p:sp>
                      <p:nvSpPr>
                        <p:cNvPr id="108" name="椭圆 179">
                          <a:extLst>
                            <a:ext uri="{FF2B5EF4-FFF2-40B4-BE49-F238E27FC236}">
                              <a16:creationId xmlns:a16="http://schemas.microsoft.com/office/drawing/2014/main" id="{3A82A50A-37B9-4464-9917-D94360E83A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82786" y="1193799"/>
                          <a:ext cx="637430" cy="279716"/>
                        </a:xfrm>
                        <a:custGeom>
                          <a:avLst/>
                          <a:gdLst>
                            <a:gd name="connsiteX0" fmla="*/ 0 w 622300"/>
                            <a:gd name="connsiteY0" fmla="*/ 152400 h 304800"/>
                            <a:gd name="connsiteX1" fmla="*/ 311150 w 622300"/>
                            <a:gd name="connsiteY1" fmla="*/ 0 h 304800"/>
                            <a:gd name="connsiteX2" fmla="*/ 622300 w 622300"/>
                            <a:gd name="connsiteY2" fmla="*/ 152400 h 304800"/>
                            <a:gd name="connsiteX3" fmla="*/ 311150 w 622300"/>
                            <a:gd name="connsiteY3" fmla="*/ 304800 h 304800"/>
                            <a:gd name="connsiteX4" fmla="*/ 0 w 622300"/>
                            <a:gd name="connsiteY4" fmla="*/ 152400 h 304800"/>
                            <a:gd name="connsiteX0" fmla="*/ 0 w 622300"/>
                            <a:gd name="connsiteY0" fmla="*/ 152400 h 304800"/>
                            <a:gd name="connsiteX1" fmla="*/ 311150 w 622300"/>
                            <a:gd name="connsiteY1" fmla="*/ 0 h 304800"/>
                            <a:gd name="connsiteX2" fmla="*/ 622300 w 622300"/>
                            <a:gd name="connsiteY2" fmla="*/ 152400 h 304800"/>
                            <a:gd name="connsiteX3" fmla="*/ 311150 w 622300"/>
                            <a:gd name="connsiteY3" fmla="*/ 304800 h 304800"/>
                            <a:gd name="connsiteX4" fmla="*/ 0 w 622300"/>
                            <a:gd name="connsiteY4" fmla="*/ 152400 h 304800"/>
                            <a:gd name="connsiteX0" fmla="*/ 3 w 622303"/>
                            <a:gd name="connsiteY0" fmla="*/ 152400 h 231057"/>
                            <a:gd name="connsiteX1" fmla="*/ 311153 w 622303"/>
                            <a:gd name="connsiteY1" fmla="*/ 0 h 231057"/>
                            <a:gd name="connsiteX2" fmla="*/ 622303 w 622303"/>
                            <a:gd name="connsiteY2" fmla="*/ 152400 h 231057"/>
                            <a:gd name="connsiteX3" fmla="*/ 306391 w 622303"/>
                            <a:gd name="connsiteY3" fmla="*/ 230981 h 231057"/>
                            <a:gd name="connsiteX4" fmla="*/ 3 w 622303"/>
                            <a:gd name="connsiteY4" fmla="*/ 152400 h 231057"/>
                            <a:gd name="connsiteX0" fmla="*/ 3 w 622303"/>
                            <a:gd name="connsiteY0" fmla="*/ 152400 h 248870"/>
                            <a:gd name="connsiteX1" fmla="*/ 311153 w 622303"/>
                            <a:gd name="connsiteY1" fmla="*/ 0 h 248870"/>
                            <a:gd name="connsiteX2" fmla="*/ 622303 w 622303"/>
                            <a:gd name="connsiteY2" fmla="*/ 152400 h 248870"/>
                            <a:gd name="connsiteX3" fmla="*/ 306391 w 622303"/>
                            <a:gd name="connsiteY3" fmla="*/ 230981 h 248870"/>
                            <a:gd name="connsiteX4" fmla="*/ 3 w 622303"/>
                            <a:gd name="connsiteY4" fmla="*/ 152400 h 248870"/>
                            <a:gd name="connsiteX0" fmla="*/ 2 w 622302"/>
                            <a:gd name="connsiteY0" fmla="*/ 152400 h 231834"/>
                            <a:gd name="connsiteX1" fmla="*/ 311152 w 622302"/>
                            <a:gd name="connsiteY1" fmla="*/ 0 h 231834"/>
                            <a:gd name="connsiteX2" fmla="*/ 622302 w 622302"/>
                            <a:gd name="connsiteY2" fmla="*/ 152400 h 231834"/>
                            <a:gd name="connsiteX3" fmla="*/ 306390 w 622302"/>
                            <a:gd name="connsiteY3" fmla="*/ 230981 h 231834"/>
                            <a:gd name="connsiteX4" fmla="*/ 2 w 622302"/>
                            <a:gd name="connsiteY4" fmla="*/ 152400 h 231834"/>
                            <a:gd name="connsiteX0" fmla="*/ 4604 w 626904"/>
                            <a:gd name="connsiteY0" fmla="*/ 152400 h 233540"/>
                            <a:gd name="connsiteX1" fmla="*/ 315754 w 626904"/>
                            <a:gd name="connsiteY1" fmla="*/ 0 h 233540"/>
                            <a:gd name="connsiteX2" fmla="*/ 626904 w 626904"/>
                            <a:gd name="connsiteY2" fmla="*/ 152400 h 233540"/>
                            <a:gd name="connsiteX3" fmla="*/ 310992 w 626904"/>
                            <a:gd name="connsiteY3" fmla="*/ 230981 h 233540"/>
                            <a:gd name="connsiteX4" fmla="*/ 141923 w 626904"/>
                            <a:gd name="connsiteY4" fmla="*/ 208756 h 233540"/>
                            <a:gd name="connsiteX5" fmla="*/ 4604 w 626904"/>
                            <a:gd name="connsiteY5" fmla="*/ 152400 h 233540"/>
                            <a:gd name="connsiteX0" fmla="*/ 4604 w 635163"/>
                            <a:gd name="connsiteY0" fmla="*/ 152400 h 232104"/>
                            <a:gd name="connsiteX1" fmla="*/ 315754 w 635163"/>
                            <a:gd name="connsiteY1" fmla="*/ 0 h 232104"/>
                            <a:gd name="connsiteX2" fmla="*/ 626904 w 635163"/>
                            <a:gd name="connsiteY2" fmla="*/ 152400 h 232104"/>
                            <a:gd name="connsiteX3" fmla="*/ 525304 w 635163"/>
                            <a:gd name="connsiteY3" fmla="*/ 220663 h 232104"/>
                            <a:gd name="connsiteX4" fmla="*/ 310992 w 635163"/>
                            <a:gd name="connsiteY4" fmla="*/ 230981 h 232104"/>
                            <a:gd name="connsiteX5" fmla="*/ 141923 w 635163"/>
                            <a:gd name="connsiteY5" fmla="*/ 208756 h 232104"/>
                            <a:gd name="connsiteX6" fmla="*/ 4604 w 635163"/>
                            <a:gd name="connsiteY6" fmla="*/ 152400 h 232104"/>
                            <a:gd name="connsiteX0" fmla="*/ 4604 w 635906"/>
                            <a:gd name="connsiteY0" fmla="*/ 152400 h 275442"/>
                            <a:gd name="connsiteX1" fmla="*/ 315754 w 635906"/>
                            <a:gd name="connsiteY1" fmla="*/ 0 h 275442"/>
                            <a:gd name="connsiteX2" fmla="*/ 626904 w 635906"/>
                            <a:gd name="connsiteY2" fmla="*/ 152400 h 275442"/>
                            <a:gd name="connsiteX3" fmla="*/ 534829 w 635906"/>
                            <a:gd name="connsiteY3" fmla="*/ 273050 h 275442"/>
                            <a:gd name="connsiteX4" fmla="*/ 310992 w 635906"/>
                            <a:gd name="connsiteY4" fmla="*/ 230981 h 275442"/>
                            <a:gd name="connsiteX5" fmla="*/ 141923 w 635906"/>
                            <a:gd name="connsiteY5" fmla="*/ 208756 h 275442"/>
                            <a:gd name="connsiteX6" fmla="*/ 4604 w 635906"/>
                            <a:gd name="connsiteY6" fmla="*/ 152400 h 275442"/>
                            <a:gd name="connsiteX0" fmla="*/ 6764 w 638066"/>
                            <a:gd name="connsiteY0" fmla="*/ 152400 h 275161"/>
                            <a:gd name="connsiteX1" fmla="*/ 317914 w 638066"/>
                            <a:gd name="connsiteY1" fmla="*/ 0 h 275161"/>
                            <a:gd name="connsiteX2" fmla="*/ 629064 w 638066"/>
                            <a:gd name="connsiteY2" fmla="*/ 152400 h 275161"/>
                            <a:gd name="connsiteX3" fmla="*/ 536989 w 638066"/>
                            <a:gd name="connsiteY3" fmla="*/ 273050 h 275161"/>
                            <a:gd name="connsiteX4" fmla="*/ 313152 w 638066"/>
                            <a:gd name="connsiteY4" fmla="*/ 230981 h 275161"/>
                            <a:gd name="connsiteX5" fmla="*/ 120271 w 638066"/>
                            <a:gd name="connsiteY5" fmla="*/ 254000 h 275161"/>
                            <a:gd name="connsiteX6" fmla="*/ 6764 w 638066"/>
                            <a:gd name="connsiteY6" fmla="*/ 152400 h 275161"/>
                            <a:gd name="connsiteX0" fmla="*/ 6515 w 637817"/>
                            <a:gd name="connsiteY0" fmla="*/ 152400 h 275072"/>
                            <a:gd name="connsiteX1" fmla="*/ 317665 w 637817"/>
                            <a:gd name="connsiteY1" fmla="*/ 0 h 275072"/>
                            <a:gd name="connsiteX2" fmla="*/ 628815 w 637817"/>
                            <a:gd name="connsiteY2" fmla="*/ 152400 h 275072"/>
                            <a:gd name="connsiteX3" fmla="*/ 536740 w 637817"/>
                            <a:gd name="connsiteY3" fmla="*/ 273050 h 275072"/>
                            <a:gd name="connsiteX4" fmla="*/ 312903 w 637817"/>
                            <a:gd name="connsiteY4" fmla="*/ 230981 h 275072"/>
                            <a:gd name="connsiteX5" fmla="*/ 122403 w 637817"/>
                            <a:gd name="connsiteY5" fmla="*/ 270668 h 275072"/>
                            <a:gd name="connsiteX6" fmla="*/ 6515 w 637817"/>
                            <a:gd name="connsiteY6" fmla="*/ 152400 h 275072"/>
                            <a:gd name="connsiteX0" fmla="*/ 6515 w 637430"/>
                            <a:gd name="connsiteY0" fmla="*/ 152400 h 279716"/>
                            <a:gd name="connsiteX1" fmla="*/ 317665 w 637430"/>
                            <a:gd name="connsiteY1" fmla="*/ 0 h 279716"/>
                            <a:gd name="connsiteX2" fmla="*/ 628815 w 637430"/>
                            <a:gd name="connsiteY2" fmla="*/ 152400 h 279716"/>
                            <a:gd name="connsiteX3" fmla="*/ 531977 w 637430"/>
                            <a:gd name="connsiteY3" fmla="*/ 277813 h 279716"/>
                            <a:gd name="connsiteX4" fmla="*/ 312903 w 637430"/>
                            <a:gd name="connsiteY4" fmla="*/ 230981 h 279716"/>
                            <a:gd name="connsiteX5" fmla="*/ 122403 w 637430"/>
                            <a:gd name="connsiteY5" fmla="*/ 270668 h 279716"/>
                            <a:gd name="connsiteX6" fmla="*/ 6515 w 637430"/>
                            <a:gd name="connsiteY6" fmla="*/ 152400 h 2797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37430" h="279716">
                              <a:moveTo>
                                <a:pt x="6515" y="152400"/>
                              </a:moveTo>
                              <a:cubicBezTo>
                                <a:pt x="39059" y="107289"/>
                                <a:pt x="145822" y="0"/>
                                <a:pt x="317665" y="0"/>
                              </a:cubicBezTo>
                              <a:cubicBezTo>
                                <a:pt x="489508" y="0"/>
                                <a:pt x="593890" y="115623"/>
                                <a:pt x="628815" y="152400"/>
                              </a:cubicBezTo>
                              <a:cubicBezTo>
                                <a:pt x="663740" y="189177"/>
                                <a:pt x="584629" y="264716"/>
                                <a:pt x="531977" y="277813"/>
                              </a:cubicBezTo>
                              <a:cubicBezTo>
                                <a:pt x="479325" y="290910"/>
                                <a:pt x="381165" y="232172"/>
                                <a:pt x="312903" y="230981"/>
                              </a:cubicBezTo>
                              <a:cubicBezTo>
                                <a:pt x="244641" y="229790"/>
                                <a:pt x="173468" y="283765"/>
                                <a:pt x="122403" y="270668"/>
                              </a:cubicBezTo>
                              <a:cubicBezTo>
                                <a:pt x="71338" y="257571"/>
                                <a:pt x="-26029" y="197511"/>
                                <a:pt x="6515" y="152400"/>
                              </a:cubicBezTo>
                              <a:close/>
                            </a:path>
                          </a:pathLst>
                        </a:cu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200" b="1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9" name="椭圆 180">
                          <a:extLst>
                            <a:ext uri="{FF2B5EF4-FFF2-40B4-BE49-F238E27FC236}">
                              <a16:creationId xmlns:a16="http://schemas.microsoft.com/office/drawing/2014/main" id="{3475E874-A9B9-4B97-95D3-9A4C483E00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72362" y="1459025"/>
                          <a:ext cx="454703" cy="188800"/>
                        </a:xfrm>
                        <a:custGeom>
                          <a:avLst/>
                          <a:gdLst>
                            <a:gd name="connsiteX0" fmla="*/ 0 w 450850"/>
                            <a:gd name="connsiteY0" fmla="*/ 111125 h 222250"/>
                            <a:gd name="connsiteX1" fmla="*/ 225425 w 450850"/>
                            <a:gd name="connsiteY1" fmla="*/ 0 h 222250"/>
                            <a:gd name="connsiteX2" fmla="*/ 450850 w 450850"/>
                            <a:gd name="connsiteY2" fmla="*/ 111125 h 222250"/>
                            <a:gd name="connsiteX3" fmla="*/ 225425 w 450850"/>
                            <a:gd name="connsiteY3" fmla="*/ 222250 h 222250"/>
                            <a:gd name="connsiteX4" fmla="*/ 0 w 450850"/>
                            <a:gd name="connsiteY4" fmla="*/ 111125 h 222250"/>
                            <a:gd name="connsiteX0" fmla="*/ 171 w 451021"/>
                            <a:gd name="connsiteY0" fmla="*/ 63500 h 174625"/>
                            <a:gd name="connsiteX1" fmla="*/ 199403 w 451021"/>
                            <a:gd name="connsiteY1" fmla="*/ 0 h 174625"/>
                            <a:gd name="connsiteX2" fmla="*/ 451021 w 451021"/>
                            <a:gd name="connsiteY2" fmla="*/ 63500 h 174625"/>
                            <a:gd name="connsiteX3" fmla="*/ 225596 w 451021"/>
                            <a:gd name="connsiteY3" fmla="*/ 174625 h 174625"/>
                            <a:gd name="connsiteX4" fmla="*/ 171 w 451021"/>
                            <a:gd name="connsiteY4" fmla="*/ 63500 h 174625"/>
                            <a:gd name="connsiteX0" fmla="*/ 10282 w 461132"/>
                            <a:gd name="connsiteY0" fmla="*/ 64993 h 176118"/>
                            <a:gd name="connsiteX1" fmla="*/ 55527 w 461132"/>
                            <a:gd name="connsiteY1" fmla="*/ 23718 h 176118"/>
                            <a:gd name="connsiteX2" fmla="*/ 209514 w 461132"/>
                            <a:gd name="connsiteY2" fmla="*/ 1493 h 176118"/>
                            <a:gd name="connsiteX3" fmla="*/ 461132 w 461132"/>
                            <a:gd name="connsiteY3" fmla="*/ 64993 h 176118"/>
                            <a:gd name="connsiteX4" fmla="*/ 235707 w 461132"/>
                            <a:gd name="connsiteY4" fmla="*/ 176118 h 176118"/>
                            <a:gd name="connsiteX5" fmla="*/ 10282 w 461132"/>
                            <a:gd name="connsiteY5" fmla="*/ 64993 h 176118"/>
                            <a:gd name="connsiteX0" fmla="*/ 7253 w 458103"/>
                            <a:gd name="connsiteY0" fmla="*/ 72367 h 183492"/>
                            <a:gd name="connsiteX1" fmla="*/ 69167 w 458103"/>
                            <a:gd name="connsiteY1" fmla="*/ 7280 h 183492"/>
                            <a:gd name="connsiteX2" fmla="*/ 206485 w 458103"/>
                            <a:gd name="connsiteY2" fmla="*/ 8867 h 183492"/>
                            <a:gd name="connsiteX3" fmla="*/ 458103 w 458103"/>
                            <a:gd name="connsiteY3" fmla="*/ 72367 h 183492"/>
                            <a:gd name="connsiteX4" fmla="*/ 232678 w 458103"/>
                            <a:gd name="connsiteY4" fmla="*/ 183492 h 183492"/>
                            <a:gd name="connsiteX5" fmla="*/ 7253 w 458103"/>
                            <a:gd name="connsiteY5" fmla="*/ 72367 h 183492"/>
                            <a:gd name="connsiteX0" fmla="*/ 7253 w 458103"/>
                            <a:gd name="connsiteY0" fmla="*/ 69054 h 180179"/>
                            <a:gd name="connsiteX1" fmla="*/ 69167 w 458103"/>
                            <a:gd name="connsiteY1" fmla="*/ 3967 h 180179"/>
                            <a:gd name="connsiteX2" fmla="*/ 206485 w 458103"/>
                            <a:gd name="connsiteY2" fmla="*/ 5554 h 180179"/>
                            <a:gd name="connsiteX3" fmla="*/ 458103 w 458103"/>
                            <a:gd name="connsiteY3" fmla="*/ 69054 h 180179"/>
                            <a:gd name="connsiteX4" fmla="*/ 232678 w 458103"/>
                            <a:gd name="connsiteY4" fmla="*/ 180179 h 180179"/>
                            <a:gd name="connsiteX5" fmla="*/ 7253 w 458103"/>
                            <a:gd name="connsiteY5" fmla="*/ 69054 h 180179"/>
                            <a:gd name="connsiteX0" fmla="*/ 7057 w 457907"/>
                            <a:gd name="connsiteY0" fmla="*/ 69054 h 180179"/>
                            <a:gd name="connsiteX1" fmla="*/ 68971 w 457907"/>
                            <a:gd name="connsiteY1" fmla="*/ 3967 h 180179"/>
                            <a:gd name="connsiteX2" fmla="*/ 206289 w 457907"/>
                            <a:gd name="connsiteY2" fmla="*/ 5554 h 180179"/>
                            <a:gd name="connsiteX3" fmla="*/ 457907 w 457907"/>
                            <a:gd name="connsiteY3" fmla="*/ 69054 h 180179"/>
                            <a:gd name="connsiteX4" fmla="*/ 232482 w 457907"/>
                            <a:gd name="connsiteY4" fmla="*/ 180179 h 180179"/>
                            <a:gd name="connsiteX5" fmla="*/ 7057 w 457907"/>
                            <a:gd name="connsiteY5" fmla="*/ 69054 h 180179"/>
                            <a:gd name="connsiteX0" fmla="*/ 3773 w 454623"/>
                            <a:gd name="connsiteY0" fmla="*/ 69054 h 180179"/>
                            <a:gd name="connsiteX1" fmla="*/ 65687 w 454623"/>
                            <a:gd name="connsiteY1" fmla="*/ 3967 h 180179"/>
                            <a:gd name="connsiteX2" fmla="*/ 203005 w 454623"/>
                            <a:gd name="connsiteY2" fmla="*/ 5554 h 180179"/>
                            <a:gd name="connsiteX3" fmla="*/ 454623 w 454623"/>
                            <a:gd name="connsiteY3" fmla="*/ 69054 h 180179"/>
                            <a:gd name="connsiteX4" fmla="*/ 229198 w 454623"/>
                            <a:gd name="connsiteY4" fmla="*/ 180179 h 180179"/>
                            <a:gd name="connsiteX5" fmla="*/ 3773 w 454623"/>
                            <a:gd name="connsiteY5" fmla="*/ 69054 h 180179"/>
                            <a:gd name="connsiteX0" fmla="*/ 3773 w 459847"/>
                            <a:gd name="connsiteY0" fmla="*/ 69054 h 180179"/>
                            <a:gd name="connsiteX1" fmla="*/ 65687 w 459847"/>
                            <a:gd name="connsiteY1" fmla="*/ 3967 h 180179"/>
                            <a:gd name="connsiteX2" fmla="*/ 203005 w 459847"/>
                            <a:gd name="connsiteY2" fmla="*/ 5554 h 180179"/>
                            <a:gd name="connsiteX3" fmla="*/ 372868 w 459847"/>
                            <a:gd name="connsiteY3" fmla="*/ 18254 h 180179"/>
                            <a:gd name="connsiteX4" fmla="*/ 454623 w 459847"/>
                            <a:gd name="connsiteY4" fmla="*/ 69054 h 180179"/>
                            <a:gd name="connsiteX5" fmla="*/ 229198 w 459847"/>
                            <a:gd name="connsiteY5" fmla="*/ 180179 h 180179"/>
                            <a:gd name="connsiteX6" fmla="*/ 3773 w 459847"/>
                            <a:gd name="connsiteY6" fmla="*/ 69054 h 180179"/>
                            <a:gd name="connsiteX0" fmla="*/ 3773 w 458888"/>
                            <a:gd name="connsiteY0" fmla="*/ 77675 h 188800"/>
                            <a:gd name="connsiteX1" fmla="*/ 65687 w 458888"/>
                            <a:gd name="connsiteY1" fmla="*/ 12588 h 188800"/>
                            <a:gd name="connsiteX2" fmla="*/ 203005 w 458888"/>
                            <a:gd name="connsiteY2" fmla="*/ 14175 h 188800"/>
                            <a:gd name="connsiteX3" fmla="*/ 353818 w 458888"/>
                            <a:gd name="connsiteY3" fmla="*/ 3063 h 188800"/>
                            <a:gd name="connsiteX4" fmla="*/ 454623 w 458888"/>
                            <a:gd name="connsiteY4" fmla="*/ 77675 h 188800"/>
                            <a:gd name="connsiteX5" fmla="*/ 229198 w 458888"/>
                            <a:gd name="connsiteY5" fmla="*/ 188800 h 188800"/>
                            <a:gd name="connsiteX6" fmla="*/ 3773 w 458888"/>
                            <a:gd name="connsiteY6" fmla="*/ 77675 h 188800"/>
                            <a:gd name="connsiteX0" fmla="*/ 3773 w 459084"/>
                            <a:gd name="connsiteY0" fmla="*/ 77675 h 188800"/>
                            <a:gd name="connsiteX1" fmla="*/ 65687 w 459084"/>
                            <a:gd name="connsiteY1" fmla="*/ 12588 h 188800"/>
                            <a:gd name="connsiteX2" fmla="*/ 203005 w 459084"/>
                            <a:gd name="connsiteY2" fmla="*/ 14175 h 188800"/>
                            <a:gd name="connsiteX3" fmla="*/ 353818 w 459084"/>
                            <a:gd name="connsiteY3" fmla="*/ 3063 h 188800"/>
                            <a:gd name="connsiteX4" fmla="*/ 454623 w 459084"/>
                            <a:gd name="connsiteY4" fmla="*/ 77675 h 188800"/>
                            <a:gd name="connsiteX5" fmla="*/ 229198 w 459084"/>
                            <a:gd name="connsiteY5" fmla="*/ 188800 h 188800"/>
                            <a:gd name="connsiteX6" fmla="*/ 3773 w 459084"/>
                            <a:gd name="connsiteY6" fmla="*/ 77675 h 188800"/>
                            <a:gd name="connsiteX0" fmla="*/ 3773 w 454703"/>
                            <a:gd name="connsiteY0" fmla="*/ 77675 h 188800"/>
                            <a:gd name="connsiteX1" fmla="*/ 65687 w 454703"/>
                            <a:gd name="connsiteY1" fmla="*/ 12588 h 188800"/>
                            <a:gd name="connsiteX2" fmla="*/ 203005 w 454703"/>
                            <a:gd name="connsiteY2" fmla="*/ 14175 h 188800"/>
                            <a:gd name="connsiteX3" fmla="*/ 353818 w 454703"/>
                            <a:gd name="connsiteY3" fmla="*/ 3063 h 188800"/>
                            <a:gd name="connsiteX4" fmla="*/ 454623 w 454703"/>
                            <a:gd name="connsiteY4" fmla="*/ 77675 h 188800"/>
                            <a:gd name="connsiteX5" fmla="*/ 229198 w 454703"/>
                            <a:gd name="connsiteY5" fmla="*/ 188800 h 188800"/>
                            <a:gd name="connsiteX6" fmla="*/ 3773 w 454703"/>
                            <a:gd name="connsiteY6" fmla="*/ 77675 h 188800"/>
                            <a:gd name="connsiteX0" fmla="*/ 3773 w 454703"/>
                            <a:gd name="connsiteY0" fmla="*/ 77675 h 188800"/>
                            <a:gd name="connsiteX1" fmla="*/ 65687 w 454703"/>
                            <a:gd name="connsiteY1" fmla="*/ 12588 h 188800"/>
                            <a:gd name="connsiteX2" fmla="*/ 203005 w 454703"/>
                            <a:gd name="connsiteY2" fmla="*/ 14175 h 188800"/>
                            <a:gd name="connsiteX3" fmla="*/ 353818 w 454703"/>
                            <a:gd name="connsiteY3" fmla="*/ 3063 h 188800"/>
                            <a:gd name="connsiteX4" fmla="*/ 454623 w 454703"/>
                            <a:gd name="connsiteY4" fmla="*/ 77675 h 188800"/>
                            <a:gd name="connsiteX5" fmla="*/ 229198 w 454703"/>
                            <a:gd name="connsiteY5" fmla="*/ 188800 h 188800"/>
                            <a:gd name="connsiteX6" fmla="*/ 3773 w 454703"/>
                            <a:gd name="connsiteY6" fmla="*/ 77675 h 188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454703" h="188800">
                              <a:moveTo>
                                <a:pt x="3773" y="77675"/>
                              </a:moveTo>
                              <a:cubicBezTo>
                                <a:pt x="-13954" y="19731"/>
                                <a:pt x="34863" y="11265"/>
                                <a:pt x="65687" y="12588"/>
                              </a:cubicBezTo>
                              <a:cubicBezTo>
                                <a:pt x="106036" y="11530"/>
                                <a:pt x="154983" y="15762"/>
                                <a:pt x="203005" y="14175"/>
                              </a:cubicBezTo>
                              <a:cubicBezTo>
                                <a:pt x="251027" y="12588"/>
                                <a:pt x="311882" y="-7520"/>
                                <a:pt x="353818" y="3063"/>
                              </a:cubicBezTo>
                              <a:cubicBezTo>
                                <a:pt x="400517" y="1740"/>
                                <a:pt x="457136" y="22113"/>
                                <a:pt x="454623" y="77675"/>
                              </a:cubicBezTo>
                              <a:cubicBezTo>
                                <a:pt x="454491" y="118951"/>
                                <a:pt x="353697" y="188800"/>
                                <a:pt x="229198" y="188800"/>
                              </a:cubicBezTo>
                              <a:cubicBezTo>
                                <a:pt x="104699" y="188800"/>
                                <a:pt x="21500" y="135619"/>
                                <a:pt x="3773" y="77675"/>
                              </a:cubicBezTo>
                              <a:close/>
                            </a:path>
                          </a:pathLst>
                        </a:cu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200" b="1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D44D1DDF-ADF8-4E42-8E06-104080110D28}"/>
                    </a:ext>
                  </a:extLst>
                </p:cNvPr>
                <p:cNvSpPr txBox="1"/>
                <p:nvPr/>
              </p:nvSpPr>
              <p:spPr>
                <a:xfrm>
                  <a:off x="3849370" y="2197100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翻译</a:t>
                  </a:r>
                </a:p>
              </p:txBody>
            </p:sp>
          </p:grpSp>
          <p:sp>
            <p:nvSpPr>
              <p:cNvPr id="112" name="矩形 118">
                <a:extLst>
                  <a:ext uri="{FF2B5EF4-FFF2-40B4-BE49-F238E27FC236}">
                    <a16:creationId xmlns:a16="http://schemas.microsoft.com/office/drawing/2014/main" id="{8777A2AF-7AAA-4017-9802-A024E8A64B28}"/>
                  </a:ext>
                </a:extLst>
              </p:cNvPr>
              <p:cNvSpPr/>
              <p:nvPr/>
            </p:nvSpPr>
            <p:spPr>
              <a:xfrm rot="14010673">
                <a:off x="3276945" y="1281909"/>
                <a:ext cx="171616" cy="191187"/>
              </a:xfrm>
              <a:custGeom>
                <a:avLst/>
                <a:gdLst>
                  <a:gd name="connsiteX0" fmla="*/ 0 w 1657350"/>
                  <a:gd name="connsiteY0" fmla="*/ 0 h 47625"/>
                  <a:gd name="connsiteX1" fmla="*/ 1657350 w 1657350"/>
                  <a:gd name="connsiteY1" fmla="*/ 0 h 47625"/>
                  <a:gd name="connsiteX2" fmla="*/ 1657350 w 1657350"/>
                  <a:gd name="connsiteY2" fmla="*/ 47625 h 47625"/>
                  <a:gd name="connsiteX3" fmla="*/ 0 w 1657350"/>
                  <a:gd name="connsiteY3" fmla="*/ 47625 h 47625"/>
                  <a:gd name="connsiteX4" fmla="*/ 0 w 1657350"/>
                  <a:gd name="connsiteY4" fmla="*/ 0 h 47625"/>
                  <a:gd name="connsiteX0" fmla="*/ 0 w 1657350"/>
                  <a:gd name="connsiteY0" fmla="*/ 0 h 47625"/>
                  <a:gd name="connsiteX1" fmla="*/ 942975 w 1657350"/>
                  <a:gd name="connsiteY1" fmla="*/ 0 h 47625"/>
                  <a:gd name="connsiteX2" fmla="*/ 1657350 w 1657350"/>
                  <a:gd name="connsiteY2" fmla="*/ 0 h 47625"/>
                  <a:gd name="connsiteX3" fmla="*/ 1657350 w 1657350"/>
                  <a:gd name="connsiteY3" fmla="*/ 47625 h 47625"/>
                  <a:gd name="connsiteX4" fmla="*/ 0 w 1657350"/>
                  <a:gd name="connsiteY4" fmla="*/ 47625 h 47625"/>
                  <a:gd name="connsiteX5" fmla="*/ 0 w 1657350"/>
                  <a:gd name="connsiteY5" fmla="*/ 0 h 47625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0 w 1657350"/>
                  <a:gd name="connsiteY4" fmla="*/ 190500 h 190500"/>
                  <a:gd name="connsiteX5" fmla="*/ 0 w 1657350"/>
                  <a:gd name="connsiteY5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14400 w 1657350"/>
                  <a:gd name="connsiteY4" fmla="*/ 190500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33450 w 1657350"/>
                  <a:gd name="connsiteY4" fmla="*/ 66675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33450 w 1657350"/>
                  <a:gd name="connsiteY4" fmla="*/ 66675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33450 w 1657350"/>
                  <a:gd name="connsiteY4" fmla="*/ 66675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33450 w 1657350"/>
                  <a:gd name="connsiteY4" fmla="*/ 66675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2875 h 190500"/>
                  <a:gd name="connsiteX1" fmla="*/ 914400 w 1657350"/>
                  <a:gd name="connsiteY1" fmla="*/ 0 h 190500"/>
                  <a:gd name="connsiteX2" fmla="*/ 1657350 w 1657350"/>
                  <a:gd name="connsiteY2" fmla="*/ 142875 h 190500"/>
                  <a:gd name="connsiteX3" fmla="*/ 1657350 w 1657350"/>
                  <a:gd name="connsiteY3" fmla="*/ 190500 h 190500"/>
                  <a:gd name="connsiteX4" fmla="*/ 933450 w 1657350"/>
                  <a:gd name="connsiteY4" fmla="*/ 66675 h 190500"/>
                  <a:gd name="connsiteX5" fmla="*/ 0 w 1657350"/>
                  <a:gd name="connsiteY5" fmla="*/ 190500 h 190500"/>
                  <a:gd name="connsiteX6" fmla="*/ 0 w 1657350"/>
                  <a:gd name="connsiteY6" fmla="*/ 142875 h 190500"/>
                  <a:gd name="connsiteX0" fmla="*/ 0 w 1657350"/>
                  <a:gd name="connsiteY0" fmla="*/ 145286 h 192911"/>
                  <a:gd name="connsiteX1" fmla="*/ 483394 w 1657350"/>
                  <a:gd name="connsiteY1" fmla="*/ 61942 h 192911"/>
                  <a:gd name="connsiteX2" fmla="*/ 914400 w 1657350"/>
                  <a:gd name="connsiteY2" fmla="*/ 2411 h 192911"/>
                  <a:gd name="connsiteX3" fmla="*/ 1657350 w 1657350"/>
                  <a:gd name="connsiteY3" fmla="*/ 145286 h 192911"/>
                  <a:gd name="connsiteX4" fmla="*/ 1657350 w 1657350"/>
                  <a:gd name="connsiteY4" fmla="*/ 192911 h 192911"/>
                  <a:gd name="connsiteX5" fmla="*/ 933450 w 1657350"/>
                  <a:gd name="connsiteY5" fmla="*/ 69086 h 192911"/>
                  <a:gd name="connsiteX6" fmla="*/ 0 w 1657350"/>
                  <a:gd name="connsiteY6" fmla="*/ 192911 h 192911"/>
                  <a:gd name="connsiteX7" fmla="*/ 0 w 1657350"/>
                  <a:gd name="connsiteY7" fmla="*/ 145286 h 192911"/>
                  <a:gd name="connsiteX0" fmla="*/ 0 w 1657350"/>
                  <a:gd name="connsiteY0" fmla="*/ 145286 h 192911"/>
                  <a:gd name="connsiteX1" fmla="*/ 483394 w 1657350"/>
                  <a:gd name="connsiteY1" fmla="*/ 61942 h 192911"/>
                  <a:gd name="connsiteX2" fmla="*/ 914400 w 1657350"/>
                  <a:gd name="connsiteY2" fmla="*/ 2411 h 192911"/>
                  <a:gd name="connsiteX3" fmla="*/ 1657350 w 1657350"/>
                  <a:gd name="connsiteY3" fmla="*/ 145286 h 192911"/>
                  <a:gd name="connsiteX4" fmla="*/ 1657350 w 1657350"/>
                  <a:gd name="connsiteY4" fmla="*/ 192911 h 192911"/>
                  <a:gd name="connsiteX5" fmla="*/ 933450 w 1657350"/>
                  <a:gd name="connsiteY5" fmla="*/ 69086 h 192911"/>
                  <a:gd name="connsiteX6" fmla="*/ 485775 w 1657350"/>
                  <a:gd name="connsiteY6" fmla="*/ 119093 h 192911"/>
                  <a:gd name="connsiteX7" fmla="*/ 0 w 1657350"/>
                  <a:gd name="connsiteY7" fmla="*/ 192911 h 192911"/>
                  <a:gd name="connsiteX8" fmla="*/ 0 w 1657350"/>
                  <a:gd name="connsiteY8" fmla="*/ 145286 h 192911"/>
                  <a:gd name="connsiteX0" fmla="*/ 0 w 1671637"/>
                  <a:gd name="connsiteY0" fmla="*/ 2053 h 247322"/>
                  <a:gd name="connsiteX1" fmla="*/ 497681 w 1671637"/>
                  <a:gd name="connsiteY1" fmla="*/ 116353 h 247322"/>
                  <a:gd name="connsiteX2" fmla="*/ 928687 w 1671637"/>
                  <a:gd name="connsiteY2" fmla="*/ 56822 h 247322"/>
                  <a:gd name="connsiteX3" fmla="*/ 1671637 w 1671637"/>
                  <a:gd name="connsiteY3" fmla="*/ 199697 h 247322"/>
                  <a:gd name="connsiteX4" fmla="*/ 1671637 w 1671637"/>
                  <a:gd name="connsiteY4" fmla="*/ 247322 h 247322"/>
                  <a:gd name="connsiteX5" fmla="*/ 947737 w 1671637"/>
                  <a:gd name="connsiteY5" fmla="*/ 123497 h 247322"/>
                  <a:gd name="connsiteX6" fmla="*/ 500062 w 1671637"/>
                  <a:gd name="connsiteY6" fmla="*/ 173504 h 247322"/>
                  <a:gd name="connsiteX7" fmla="*/ 14287 w 1671637"/>
                  <a:gd name="connsiteY7" fmla="*/ 247322 h 247322"/>
                  <a:gd name="connsiteX8" fmla="*/ 0 w 1671637"/>
                  <a:gd name="connsiteY8" fmla="*/ 2053 h 247322"/>
                  <a:gd name="connsiteX0" fmla="*/ 7144 w 1678781"/>
                  <a:gd name="connsiteY0" fmla="*/ 2053 h 247322"/>
                  <a:gd name="connsiteX1" fmla="*/ 504825 w 1678781"/>
                  <a:gd name="connsiteY1" fmla="*/ 116353 h 247322"/>
                  <a:gd name="connsiteX2" fmla="*/ 935831 w 1678781"/>
                  <a:gd name="connsiteY2" fmla="*/ 56822 h 247322"/>
                  <a:gd name="connsiteX3" fmla="*/ 1678781 w 1678781"/>
                  <a:gd name="connsiteY3" fmla="*/ 199697 h 247322"/>
                  <a:gd name="connsiteX4" fmla="*/ 1678781 w 1678781"/>
                  <a:gd name="connsiteY4" fmla="*/ 247322 h 247322"/>
                  <a:gd name="connsiteX5" fmla="*/ 954881 w 1678781"/>
                  <a:gd name="connsiteY5" fmla="*/ 123497 h 247322"/>
                  <a:gd name="connsiteX6" fmla="*/ 507206 w 1678781"/>
                  <a:gd name="connsiteY6" fmla="*/ 173504 h 247322"/>
                  <a:gd name="connsiteX7" fmla="*/ 0 w 1678781"/>
                  <a:gd name="connsiteY7" fmla="*/ 47297 h 247322"/>
                  <a:gd name="connsiteX8" fmla="*/ 7144 w 1678781"/>
                  <a:gd name="connsiteY8" fmla="*/ 2053 h 247322"/>
                  <a:gd name="connsiteX0" fmla="*/ 7144 w 1678781"/>
                  <a:gd name="connsiteY0" fmla="*/ 2053 h 247322"/>
                  <a:gd name="connsiteX1" fmla="*/ 504825 w 1678781"/>
                  <a:gd name="connsiteY1" fmla="*/ 116353 h 247322"/>
                  <a:gd name="connsiteX2" fmla="*/ 935831 w 1678781"/>
                  <a:gd name="connsiteY2" fmla="*/ 56822 h 247322"/>
                  <a:gd name="connsiteX3" fmla="*/ 1678781 w 1678781"/>
                  <a:gd name="connsiteY3" fmla="*/ 199697 h 247322"/>
                  <a:gd name="connsiteX4" fmla="*/ 1678781 w 1678781"/>
                  <a:gd name="connsiteY4" fmla="*/ 247322 h 247322"/>
                  <a:gd name="connsiteX5" fmla="*/ 954881 w 1678781"/>
                  <a:gd name="connsiteY5" fmla="*/ 123497 h 247322"/>
                  <a:gd name="connsiteX6" fmla="*/ 514350 w 1678781"/>
                  <a:gd name="connsiteY6" fmla="*/ 71110 h 247322"/>
                  <a:gd name="connsiteX7" fmla="*/ 0 w 1678781"/>
                  <a:gd name="connsiteY7" fmla="*/ 47297 h 247322"/>
                  <a:gd name="connsiteX8" fmla="*/ 7144 w 1678781"/>
                  <a:gd name="connsiteY8" fmla="*/ 2053 h 247322"/>
                  <a:gd name="connsiteX0" fmla="*/ 7144 w 1678781"/>
                  <a:gd name="connsiteY0" fmla="*/ 2053 h 247322"/>
                  <a:gd name="connsiteX1" fmla="*/ 504825 w 1678781"/>
                  <a:gd name="connsiteY1" fmla="*/ 116353 h 247322"/>
                  <a:gd name="connsiteX2" fmla="*/ 935831 w 1678781"/>
                  <a:gd name="connsiteY2" fmla="*/ 56822 h 247322"/>
                  <a:gd name="connsiteX3" fmla="*/ 1678781 w 1678781"/>
                  <a:gd name="connsiteY3" fmla="*/ 199697 h 247322"/>
                  <a:gd name="connsiteX4" fmla="*/ 1678781 w 1678781"/>
                  <a:gd name="connsiteY4" fmla="*/ 247322 h 247322"/>
                  <a:gd name="connsiteX5" fmla="*/ 940593 w 1678781"/>
                  <a:gd name="connsiteY5" fmla="*/ 23485 h 247322"/>
                  <a:gd name="connsiteX6" fmla="*/ 514350 w 1678781"/>
                  <a:gd name="connsiteY6" fmla="*/ 71110 h 247322"/>
                  <a:gd name="connsiteX7" fmla="*/ 0 w 1678781"/>
                  <a:gd name="connsiteY7" fmla="*/ 47297 h 247322"/>
                  <a:gd name="connsiteX8" fmla="*/ 7144 w 1678781"/>
                  <a:gd name="connsiteY8" fmla="*/ 2053 h 247322"/>
                  <a:gd name="connsiteX0" fmla="*/ 7144 w 1678781"/>
                  <a:gd name="connsiteY0" fmla="*/ 2053 h 247322"/>
                  <a:gd name="connsiteX1" fmla="*/ 504825 w 1678781"/>
                  <a:gd name="connsiteY1" fmla="*/ 116353 h 247322"/>
                  <a:gd name="connsiteX2" fmla="*/ 935831 w 1678781"/>
                  <a:gd name="connsiteY2" fmla="*/ 56822 h 247322"/>
                  <a:gd name="connsiteX3" fmla="*/ 1652588 w 1678781"/>
                  <a:gd name="connsiteY3" fmla="*/ 147309 h 247322"/>
                  <a:gd name="connsiteX4" fmla="*/ 1678781 w 1678781"/>
                  <a:gd name="connsiteY4" fmla="*/ 247322 h 247322"/>
                  <a:gd name="connsiteX5" fmla="*/ 940593 w 1678781"/>
                  <a:gd name="connsiteY5" fmla="*/ 23485 h 247322"/>
                  <a:gd name="connsiteX6" fmla="*/ 514350 w 1678781"/>
                  <a:gd name="connsiteY6" fmla="*/ 71110 h 247322"/>
                  <a:gd name="connsiteX7" fmla="*/ 0 w 1678781"/>
                  <a:gd name="connsiteY7" fmla="*/ 47297 h 247322"/>
                  <a:gd name="connsiteX8" fmla="*/ 7144 w 1678781"/>
                  <a:gd name="connsiteY8" fmla="*/ 2053 h 247322"/>
                  <a:gd name="connsiteX0" fmla="*/ 7144 w 1662112"/>
                  <a:gd name="connsiteY0" fmla="*/ 2053 h 147309"/>
                  <a:gd name="connsiteX1" fmla="*/ 504825 w 1662112"/>
                  <a:gd name="connsiteY1" fmla="*/ 116353 h 147309"/>
                  <a:gd name="connsiteX2" fmla="*/ 935831 w 1662112"/>
                  <a:gd name="connsiteY2" fmla="*/ 56822 h 147309"/>
                  <a:gd name="connsiteX3" fmla="*/ 1652588 w 1662112"/>
                  <a:gd name="connsiteY3" fmla="*/ 147309 h 147309"/>
                  <a:gd name="connsiteX4" fmla="*/ 1662112 w 1662112"/>
                  <a:gd name="connsiteY4" fmla="*/ 121116 h 147309"/>
                  <a:gd name="connsiteX5" fmla="*/ 940593 w 1662112"/>
                  <a:gd name="connsiteY5" fmla="*/ 23485 h 147309"/>
                  <a:gd name="connsiteX6" fmla="*/ 514350 w 1662112"/>
                  <a:gd name="connsiteY6" fmla="*/ 71110 h 147309"/>
                  <a:gd name="connsiteX7" fmla="*/ 0 w 1662112"/>
                  <a:gd name="connsiteY7" fmla="*/ 47297 h 147309"/>
                  <a:gd name="connsiteX8" fmla="*/ 7144 w 1662112"/>
                  <a:gd name="connsiteY8" fmla="*/ 2053 h 147309"/>
                  <a:gd name="connsiteX0" fmla="*/ 7144 w 1662112"/>
                  <a:gd name="connsiteY0" fmla="*/ 2053 h 147309"/>
                  <a:gd name="connsiteX1" fmla="*/ 504825 w 1662112"/>
                  <a:gd name="connsiteY1" fmla="*/ 116353 h 147309"/>
                  <a:gd name="connsiteX2" fmla="*/ 935831 w 1662112"/>
                  <a:gd name="connsiteY2" fmla="*/ 56822 h 147309"/>
                  <a:gd name="connsiteX3" fmla="*/ 1652588 w 1662112"/>
                  <a:gd name="connsiteY3" fmla="*/ 147309 h 147309"/>
                  <a:gd name="connsiteX4" fmla="*/ 1662112 w 1662112"/>
                  <a:gd name="connsiteY4" fmla="*/ 121116 h 147309"/>
                  <a:gd name="connsiteX5" fmla="*/ 940593 w 1662112"/>
                  <a:gd name="connsiteY5" fmla="*/ 23485 h 147309"/>
                  <a:gd name="connsiteX6" fmla="*/ 514350 w 1662112"/>
                  <a:gd name="connsiteY6" fmla="*/ 71110 h 147309"/>
                  <a:gd name="connsiteX7" fmla="*/ 0 w 1662112"/>
                  <a:gd name="connsiteY7" fmla="*/ 47297 h 147309"/>
                  <a:gd name="connsiteX8" fmla="*/ 7144 w 1662112"/>
                  <a:gd name="connsiteY8" fmla="*/ 2053 h 147309"/>
                  <a:gd name="connsiteX0" fmla="*/ 7144 w 1662112"/>
                  <a:gd name="connsiteY0" fmla="*/ 2053 h 159215"/>
                  <a:gd name="connsiteX1" fmla="*/ 504825 w 1662112"/>
                  <a:gd name="connsiteY1" fmla="*/ 116353 h 159215"/>
                  <a:gd name="connsiteX2" fmla="*/ 935831 w 1662112"/>
                  <a:gd name="connsiteY2" fmla="*/ 56822 h 159215"/>
                  <a:gd name="connsiteX3" fmla="*/ 1643063 w 1662112"/>
                  <a:gd name="connsiteY3" fmla="*/ 159215 h 159215"/>
                  <a:gd name="connsiteX4" fmla="*/ 1662112 w 1662112"/>
                  <a:gd name="connsiteY4" fmla="*/ 121116 h 159215"/>
                  <a:gd name="connsiteX5" fmla="*/ 940593 w 1662112"/>
                  <a:gd name="connsiteY5" fmla="*/ 23485 h 159215"/>
                  <a:gd name="connsiteX6" fmla="*/ 514350 w 1662112"/>
                  <a:gd name="connsiteY6" fmla="*/ 71110 h 159215"/>
                  <a:gd name="connsiteX7" fmla="*/ 0 w 1662112"/>
                  <a:gd name="connsiteY7" fmla="*/ 47297 h 159215"/>
                  <a:gd name="connsiteX8" fmla="*/ 7144 w 1662112"/>
                  <a:gd name="connsiteY8" fmla="*/ 2053 h 159215"/>
                  <a:gd name="connsiteX0" fmla="*/ 7144 w 1662112"/>
                  <a:gd name="connsiteY0" fmla="*/ 2053 h 159215"/>
                  <a:gd name="connsiteX1" fmla="*/ 504825 w 1662112"/>
                  <a:gd name="connsiteY1" fmla="*/ 116353 h 159215"/>
                  <a:gd name="connsiteX2" fmla="*/ 935831 w 1662112"/>
                  <a:gd name="connsiteY2" fmla="*/ 56822 h 159215"/>
                  <a:gd name="connsiteX3" fmla="*/ 1643063 w 1662112"/>
                  <a:gd name="connsiteY3" fmla="*/ 159215 h 159215"/>
                  <a:gd name="connsiteX4" fmla="*/ 1662112 w 1662112"/>
                  <a:gd name="connsiteY4" fmla="*/ 121116 h 159215"/>
                  <a:gd name="connsiteX5" fmla="*/ 940593 w 1662112"/>
                  <a:gd name="connsiteY5" fmla="*/ 23485 h 159215"/>
                  <a:gd name="connsiteX6" fmla="*/ 514350 w 1662112"/>
                  <a:gd name="connsiteY6" fmla="*/ 71110 h 159215"/>
                  <a:gd name="connsiteX7" fmla="*/ 0 w 1662112"/>
                  <a:gd name="connsiteY7" fmla="*/ 47297 h 159215"/>
                  <a:gd name="connsiteX8" fmla="*/ 7144 w 1662112"/>
                  <a:gd name="connsiteY8" fmla="*/ 2053 h 159215"/>
                  <a:gd name="connsiteX0" fmla="*/ 7144 w 1662112"/>
                  <a:gd name="connsiteY0" fmla="*/ 2053 h 159215"/>
                  <a:gd name="connsiteX1" fmla="*/ 504825 w 1662112"/>
                  <a:gd name="connsiteY1" fmla="*/ 116353 h 159215"/>
                  <a:gd name="connsiteX2" fmla="*/ 935831 w 1662112"/>
                  <a:gd name="connsiteY2" fmla="*/ 56822 h 159215"/>
                  <a:gd name="connsiteX3" fmla="*/ 1643063 w 1662112"/>
                  <a:gd name="connsiteY3" fmla="*/ 159215 h 159215"/>
                  <a:gd name="connsiteX4" fmla="*/ 1662112 w 1662112"/>
                  <a:gd name="connsiteY4" fmla="*/ 121116 h 159215"/>
                  <a:gd name="connsiteX5" fmla="*/ 940593 w 1662112"/>
                  <a:gd name="connsiteY5" fmla="*/ 23485 h 159215"/>
                  <a:gd name="connsiteX6" fmla="*/ 514350 w 1662112"/>
                  <a:gd name="connsiteY6" fmla="*/ 71110 h 159215"/>
                  <a:gd name="connsiteX7" fmla="*/ 0 w 1662112"/>
                  <a:gd name="connsiteY7" fmla="*/ 47297 h 159215"/>
                  <a:gd name="connsiteX8" fmla="*/ 7144 w 1662112"/>
                  <a:gd name="connsiteY8" fmla="*/ 2053 h 159215"/>
                  <a:gd name="connsiteX0" fmla="*/ 7144 w 1643063"/>
                  <a:gd name="connsiteY0" fmla="*/ 2053 h 183028"/>
                  <a:gd name="connsiteX1" fmla="*/ 504825 w 1643063"/>
                  <a:gd name="connsiteY1" fmla="*/ 116353 h 183028"/>
                  <a:gd name="connsiteX2" fmla="*/ 935831 w 1643063"/>
                  <a:gd name="connsiteY2" fmla="*/ 56822 h 183028"/>
                  <a:gd name="connsiteX3" fmla="*/ 1643063 w 1643063"/>
                  <a:gd name="connsiteY3" fmla="*/ 159215 h 183028"/>
                  <a:gd name="connsiteX4" fmla="*/ 1633537 w 1643063"/>
                  <a:gd name="connsiteY4" fmla="*/ 183028 h 183028"/>
                  <a:gd name="connsiteX5" fmla="*/ 940593 w 1643063"/>
                  <a:gd name="connsiteY5" fmla="*/ 23485 h 183028"/>
                  <a:gd name="connsiteX6" fmla="*/ 514350 w 1643063"/>
                  <a:gd name="connsiteY6" fmla="*/ 71110 h 183028"/>
                  <a:gd name="connsiteX7" fmla="*/ 0 w 1643063"/>
                  <a:gd name="connsiteY7" fmla="*/ 47297 h 183028"/>
                  <a:gd name="connsiteX8" fmla="*/ 7144 w 1643063"/>
                  <a:gd name="connsiteY8" fmla="*/ 2053 h 183028"/>
                  <a:gd name="connsiteX0" fmla="*/ 7144 w 1643063"/>
                  <a:gd name="connsiteY0" fmla="*/ 2053 h 197315"/>
                  <a:gd name="connsiteX1" fmla="*/ 504825 w 1643063"/>
                  <a:gd name="connsiteY1" fmla="*/ 116353 h 197315"/>
                  <a:gd name="connsiteX2" fmla="*/ 935831 w 1643063"/>
                  <a:gd name="connsiteY2" fmla="*/ 56822 h 197315"/>
                  <a:gd name="connsiteX3" fmla="*/ 1643063 w 1643063"/>
                  <a:gd name="connsiteY3" fmla="*/ 159215 h 197315"/>
                  <a:gd name="connsiteX4" fmla="*/ 1619249 w 1643063"/>
                  <a:gd name="connsiteY4" fmla="*/ 197315 h 197315"/>
                  <a:gd name="connsiteX5" fmla="*/ 940593 w 1643063"/>
                  <a:gd name="connsiteY5" fmla="*/ 23485 h 197315"/>
                  <a:gd name="connsiteX6" fmla="*/ 514350 w 1643063"/>
                  <a:gd name="connsiteY6" fmla="*/ 71110 h 197315"/>
                  <a:gd name="connsiteX7" fmla="*/ 0 w 1643063"/>
                  <a:gd name="connsiteY7" fmla="*/ 47297 h 197315"/>
                  <a:gd name="connsiteX8" fmla="*/ 7144 w 1643063"/>
                  <a:gd name="connsiteY8" fmla="*/ 2053 h 197315"/>
                  <a:gd name="connsiteX0" fmla="*/ 7144 w 1643063"/>
                  <a:gd name="connsiteY0" fmla="*/ 2053 h 197315"/>
                  <a:gd name="connsiteX1" fmla="*/ 504825 w 1643063"/>
                  <a:gd name="connsiteY1" fmla="*/ 116353 h 197315"/>
                  <a:gd name="connsiteX2" fmla="*/ 935831 w 1643063"/>
                  <a:gd name="connsiteY2" fmla="*/ 56822 h 197315"/>
                  <a:gd name="connsiteX3" fmla="*/ 1643063 w 1643063"/>
                  <a:gd name="connsiteY3" fmla="*/ 159215 h 197315"/>
                  <a:gd name="connsiteX4" fmla="*/ 1619249 w 1643063"/>
                  <a:gd name="connsiteY4" fmla="*/ 197315 h 197315"/>
                  <a:gd name="connsiteX5" fmla="*/ 940593 w 1643063"/>
                  <a:gd name="connsiteY5" fmla="*/ 23485 h 197315"/>
                  <a:gd name="connsiteX6" fmla="*/ 514350 w 1643063"/>
                  <a:gd name="connsiteY6" fmla="*/ 71110 h 197315"/>
                  <a:gd name="connsiteX7" fmla="*/ 0 w 1643063"/>
                  <a:gd name="connsiteY7" fmla="*/ 47297 h 197315"/>
                  <a:gd name="connsiteX8" fmla="*/ 7144 w 1643063"/>
                  <a:gd name="connsiteY8" fmla="*/ 2053 h 197315"/>
                  <a:gd name="connsiteX0" fmla="*/ 7144 w 1643063"/>
                  <a:gd name="connsiteY0" fmla="*/ 2053 h 197315"/>
                  <a:gd name="connsiteX1" fmla="*/ 504825 w 1643063"/>
                  <a:gd name="connsiteY1" fmla="*/ 116353 h 197315"/>
                  <a:gd name="connsiteX2" fmla="*/ 935831 w 1643063"/>
                  <a:gd name="connsiteY2" fmla="*/ 56822 h 197315"/>
                  <a:gd name="connsiteX3" fmla="*/ 1643063 w 1643063"/>
                  <a:gd name="connsiteY3" fmla="*/ 159215 h 197315"/>
                  <a:gd name="connsiteX4" fmla="*/ 1619249 w 1643063"/>
                  <a:gd name="connsiteY4" fmla="*/ 197315 h 197315"/>
                  <a:gd name="connsiteX5" fmla="*/ 940593 w 1643063"/>
                  <a:gd name="connsiteY5" fmla="*/ 23485 h 197315"/>
                  <a:gd name="connsiteX6" fmla="*/ 514350 w 1643063"/>
                  <a:gd name="connsiteY6" fmla="*/ 71110 h 197315"/>
                  <a:gd name="connsiteX7" fmla="*/ 0 w 1643063"/>
                  <a:gd name="connsiteY7" fmla="*/ 47297 h 197315"/>
                  <a:gd name="connsiteX8" fmla="*/ 7144 w 1643063"/>
                  <a:gd name="connsiteY8" fmla="*/ 2053 h 197315"/>
                  <a:gd name="connsiteX0" fmla="*/ 23347 w 1643063"/>
                  <a:gd name="connsiteY0" fmla="*/ 27821 h 177774"/>
                  <a:gd name="connsiteX1" fmla="*/ 504825 w 1643063"/>
                  <a:gd name="connsiteY1" fmla="*/ 96812 h 177774"/>
                  <a:gd name="connsiteX2" fmla="*/ 935831 w 1643063"/>
                  <a:gd name="connsiteY2" fmla="*/ 37281 h 177774"/>
                  <a:gd name="connsiteX3" fmla="*/ 1643063 w 1643063"/>
                  <a:gd name="connsiteY3" fmla="*/ 139674 h 177774"/>
                  <a:gd name="connsiteX4" fmla="*/ 1619249 w 1643063"/>
                  <a:gd name="connsiteY4" fmla="*/ 177774 h 177774"/>
                  <a:gd name="connsiteX5" fmla="*/ 940593 w 1643063"/>
                  <a:gd name="connsiteY5" fmla="*/ 3944 h 177774"/>
                  <a:gd name="connsiteX6" fmla="*/ 514350 w 1643063"/>
                  <a:gd name="connsiteY6" fmla="*/ 51569 h 177774"/>
                  <a:gd name="connsiteX7" fmla="*/ 0 w 1643063"/>
                  <a:gd name="connsiteY7" fmla="*/ 27756 h 177774"/>
                  <a:gd name="connsiteX8" fmla="*/ 23347 w 1643063"/>
                  <a:gd name="connsiteY8" fmla="*/ 27821 h 177774"/>
                  <a:gd name="connsiteX0" fmla="*/ 0 w 1643063"/>
                  <a:gd name="connsiteY0" fmla="*/ 27756 h 177774"/>
                  <a:gd name="connsiteX1" fmla="*/ 504825 w 1643063"/>
                  <a:gd name="connsiteY1" fmla="*/ 96812 h 177774"/>
                  <a:gd name="connsiteX2" fmla="*/ 935831 w 1643063"/>
                  <a:gd name="connsiteY2" fmla="*/ 37281 h 177774"/>
                  <a:gd name="connsiteX3" fmla="*/ 1643063 w 1643063"/>
                  <a:gd name="connsiteY3" fmla="*/ 139674 h 177774"/>
                  <a:gd name="connsiteX4" fmla="*/ 1619249 w 1643063"/>
                  <a:gd name="connsiteY4" fmla="*/ 177774 h 177774"/>
                  <a:gd name="connsiteX5" fmla="*/ 940593 w 1643063"/>
                  <a:gd name="connsiteY5" fmla="*/ 3944 h 177774"/>
                  <a:gd name="connsiteX6" fmla="*/ 514350 w 1643063"/>
                  <a:gd name="connsiteY6" fmla="*/ 51569 h 177774"/>
                  <a:gd name="connsiteX7" fmla="*/ 0 w 1643063"/>
                  <a:gd name="connsiteY7" fmla="*/ 27756 h 177774"/>
                  <a:gd name="connsiteX0" fmla="*/ 58523 w 1187236"/>
                  <a:gd name="connsiteY0" fmla="*/ 51268 h 177473"/>
                  <a:gd name="connsiteX1" fmla="*/ 48998 w 1187236"/>
                  <a:gd name="connsiteY1" fmla="*/ 96511 h 177473"/>
                  <a:gd name="connsiteX2" fmla="*/ 480004 w 1187236"/>
                  <a:gd name="connsiteY2" fmla="*/ 36980 h 177473"/>
                  <a:gd name="connsiteX3" fmla="*/ 1187236 w 1187236"/>
                  <a:gd name="connsiteY3" fmla="*/ 139373 h 177473"/>
                  <a:gd name="connsiteX4" fmla="*/ 1163422 w 1187236"/>
                  <a:gd name="connsiteY4" fmla="*/ 177473 h 177473"/>
                  <a:gd name="connsiteX5" fmla="*/ 484766 w 1187236"/>
                  <a:gd name="connsiteY5" fmla="*/ 3643 h 177473"/>
                  <a:gd name="connsiteX6" fmla="*/ 58523 w 1187236"/>
                  <a:gd name="connsiteY6" fmla="*/ 51268 h 177473"/>
                  <a:gd name="connsiteX0" fmla="*/ 39196 w 1167909"/>
                  <a:gd name="connsiteY0" fmla="*/ 51268 h 177473"/>
                  <a:gd name="connsiteX1" fmla="*/ 29671 w 1167909"/>
                  <a:gd name="connsiteY1" fmla="*/ 96511 h 177473"/>
                  <a:gd name="connsiteX2" fmla="*/ 460677 w 1167909"/>
                  <a:gd name="connsiteY2" fmla="*/ 36980 h 177473"/>
                  <a:gd name="connsiteX3" fmla="*/ 1167909 w 1167909"/>
                  <a:gd name="connsiteY3" fmla="*/ 139373 h 177473"/>
                  <a:gd name="connsiteX4" fmla="*/ 1144095 w 1167909"/>
                  <a:gd name="connsiteY4" fmla="*/ 177473 h 177473"/>
                  <a:gd name="connsiteX5" fmla="*/ 465439 w 1167909"/>
                  <a:gd name="connsiteY5" fmla="*/ 3643 h 177473"/>
                  <a:gd name="connsiteX6" fmla="*/ 39196 w 1167909"/>
                  <a:gd name="connsiteY6" fmla="*/ 51268 h 177473"/>
                  <a:gd name="connsiteX0" fmla="*/ 9524 w 1138237"/>
                  <a:gd name="connsiteY0" fmla="*/ 51268 h 177473"/>
                  <a:gd name="connsiteX1" fmla="*/ -1 w 1138237"/>
                  <a:gd name="connsiteY1" fmla="*/ 96511 h 177473"/>
                  <a:gd name="connsiteX2" fmla="*/ 431005 w 1138237"/>
                  <a:gd name="connsiteY2" fmla="*/ 36980 h 177473"/>
                  <a:gd name="connsiteX3" fmla="*/ 1138237 w 1138237"/>
                  <a:gd name="connsiteY3" fmla="*/ 139373 h 177473"/>
                  <a:gd name="connsiteX4" fmla="*/ 1114423 w 1138237"/>
                  <a:gd name="connsiteY4" fmla="*/ 177473 h 177473"/>
                  <a:gd name="connsiteX5" fmla="*/ 435767 w 1138237"/>
                  <a:gd name="connsiteY5" fmla="*/ 3643 h 177473"/>
                  <a:gd name="connsiteX6" fmla="*/ 9524 w 1138237"/>
                  <a:gd name="connsiteY6" fmla="*/ 51268 h 177473"/>
                  <a:gd name="connsiteX0" fmla="*/ 590766 w 1719479"/>
                  <a:gd name="connsiteY0" fmla="*/ 76334 h 202539"/>
                  <a:gd name="connsiteX1" fmla="*/ 1 w 1719479"/>
                  <a:gd name="connsiteY1" fmla="*/ 20665 h 202539"/>
                  <a:gd name="connsiteX2" fmla="*/ 1012247 w 1719479"/>
                  <a:gd name="connsiteY2" fmla="*/ 62046 h 202539"/>
                  <a:gd name="connsiteX3" fmla="*/ 1719479 w 1719479"/>
                  <a:gd name="connsiteY3" fmla="*/ 164439 h 202539"/>
                  <a:gd name="connsiteX4" fmla="*/ 1695665 w 1719479"/>
                  <a:gd name="connsiteY4" fmla="*/ 202539 h 202539"/>
                  <a:gd name="connsiteX5" fmla="*/ 1017009 w 1719479"/>
                  <a:gd name="connsiteY5" fmla="*/ 28709 h 202539"/>
                  <a:gd name="connsiteX6" fmla="*/ 590766 w 1719479"/>
                  <a:gd name="connsiteY6" fmla="*/ 76334 h 202539"/>
                  <a:gd name="connsiteX0" fmla="*/ 12987 w 1719479"/>
                  <a:gd name="connsiteY0" fmla="*/ 1953 h 258748"/>
                  <a:gd name="connsiteX1" fmla="*/ 1 w 1719479"/>
                  <a:gd name="connsiteY1" fmla="*/ 76874 h 258748"/>
                  <a:gd name="connsiteX2" fmla="*/ 1012247 w 1719479"/>
                  <a:gd name="connsiteY2" fmla="*/ 118255 h 258748"/>
                  <a:gd name="connsiteX3" fmla="*/ 1719479 w 1719479"/>
                  <a:gd name="connsiteY3" fmla="*/ 220648 h 258748"/>
                  <a:gd name="connsiteX4" fmla="*/ 1695665 w 1719479"/>
                  <a:gd name="connsiteY4" fmla="*/ 258748 h 258748"/>
                  <a:gd name="connsiteX5" fmla="*/ 1017009 w 1719479"/>
                  <a:gd name="connsiteY5" fmla="*/ 84918 h 258748"/>
                  <a:gd name="connsiteX6" fmla="*/ 12987 w 1719479"/>
                  <a:gd name="connsiteY6" fmla="*/ 1953 h 258748"/>
                  <a:gd name="connsiteX0" fmla="*/ 12987 w 1719479"/>
                  <a:gd name="connsiteY0" fmla="*/ 1953 h 258748"/>
                  <a:gd name="connsiteX1" fmla="*/ 1 w 1719479"/>
                  <a:gd name="connsiteY1" fmla="*/ 76874 h 258748"/>
                  <a:gd name="connsiteX2" fmla="*/ 532765 w 1719479"/>
                  <a:gd name="connsiteY2" fmla="*/ 82797 h 258748"/>
                  <a:gd name="connsiteX3" fmla="*/ 1012247 w 1719479"/>
                  <a:gd name="connsiteY3" fmla="*/ 118255 h 258748"/>
                  <a:gd name="connsiteX4" fmla="*/ 1719479 w 1719479"/>
                  <a:gd name="connsiteY4" fmla="*/ 220648 h 258748"/>
                  <a:gd name="connsiteX5" fmla="*/ 1695665 w 1719479"/>
                  <a:gd name="connsiteY5" fmla="*/ 258748 h 258748"/>
                  <a:gd name="connsiteX6" fmla="*/ 1017009 w 1719479"/>
                  <a:gd name="connsiteY6" fmla="*/ 84918 h 258748"/>
                  <a:gd name="connsiteX7" fmla="*/ 12987 w 1719479"/>
                  <a:gd name="connsiteY7" fmla="*/ 1953 h 258748"/>
                  <a:gd name="connsiteX0" fmla="*/ 12987 w 1719479"/>
                  <a:gd name="connsiteY0" fmla="*/ 669 h 257464"/>
                  <a:gd name="connsiteX1" fmla="*/ 1 w 1719479"/>
                  <a:gd name="connsiteY1" fmla="*/ 75590 h 257464"/>
                  <a:gd name="connsiteX2" fmla="*/ 532765 w 1719479"/>
                  <a:gd name="connsiteY2" fmla="*/ 81513 h 257464"/>
                  <a:gd name="connsiteX3" fmla="*/ 1012247 w 1719479"/>
                  <a:gd name="connsiteY3" fmla="*/ 116971 h 257464"/>
                  <a:gd name="connsiteX4" fmla="*/ 1719479 w 1719479"/>
                  <a:gd name="connsiteY4" fmla="*/ 219364 h 257464"/>
                  <a:gd name="connsiteX5" fmla="*/ 1695665 w 1719479"/>
                  <a:gd name="connsiteY5" fmla="*/ 257464 h 257464"/>
                  <a:gd name="connsiteX6" fmla="*/ 1017009 w 1719479"/>
                  <a:gd name="connsiteY6" fmla="*/ 83634 h 257464"/>
                  <a:gd name="connsiteX7" fmla="*/ 550354 w 1719479"/>
                  <a:gd name="connsiteY7" fmla="*/ 41262 h 257464"/>
                  <a:gd name="connsiteX8" fmla="*/ 12987 w 1719479"/>
                  <a:gd name="connsiteY8" fmla="*/ 669 h 257464"/>
                  <a:gd name="connsiteX0" fmla="*/ 12987 w 1719479"/>
                  <a:gd name="connsiteY0" fmla="*/ 669 h 257464"/>
                  <a:gd name="connsiteX1" fmla="*/ 1 w 1719479"/>
                  <a:gd name="connsiteY1" fmla="*/ 75590 h 257464"/>
                  <a:gd name="connsiteX2" fmla="*/ 587329 w 1719479"/>
                  <a:gd name="connsiteY2" fmla="*/ 111060 h 257464"/>
                  <a:gd name="connsiteX3" fmla="*/ 1012247 w 1719479"/>
                  <a:gd name="connsiteY3" fmla="*/ 116971 h 257464"/>
                  <a:gd name="connsiteX4" fmla="*/ 1719479 w 1719479"/>
                  <a:gd name="connsiteY4" fmla="*/ 219364 h 257464"/>
                  <a:gd name="connsiteX5" fmla="*/ 1695665 w 1719479"/>
                  <a:gd name="connsiteY5" fmla="*/ 257464 h 257464"/>
                  <a:gd name="connsiteX6" fmla="*/ 1017009 w 1719479"/>
                  <a:gd name="connsiteY6" fmla="*/ 83634 h 257464"/>
                  <a:gd name="connsiteX7" fmla="*/ 550354 w 1719479"/>
                  <a:gd name="connsiteY7" fmla="*/ 41262 h 257464"/>
                  <a:gd name="connsiteX8" fmla="*/ 12987 w 1719479"/>
                  <a:gd name="connsiteY8" fmla="*/ 669 h 257464"/>
                  <a:gd name="connsiteX0" fmla="*/ 12987 w 1719479"/>
                  <a:gd name="connsiteY0" fmla="*/ 669 h 575313"/>
                  <a:gd name="connsiteX1" fmla="*/ 1 w 1719479"/>
                  <a:gd name="connsiteY1" fmla="*/ 75590 h 575313"/>
                  <a:gd name="connsiteX2" fmla="*/ 587329 w 1719479"/>
                  <a:gd name="connsiteY2" fmla="*/ 111060 h 575313"/>
                  <a:gd name="connsiteX3" fmla="*/ 1012247 w 1719479"/>
                  <a:gd name="connsiteY3" fmla="*/ 116971 h 575313"/>
                  <a:gd name="connsiteX4" fmla="*/ 1719479 w 1719479"/>
                  <a:gd name="connsiteY4" fmla="*/ 219364 h 575313"/>
                  <a:gd name="connsiteX5" fmla="*/ 1695665 w 1719479"/>
                  <a:gd name="connsiteY5" fmla="*/ 257464 h 575313"/>
                  <a:gd name="connsiteX6" fmla="*/ 1365704 w 1719479"/>
                  <a:gd name="connsiteY6" fmla="*/ 575314 h 575313"/>
                  <a:gd name="connsiteX7" fmla="*/ 550354 w 1719479"/>
                  <a:gd name="connsiteY7" fmla="*/ 41262 h 575313"/>
                  <a:gd name="connsiteX8" fmla="*/ 12987 w 1719479"/>
                  <a:gd name="connsiteY8" fmla="*/ 669 h 575313"/>
                  <a:gd name="connsiteX0" fmla="*/ 12987 w 1719479"/>
                  <a:gd name="connsiteY0" fmla="*/ 669 h 575313"/>
                  <a:gd name="connsiteX1" fmla="*/ 1 w 1719479"/>
                  <a:gd name="connsiteY1" fmla="*/ 75590 h 575313"/>
                  <a:gd name="connsiteX2" fmla="*/ 587329 w 1719479"/>
                  <a:gd name="connsiteY2" fmla="*/ 111060 h 575313"/>
                  <a:gd name="connsiteX3" fmla="*/ 1377703 w 1719479"/>
                  <a:gd name="connsiteY3" fmla="*/ 520275 h 575313"/>
                  <a:gd name="connsiteX4" fmla="*/ 1719479 w 1719479"/>
                  <a:gd name="connsiteY4" fmla="*/ 219364 h 575313"/>
                  <a:gd name="connsiteX5" fmla="*/ 1695665 w 1719479"/>
                  <a:gd name="connsiteY5" fmla="*/ 257464 h 575313"/>
                  <a:gd name="connsiteX6" fmla="*/ 1365704 w 1719479"/>
                  <a:gd name="connsiteY6" fmla="*/ 575314 h 575313"/>
                  <a:gd name="connsiteX7" fmla="*/ 550354 w 1719479"/>
                  <a:gd name="connsiteY7" fmla="*/ 41262 h 575313"/>
                  <a:gd name="connsiteX8" fmla="*/ 12987 w 1719479"/>
                  <a:gd name="connsiteY8" fmla="*/ 669 h 575313"/>
                  <a:gd name="connsiteX0" fmla="*/ 12987 w 1719479"/>
                  <a:gd name="connsiteY0" fmla="*/ 260 h 574904"/>
                  <a:gd name="connsiteX1" fmla="*/ 1 w 1719479"/>
                  <a:gd name="connsiteY1" fmla="*/ 75181 h 574904"/>
                  <a:gd name="connsiteX2" fmla="*/ 587329 w 1719479"/>
                  <a:gd name="connsiteY2" fmla="*/ 110651 h 574904"/>
                  <a:gd name="connsiteX3" fmla="*/ 1377703 w 1719479"/>
                  <a:gd name="connsiteY3" fmla="*/ 519866 h 574904"/>
                  <a:gd name="connsiteX4" fmla="*/ 1719479 w 1719479"/>
                  <a:gd name="connsiteY4" fmla="*/ 218955 h 574904"/>
                  <a:gd name="connsiteX5" fmla="*/ 1695665 w 1719479"/>
                  <a:gd name="connsiteY5" fmla="*/ 257055 h 574904"/>
                  <a:gd name="connsiteX6" fmla="*/ 1365704 w 1719479"/>
                  <a:gd name="connsiteY6" fmla="*/ 574905 h 574904"/>
                  <a:gd name="connsiteX7" fmla="*/ 1181736 w 1719479"/>
                  <a:gd name="connsiteY7" fmla="*/ 98811 h 574904"/>
                  <a:gd name="connsiteX8" fmla="*/ 12987 w 1719479"/>
                  <a:gd name="connsiteY8" fmla="*/ 260 h 574904"/>
                  <a:gd name="connsiteX0" fmla="*/ 12987 w 1719479"/>
                  <a:gd name="connsiteY0" fmla="*/ 260 h 574904"/>
                  <a:gd name="connsiteX1" fmla="*/ 1 w 1719479"/>
                  <a:gd name="connsiteY1" fmla="*/ 75181 h 574904"/>
                  <a:gd name="connsiteX2" fmla="*/ 1158469 w 1719479"/>
                  <a:gd name="connsiteY2" fmla="*/ 132482 h 574904"/>
                  <a:gd name="connsiteX3" fmla="*/ 1377703 w 1719479"/>
                  <a:gd name="connsiteY3" fmla="*/ 519866 h 574904"/>
                  <a:gd name="connsiteX4" fmla="*/ 1719479 w 1719479"/>
                  <a:gd name="connsiteY4" fmla="*/ 218955 h 574904"/>
                  <a:gd name="connsiteX5" fmla="*/ 1695665 w 1719479"/>
                  <a:gd name="connsiteY5" fmla="*/ 257055 h 574904"/>
                  <a:gd name="connsiteX6" fmla="*/ 1365704 w 1719479"/>
                  <a:gd name="connsiteY6" fmla="*/ 574905 h 574904"/>
                  <a:gd name="connsiteX7" fmla="*/ 1181736 w 1719479"/>
                  <a:gd name="connsiteY7" fmla="*/ 98811 h 574904"/>
                  <a:gd name="connsiteX8" fmla="*/ 12987 w 1719479"/>
                  <a:gd name="connsiteY8" fmla="*/ 260 h 574904"/>
                  <a:gd name="connsiteX0" fmla="*/ 12987 w 1719479"/>
                  <a:gd name="connsiteY0" fmla="*/ 260 h 574904"/>
                  <a:gd name="connsiteX1" fmla="*/ 1 w 1719479"/>
                  <a:gd name="connsiteY1" fmla="*/ 75181 h 574904"/>
                  <a:gd name="connsiteX2" fmla="*/ 798246 w 1719479"/>
                  <a:gd name="connsiteY2" fmla="*/ 126014 h 574904"/>
                  <a:gd name="connsiteX3" fmla="*/ 1158469 w 1719479"/>
                  <a:gd name="connsiteY3" fmla="*/ 132482 h 574904"/>
                  <a:gd name="connsiteX4" fmla="*/ 1377703 w 1719479"/>
                  <a:gd name="connsiteY4" fmla="*/ 519866 h 574904"/>
                  <a:gd name="connsiteX5" fmla="*/ 1719479 w 1719479"/>
                  <a:gd name="connsiteY5" fmla="*/ 218955 h 574904"/>
                  <a:gd name="connsiteX6" fmla="*/ 1695665 w 1719479"/>
                  <a:gd name="connsiteY6" fmla="*/ 257055 h 574904"/>
                  <a:gd name="connsiteX7" fmla="*/ 1365704 w 1719479"/>
                  <a:gd name="connsiteY7" fmla="*/ 574905 h 574904"/>
                  <a:gd name="connsiteX8" fmla="*/ 1181736 w 1719479"/>
                  <a:gd name="connsiteY8" fmla="*/ 98811 h 574904"/>
                  <a:gd name="connsiteX9" fmla="*/ 12987 w 1719479"/>
                  <a:gd name="connsiteY9" fmla="*/ 260 h 574904"/>
                  <a:gd name="connsiteX0" fmla="*/ 12987 w 1719479"/>
                  <a:gd name="connsiteY0" fmla="*/ 260 h 574904"/>
                  <a:gd name="connsiteX1" fmla="*/ 1 w 1719479"/>
                  <a:gd name="connsiteY1" fmla="*/ 75181 h 574904"/>
                  <a:gd name="connsiteX2" fmla="*/ 992120 w 1719479"/>
                  <a:gd name="connsiteY2" fmla="*/ 397851 h 574904"/>
                  <a:gd name="connsiteX3" fmla="*/ 1158469 w 1719479"/>
                  <a:gd name="connsiteY3" fmla="*/ 132482 h 574904"/>
                  <a:gd name="connsiteX4" fmla="*/ 1377703 w 1719479"/>
                  <a:gd name="connsiteY4" fmla="*/ 519866 h 574904"/>
                  <a:gd name="connsiteX5" fmla="*/ 1719479 w 1719479"/>
                  <a:gd name="connsiteY5" fmla="*/ 218955 h 574904"/>
                  <a:gd name="connsiteX6" fmla="*/ 1695665 w 1719479"/>
                  <a:gd name="connsiteY6" fmla="*/ 257055 h 574904"/>
                  <a:gd name="connsiteX7" fmla="*/ 1365704 w 1719479"/>
                  <a:gd name="connsiteY7" fmla="*/ 574905 h 574904"/>
                  <a:gd name="connsiteX8" fmla="*/ 1181736 w 1719479"/>
                  <a:gd name="connsiteY8" fmla="*/ 98811 h 574904"/>
                  <a:gd name="connsiteX9" fmla="*/ 12987 w 1719479"/>
                  <a:gd name="connsiteY9" fmla="*/ 260 h 574904"/>
                  <a:gd name="connsiteX0" fmla="*/ 12987 w 1719479"/>
                  <a:gd name="connsiteY0" fmla="*/ 172 h 574816"/>
                  <a:gd name="connsiteX1" fmla="*/ 1 w 1719479"/>
                  <a:gd name="connsiteY1" fmla="*/ 75093 h 574816"/>
                  <a:gd name="connsiteX2" fmla="*/ 992120 w 1719479"/>
                  <a:gd name="connsiteY2" fmla="*/ 397763 h 574816"/>
                  <a:gd name="connsiteX3" fmla="*/ 1158469 w 1719479"/>
                  <a:gd name="connsiteY3" fmla="*/ 132394 h 574816"/>
                  <a:gd name="connsiteX4" fmla="*/ 1377703 w 1719479"/>
                  <a:gd name="connsiteY4" fmla="*/ 519778 h 574816"/>
                  <a:gd name="connsiteX5" fmla="*/ 1719479 w 1719479"/>
                  <a:gd name="connsiteY5" fmla="*/ 218867 h 574816"/>
                  <a:gd name="connsiteX6" fmla="*/ 1695665 w 1719479"/>
                  <a:gd name="connsiteY6" fmla="*/ 256967 h 574816"/>
                  <a:gd name="connsiteX7" fmla="*/ 1365704 w 1719479"/>
                  <a:gd name="connsiteY7" fmla="*/ 574817 h 574816"/>
                  <a:gd name="connsiteX8" fmla="*/ 1427416 w 1719479"/>
                  <a:gd name="connsiteY8" fmla="*/ 147627 h 574816"/>
                  <a:gd name="connsiteX9" fmla="*/ 12987 w 1719479"/>
                  <a:gd name="connsiteY9" fmla="*/ 172 h 574816"/>
                  <a:gd name="connsiteX0" fmla="*/ 12987 w 1719479"/>
                  <a:gd name="connsiteY0" fmla="*/ 172 h 574816"/>
                  <a:gd name="connsiteX1" fmla="*/ 1 w 1719479"/>
                  <a:gd name="connsiteY1" fmla="*/ 75093 h 574816"/>
                  <a:gd name="connsiteX2" fmla="*/ 992120 w 1719479"/>
                  <a:gd name="connsiteY2" fmla="*/ 397763 h 574816"/>
                  <a:gd name="connsiteX3" fmla="*/ 1411216 w 1719479"/>
                  <a:gd name="connsiteY3" fmla="*/ 176014 h 574816"/>
                  <a:gd name="connsiteX4" fmla="*/ 1377703 w 1719479"/>
                  <a:gd name="connsiteY4" fmla="*/ 519778 h 574816"/>
                  <a:gd name="connsiteX5" fmla="*/ 1719479 w 1719479"/>
                  <a:gd name="connsiteY5" fmla="*/ 218867 h 574816"/>
                  <a:gd name="connsiteX6" fmla="*/ 1695665 w 1719479"/>
                  <a:gd name="connsiteY6" fmla="*/ 256967 h 574816"/>
                  <a:gd name="connsiteX7" fmla="*/ 1365704 w 1719479"/>
                  <a:gd name="connsiteY7" fmla="*/ 574817 h 574816"/>
                  <a:gd name="connsiteX8" fmla="*/ 1427416 w 1719479"/>
                  <a:gd name="connsiteY8" fmla="*/ 147627 h 574816"/>
                  <a:gd name="connsiteX9" fmla="*/ 12987 w 1719479"/>
                  <a:gd name="connsiteY9" fmla="*/ 172 h 574816"/>
                  <a:gd name="connsiteX0" fmla="*/ 12987 w 1719479"/>
                  <a:gd name="connsiteY0" fmla="*/ 172 h 574816"/>
                  <a:gd name="connsiteX1" fmla="*/ 1 w 1719479"/>
                  <a:gd name="connsiteY1" fmla="*/ 75093 h 574816"/>
                  <a:gd name="connsiteX2" fmla="*/ 1154292 w 1719479"/>
                  <a:gd name="connsiteY2" fmla="*/ 444215 h 574816"/>
                  <a:gd name="connsiteX3" fmla="*/ 1411216 w 1719479"/>
                  <a:gd name="connsiteY3" fmla="*/ 176014 h 574816"/>
                  <a:gd name="connsiteX4" fmla="*/ 1377703 w 1719479"/>
                  <a:gd name="connsiteY4" fmla="*/ 519778 h 574816"/>
                  <a:gd name="connsiteX5" fmla="*/ 1719479 w 1719479"/>
                  <a:gd name="connsiteY5" fmla="*/ 218867 h 574816"/>
                  <a:gd name="connsiteX6" fmla="*/ 1695665 w 1719479"/>
                  <a:gd name="connsiteY6" fmla="*/ 256967 h 574816"/>
                  <a:gd name="connsiteX7" fmla="*/ 1365704 w 1719479"/>
                  <a:gd name="connsiteY7" fmla="*/ 574817 h 574816"/>
                  <a:gd name="connsiteX8" fmla="*/ 1427416 w 1719479"/>
                  <a:gd name="connsiteY8" fmla="*/ 147627 h 574816"/>
                  <a:gd name="connsiteX9" fmla="*/ 12987 w 1719479"/>
                  <a:gd name="connsiteY9" fmla="*/ 172 h 574816"/>
                  <a:gd name="connsiteX0" fmla="*/ 12987 w 1719479"/>
                  <a:gd name="connsiteY0" fmla="*/ -1 h 574643"/>
                  <a:gd name="connsiteX1" fmla="*/ 1 w 1719479"/>
                  <a:gd name="connsiteY1" fmla="*/ 74920 h 574643"/>
                  <a:gd name="connsiteX2" fmla="*/ 1154292 w 1719479"/>
                  <a:gd name="connsiteY2" fmla="*/ 444042 h 574643"/>
                  <a:gd name="connsiteX3" fmla="*/ 1411216 w 1719479"/>
                  <a:gd name="connsiteY3" fmla="*/ 175841 h 574643"/>
                  <a:gd name="connsiteX4" fmla="*/ 1377703 w 1719479"/>
                  <a:gd name="connsiteY4" fmla="*/ 519605 h 574643"/>
                  <a:gd name="connsiteX5" fmla="*/ 1719479 w 1719479"/>
                  <a:gd name="connsiteY5" fmla="*/ 218694 h 574643"/>
                  <a:gd name="connsiteX6" fmla="*/ 1695665 w 1719479"/>
                  <a:gd name="connsiteY6" fmla="*/ 256794 h 574643"/>
                  <a:gd name="connsiteX7" fmla="*/ 1365704 w 1719479"/>
                  <a:gd name="connsiteY7" fmla="*/ 574644 h 574643"/>
                  <a:gd name="connsiteX8" fmla="*/ 1427416 w 1719479"/>
                  <a:gd name="connsiteY8" fmla="*/ 147454 h 574643"/>
                  <a:gd name="connsiteX9" fmla="*/ 1083401 w 1719479"/>
                  <a:gd name="connsiteY9" fmla="*/ 112610 h 574643"/>
                  <a:gd name="connsiteX10" fmla="*/ 12987 w 1719479"/>
                  <a:gd name="connsiteY10" fmla="*/ -1 h 574643"/>
                  <a:gd name="connsiteX0" fmla="*/ 12987 w 1719479"/>
                  <a:gd name="connsiteY0" fmla="*/ -1 h 574643"/>
                  <a:gd name="connsiteX1" fmla="*/ 1 w 1719479"/>
                  <a:gd name="connsiteY1" fmla="*/ 74920 h 574643"/>
                  <a:gd name="connsiteX2" fmla="*/ 1154292 w 1719479"/>
                  <a:gd name="connsiteY2" fmla="*/ 444042 h 574643"/>
                  <a:gd name="connsiteX3" fmla="*/ 1411216 w 1719479"/>
                  <a:gd name="connsiteY3" fmla="*/ 175841 h 574643"/>
                  <a:gd name="connsiteX4" fmla="*/ 1377703 w 1719479"/>
                  <a:gd name="connsiteY4" fmla="*/ 519605 h 574643"/>
                  <a:gd name="connsiteX5" fmla="*/ 1719479 w 1719479"/>
                  <a:gd name="connsiteY5" fmla="*/ 218694 h 574643"/>
                  <a:gd name="connsiteX6" fmla="*/ 1695665 w 1719479"/>
                  <a:gd name="connsiteY6" fmla="*/ 256794 h 574643"/>
                  <a:gd name="connsiteX7" fmla="*/ 1365704 w 1719479"/>
                  <a:gd name="connsiteY7" fmla="*/ 574644 h 574643"/>
                  <a:gd name="connsiteX8" fmla="*/ 1427416 w 1719479"/>
                  <a:gd name="connsiteY8" fmla="*/ 147454 h 574643"/>
                  <a:gd name="connsiteX9" fmla="*/ 1166203 w 1719479"/>
                  <a:gd name="connsiteY9" fmla="*/ 397213 h 574643"/>
                  <a:gd name="connsiteX10" fmla="*/ 12987 w 1719479"/>
                  <a:gd name="connsiteY10" fmla="*/ -1 h 574643"/>
                  <a:gd name="connsiteX0" fmla="*/ 12987 w 1719479"/>
                  <a:gd name="connsiteY0" fmla="*/ -1 h 574643"/>
                  <a:gd name="connsiteX1" fmla="*/ 1 w 1719479"/>
                  <a:gd name="connsiteY1" fmla="*/ 74920 h 574643"/>
                  <a:gd name="connsiteX2" fmla="*/ 1154292 w 1719479"/>
                  <a:gd name="connsiteY2" fmla="*/ 444042 h 574643"/>
                  <a:gd name="connsiteX3" fmla="*/ 1411216 w 1719479"/>
                  <a:gd name="connsiteY3" fmla="*/ 175841 h 574643"/>
                  <a:gd name="connsiteX4" fmla="*/ 1377703 w 1719479"/>
                  <a:gd name="connsiteY4" fmla="*/ 519605 h 574643"/>
                  <a:gd name="connsiteX5" fmla="*/ 1719479 w 1719479"/>
                  <a:gd name="connsiteY5" fmla="*/ 218694 h 574643"/>
                  <a:gd name="connsiteX6" fmla="*/ 1695665 w 1719479"/>
                  <a:gd name="connsiteY6" fmla="*/ 256794 h 574643"/>
                  <a:gd name="connsiteX7" fmla="*/ 1365704 w 1719479"/>
                  <a:gd name="connsiteY7" fmla="*/ 574644 h 574643"/>
                  <a:gd name="connsiteX8" fmla="*/ 1427416 w 1719479"/>
                  <a:gd name="connsiteY8" fmla="*/ 147454 h 574643"/>
                  <a:gd name="connsiteX9" fmla="*/ 1166203 w 1719479"/>
                  <a:gd name="connsiteY9" fmla="*/ 397213 h 574643"/>
                  <a:gd name="connsiteX10" fmla="*/ 854602 w 1719479"/>
                  <a:gd name="connsiteY10" fmla="*/ 305598 h 574643"/>
                  <a:gd name="connsiteX11" fmla="*/ 12987 w 1719479"/>
                  <a:gd name="connsiteY11" fmla="*/ -1 h 574643"/>
                  <a:gd name="connsiteX0" fmla="*/ 12987 w 1719479"/>
                  <a:gd name="connsiteY0" fmla="*/ -1 h 574643"/>
                  <a:gd name="connsiteX1" fmla="*/ 1 w 1719479"/>
                  <a:gd name="connsiteY1" fmla="*/ 74920 h 574643"/>
                  <a:gd name="connsiteX2" fmla="*/ 1154292 w 1719479"/>
                  <a:gd name="connsiteY2" fmla="*/ 444042 h 574643"/>
                  <a:gd name="connsiteX3" fmla="*/ 1411216 w 1719479"/>
                  <a:gd name="connsiteY3" fmla="*/ 175841 h 574643"/>
                  <a:gd name="connsiteX4" fmla="*/ 1377703 w 1719479"/>
                  <a:gd name="connsiteY4" fmla="*/ 519605 h 574643"/>
                  <a:gd name="connsiteX5" fmla="*/ 1719479 w 1719479"/>
                  <a:gd name="connsiteY5" fmla="*/ 218694 h 574643"/>
                  <a:gd name="connsiteX6" fmla="*/ 1695665 w 1719479"/>
                  <a:gd name="connsiteY6" fmla="*/ 256794 h 574643"/>
                  <a:gd name="connsiteX7" fmla="*/ 1365704 w 1719479"/>
                  <a:gd name="connsiteY7" fmla="*/ 574644 h 574643"/>
                  <a:gd name="connsiteX8" fmla="*/ 1427416 w 1719479"/>
                  <a:gd name="connsiteY8" fmla="*/ 147454 h 574643"/>
                  <a:gd name="connsiteX9" fmla="*/ 1166203 w 1719479"/>
                  <a:gd name="connsiteY9" fmla="*/ 397213 h 574643"/>
                  <a:gd name="connsiteX10" fmla="*/ 1197938 w 1719479"/>
                  <a:gd name="connsiteY10" fmla="*/ 70173 h 574643"/>
                  <a:gd name="connsiteX11" fmla="*/ 12987 w 1719479"/>
                  <a:gd name="connsiteY11" fmla="*/ -1 h 574643"/>
                  <a:gd name="connsiteX0" fmla="*/ 12987 w 1719479"/>
                  <a:gd name="connsiteY0" fmla="*/ -1 h 574643"/>
                  <a:gd name="connsiteX1" fmla="*/ 1 w 1719479"/>
                  <a:gd name="connsiteY1" fmla="*/ 74920 h 574643"/>
                  <a:gd name="connsiteX2" fmla="*/ 822191 w 1719479"/>
                  <a:gd name="connsiteY2" fmla="*/ 362363 h 574643"/>
                  <a:gd name="connsiteX3" fmla="*/ 1154292 w 1719479"/>
                  <a:gd name="connsiteY3" fmla="*/ 444042 h 574643"/>
                  <a:gd name="connsiteX4" fmla="*/ 1411216 w 1719479"/>
                  <a:gd name="connsiteY4" fmla="*/ 175841 h 574643"/>
                  <a:gd name="connsiteX5" fmla="*/ 1377703 w 1719479"/>
                  <a:gd name="connsiteY5" fmla="*/ 519605 h 574643"/>
                  <a:gd name="connsiteX6" fmla="*/ 1719479 w 1719479"/>
                  <a:gd name="connsiteY6" fmla="*/ 218694 h 574643"/>
                  <a:gd name="connsiteX7" fmla="*/ 1695665 w 1719479"/>
                  <a:gd name="connsiteY7" fmla="*/ 256794 h 574643"/>
                  <a:gd name="connsiteX8" fmla="*/ 1365704 w 1719479"/>
                  <a:gd name="connsiteY8" fmla="*/ 574644 h 574643"/>
                  <a:gd name="connsiteX9" fmla="*/ 1427416 w 1719479"/>
                  <a:gd name="connsiteY9" fmla="*/ 147454 h 574643"/>
                  <a:gd name="connsiteX10" fmla="*/ 1166203 w 1719479"/>
                  <a:gd name="connsiteY10" fmla="*/ 397213 h 574643"/>
                  <a:gd name="connsiteX11" fmla="*/ 1197938 w 1719479"/>
                  <a:gd name="connsiteY11" fmla="*/ 70173 h 574643"/>
                  <a:gd name="connsiteX12" fmla="*/ 12987 w 1719479"/>
                  <a:gd name="connsiteY12" fmla="*/ -1 h 574643"/>
                  <a:gd name="connsiteX0" fmla="*/ 12987 w 1719479"/>
                  <a:gd name="connsiteY0" fmla="*/ -1 h 574643"/>
                  <a:gd name="connsiteX1" fmla="*/ 1 w 1719479"/>
                  <a:gd name="connsiteY1" fmla="*/ 74920 h 574643"/>
                  <a:gd name="connsiteX2" fmla="*/ 1137830 w 1719479"/>
                  <a:gd name="connsiteY2" fmla="*/ 88097 h 574643"/>
                  <a:gd name="connsiteX3" fmla="*/ 1154292 w 1719479"/>
                  <a:gd name="connsiteY3" fmla="*/ 444042 h 574643"/>
                  <a:gd name="connsiteX4" fmla="*/ 1411216 w 1719479"/>
                  <a:gd name="connsiteY4" fmla="*/ 175841 h 574643"/>
                  <a:gd name="connsiteX5" fmla="*/ 1377703 w 1719479"/>
                  <a:gd name="connsiteY5" fmla="*/ 519605 h 574643"/>
                  <a:gd name="connsiteX6" fmla="*/ 1719479 w 1719479"/>
                  <a:gd name="connsiteY6" fmla="*/ 218694 h 574643"/>
                  <a:gd name="connsiteX7" fmla="*/ 1695665 w 1719479"/>
                  <a:gd name="connsiteY7" fmla="*/ 256794 h 574643"/>
                  <a:gd name="connsiteX8" fmla="*/ 1365704 w 1719479"/>
                  <a:gd name="connsiteY8" fmla="*/ 574644 h 574643"/>
                  <a:gd name="connsiteX9" fmla="*/ 1427416 w 1719479"/>
                  <a:gd name="connsiteY9" fmla="*/ 147454 h 574643"/>
                  <a:gd name="connsiteX10" fmla="*/ 1166203 w 1719479"/>
                  <a:gd name="connsiteY10" fmla="*/ 397213 h 574643"/>
                  <a:gd name="connsiteX11" fmla="*/ 1197938 w 1719479"/>
                  <a:gd name="connsiteY11" fmla="*/ 70173 h 574643"/>
                  <a:gd name="connsiteX12" fmla="*/ 12987 w 1719479"/>
                  <a:gd name="connsiteY12" fmla="*/ -1 h 574643"/>
                  <a:gd name="connsiteX0" fmla="*/ 12987 w 1719479"/>
                  <a:gd name="connsiteY0" fmla="*/ -1 h 574643"/>
                  <a:gd name="connsiteX1" fmla="*/ 1 w 1719479"/>
                  <a:gd name="connsiteY1" fmla="*/ 74920 h 574643"/>
                  <a:gd name="connsiteX2" fmla="*/ 1137830 w 1719479"/>
                  <a:gd name="connsiteY2" fmla="*/ 88097 h 574643"/>
                  <a:gd name="connsiteX3" fmla="*/ 1154292 w 1719479"/>
                  <a:gd name="connsiteY3" fmla="*/ 444042 h 574643"/>
                  <a:gd name="connsiteX4" fmla="*/ 1411216 w 1719479"/>
                  <a:gd name="connsiteY4" fmla="*/ 175841 h 574643"/>
                  <a:gd name="connsiteX5" fmla="*/ 1377703 w 1719479"/>
                  <a:gd name="connsiteY5" fmla="*/ 519605 h 574643"/>
                  <a:gd name="connsiteX6" fmla="*/ 1719479 w 1719479"/>
                  <a:gd name="connsiteY6" fmla="*/ 218694 h 574643"/>
                  <a:gd name="connsiteX7" fmla="*/ 1695665 w 1719479"/>
                  <a:gd name="connsiteY7" fmla="*/ 256794 h 574643"/>
                  <a:gd name="connsiteX8" fmla="*/ 1365704 w 1719479"/>
                  <a:gd name="connsiteY8" fmla="*/ 574644 h 574643"/>
                  <a:gd name="connsiteX9" fmla="*/ 1427416 w 1719479"/>
                  <a:gd name="connsiteY9" fmla="*/ 147454 h 574643"/>
                  <a:gd name="connsiteX10" fmla="*/ 1166203 w 1719479"/>
                  <a:gd name="connsiteY10" fmla="*/ 397213 h 574643"/>
                  <a:gd name="connsiteX11" fmla="*/ 1197938 w 1719479"/>
                  <a:gd name="connsiteY11" fmla="*/ 70173 h 574643"/>
                  <a:gd name="connsiteX12" fmla="*/ 12987 w 1719479"/>
                  <a:gd name="connsiteY12" fmla="*/ -1 h 574643"/>
                  <a:gd name="connsiteX0" fmla="*/ 13 w 1706505"/>
                  <a:gd name="connsiteY0" fmla="*/ -1 h 574643"/>
                  <a:gd name="connsiteX1" fmla="*/ 846342 w 1706505"/>
                  <a:gd name="connsiteY1" fmla="*/ 444193 h 574643"/>
                  <a:gd name="connsiteX2" fmla="*/ 1124856 w 1706505"/>
                  <a:gd name="connsiteY2" fmla="*/ 88097 h 574643"/>
                  <a:gd name="connsiteX3" fmla="*/ 1141318 w 1706505"/>
                  <a:gd name="connsiteY3" fmla="*/ 444042 h 574643"/>
                  <a:gd name="connsiteX4" fmla="*/ 1398242 w 1706505"/>
                  <a:gd name="connsiteY4" fmla="*/ 175841 h 574643"/>
                  <a:gd name="connsiteX5" fmla="*/ 1364729 w 1706505"/>
                  <a:gd name="connsiteY5" fmla="*/ 519605 h 574643"/>
                  <a:gd name="connsiteX6" fmla="*/ 1706505 w 1706505"/>
                  <a:gd name="connsiteY6" fmla="*/ 218694 h 574643"/>
                  <a:gd name="connsiteX7" fmla="*/ 1682691 w 1706505"/>
                  <a:gd name="connsiteY7" fmla="*/ 256794 h 574643"/>
                  <a:gd name="connsiteX8" fmla="*/ 1352730 w 1706505"/>
                  <a:gd name="connsiteY8" fmla="*/ 574644 h 574643"/>
                  <a:gd name="connsiteX9" fmla="*/ 1414442 w 1706505"/>
                  <a:gd name="connsiteY9" fmla="*/ 147454 h 574643"/>
                  <a:gd name="connsiteX10" fmla="*/ 1153229 w 1706505"/>
                  <a:gd name="connsiteY10" fmla="*/ 397213 h 574643"/>
                  <a:gd name="connsiteX11" fmla="*/ 1184964 w 1706505"/>
                  <a:gd name="connsiteY11" fmla="*/ 70173 h 574643"/>
                  <a:gd name="connsiteX12" fmla="*/ 13 w 1706505"/>
                  <a:gd name="connsiteY12" fmla="*/ -1 h 574643"/>
                  <a:gd name="connsiteX0" fmla="*/ 68 w 986699"/>
                  <a:gd name="connsiteY0" fmla="*/ 286666 h 512170"/>
                  <a:gd name="connsiteX1" fmla="*/ 126536 w 986699"/>
                  <a:gd name="connsiteY1" fmla="*/ 381720 h 512170"/>
                  <a:gd name="connsiteX2" fmla="*/ 405050 w 986699"/>
                  <a:gd name="connsiteY2" fmla="*/ 25624 h 512170"/>
                  <a:gd name="connsiteX3" fmla="*/ 421512 w 986699"/>
                  <a:gd name="connsiteY3" fmla="*/ 381569 h 512170"/>
                  <a:gd name="connsiteX4" fmla="*/ 678436 w 986699"/>
                  <a:gd name="connsiteY4" fmla="*/ 113368 h 512170"/>
                  <a:gd name="connsiteX5" fmla="*/ 644923 w 986699"/>
                  <a:gd name="connsiteY5" fmla="*/ 457132 h 512170"/>
                  <a:gd name="connsiteX6" fmla="*/ 986699 w 986699"/>
                  <a:gd name="connsiteY6" fmla="*/ 156221 h 512170"/>
                  <a:gd name="connsiteX7" fmla="*/ 962885 w 986699"/>
                  <a:gd name="connsiteY7" fmla="*/ 194321 h 512170"/>
                  <a:gd name="connsiteX8" fmla="*/ 632924 w 986699"/>
                  <a:gd name="connsiteY8" fmla="*/ 512171 h 512170"/>
                  <a:gd name="connsiteX9" fmla="*/ 694636 w 986699"/>
                  <a:gd name="connsiteY9" fmla="*/ 84981 h 512170"/>
                  <a:gd name="connsiteX10" fmla="*/ 433423 w 986699"/>
                  <a:gd name="connsiteY10" fmla="*/ 334740 h 512170"/>
                  <a:gd name="connsiteX11" fmla="*/ 465158 w 986699"/>
                  <a:gd name="connsiteY11" fmla="*/ 7700 h 512170"/>
                  <a:gd name="connsiteX12" fmla="*/ 68 w 986699"/>
                  <a:gd name="connsiteY12" fmla="*/ 286666 h 512170"/>
                  <a:gd name="connsiteX0" fmla="*/ 97464 w 860164"/>
                  <a:gd name="connsiteY0" fmla="*/ 409685 h 510425"/>
                  <a:gd name="connsiteX1" fmla="*/ 1 w 860164"/>
                  <a:gd name="connsiteY1" fmla="*/ 379975 h 510425"/>
                  <a:gd name="connsiteX2" fmla="*/ 278515 w 860164"/>
                  <a:gd name="connsiteY2" fmla="*/ 23879 h 510425"/>
                  <a:gd name="connsiteX3" fmla="*/ 294977 w 860164"/>
                  <a:gd name="connsiteY3" fmla="*/ 379824 h 510425"/>
                  <a:gd name="connsiteX4" fmla="*/ 551901 w 860164"/>
                  <a:gd name="connsiteY4" fmla="*/ 111623 h 510425"/>
                  <a:gd name="connsiteX5" fmla="*/ 518388 w 860164"/>
                  <a:gd name="connsiteY5" fmla="*/ 455387 h 510425"/>
                  <a:gd name="connsiteX6" fmla="*/ 860164 w 860164"/>
                  <a:gd name="connsiteY6" fmla="*/ 154476 h 510425"/>
                  <a:gd name="connsiteX7" fmla="*/ 836350 w 860164"/>
                  <a:gd name="connsiteY7" fmla="*/ 192576 h 510425"/>
                  <a:gd name="connsiteX8" fmla="*/ 506389 w 860164"/>
                  <a:gd name="connsiteY8" fmla="*/ 510426 h 510425"/>
                  <a:gd name="connsiteX9" fmla="*/ 568101 w 860164"/>
                  <a:gd name="connsiteY9" fmla="*/ 83236 h 510425"/>
                  <a:gd name="connsiteX10" fmla="*/ 306888 w 860164"/>
                  <a:gd name="connsiteY10" fmla="*/ 332995 h 510425"/>
                  <a:gd name="connsiteX11" fmla="*/ 338623 w 860164"/>
                  <a:gd name="connsiteY11" fmla="*/ 5955 h 510425"/>
                  <a:gd name="connsiteX12" fmla="*/ 97464 w 860164"/>
                  <a:gd name="connsiteY12" fmla="*/ 409685 h 510425"/>
                  <a:gd name="connsiteX0" fmla="*/ 97464 w 860164"/>
                  <a:gd name="connsiteY0" fmla="*/ 409685 h 510425"/>
                  <a:gd name="connsiteX1" fmla="*/ 1 w 860164"/>
                  <a:gd name="connsiteY1" fmla="*/ 379975 h 510425"/>
                  <a:gd name="connsiteX2" fmla="*/ 278515 w 860164"/>
                  <a:gd name="connsiteY2" fmla="*/ 23879 h 510425"/>
                  <a:gd name="connsiteX3" fmla="*/ 294977 w 860164"/>
                  <a:gd name="connsiteY3" fmla="*/ 379824 h 510425"/>
                  <a:gd name="connsiteX4" fmla="*/ 551901 w 860164"/>
                  <a:gd name="connsiteY4" fmla="*/ 111623 h 510425"/>
                  <a:gd name="connsiteX5" fmla="*/ 518388 w 860164"/>
                  <a:gd name="connsiteY5" fmla="*/ 455387 h 510425"/>
                  <a:gd name="connsiteX6" fmla="*/ 860164 w 860164"/>
                  <a:gd name="connsiteY6" fmla="*/ 154476 h 510425"/>
                  <a:gd name="connsiteX7" fmla="*/ 836350 w 860164"/>
                  <a:gd name="connsiteY7" fmla="*/ 192576 h 510425"/>
                  <a:gd name="connsiteX8" fmla="*/ 506389 w 860164"/>
                  <a:gd name="connsiteY8" fmla="*/ 510426 h 510425"/>
                  <a:gd name="connsiteX9" fmla="*/ 568101 w 860164"/>
                  <a:gd name="connsiteY9" fmla="*/ 83236 h 510425"/>
                  <a:gd name="connsiteX10" fmla="*/ 306888 w 860164"/>
                  <a:gd name="connsiteY10" fmla="*/ 332995 h 510425"/>
                  <a:gd name="connsiteX11" fmla="*/ 338623 w 860164"/>
                  <a:gd name="connsiteY11" fmla="*/ 5955 h 510425"/>
                  <a:gd name="connsiteX12" fmla="*/ 97464 w 860164"/>
                  <a:gd name="connsiteY12" fmla="*/ 409685 h 510425"/>
                  <a:gd name="connsiteX0" fmla="*/ 97464 w 860164"/>
                  <a:gd name="connsiteY0" fmla="*/ 409685 h 510425"/>
                  <a:gd name="connsiteX1" fmla="*/ 1 w 860164"/>
                  <a:gd name="connsiteY1" fmla="*/ 379975 h 510425"/>
                  <a:gd name="connsiteX2" fmla="*/ 278515 w 860164"/>
                  <a:gd name="connsiteY2" fmla="*/ 23879 h 510425"/>
                  <a:gd name="connsiteX3" fmla="*/ 294977 w 860164"/>
                  <a:gd name="connsiteY3" fmla="*/ 379824 h 510425"/>
                  <a:gd name="connsiteX4" fmla="*/ 551901 w 860164"/>
                  <a:gd name="connsiteY4" fmla="*/ 111623 h 510425"/>
                  <a:gd name="connsiteX5" fmla="*/ 518388 w 860164"/>
                  <a:gd name="connsiteY5" fmla="*/ 455387 h 510425"/>
                  <a:gd name="connsiteX6" fmla="*/ 860164 w 860164"/>
                  <a:gd name="connsiteY6" fmla="*/ 154476 h 510425"/>
                  <a:gd name="connsiteX7" fmla="*/ 836350 w 860164"/>
                  <a:gd name="connsiteY7" fmla="*/ 192576 h 510425"/>
                  <a:gd name="connsiteX8" fmla="*/ 506389 w 860164"/>
                  <a:gd name="connsiteY8" fmla="*/ 510426 h 510425"/>
                  <a:gd name="connsiteX9" fmla="*/ 568101 w 860164"/>
                  <a:gd name="connsiteY9" fmla="*/ 83236 h 510425"/>
                  <a:gd name="connsiteX10" fmla="*/ 306888 w 860164"/>
                  <a:gd name="connsiteY10" fmla="*/ 332995 h 510425"/>
                  <a:gd name="connsiteX11" fmla="*/ 338623 w 860164"/>
                  <a:gd name="connsiteY11" fmla="*/ 5955 h 510425"/>
                  <a:gd name="connsiteX12" fmla="*/ 97464 w 860164"/>
                  <a:gd name="connsiteY12" fmla="*/ 409685 h 510425"/>
                  <a:gd name="connsiteX0" fmla="*/ 97464 w 860164"/>
                  <a:gd name="connsiteY0" fmla="*/ 409685 h 510425"/>
                  <a:gd name="connsiteX1" fmla="*/ 1 w 860164"/>
                  <a:gd name="connsiteY1" fmla="*/ 379975 h 510425"/>
                  <a:gd name="connsiteX2" fmla="*/ 278515 w 860164"/>
                  <a:gd name="connsiteY2" fmla="*/ 23879 h 510425"/>
                  <a:gd name="connsiteX3" fmla="*/ 294977 w 860164"/>
                  <a:gd name="connsiteY3" fmla="*/ 379824 h 510425"/>
                  <a:gd name="connsiteX4" fmla="*/ 551901 w 860164"/>
                  <a:gd name="connsiteY4" fmla="*/ 111623 h 510425"/>
                  <a:gd name="connsiteX5" fmla="*/ 518388 w 860164"/>
                  <a:gd name="connsiteY5" fmla="*/ 455387 h 510425"/>
                  <a:gd name="connsiteX6" fmla="*/ 860164 w 860164"/>
                  <a:gd name="connsiteY6" fmla="*/ 154476 h 510425"/>
                  <a:gd name="connsiteX7" fmla="*/ 836350 w 860164"/>
                  <a:gd name="connsiteY7" fmla="*/ 192576 h 510425"/>
                  <a:gd name="connsiteX8" fmla="*/ 506389 w 860164"/>
                  <a:gd name="connsiteY8" fmla="*/ 510426 h 510425"/>
                  <a:gd name="connsiteX9" fmla="*/ 568101 w 860164"/>
                  <a:gd name="connsiteY9" fmla="*/ 83236 h 510425"/>
                  <a:gd name="connsiteX10" fmla="*/ 306888 w 860164"/>
                  <a:gd name="connsiteY10" fmla="*/ 332995 h 510425"/>
                  <a:gd name="connsiteX11" fmla="*/ 338623 w 860164"/>
                  <a:gd name="connsiteY11" fmla="*/ 5955 h 510425"/>
                  <a:gd name="connsiteX12" fmla="*/ 97464 w 860164"/>
                  <a:gd name="connsiteY12" fmla="*/ 409685 h 510425"/>
                  <a:gd name="connsiteX0" fmla="*/ 11277 w 1037248"/>
                  <a:gd name="connsiteY0" fmla="*/ 401124 h 510520"/>
                  <a:gd name="connsiteX1" fmla="*/ 177085 w 1037248"/>
                  <a:gd name="connsiteY1" fmla="*/ 380070 h 510520"/>
                  <a:gd name="connsiteX2" fmla="*/ 455599 w 1037248"/>
                  <a:gd name="connsiteY2" fmla="*/ 23974 h 510520"/>
                  <a:gd name="connsiteX3" fmla="*/ 472061 w 1037248"/>
                  <a:gd name="connsiteY3" fmla="*/ 379919 h 510520"/>
                  <a:gd name="connsiteX4" fmla="*/ 728985 w 1037248"/>
                  <a:gd name="connsiteY4" fmla="*/ 111718 h 510520"/>
                  <a:gd name="connsiteX5" fmla="*/ 695472 w 1037248"/>
                  <a:gd name="connsiteY5" fmla="*/ 455482 h 510520"/>
                  <a:gd name="connsiteX6" fmla="*/ 1037248 w 1037248"/>
                  <a:gd name="connsiteY6" fmla="*/ 154571 h 510520"/>
                  <a:gd name="connsiteX7" fmla="*/ 1013434 w 1037248"/>
                  <a:gd name="connsiteY7" fmla="*/ 192671 h 510520"/>
                  <a:gd name="connsiteX8" fmla="*/ 683473 w 1037248"/>
                  <a:gd name="connsiteY8" fmla="*/ 510521 h 510520"/>
                  <a:gd name="connsiteX9" fmla="*/ 745185 w 1037248"/>
                  <a:gd name="connsiteY9" fmla="*/ 83331 h 510520"/>
                  <a:gd name="connsiteX10" fmla="*/ 483972 w 1037248"/>
                  <a:gd name="connsiteY10" fmla="*/ 333090 h 510520"/>
                  <a:gd name="connsiteX11" fmla="*/ 515707 w 1037248"/>
                  <a:gd name="connsiteY11" fmla="*/ 6050 h 510520"/>
                  <a:gd name="connsiteX12" fmla="*/ 11277 w 1037248"/>
                  <a:gd name="connsiteY12" fmla="*/ 401124 h 510520"/>
                  <a:gd name="connsiteX0" fmla="*/ 8933 w 1034904"/>
                  <a:gd name="connsiteY0" fmla="*/ 401124 h 510520"/>
                  <a:gd name="connsiteX1" fmla="*/ 278883 w 1034904"/>
                  <a:gd name="connsiteY1" fmla="*/ 426652 h 510520"/>
                  <a:gd name="connsiteX2" fmla="*/ 453255 w 1034904"/>
                  <a:gd name="connsiteY2" fmla="*/ 23974 h 510520"/>
                  <a:gd name="connsiteX3" fmla="*/ 469717 w 1034904"/>
                  <a:gd name="connsiteY3" fmla="*/ 379919 h 510520"/>
                  <a:gd name="connsiteX4" fmla="*/ 726641 w 1034904"/>
                  <a:gd name="connsiteY4" fmla="*/ 111718 h 510520"/>
                  <a:gd name="connsiteX5" fmla="*/ 693128 w 1034904"/>
                  <a:gd name="connsiteY5" fmla="*/ 455482 h 510520"/>
                  <a:gd name="connsiteX6" fmla="*/ 1034904 w 1034904"/>
                  <a:gd name="connsiteY6" fmla="*/ 154571 h 510520"/>
                  <a:gd name="connsiteX7" fmla="*/ 1011090 w 1034904"/>
                  <a:gd name="connsiteY7" fmla="*/ 192671 h 510520"/>
                  <a:gd name="connsiteX8" fmla="*/ 681129 w 1034904"/>
                  <a:gd name="connsiteY8" fmla="*/ 510521 h 510520"/>
                  <a:gd name="connsiteX9" fmla="*/ 742841 w 1034904"/>
                  <a:gd name="connsiteY9" fmla="*/ 83331 h 510520"/>
                  <a:gd name="connsiteX10" fmla="*/ 481628 w 1034904"/>
                  <a:gd name="connsiteY10" fmla="*/ 333090 h 510520"/>
                  <a:gd name="connsiteX11" fmla="*/ 513363 w 1034904"/>
                  <a:gd name="connsiteY11" fmla="*/ 6050 h 510520"/>
                  <a:gd name="connsiteX12" fmla="*/ 8933 w 1034904"/>
                  <a:gd name="connsiteY12" fmla="*/ 401124 h 510520"/>
                  <a:gd name="connsiteX0" fmla="*/ 8933 w 1034904"/>
                  <a:gd name="connsiteY0" fmla="*/ 401124 h 510520"/>
                  <a:gd name="connsiteX1" fmla="*/ 278883 w 1034904"/>
                  <a:gd name="connsiteY1" fmla="*/ 426652 h 510520"/>
                  <a:gd name="connsiteX2" fmla="*/ 453255 w 1034904"/>
                  <a:gd name="connsiteY2" fmla="*/ 23974 h 510520"/>
                  <a:gd name="connsiteX3" fmla="*/ 469717 w 1034904"/>
                  <a:gd name="connsiteY3" fmla="*/ 379919 h 510520"/>
                  <a:gd name="connsiteX4" fmla="*/ 726641 w 1034904"/>
                  <a:gd name="connsiteY4" fmla="*/ 111718 h 510520"/>
                  <a:gd name="connsiteX5" fmla="*/ 693128 w 1034904"/>
                  <a:gd name="connsiteY5" fmla="*/ 455482 h 510520"/>
                  <a:gd name="connsiteX6" fmla="*/ 1034904 w 1034904"/>
                  <a:gd name="connsiteY6" fmla="*/ 154571 h 510520"/>
                  <a:gd name="connsiteX7" fmla="*/ 1011090 w 1034904"/>
                  <a:gd name="connsiteY7" fmla="*/ 192671 h 510520"/>
                  <a:gd name="connsiteX8" fmla="*/ 681129 w 1034904"/>
                  <a:gd name="connsiteY8" fmla="*/ 510521 h 510520"/>
                  <a:gd name="connsiteX9" fmla="*/ 742841 w 1034904"/>
                  <a:gd name="connsiteY9" fmla="*/ 83331 h 510520"/>
                  <a:gd name="connsiteX10" fmla="*/ 481628 w 1034904"/>
                  <a:gd name="connsiteY10" fmla="*/ 333090 h 510520"/>
                  <a:gd name="connsiteX11" fmla="*/ 513363 w 1034904"/>
                  <a:gd name="connsiteY11" fmla="*/ 6050 h 510520"/>
                  <a:gd name="connsiteX12" fmla="*/ 8933 w 1034904"/>
                  <a:gd name="connsiteY12" fmla="*/ 401124 h 510520"/>
                  <a:gd name="connsiteX0" fmla="*/ 18586 w 1044557"/>
                  <a:gd name="connsiteY0" fmla="*/ 401124 h 510520"/>
                  <a:gd name="connsiteX1" fmla="*/ 288536 w 1044557"/>
                  <a:gd name="connsiteY1" fmla="*/ 426652 h 510520"/>
                  <a:gd name="connsiteX2" fmla="*/ 462908 w 1044557"/>
                  <a:gd name="connsiteY2" fmla="*/ 23974 h 510520"/>
                  <a:gd name="connsiteX3" fmla="*/ 479370 w 1044557"/>
                  <a:gd name="connsiteY3" fmla="*/ 379919 h 510520"/>
                  <a:gd name="connsiteX4" fmla="*/ 736294 w 1044557"/>
                  <a:gd name="connsiteY4" fmla="*/ 111718 h 510520"/>
                  <a:gd name="connsiteX5" fmla="*/ 702781 w 1044557"/>
                  <a:gd name="connsiteY5" fmla="*/ 455482 h 510520"/>
                  <a:gd name="connsiteX6" fmla="*/ 1044557 w 1044557"/>
                  <a:gd name="connsiteY6" fmla="*/ 154571 h 510520"/>
                  <a:gd name="connsiteX7" fmla="*/ 1020743 w 1044557"/>
                  <a:gd name="connsiteY7" fmla="*/ 192671 h 510520"/>
                  <a:gd name="connsiteX8" fmla="*/ 690782 w 1044557"/>
                  <a:gd name="connsiteY8" fmla="*/ 510521 h 510520"/>
                  <a:gd name="connsiteX9" fmla="*/ 752494 w 1044557"/>
                  <a:gd name="connsiteY9" fmla="*/ 83331 h 510520"/>
                  <a:gd name="connsiteX10" fmla="*/ 491281 w 1044557"/>
                  <a:gd name="connsiteY10" fmla="*/ 333090 h 510520"/>
                  <a:gd name="connsiteX11" fmla="*/ 523016 w 1044557"/>
                  <a:gd name="connsiteY11" fmla="*/ 6050 h 510520"/>
                  <a:gd name="connsiteX12" fmla="*/ 18586 w 1044557"/>
                  <a:gd name="connsiteY12" fmla="*/ 401124 h 510520"/>
                  <a:gd name="connsiteX0" fmla="*/ 41903 w 913593"/>
                  <a:gd name="connsiteY0" fmla="*/ 404706 h 510480"/>
                  <a:gd name="connsiteX1" fmla="*/ 157572 w 913593"/>
                  <a:gd name="connsiteY1" fmla="*/ 426612 h 510480"/>
                  <a:gd name="connsiteX2" fmla="*/ 331944 w 913593"/>
                  <a:gd name="connsiteY2" fmla="*/ 23934 h 510480"/>
                  <a:gd name="connsiteX3" fmla="*/ 348406 w 913593"/>
                  <a:gd name="connsiteY3" fmla="*/ 379879 h 510480"/>
                  <a:gd name="connsiteX4" fmla="*/ 605330 w 913593"/>
                  <a:gd name="connsiteY4" fmla="*/ 111678 h 510480"/>
                  <a:gd name="connsiteX5" fmla="*/ 571817 w 913593"/>
                  <a:gd name="connsiteY5" fmla="*/ 455442 h 510480"/>
                  <a:gd name="connsiteX6" fmla="*/ 913593 w 913593"/>
                  <a:gd name="connsiteY6" fmla="*/ 154531 h 510480"/>
                  <a:gd name="connsiteX7" fmla="*/ 889779 w 913593"/>
                  <a:gd name="connsiteY7" fmla="*/ 192631 h 510480"/>
                  <a:gd name="connsiteX8" fmla="*/ 559818 w 913593"/>
                  <a:gd name="connsiteY8" fmla="*/ 510481 h 510480"/>
                  <a:gd name="connsiteX9" fmla="*/ 621530 w 913593"/>
                  <a:gd name="connsiteY9" fmla="*/ 83291 h 510480"/>
                  <a:gd name="connsiteX10" fmla="*/ 360317 w 913593"/>
                  <a:gd name="connsiteY10" fmla="*/ 333050 h 510480"/>
                  <a:gd name="connsiteX11" fmla="*/ 392052 w 913593"/>
                  <a:gd name="connsiteY11" fmla="*/ 6010 h 510480"/>
                  <a:gd name="connsiteX12" fmla="*/ 41903 w 913593"/>
                  <a:gd name="connsiteY12" fmla="*/ 404706 h 510480"/>
                  <a:gd name="connsiteX0" fmla="*/ 63113 w 877468"/>
                  <a:gd name="connsiteY0" fmla="*/ 410452 h 510417"/>
                  <a:gd name="connsiteX1" fmla="*/ 121447 w 877468"/>
                  <a:gd name="connsiteY1" fmla="*/ 426549 h 510417"/>
                  <a:gd name="connsiteX2" fmla="*/ 295819 w 877468"/>
                  <a:gd name="connsiteY2" fmla="*/ 23871 h 510417"/>
                  <a:gd name="connsiteX3" fmla="*/ 312281 w 877468"/>
                  <a:gd name="connsiteY3" fmla="*/ 379816 h 510417"/>
                  <a:gd name="connsiteX4" fmla="*/ 569205 w 877468"/>
                  <a:gd name="connsiteY4" fmla="*/ 111615 h 510417"/>
                  <a:gd name="connsiteX5" fmla="*/ 535692 w 877468"/>
                  <a:gd name="connsiteY5" fmla="*/ 455379 h 510417"/>
                  <a:gd name="connsiteX6" fmla="*/ 877468 w 877468"/>
                  <a:gd name="connsiteY6" fmla="*/ 154468 h 510417"/>
                  <a:gd name="connsiteX7" fmla="*/ 853654 w 877468"/>
                  <a:gd name="connsiteY7" fmla="*/ 192568 h 510417"/>
                  <a:gd name="connsiteX8" fmla="*/ 523693 w 877468"/>
                  <a:gd name="connsiteY8" fmla="*/ 510418 h 510417"/>
                  <a:gd name="connsiteX9" fmla="*/ 585405 w 877468"/>
                  <a:gd name="connsiteY9" fmla="*/ 83228 h 510417"/>
                  <a:gd name="connsiteX10" fmla="*/ 324192 w 877468"/>
                  <a:gd name="connsiteY10" fmla="*/ 332987 h 510417"/>
                  <a:gd name="connsiteX11" fmla="*/ 355927 w 877468"/>
                  <a:gd name="connsiteY11" fmla="*/ 5947 h 510417"/>
                  <a:gd name="connsiteX12" fmla="*/ 63113 w 877468"/>
                  <a:gd name="connsiteY12" fmla="*/ 410452 h 510417"/>
                  <a:gd name="connsiteX0" fmla="*/ 63113 w 942151"/>
                  <a:gd name="connsiteY0" fmla="*/ 410452 h 510417"/>
                  <a:gd name="connsiteX1" fmla="*/ 121447 w 942151"/>
                  <a:gd name="connsiteY1" fmla="*/ 426549 h 510417"/>
                  <a:gd name="connsiteX2" fmla="*/ 295819 w 942151"/>
                  <a:gd name="connsiteY2" fmla="*/ 23871 h 510417"/>
                  <a:gd name="connsiteX3" fmla="*/ 312281 w 942151"/>
                  <a:gd name="connsiteY3" fmla="*/ 379816 h 510417"/>
                  <a:gd name="connsiteX4" fmla="*/ 569205 w 942151"/>
                  <a:gd name="connsiteY4" fmla="*/ 111615 h 510417"/>
                  <a:gd name="connsiteX5" fmla="*/ 535692 w 942151"/>
                  <a:gd name="connsiteY5" fmla="*/ 455379 h 510417"/>
                  <a:gd name="connsiteX6" fmla="*/ 877468 w 942151"/>
                  <a:gd name="connsiteY6" fmla="*/ 154468 h 510417"/>
                  <a:gd name="connsiteX7" fmla="*/ 942152 w 942151"/>
                  <a:gd name="connsiteY7" fmla="*/ 207538 h 510417"/>
                  <a:gd name="connsiteX8" fmla="*/ 523693 w 942151"/>
                  <a:gd name="connsiteY8" fmla="*/ 510418 h 510417"/>
                  <a:gd name="connsiteX9" fmla="*/ 585405 w 942151"/>
                  <a:gd name="connsiteY9" fmla="*/ 83228 h 510417"/>
                  <a:gd name="connsiteX10" fmla="*/ 324192 w 942151"/>
                  <a:gd name="connsiteY10" fmla="*/ 332987 h 510417"/>
                  <a:gd name="connsiteX11" fmla="*/ 355927 w 942151"/>
                  <a:gd name="connsiteY11" fmla="*/ 5947 h 510417"/>
                  <a:gd name="connsiteX12" fmla="*/ 63113 w 942151"/>
                  <a:gd name="connsiteY12" fmla="*/ 410452 h 510417"/>
                  <a:gd name="connsiteX0" fmla="*/ 63113 w 942151"/>
                  <a:gd name="connsiteY0" fmla="*/ 410452 h 510417"/>
                  <a:gd name="connsiteX1" fmla="*/ 121447 w 942151"/>
                  <a:gd name="connsiteY1" fmla="*/ 426549 h 510417"/>
                  <a:gd name="connsiteX2" fmla="*/ 295819 w 942151"/>
                  <a:gd name="connsiteY2" fmla="*/ 23871 h 510417"/>
                  <a:gd name="connsiteX3" fmla="*/ 312281 w 942151"/>
                  <a:gd name="connsiteY3" fmla="*/ 379816 h 510417"/>
                  <a:gd name="connsiteX4" fmla="*/ 569205 w 942151"/>
                  <a:gd name="connsiteY4" fmla="*/ 111615 h 510417"/>
                  <a:gd name="connsiteX5" fmla="*/ 535692 w 942151"/>
                  <a:gd name="connsiteY5" fmla="*/ 455379 h 510417"/>
                  <a:gd name="connsiteX6" fmla="*/ 877468 w 942151"/>
                  <a:gd name="connsiteY6" fmla="*/ 154468 h 510417"/>
                  <a:gd name="connsiteX7" fmla="*/ 942152 w 942151"/>
                  <a:gd name="connsiteY7" fmla="*/ 207538 h 510417"/>
                  <a:gd name="connsiteX8" fmla="*/ 523693 w 942151"/>
                  <a:gd name="connsiteY8" fmla="*/ 510418 h 510417"/>
                  <a:gd name="connsiteX9" fmla="*/ 585405 w 942151"/>
                  <a:gd name="connsiteY9" fmla="*/ 83228 h 510417"/>
                  <a:gd name="connsiteX10" fmla="*/ 324192 w 942151"/>
                  <a:gd name="connsiteY10" fmla="*/ 332987 h 510417"/>
                  <a:gd name="connsiteX11" fmla="*/ 355927 w 942151"/>
                  <a:gd name="connsiteY11" fmla="*/ 5947 h 510417"/>
                  <a:gd name="connsiteX12" fmla="*/ 63113 w 942151"/>
                  <a:gd name="connsiteY12" fmla="*/ 410452 h 510417"/>
                  <a:gd name="connsiteX0" fmla="*/ 63113 w 942151"/>
                  <a:gd name="connsiteY0" fmla="*/ 410452 h 510417"/>
                  <a:gd name="connsiteX1" fmla="*/ 121447 w 942151"/>
                  <a:gd name="connsiteY1" fmla="*/ 426549 h 510417"/>
                  <a:gd name="connsiteX2" fmla="*/ 295819 w 942151"/>
                  <a:gd name="connsiteY2" fmla="*/ 23871 h 510417"/>
                  <a:gd name="connsiteX3" fmla="*/ 312281 w 942151"/>
                  <a:gd name="connsiteY3" fmla="*/ 379816 h 510417"/>
                  <a:gd name="connsiteX4" fmla="*/ 569205 w 942151"/>
                  <a:gd name="connsiteY4" fmla="*/ 111615 h 510417"/>
                  <a:gd name="connsiteX5" fmla="*/ 535692 w 942151"/>
                  <a:gd name="connsiteY5" fmla="*/ 455379 h 510417"/>
                  <a:gd name="connsiteX6" fmla="*/ 877468 w 942151"/>
                  <a:gd name="connsiteY6" fmla="*/ 154468 h 510417"/>
                  <a:gd name="connsiteX7" fmla="*/ 942152 w 942151"/>
                  <a:gd name="connsiteY7" fmla="*/ 207538 h 510417"/>
                  <a:gd name="connsiteX8" fmla="*/ 523693 w 942151"/>
                  <a:gd name="connsiteY8" fmla="*/ 510418 h 510417"/>
                  <a:gd name="connsiteX9" fmla="*/ 585405 w 942151"/>
                  <a:gd name="connsiteY9" fmla="*/ 83228 h 510417"/>
                  <a:gd name="connsiteX10" fmla="*/ 324192 w 942151"/>
                  <a:gd name="connsiteY10" fmla="*/ 332987 h 510417"/>
                  <a:gd name="connsiteX11" fmla="*/ 355927 w 942151"/>
                  <a:gd name="connsiteY11" fmla="*/ 5947 h 510417"/>
                  <a:gd name="connsiteX12" fmla="*/ 63113 w 942151"/>
                  <a:gd name="connsiteY12" fmla="*/ 410452 h 510417"/>
                  <a:gd name="connsiteX0" fmla="*/ 63113 w 942151"/>
                  <a:gd name="connsiteY0" fmla="*/ 410452 h 510417"/>
                  <a:gd name="connsiteX1" fmla="*/ 121447 w 942151"/>
                  <a:gd name="connsiteY1" fmla="*/ 426549 h 510417"/>
                  <a:gd name="connsiteX2" fmla="*/ 295819 w 942151"/>
                  <a:gd name="connsiteY2" fmla="*/ 23871 h 510417"/>
                  <a:gd name="connsiteX3" fmla="*/ 312281 w 942151"/>
                  <a:gd name="connsiteY3" fmla="*/ 379816 h 510417"/>
                  <a:gd name="connsiteX4" fmla="*/ 569205 w 942151"/>
                  <a:gd name="connsiteY4" fmla="*/ 111615 h 510417"/>
                  <a:gd name="connsiteX5" fmla="*/ 535692 w 942151"/>
                  <a:gd name="connsiteY5" fmla="*/ 455379 h 510417"/>
                  <a:gd name="connsiteX6" fmla="*/ 893809 w 942151"/>
                  <a:gd name="connsiteY6" fmla="*/ 180142 h 510417"/>
                  <a:gd name="connsiteX7" fmla="*/ 942152 w 942151"/>
                  <a:gd name="connsiteY7" fmla="*/ 207538 h 510417"/>
                  <a:gd name="connsiteX8" fmla="*/ 523693 w 942151"/>
                  <a:gd name="connsiteY8" fmla="*/ 510418 h 510417"/>
                  <a:gd name="connsiteX9" fmla="*/ 585405 w 942151"/>
                  <a:gd name="connsiteY9" fmla="*/ 83228 h 510417"/>
                  <a:gd name="connsiteX10" fmla="*/ 324192 w 942151"/>
                  <a:gd name="connsiteY10" fmla="*/ 332987 h 510417"/>
                  <a:gd name="connsiteX11" fmla="*/ 355927 w 942151"/>
                  <a:gd name="connsiteY11" fmla="*/ 5947 h 510417"/>
                  <a:gd name="connsiteX12" fmla="*/ 63113 w 942151"/>
                  <a:gd name="connsiteY12" fmla="*/ 410452 h 510417"/>
                  <a:gd name="connsiteX0" fmla="*/ 63113 w 942151"/>
                  <a:gd name="connsiteY0" fmla="*/ 410452 h 510417"/>
                  <a:gd name="connsiteX1" fmla="*/ 121447 w 942151"/>
                  <a:gd name="connsiteY1" fmla="*/ 426549 h 510417"/>
                  <a:gd name="connsiteX2" fmla="*/ 295819 w 942151"/>
                  <a:gd name="connsiteY2" fmla="*/ 23871 h 510417"/>
                  <a:gd name="connsiteX3" fmla="*/ 312281 w 942151"/>
                  <a:gd name="connsiteY3" fmla="*/ 379816 h 510417"/>
                  <a:gd name="connsiteX4" fmla="*/ 569205 w 942151"/>
                  <a:gd name="connsiteY4" fmla="*/ 111615 h 510417"/>
                  <a:gd name="connsiteX5" fmla="*/ 636929 w 942151"/>
                  <a:gd name="connsiteY5" fmla="*/ 471639 h 510417"/>
                  <a:gd name="connsiteX6" fmla="*/ 893809 w 942151"/>
                  <a:gd name="connsiteY6" fmla="*/ 180142 h 510417"/>
                  <a:gd name="connsiteX7" fmla="*/ 942152 w 942151"/>
                  <a:gd name="connsiteY7" fmla="*/ 207538 h 510417"/>
                  <a:gd name="connsiteX8" fmla="*/ 523693 w 942151"/>
                  <a:gd name="connsiteY8" fmla="*/ 510418 h 510417"/>
                  <a:gd name="connsiteX9" fmla="*/ 585405 w 942151"/>
                  <a:gd name="connsiteY9" fmla="*/ 83228 h 510417"/>
                  <a:gd name="connsiteX10" fmla="*/ 324192 w 942151"/>
                  <a:gd name="connsiteY10" fmla="*/ 332987 h 510417"/>
                  <a:gd name="connsiteX11" fmla="*/ 355927 w 942151"/>
                  <a:gd name="connsiteY11" fmla="*/ 5947 h 510417"/>
                  <a:gd name="connsiteX12" fmla="*/ 63113 w 942151"/>
                  <a:gd name="connsiteY12" fmla="*/ 410452 h 510417"/>
                  <a:gd name="connsiteX0" fmla="*/ 63113 w 942151"/>
                  <a:gd name="connsiteY0" fmla="*/ 410452 h 510417"/>
                  <a:gd name="connsiteX1" fmla="*/ 121447 w 942151"/>
                  <a:gd name="connsiteY1" fmla="*/ 426549 h 510417"/>
                  <a:gd name="connsiteX2" fmla="*/ 295819 w 942151"/>
                  <a:gd name="connsiteY2" fmla="*/ 23871 h 510417"/>
                  <a:gd name="connsiteX3" fmla="*/ 312281 w 942151"/>
                  <a:gd name="connsiteY3" fmla="*/ 379816 h 510417"/>
                  <a:gd name="connsiteX4" fmla="*/ 569205 w 942151"/>
                  <a:gd name="connsiteY4" fmla="*/ 111615 h 510417"/>
                  <a:gd name="connsiteX5" fmla="*/ 636929 w 942151"/>
                  <a:gd name="connsiteY5" fmla="*/ 471639 h 510417"/>
                  <a:gd name="connsiteX6" fmla="*/ 893809 w 942151"/>
                  <a:gd name="connsiteY6" fmla="*/ 180142 h 510417"/>
                  <a:gd name="connsiteX7" fmla="*/ 942152 w 942151"/>
                  <a:gd name="connsiteY7" fmla="*/ 207538 h 510417"/>
                  <a:gd name="connsiteX8" fmla="*/ 523693 w 942151"/>
                  <a:gd name="connsiteY8" fmla="*/ 510418 h 510417"/>
                  <a:gd name="connsiteX9" fmla="*/ 585405 w 942151"/>
                  <a:gd name="connsiteY9" fmla="*/ 83228 h 510417"/>
                  <a:gd name="connsiteX10" fmla="*/ 324192 w 942151"/>
                  <a:gd name="connsiteY10" fmla="*/ 332987 h 510417"/>
                  <a:gd name="connsiteX11" fmla="*/ 355927 w 942151"/>
                  <a:gd name="connsiteY11" fmla="*/ 5947 h 510417"/>
                  <a:gd name="connsiteX12" fmla="*/ 63113 w 942151"/>
                  <a:gd name="connsiteY12" fmla="*/ 410452 h 510417"/>
                  <a:gd name="connsiteX0" fmla="*/ 63113 w 942151"/>
                  <a:gd name="connsiteY0" fmla="*/ 410452 h 519452"/>
                  <a:gd name="connsiteX1" fmla="*/ 121447 w 942151"/>
                  <a:gd name="connsiteY1" fmla="*/ 426549 h 519452"/>
                  <a:gd name="connsiteX2" fmla="*/ 295819 w 942151"/>
                  <a:gd name="connsiteY2" fmla="*/ 23871 h 519452"/>
                  <a:gd name="connsiteX3" fmla="*/ 312281 w 942151"/>
                  <a:gd name="connsiteY3" fmla="*/ 379816 h 519452"/>
                  <a:gd name="connsiteX4" fmla="*/ 569205 w 942151"/>
                  <a:gd name="connsiteY4" fmla="*/ 111615 h 519452"/>
                  <a:gd name="connsiteX5" fmla="*/ 636929 w 942151"/>
                  <a:gd name="connsiteY5" fmla="*/ 471639 h 519452"/>
                  <a:gd name="connsiteX6" fmla="*/ 893809 w 942151"/>
                  <a:gd name="connsiteY6" fmla="*/ 180142 h 519452"/>
                  <a:gd name="connsiteX7" fmla="*/ 942152 w 942151"/>
                  <a:gd name="connsiteY7" fmla="*/ 207538 h 519452"/>
                  <a:gd name="connsiteX8" fmla="*/ 612880 w 942151"/>
                  <a:gd name="connsiteY8" fmla="*/ 519451 h 519452"/>
                  <a:gd name="connsiteX9" fmla="*/ 585405 w 942151"/>
                  <a:gd name="connsiteY9" fmla="*/ 83228 h 519452"/>
                  <a:gd name="connsiteX10" fmla="*/ 324192 w 942151"/>
                  <a:gd name="connsiteY10" fmla="*/ 332987 h 519452"/>
                  <a:gd name="connsiteX11" fmla="*/ 355927 w 942151"/>
                  <a:gd name="connsiteY11" fmla="*/ 5947 h 519452"/>
                  <a:gd name="connsiteX12" fmla="*/ 63113 w 942151"/>
                  <a:gd name="connsiteY12" fmla="*/ 410452 h 519452"/>
                  <a:gd name="connsiteX0" fmla="*/ 63113 w 942151"/>
                  <a:gd name="connsiteY0" fmla="*/ 410452 h 523002"/>
                  <a:gd name="connsiteX1" fmla="*/ 121447 w 942151"/>
                  <a:gd name="connsiteY1" fmla="*/ 426549 h 523002"/>
                  <a:gd name="connsiteX2" fmla="*/ 295819 w 942151"/>
                  <a:gd name="connsiteY2" fmla="*/ 23871 h 523002"/>
                  <a:gd name="connsiteX3" fmla="*/ 312281 w 942151"/>
                  <a:gd name="connsiteY3" fmla="*/ 379816 h 523002"/>
                  <a:gd name="connsiteX4" fmla="*/ 569205 w 942151"/>
                  <a:gd name="connsiteY4" fmla="*/ 111615 h 523002"/>
                  <a:gd name="connsiteX5" fmla="*/ 636929 w 942151"/>
                  <a:gd name="connsiteY5" fmla="*/ 471639 h 523002"/>
                  <a:gd name="connsiteX6" fmla="*/ 893809 w 942151"/>
                  <a:gd name="connsiteY6" fmla="*/ 180142 h 523002"/>
                  <a:gd name="connsiteX7" fmla="*/ 942152 w 942151"/>
                  <a:gd name="connsiteY7" fmla="*/ 207538 h 523002"/>
                  <a:gd name="connsiteX8" fmla="*/ 612880 w 942151"/>
                  <a:gd name="connsiteY8" fmla="*/ 519451 h 523002"/>
                  <a:gd name="connsiteX9" fmla="*/ 585405 w 942151"/>
                  <a:gd name="connsiteY9" fmla="*/ 83228 h 523002"/>
                  <a:gd name="connsiteX10" fmla="*/ 324192 w 942151"/>
                  <a:gd name="connsiteY10" fmla="*/ 332987 h 523002"/>
                  <a:gd name="connsiteX11" fmla="*/ 355927 w 942151"/>
                  <a:gd name="connsiteY11" fmla="*/ 5947 h 523002"/>
                  <a:gd name="connsiteX12" fmla="*/ 63113 w 942151"/>
                  <a:gd name="connsiteY12" fmla="*/ 410452 h 523002"/>
                  <a:gd name="connsiteX0" fmla="*/ 63113 w 942151"/>
                  <a:gd name="connsiteY0" fmla="*/ 410452 h 523002"/>
                  <a:gd name="connsiteX1" fmla="*/ 121447 w 942151"/>
                  <a:gd name="connsiteY1" fmla="*/ 426549 h 523002"/>
                  <a:gd name="connsiteX2" fmla="*/ 295819 w 942151"/>
                  <a:gd name="connsiteY2" fmla="*/ 23871 h 523002"/>
                  <a:gd name="connsiteX3" fmla="*/ 312281 w 942151"/>
                  <a:gd name="connsiteY3" fmla="*/ 379816 h 523002"/>
                  <a:gd name="connsiteX4" fmla="*/ 569205 w 942151"/>
                  <a:gd name="connsiteY4" fmla="*/ 111615 h 523002"/>
                  <a:gd name="connsiteX5" fmla="*/ 636929 w 942151"/>
                  <a:gd name="connsiteY5" fmla="*/ 471639 h 523002"/>
                  <a:gd name="connsiteX6" fmla="*/ 893809 w 942151"/>
                  <a:gd name="connsiteY6" fmla="*/ 180142 h 523002"/>
                  <a:gd name="connsiteX7" fmla="*/ 942152 w 942151"/>
                  <a:gd name="connsiteY7" fmla="*/ 207538 h 523002"/>
                  <a:gd name="connsiteX8" fmla="*/ 612880 w 942151"/>
                  <a:gd name="connsiteY8" fmla="*/ 519451 h 523002"/>
                  <a:gd name="connsiteX9" fmla="*/ 739686 w 942151"/>
                  <a:gd name="connsiteY9" fmla="*/ 86848 h 523002"/>
                  <a:gd name="connsiteX10" fmla="*/ 324192 w 942151"/>
                  <a:gd name="connsiteY10" fmla="*/ 332987 h 523002"/>
                  <a:gd name="connsiteX11" fmla="*/ 355927 w 942151"/>
                  <a:gd name="connsiteY11" fmla="*/ 5947 h 523002"/>
                  <a:gd name="connsiteX12" fmla="*/ 63113 w 942151"/>
                  <a:gd name="connsiteY12" fmla="*/ 410452 h 523002"/>
                  <a:gd name="connsiteX0" fmla="*/ 63113 w 942151"/>
                  <a:gd name="connsiteY0" fmla="*/ 410452 h 523002"/>
                  <a:gd name="connsiteX1" fmla="*/ 121447 w 942151"/>
                  <a:gd name="connsiteY1" fmla="*/ 426549 h 523002"/>
                  <a:gd name="connsiteX2" fmla="*/ 295819 w 942151"/>
                  <a:gd name="connsiteY2" fmla="*/ 23871 h 523002"/>
                  <a:gd name="connsiteX3" fmla="*/ 312281 w 942151"/>
                  <a:gd name="connsiteY3" fmla="*/ 379816 h 523002"/>
                  <a:gd name="connsiteX4" fmla="*/ 569205 w 942151"/>
                  <a:gd name="connsiteY4" fmla="*/ 111615 h 523002"/>
                  <a:gd name="connsiteX5" fmla="*/ 636929 w 942151"/>
                  <a:gd name="connsiteY5" fmla="*/ 471639 h 523002"/>
                  <a:gd name="connsiteX6" fmla="*/ 893809 w 942151"/>
                  <a:gd name="connsiteY6" fmla="*/ 180142 h 523002"/>
                  <a:gd name="connsiteX7" fmla="*/ 942152 w 942151"/>
                  <a:gd name="connsiteY7" fmla="*/ 207538 h 523002"/>
                  <a:gd name="connsiteX8" fmla="*/ 612880 w 942151"/>
                  <a:gd name="connsiteY8" fmla="*/ 519451 h 523002"/>
                  <a:gd name="connsiteX9" fmla="*/ 739686 w 942151"/>
                  <a:gd name="connsiteY9" fmla="*/ 86848 h 523002"/>
                  <a:gd name="connsiteX10" fmla="*/ 324192 w 942151"/>
                  <a:gd name="connsiteY10" fmla="*/ 332987 h 523002"/>
                  <a:gd name="connsiteX11" fmla="*/ 355927 w 942151"/>
                  <a:gd name="connsiteY11" fmla="*/ 5947 h 523002"/>
                  <a:gd name="connsiteX12" fmla="*/ 63113 w 942151"/>
                  <a:gd name="connsiteY12" fmla="*/ 410452 h 523002"/>
                  <a:gd name="connsiteX0" fmla="*/ 63113 w 942151"/>
                  <a:gd name="connsiteY0" fmla="*/ 410452 h 523002"/>
                  <a:gd name="connsiteX1" fmla="*/ 121447 w 942151"/>
                  <a:gd name="connsiteY1" fmla="*/ 426549 h 523002"/>
                  <a:gd name="connsiteX2" fmla="*/ 295819 w 942151"/>
                  <a:gd name="connsiteY2" fmla="*/ 23871 h 523002"/>
                  <a:gd name="connsiteX3" fmla="*/ 312281 w 942151"/>
                  <a:gd name="connsiteY3" fmla="*/ 379816 h 523002"/>
                  <a:gd name="connsiteX4" fmla="*/ 697864 w 942151"/>
                  <a:gd name="connsiteY4" fmla="*/ 58597 h 523002"/>
                  <a:gd name="connsiteX5" fmla="*/ 636929 w 942151"/>
                  <a:gd name="connsiteY5" fmla="*/ 471639 h 523002"/>
                  <a:gd name="connsiteX6" fmla="*/ 893809 w 942151"/>
                  <a:gd name="connsiteY6" fmla="*/ 180142 h 523002"/>
                  <a:gd name="connsiteX7" fmla="*/ 942152 w 942151"/>
                  <a:gd name="connsiteY7" fmla="*/ 207538 h 523002"/>
                  <a:gd name="connsiteX8" fmla="*/ 612880 w 942151"/>
                  <a:gd name="connsiteY8" fmla="*/ 519451 h 523002"/>
                  <a:gd name="connsiteX9" fmla="*/ 739686 w 942151"/>
                  <a:gd name="connsiteY9" fmla="*/ 86848 h 523002"/>
                  <a:gd name="connsiteX10" fmla="*/ 324192 w 942151"/>
                  <a:gd name="connsiteY10" fmla="*/ 332987 h 523002"/>
                  <a:gd name="connsiteX11" fmla="*/ 355927 w 942151"/>
                  <a:gd name="connsiteY11" fmla="*/ 5947 h 523002"/>
                  <a:gd name="connsiteX12" fmla="*/ 63113 w 942151"/>
                  <a:gd name="connsiteY12" fmla="*/ 410452 h 523002"/>
                  <a:gd name="connsiteX0" fmla="*/ 63113 w 942151"/>
                  <a:gd name="connsiteY0" fmla="*/ 410452 h 523002"/>
                  <a:gd name="connsiteX1" fmla="*/ 121447 w 942151"/>
                  <a:gd name="connsiteY1" fmla="*/ 426549 h 523002"/>
                  <a:gd name="connsiteX2" fmla="*/ 295819 w 942151"/>
                  <a:gd name="connsiteY2" fmla="*/ 23871 h 523002"/>
                  <a:gd name="connsiteX3" fmla="*/ 312281 w 942151"/>
                  <a:gd name="connsiteY3" fmla="*/ 379816 h 523002"/>
                  <a:gd name="connsiteX4" fmla="*/ 790653 w 942151"/>
                  <a:gd name="connsiteY4" fmla="*/ 92016 h 523002"/>
                  <a:gd name="connsiteX5" fmla="*/ 636929 w 942151"/>
                  <a:gd name="connsiteY5" fmla="*/ 471639 h 523002"/>
                  <a:gd name="connsiteX6" fmla="*/ 893809 w 942151"/>
                  <a:gd name="connsiteY6" fmla="*/ 180142 h 523002"/>
                  <a:gd name="connsiteX7" fmla="*/ 942152 w 942151"/>
                  <a:gd name="connsiteY7" fmla="*/ 207538 h 523002"/>
                  <a:gd name="connsiteX8" fmla="*/ 612880 w 942151"/>
                  <a:gd name="connsiteY8" fmla="*/ 519451 h 523002"/>
                  <a:gd name="connsiteX9" fmla="*/ 739686 w 942151"/>
                  <a:gd name="connsiteY9" fmla="*/ 86848 h 523002"/>
                  <a:gd name="connsiteX10" fmla="*/ 324192 w 942151"/>
                  <a:gd name="connsiteY10" fmla="*/ 332987 h 523002"/>
                  <a:gd name="connsiteX11" fmla="*/ 355927 w 942151"/>
                  <a:gd name="connsiteY11" fmla="*/ 5947 h 523002"/>
                  <a:gd name="connsiteX12" fmla="*/ 63113 w 942151"/>
                  <a:gd name="connsiteY12" fmla="*/ 410452 h 523002"/>
                  <a:gd name="connsiteX0" fmla="*/ 63113 w 942151"/>
                  <a:gd name="connsiteY0" fmla="*/ 410452 h 523002"/>
                  <a:gd name="connsiteX1" fmla="*/ 121447 w 942151"/>
                  <a:gd name="connsiteY1" fmla="*/ 426549 h 523002"/>
                  <a:gd name="connsiteX2" fmla="*/ 295819 w 942151"/>
                  <a:gd name="connsiteY2" fmla="*/ 23871 h 523002"/>
                  <a:gd name="connsiteX3" fmla="*/ 312281 w 942151"/>
                  <a:gd name="connsiteY3" fmla="*/ 379816 h 523002"/>
                  <a:gd name="connsiteX4" fmla="*/ 790653 w 942151"/>
                  <a:gd name="connsiteY4" fmla="*/ 92016 h 523002"/>
                  <a:gd name="connsiteX5" fmla="*/ 636929 w 942151"/>
                  <a:gd name="connsiteY5" fmla="*/ 471639 h 523002"/>
                  <a:gd name="connsiteX6" fmla="*/ 893809 w 942151"/>
                  <a:gd name="connsiteY6" fmla="*/ 180142 h 523002"/>
                  <a:gd name="connsiteX7" fmla="*/ 942152 w 942151"/>
                  <a:gd name="connsiteY7" fmla="*/ 207538 h 523002"/>
                  <a:gd name="connsiteX8" fmla="*/ 612880 w 942151"/>
                  <a:gd name="connsiteY8" fmla="*/ 519451 h 523002"/>
                  <a:gd name="connsiteX9" fmla="*/ 739686 w 942151"/>
                  <a:gd name="connsiteY9" fmla="*/ 86848 h 523002"/>
                  <a:gd name="connsiteX10" fmla="*/ 416980 w 942151"/>
                  <a:gd name="connsiteY10" fmla="*/ 366407 h 523002"/>
                  <a:gd name="connsiteX11" fmla="*/ 355927 w 942151"/>
                  <a:gd name="connsiteY11" fmla="*/ 5947 h 523002"/>
                  <a:gd name="connsiteX12" fmla="*/ 63113 w 942151"/>
                  <a:gd name="connsiteY12" fmla="*/ 410452 h 523002"/>
                  <a:gd name="connsiteX0" fmla="*/ 63113 w 942151"/>
                  <a:gd name="connsiteY0" fmla="*/ 410452 h 523002"/>
                  <a:gd name="connsiteX1" fmla="*/ 121447 w 942151"/>
                  <a:gd name="connsiteY1" fmla="*/ 426549 h 523002"/>
                  <a:gd name="connsiteX2" fmla="*/ 295819 w 942151"/>
                  <a:gd name="connsiteY2" fmla="*/ 23871 h 523002"/>
                  <a:gd name="connsiteX3" fmla="*/ 502016 w 942151"/>
                  <a:gd name="connsiteY3" fmla="*/ 411045 h 523002"/>
                  <a:gd name="connsiteX4" fmla="*/ 790653 w 942151"/>
                  <a:gd name="connsiteY4" fmla="*/ 92016 h 523002"/>
                  <a:gd name="connsiteX5" fmla="*/ 636929 w 942151"/>
                  <a:gd name="connsiteY5" fmla="*/ 471639 h 523002"/>
                  <a:gd name="connsiteX6" fmla="*/ 893809 w 942151"/>
                  <a:gd name="connsiteY6" fmla="*/ 180142 h 523002"/>
                  <a:gd name="connsiteX7" fmla="*/ 942152 w 942151"/>
                  <a:gd name="connsiteY7" fmla="*/ 207538 h 523002"/>
                  <a:gd name="connsiteX8" fmla="*/ 612880 w 942151"/>
                  <a:gd name="connsiteY8" fmla="*/ 519451 h 523002"/>
                  <a:gd name="connsiteX9" fmla="*/ 739686 w 942151"/>
                  <a:gd name="connsiteY9" fmla="*/ 86848 h 523002"/>
                  <a:gd name="connsiteX10" fmla="*/ 416980 w 942151"/>
                  <a:gd name="connsiteY10" fmla="*/ 366407 h 523002"/>
                  <a:gd name="connsiteX11" fmla="*/ 355927 w 942151"/>
                  <a:gd name="connsiteY11" fmla="*/ 5947 h 523002"/>
                  <a:gd name="connsiteX12" fmla="*/ 63113 w 942151"/>
                  <a:gd name="connsiteY12" fmla="*/ 410452 h 523002"/>
                  <a:gd name="connsiteX0" fmla="*/ 63113 w 942151"/>
                  <a:gd name="connsiteY0" fmla="*/ 410452 h 523002"/>
                  <a:gd name="connsiteX1" fmla="*/ 121447 w 942151"/>
                  <a:gd name="connsiteY1" fmla="*/ 426549 h 523002"/>
                  <a:gd name="connsiteX2" fmla="*/ 295819 w 942151"/>
                  <a:gd name="connsiteY2" fmla="*/ 23871 h 523002"/>
                  <a:gd name="connsiteX3" fmla="*/ 502016 w 942151"/>
                  <a:gd name="connsiteY3" fmla="*/ 411045 h 523002"/>
                  <a:gd name="connsiteX4" fmla="*/ 790653 w 942151"/>
                  <a:gd name="connsiteY4" fmla="*/ 92016 h 523002"/>
                  <a:gd name="connsiteX5" fmla="*/ 636929 w 942151"/>
                  <a:gd name="connsiteY5" fmla="*/ 471639 h 523002"/>
                  <a:gd name="connsiteX6" fmla="*/ 893809 w 942151"/>
                  <a:gd name="connsiteY6" fmla="*/ 180142 h 523002"/>
                  <a:gd name="connsiteX7" fmla="*/ 942152 w 942151"/>
                  <a:gd name="connsiteY7" fmla="*/ 207538 h 523002"/>
                  <a:gd name="connsiteX8" fmla="*/ 612880 w 942151"/>
                  <a:gd name="connsiteY8" fmla="*/ 519451 h 523002"/>
                  <a:gd name="connsiteX9" fmla="*/ 739686 w 942151"/>
                  <a:gd name="connsiteY9" fmla="*/ 86848 h 523002"/>
                  <a:gd name="connsiteX10" fmla="*/ 440382 w 942151"/>
                  <a:gd name="connsiteY10" fmla="*/ 386789 h 523002"/>
                  <a:gd name="connsiteX11" fmla="*/ 355927 w 942151"/>
                  <a:gd name="connsiteY11" fmla="*/ 5947 h 523002"/>
                  <a:gd name="connsiteX12" fmla="*/ 63113 w 942151"/>
                  <a:gd name="connsiteY12" fmla="*/ 410452 h 523002"/>
                  <a:gd name="connsiteX0" fmla="*/ 63113 w 942151"/>
                  <a:gd name="connsiteY0" fmla="*/ 410452 h 523002"/>
                  <a:gd name="connsiteX1" fmla="*/ 121447 w 942151"/>
                  <a:gd name="connsiteY1" fmla="*/ 426549 h 523002"/>
                  <a:gd name="connsiteX2" fmla="*/ 295819 w 942151"/>
                  <a:gd name="connsiteY2" fmla="*/ 23871 h 523002"/>
                  <a:gd name="connsiteX3" fmla="*/ 502016 w 942151"/>
                  <a:gd name="connsiteY3" fmla="*/ 411045 h 523002"/>
                  <a:gd name="connsiteX4" fmla="*/ 790653 w 942151"/>
                  <a:gd name="connsiteY4" fmla="*/ 92016 h 523002"/>
                  <a:gd name="connsiteX5" fmla="*/ 636929 w 942151"/>
                  <a:gd name="connsiteY5" fmla="*/ 471639 h 523002"/>
                  <a:gd name="connsiteX6" fmla="*/ 893809 w 942151"/>
                  <a:gd name="connsiteY6" fmla="*/ 180142 h 523002"/>
                  <a:gd name="connsiteX7" fmla="*/ 942152 w 942151"/>
                  <a:gd name="connsiteY7" fmla="*/ 207538 h 523002"/>
                  <a:gd name="connsiteX8" fmla="*/ 612880 w 942151"/>
                  <a:gd name="connsiteY8" fmla="*/ 519451 h 523002"/>
                  <a:gd name="connsiteX9" fmla="*/ 739686 w 942151"/>
                  <a:gd name="connsiteY9" fmla="*/ 86848 h 523002"/>
                  <a:gd name="connsiteX10" fmla="*/ 440382 w 942151"/>
                  <a:gd name="connsiteY10" fmla="*/ 386789 h 523002"/>
                  <a:gd name="connsiteX11" fmla="*/ 355927 w 942151"/>
                  <a:gd name="connsiteY11" fmla="*/ 5947 h 523002"/>
                  <a:gd name="connsiteX12" fmla="*/ 63113 w 942151"/>
                  <a:gd name="connsiteY12" fmla="*/ 410452 h 523002"/>
                  <a:gd name="connsiteX0" fmla="*/ 63113 w 942151"/>
                  <a:gd name="connsiteY0" fmla="*/ 410452 h 523002"/>
                  <a:gd name="connsiteX1" fmla="*/ 121447 w 942151"/>
                  <a:gd name="connsiteY1" fmla="*/ 426549 h 523002"/>
                  <a:gd name="connsiteX2" fmla="*/ 295819 w 942151"/>
                  <a:gd name="connsiteY2" fmla="*/ 23871 h 523002"/>
                  <a:gd name="connsiteX3" fmla="*/ 502016 w 942151"/>
                  <a:gd name="connsiteY3" fmla="*/ 411045 h 523002"/>
                  <a:gd name="connsiteX4" fmla="*/ 790653 w 942151"/>
                  <a:gd name="connsiteY4" fmla="*/ 92016 h 523002"/>
                  <a:gd name="connsiteX5" fmla="*/ 636929 w 942151"/>
                  <a:gd name="connsiteY5" fmla="*/ 471639 h 523002"/>
                  <a:gd name="connsiteX6" fmla="*/ 893809 w 942151"/>
                  <a:gd name="connsiteY6" fmla="*/ 180142 h 523002"/>
                  <a:gd name="connsiteX7" fmla="*/ 942152 w 942151"/>
                  <a:gd name="connsiteY7" fmla="*/ 207538 h 523002"/>
                  <a:gd name="connsiteX8" fmla="*/ 612880 w 942151"/>
                  <a:gd name="connsiteY8" fmla="*/ 519451 h 523002"/>
                  <a:gd name="connsiteX9" fmla="*/ 735529 w 942151"/>
                  <a:gd name="connsiteY9" fmla="*/ 122455 h 523002"/>
                  <a:gd name="connsiteX10" fmla="*/ 440382 w 942151"/>
                  <a:gd name="connsiteY10" fmla="*/ 386789 h 523002"/>
                  <a:gd name="connsiteX11" fmla="*/ 355927 w 942151"/>
                  <a:gd name="connsiteY11" fmla="*/ 5947 h 523002"/>
                  <a:gd name="connsiteX12" fmla="*/ 63113 w 942151"/>
                  <a:gd name="connsiteY12" fmla="*/ 410452 h 523002"/>
                  <a:gd name="connsiteX0" fmla="*/ 63113 w 942151"/>
                  <a:gd name="connsiteY0" fmla="*/ 410452 h 523002"/>
                  <a:gd name="connsiteX1" fmla="*/ 121447 w 942151"/>
                  <a:gd name="connsiteY1" fmla="*/ 426549 h 523002"/>
                  <a:gd name="connsiteX2" fmla="*/ 295819 w 942151"/>
                  <a:gd name="connsiteY2" fmla="*/ 23871 h 523002"/>
                  <a:gd name="connsiteX3" fmla="*/ 502016 w 942151"/>
                  <a:gd name="connsiteY3" fmla="*/ 411045 h 523002"/>
                  <a:gd name="connsiteX4" fmla="*/ 790653 w 942151"/>
                  <a:gd name="connsiteY4" fmla="*/ 92016 h 523002"/>
                  <a:gd name="connsiteX5" fmla="*/ 636929 w 942151"/>
                  <a:gd name="connsiteY5" fmla="*/ 471639 h 523002"/>
                  <a:gd name="connsiteX6" fmla="*/ 893809 w 942151"/>
                  <a:gd name="connsiteY6" fmla="*/ 180142 h 523002"/>
                  <a:gd name="connsiteX7" fmla="*/ 942152 w 942151"/>
                  <a:gd name="connsiteY7" fmla="*/ 207538 h 523002"/>
                  <a:gd name="connsiteX8" fmla="*/ 612880 w 942151"/>
                  <a:gd name="connsiteY8" fmla="*/ 519451 h 523002"/>
                  <a:gd name="connsiteX9" fmla="*/ 735529 w 942151"/>
                  <a:gd name="connsiteY9" fmla="*/ 122455 h 523002"/>
                  <a:gd name="connsiteX10" fmla="*/ 468905 w 942151"/>
                  <a:gd name="connsiteY10" fmla="*/ 473742 h 523002"/>
                  <a:gd name="connsiteX11" fmla="*/ 355927 w 942151"/>
                  <a:gd name="connsiteY11" fmla="*/ 5947 h 523002"/>
                  <a:gd name="connsiteX12" fmla="*/ 63113 w 942151"/>
                  <a:gd name="connsiteY12" fmla="*/ 410452 h 523002"/>
                  <a:gd name="connsiteX0" fmla="*/ 63113 w 942151"/>
                  <a:gd name="connsiteY0" fmla="*/ 410452 h 523002"/>
                  <a:gd name="connsiteX1" fmla="*/ 121447 w 942151"/>
                  <a:gd name="connsiteY1" fmla="*/ 426549 h 523002"/>
                  <a:gd name="connsiteX2" fmla="*/ 295819 w 942151"/>
                  <a:gd name="connsiteY2" fmla="*/ 23871 h 523002"/>
                  <a:gd name="connsiteX3" fmla="*/ 455898 w 942151"/>
                  <a:gd name="connsiteY3" fmla="*/ 364340 h 523002"/>
                  <a:gd name="connsiteX4" fmla="*/ 790653 w 942151"/>
                  <a:gd name="connsiteY4" fmla="*/ 92016 h 523002"/>
                  <a:gd name="connsiteX5" fmla="*/ 636929 w 942151"/>
                  <a:gd name="connsiteY5" fmla="*/ 471639 h 523002"/>
                  <a:gd name="connsiteX6" fmla="*/ 893809 w 942151"/>
                  <a:gd name="connsiteY6" fmla="*/ 180142 h 523002"/>
                  <a:gd name="connsiteX7" fmla="*/ 942152 w 942151"/>
                  <a:gd name="connsiteY7" fmla="*/ 207538 h 523002"/>
                  <a:gd name="connsiteX8" fmla="*/ 612880 w 942151"/>
                  <a:gd name="connsiteY8" fmla="*/ 519451 h 523002"/>
                  <a:gd name="connsiteX9" fmla="*/ 735529 w 942151"/>
                  <a:gd name="connsiteY9" fmla="*/ 122455 h 523002"/>
                  <a:gd name="connsiteX10" fmla="*/ 468905 w 942151"/>
                  <a:gd name="connsiteY10" fmla="*/ 473742 h 523002"/>
                  <a:gd name="connsiteX11" fmla="*/ 355927 w 942151"/>
                  <a:gd name="connsiteY11" fmla="*/ 5947 h 523002"/>
                  <a:gd name="connsiteX12" fmla="*/ 63113 w 942151"/>
                  <a:gd name="connsiteY12" fmla="*/ 410452 h 523002"/>
                  <a:gd name="connsiteX0" fmla="*/ 63113 w 942151"/>
                  <a:gd name="connsiteY0" fmla="*/ 410452 h 523002"/>
                  <a:gd name="connsiteX1" fmla="*/ 121447 w 942151"/>
                  <a:gd name="connsiteY1" fmla="*/ 426549 h 523002"/>
                  <a:gd name="connsiteX2" fmla="*/ 295819 w 942151"/>
                  <a:gd name="connsiteY2" fmla="*/ 23871 h 523002"/>
                  <a:gd name="connsiteX3" fmla="*/ 455898 w 942151"/>
                  <a:gd name="connsiteY3" fmla="*/ 364340 h 523002"/>
                  <a:gd name="connsiteX4" fmla="*/ 790653 w 942151"/>
                  <a:gd name="connsiteY4" fmla="*/ 92016 h 523002"/>
                  <a:gd name="connsiteX5" fmla="*/ 636929 w 942151"/>
                  <a:gd name="connsiteY5" fmla="*/ 471639 h 523002"/>
                  <a:gd name="connsiteX6" fmla="*/ 893809 w 942151"/>
                  <a:gd name="connsiteY6" fmla="*/ 180142 h 523002"/>
                  <a:gd name="connsiteX7" fmla="*/ 942152 w 942151"/>
                  <a:gd name="connsiteY7" fmla="*/ 207538 h 523002"/>
                  <a:gd name="connsiteX8" fmla="*/ 612880 w 942151"/>
                  <a:gd name="connsiteY8" fmla="*/ 519451 h 523002"/>
                  <a:gd name="connsiteX9" fmla="*/ 753951 w 942151"/>
                  <a:gd name="connsiteY9" fmla="*/ 130323 h 523002"/>
                  <a:gd name="connsiteX10" fmla="*/ 468905 w 942151"/>
                  <a:gd name="connsiteY10" fmla="*/ 473742 h 523002"/>
                  <a:gd name="connsiteX11" fmla="*/ 355927 w 942151"/>
                  <a:gd name="connsiteY11" fmla="*/ 5947 h 523002"/>
                  <a:gd name="connsiteX12" fmla="*/ 63113 w 942151"/>
                  <a:gd name="connsiteY12" fmla="*/ 410452 h 523002"/>
                  <a:gd name="connsiteX0" fmla="*/ 63113 w 942151"/>
                  <a:gd name="connsiteY0" fmla="*/ 410452 h 523002"/>
                  <a:gd name="connsiteX1" fmla="*/ 121447 w 942151"/>
                  <a:gd name="connsiteY1" fmla="*/ 426549 h 523002"/>
                  <a:gd name="connsiteX2" fmla="*/ 295819 w 942151"/>
                  <a:gd name="connsiteY2" fmla="*/ 23871 h 523002"/>
                  <a:gd name="connsiteX3" fmla="*/ 455898 w 942151"/>
                  <a:gd name="connsiteY3" fmla="*/ 364340 h 523002"/>
                  <a:gd name="connsiteX4" fmla="*/ 816272 w 942151"/>
                  <a:gd name="connsiteY4" fmla="*/ 148655 h 523002"/>
                  <a:gd name="connsiteX5" fmla="*/ 636929 w 942151"/>
                  <a:gd name="connsiteY5" fmla="*/ 471639 h 523002"/>
                  <a:gd name="connsiteX6" fmla="*/ 893809 w 942151"/>
                  <a:gd name="connsiteY6" fmla="*/ 180142 h 523002"/>
                  <a:gd name="connsiteX7" fmla="*/ 942152 w 942151"/>
                  <a:gd name="connsiteY7" fmla="*/ 207538 h 523002"/>
                  <a:gd name="connsiteX8" fmla="*/ 612880 w 942151"/>
                  <a:gd name="connsiteY8" fmla="*/ 519451 h 523002"/>
                  <a:gd name="connsiteX9" fmla="*/ 753951 w 942151"/>
                  <a:gd name="connsiteY9" fmla="*/ 130323 h 523002"/>
                  <a:gd name="connsiteX10" fmla="*/ 468905 w 942151"/>
                  <a:gd name="connsiteY10" fmla="*/ 473742 h 523002"/>
                  <a:gd name="connsiteX11" fmla="*/ 355927 w 942151"/>
                  <a:gd name="connsiteY11" fmla="*/ 5947 h 523002"/>
                  <a:gd name="connsiteX12" fmla="*/ 63113 w 942151"/>
                  <a:gd name="connsiteY12" fmla="*/ 410452 h 523002"/>
                  <a:gd name="connsiteX0" fmla="*/ 63113 w 942151"/>
                  <a:gd name="connsiteY0" fmla="*/ 410452 h 523002"/>
                  <a:gd name="connsiteX1" fmla="*/ 121447 w 942151"/>
                  <a:gd name="connsiteY1" fmla="*/ 426549 h 523002"/>
                  <a:gd name="connsiteX2" fmla="*/ 295819 w 942151"/>
                  <a:gd name="connsiteY2" fmla="*/ 23871 h 523002"/>
                  <a:gd name="connsiteX3" fmla="*/ 455898 w 942151"/>
                  <a:gd name="connsiteY3" fmla="*/ 364340 h 523002"/>
                  <a:gd name="connsiteX4" fmla="*/ 758805 w 942151"/>
                  <a:gd name="connsiteY4" fmla="*/ 88792 h 523002"/>
                  <a:gd name="connsiteX5" fmla="*/ 636929 w 942151"/>
                  <a:gd name="connsiteY5" fmla="*/ 471639 h 523002"/>
                  <a:gd name="connsiteX6" fmla="*/ 893809 w 942151"/>
                  <a:gd name="connsiteY6" fmla="*/ 180142 h 523002"/>
                  <a:gd name="connsiteX7" fmla="*/ 942152 w 942151"/>
                  <a:gd name="connsiteY7" fmla="*/ 207538 h 523002"/>
                  <a:gd name="connsiteX8" fmla="*/ 612880 w 942151"/>
                  <a:gd name="connsiteY8" fmla="*/ 519451 h 523002"/>
                  <a:gd name="connsiteX9" fmla="*/ 753951 w 942151"/>
                  <a:gd name="connsiteY9" fmla="*/ 130323 h 523002"/>
                  <a:gd name="connsiteX10" fmla="*/ 468905 w 942151"/>
                  <a:gd name="connsiteY10" fmla="*/ 473742 h 523002"/>
                  <a:gd name="connsiteX11" fmla="*/ 355927 w 942151"/>
                  <a:gd name="connsiteY11" fmla="*/ 5947 h 523002"/>
                  <a:gd name="connsiteX12" fmla="*/ 63113 w 942151"/>
                  <a:gd name="connsiteY12" fmla="*/ 410452 h 523002"/>
                  <a:gd name="connsiteX0" fmla="*/ 63113 w 942151"/>
                  <a:gd name="connsiteY0" fmla="*/ 410452 h 567366"/>
                  <a:gd name="connsiteX1" fmla="*/ 121447 w 942151"/>
                  <a:gd name="connsiteY1" fmla="*/ 426549 h 567366"/>
                  <a:gd name="connsiteX2" fmla="*/ 295819 w 942151"/>
                  <a:gd name="connsiteY2" fmla="*/ 23871 h 567366"/>
                  <a:gd name="connsiteX3" fmla="*/ 455898 w 942151"/>
                  <a:gd name="connsiteY3" fmla="*/ 364340 h 567366"/>
                  <a:gd name="connsiteX4" fmla="*/ 758805 w 942151"/>
                  <a:gd name="connsiteY4" fmla="*/ 88792 h 567366"/>
                  <a:gd name="connsiteX5" fmla="*/ 593990 w 942151"/>
                  <a:gd name="connsiteY5" fmla="*/ 563362 h 567366"/>
                  <a:gd name="connsiteX6" fmla="*/ 893809 w 942151"/>
                  <a:gd name="connsiteY6" fmla="*/ 180142 h 567366"/>
                  <a:gd name="connsiteX7" fmla="*/ 942152 w 942151"/>
                  <a:gd name="connsiteY7" fmla="*/ 207538 h 567366"/>
                  <a:gd name="connsiteX8" fmla="*/ 612880 w 942151"/>
                  <a:gd name="connsiteY8" fmla="*/ 519451 h 567366"/>
                  <a:gd name="connsiteX9" fmla="*/ 753951 w 942151"/>
                  <a:gd name="connsiteY9" fmla="*/ 130323 h 567366"/>
                  <a:gd name="connsiteX10" fmla="*/ 468905 w 942151"/>
                  <a:gd name="connsiteY10" fmla="*/ 473742 h 567366"/>
                  <a:gd name="connsiteX11" fmla="*/ 355927 w 942151"/>
                  <a:gd name="connsiteY11" fmla="*/ 5947 h 567366"/>
                  <a:gd name="connsiteX12" fmla="*/ 63113 w 942151"/>
                  <a:gd name="connsiteY12" fmla="*/ 410452 h 567366"/>
                  <a:gd name="connsiteX0" fmla="*/ 63113 w 942151"/>
                  <a:gd name="connsiteY0" fmla="*/ 410452 h 567366"/>
                  <a:gd name="connsiteX1" fmla="*/ 121447 w 942151"/>
                  <a:gd name="connsiteY1" fmla="*/ 426549 h 567366"/>
                  <a:gd name="connsiteX2" fmla="*/ 295819 w 942151"/>
                  <a:gd name="connsiteY2" fmla="*/ 23871 h 567366"/>
                  <a:gd name="connsiteX3" fmla="*/ 455898 w 942151"/>
                  <a:gd name="connsiteY3" fmla="*/ 364340 h 567366"/>
                  <a:gd name="connsiteX4" fmla="*/ 758805 w 942151"/>
                  <a:gd name="connsiteY4" fmla="*/ 88792 h 567366"/>
                  <a:gd name="connsiteX5" fmla="*/ 593990 w 942151"/>
                  <a:gd name="connsiteY5" fmla="*/ 563362 h 567366"/>
                  <a:gd name="connsiteX6" fmla="*/ 893809 w 942151"/>
                  <a:gd name="connsiteY6" fmla="*/ 180142 h 567366"/>
                  <a:gd name="connsiteX7" fmla="*/ 942152 w 942151"/>
                  <a:gd name="connsiteY7" fmla="*/ 207538 h 567366"/>
                  <a:gd name="connsiteX8" fmla="*/ 612880 w 942151"/>
                  <a:gd name="connsiteY8" fmla="*/ 519451 h 567366"/>
                  <a:gd name="connsiteX9" fmla="*/ 761437 w 942151"/>
                  <a:gd name="connsiteY9" fmla="*/ 10989 h 567366"/>
                  <a:gd name="connsiteX10" fmla="*/ 468905 w 942151"/>
                  <a:gd name="connsiteY10" fmla="*/ 473742 h 567366"/>
                  <a:gd name="connsiteX11" fmla="*/ 355927 w 942151"/>
                  <a:gd name="connsiteY11" fmla="*/ 5947 h 567366"/>
                  <a:gd name="connsiteX12" fmla="*/ 63113 w 942151"/>
                  <a:gd name="connsiteY12" fmla="*/ 410452 h 567366"/>
                  <a:gd name="connsiteX0" fmla="*/ 63113 w 942151"/>
                  <a:gd name="connsiteY0" fmla="*/ 410452 h 567366"/>
                  <a:gd name="connsiteX1" fmla="*/ 121447 w 942151"/>
                  <a:gd name="connsiteY1" fmla="*/ 426549 h 567366"/>
                  <a:gd name="connsiteX2" fmla="*/ 295819 w 942151"/>
                  <a:gd name="connsiteY2" fmla="*/ 23871 h 567366"/>
                  <a:gd name="connsiteX3" fmla="*/ 455898 w 942151"/>
                  <a:gd name="connsiteY3" fmla="*/ 364340 h 567366"/>
                  <a:gd name="connsiteX4" fmla="*/ 707974 w 942151"/>
                  <a:gd name="connsiteY4" fmla="*/ 137684 h 567366"/>
                  <a:gd name="connsiteX5" fmla="*/ 593990 w 942151"/>
                  <a:gd name="connsiteY5" fmla="*/ 563362 h 567366"/>
                  <a:gd name="connsiteX6" fmla="*/ 893809 w 942151"/>
                  <a:gd name="connsiteY6" fmla="*/ 180142 h 567366"/>
                  <a:gd name="connsiteX7" fmla="*/ 942152 w 942151"/>
                  <a:gd name="connsiteY7" fmla="*/ 207538 h 567366"/>
                  <a:gd name="connsiteX8" fmla="*/ 612880 w 942151"/>
                  <a:gd name="connsiteY8" fmla="*/ 519451 h 567366"/>
                  <a:gd name="connsiteX9" fmla="*/ 761437 w 942151"/>
                  <a:gd name="connsiteY9" fmla="*/ 10989 h 567366"/>
                  <a:gd name="connsiteX10" fmla="*/ 468905 w 942151"/>
                  <a:gd name="connsiteY10" fmla="*/ 473742 h 567366"/>
                  <a:gd name="connsiteX11" fmla="*/ 355927 w 942151"/>
                  <a:gd name="connsiteY11" fmla="*/ 5947 h 567366"/>
                  <a:gd name="connsiteX12" fmla="*/ 63113 w 942151"/>
                  <a:gd name="connsiteY12" fmla="*/ 410452 h 567366"/>
                  <a:gd name="connsiteX0" fmla="*/ 63113 w 942151"/>
                  <a:gd name="connsiteY0" fmla="*/ 410452 h 567366"/>
                  <a:gd name="connsiteX1" fmla="*/ 121447 w 942151"/>
                  <a:gd name="connsiteY1" fmla="*/ 426549 h 567366"/>
                  <a:gd name="connsiteX2" fmla="*/ 295819 w 942151"/>
                  <a:gd name="connsiteY2" fmla="*/ 23871 h 567366"/>
                  <a:gd name="connsiteX3" fmla="*/ 455898 w 942151"/>
                  <a:gd name="connsiteY3" fmla="*/ 364340 h 567366"/>
                  <a:gd name="connsiteX4" fmla="*/ 803399 w 942151"/>
                  <a:gd name="connsiteY4" fmla="*/ 93310 h 567366"/>
                  <a:gd name="connsiteX5" fmla="*/ 593990 w 942151"/>
                  <a:gd name="connsiteY5" fmla="*/ 563362 h 567366"/>
                  <a:gd name="connsiteX6" fmla="*/ 893809 w 942151"/>
                  <a:gd name="connsiteY6" fmla="*/ 180142 h 567366"/>
                  <a:gd name="connsiteX7" fmla="*/ 942152 w 942151"/>
                  <a:gd name="connsiteY7" fmla="*/ 207538 h 567366"/>
                  <a:gd name="connsiteX8" fmla="*/ 612880 w 942151"/>
                  <a:gd name="connsiteY8" fmla="*/ 519451 h 567366"/>
                  <a:gd name="connsiteX9" fmla="*/ 761437 w 942151"/>
                  <a:gd name="connsiteY9" fmla="*/ 10989 h 567366"/>
                  <a:gd name="connsiteX10" fmla="*/ 468905 w 942151"/>
                  <a:gd name="connsiteY10" fmla="*/ 473742 h 567366"/>
                  <a:gd name="connsiteX11" fmla="*/ 355927 w 942151"/>
                  <a:gd name="connsiteY11" fmla="*/ 5947 h 567366"/>
                  <a:gd name="connsiteX12" fmla="*/ 63113 w 942151"/>
                  <a:gd name="connsiteY12" fmla="*/ 410452 h 567366"/>
                  <a:gd name="connsiteX0" fmla="*/ 63113 w 942151"/>
                  <a:gd name="connsiteY0" fmla="*/ 410452 h 567366"/>
                  <a:gd name="connsiteX1" fmla="*/ 121447 w 942151"/>
                  <a:gd name="connsiteY1" fmla="*/ 426549 h 567366"/>
                  <a:gd name="connsiteX2" fmla="*/ 295819 w 942151"/>
                  <a:gd name="connsiteY2" fmla="*/ 23871 h 567366"/>
                  <a:gd name="connsiteX3" fmla="*/ 455898 w 942151"/>
                  <a:gd name="connsiteY3" fmla="*/ 364340 h 567366"/>
                  <a:gd name="connsiteX4" fmla="*/ 803399 w 942151"/>
                  <a:gd name="connsiteY4" fmla="*/ 93310 h 567366"/>
                  <a:gd name="connsiteX5" fmla="*/ 593990 w 942151"/>
                  <a:gd name="connsiteY5" fmla="*/ 563362 h 567366"/>
                  <a:gd name="connsiteX6" fmla="*/ 893809 w 942151"/>
                  <a:gd name="connsiteY6" fmla="*/ 180142 h 567366"/>
                  <a:gd name="connsiteX7" fmla="*/ 942152 w 942151"/>
                  <a:gd name="connsiteY7" fmla="*/ 207538 h 567366"/>
                  <a:gd name="connsiteX8" fmla="*/ 612880 w 942151"/>
                  <a:gd name="connsiteY8" fmla="*/ 519451 h 567366"/>
                  <a:gd name="connsiteX9" fmla="*/ 822372 w 942151"/>
                  <a:gd name="connsiteY9" fmla="*/ 41183 h 567366"/>
                  <a:gd name="connsiteX10" fmla="*/ 468905 w 942151"/>
                  <a:gd name="connsiteY10" fmla="*/ 473742 h 567366"/>
                  <a:gd name="connsiteX11" fmla="*/ 355927 w 942151"/>
                  <a:gd name="connsiteY11" fmla="*/ 5947 h 567366"/>
                  <a:gd name="connsiteX12" fmla="*/ 63113 w 942151"/>
                  <a:gd name="connsiteY12" fmla="*/ 410452 h 567366"/>
                  <a:gd name="connsiteX0" fmla="*/ 63113 w 942151"/>
                  <a:gd name="connsiteY0" fmla="*/ 410452 h 567366"/>
                  <a:gd name="connsiteX1" fmla="*/ 121447 w 942151"/>
                  <a:gd name="connsiteY1" fmla="*/ 426549 h 567366"/>
                  <a:gd name="connsiteX2" fmla="*/ 295819 w 942151"/>
                  <a:gd name="connsiteY2" fmla="*/ 23871 h 567366"/>
                  <a:gd name="connsiteX3" fmla="*/ 455898 w 942151"/>
                  <a:gd name="connsiteY3" fmla="*/ 364340 h 567366"/>
                  <a:gd name="connsiteX4" fmla="*/ 803399 w 942151"/>
                  <a:gd name="connsiteY4" fmla="*/ 93310 h 567366"/>
                  <a:gd name="connsiteX5" fmla="*/ 593990 w 942151"/>
                  <a:gd name="connsiteY5" fmla="*/ 563362 h 567366"/>
                  <a:gd name="connsiteX6" fmla="*/ 893809 w 942151"/>
                  <a:gd name="connsiteY6" fmla="*/ 180142 h 567366"/>
                  <a:gd name="connsiteX7" fmla="*/ 942152 w 942151"/>
                  <a:gd name="connsiteY7" fmla="*/ 207538 h 567366"/>
                  <a:gd name="connsiteX8" fmla="*/ 612880 w 942151"/>
                  <a:gd name="connsiteY8" fmla="*/ 519451 h 567366"/>
                  <a:gd name="connsiteX9" fmla="*/ 834422 w 942151"/>
                  <a:gd name="connsiteY9" fmla="*/ 48408 h 567366"/>
                  <a:gd name="connsiteX10" fmla="*/ 468905 w 942151"/>
                  <a:gd name="connsiteY10" fmla="*/ 473742 h 567366"/>
                  <a:gd name="connsiteX11" fmla="*/ 355927 w 942151"/>
                  <a:gd name="connsiteY11" fmla="*/ 5947 h 567366"/>
                  <a:gd name="connsiteX12" fmla="*/ 63113 w 942151"/>
                  <a:gd name="connsiteY12" fmla="*/ 410452 h 567366"/>
                  <a:gd name="connsiteX0" fmla="*/ 63113 w 942151"/>
                  <a:gd name="connsiteY0" fmla="*/ 410452 h 567366"/>
                  <a:gd name="connsiteX1" fmla="*/ 121447 w 942151"/>
                  <a:gd name="connsiteY1" fmla="*/ 426549 h 567366"/>
                  <a:gd name="connsiteX2" fmla="*/ 295819 w 942151"/>
                  <a:gd name="connsiteY2" fmla="*/ 23871 h 567366"/>
                  <a:gd name="connsiteX3" fmla="*/ 449530 w 942151"/>
                  <a:gd name="connsiteY3" fmla="*/ 363698 h 567366"/>
                  <a:gd name="connsiteX4" fmla="*/ 803399 w 942151"/>
                  <a:gd name="connsiteY4" fmla="*/ 93310 h 567366"/>
                  <a:gd name="connsiteX5" fmla="*/ 593990 w 942151"/>
                  <a:gd name="connsiteY5" fmla="*/ 563362 h 567366"/>
                  <a:gd name="connsiteX6" fmla="*/ 893809 w 942151"/>
                  <a:gd name="connsiteY6" fmla="*/ 180142 h 567366"/>
                  <a:gd name="connsiteX7" fmla="*/ 942152 w 942151"/>
                  <a:gd name="connsiteY7" fmla="*/ 207538 h 567366"/>
                  <a:gd name="connsiteX8" fmla="*/ 612880 w 942151"/>
                  <a:gd name="connsiteY8" fmla="*/ 519451 h 567366"/>
                  <a:gd name="connsiteX9" fmla="*/ 834422 w 942151"/>
                  <a:gd name="connsiteY9" fmla="*/ 48408 h 567366"/>
                  <a:gd name="connsiteX10" fmla="*/ 468905 w 942151"/>
                  <a:gd name="connsiteY10" fmla="*/ 473742 h 567366"/>
                  <a:gd name="connsiteX11" fmla="*/ 355927 w 942151"/>
                  <a:gd name="connsiteY11" fmla="*/ 5947 h 567366"/>
                  <a:gd name="connsiteX12" fmla="*/ 63113 w 942151"/>
                  <a:gd name="connsiteY12" fmla="*/ 410452 h 567366"/>
                  <a:gd name="connsiteX0" fmla="*/ 63113 w 942151"/>
                  <a:gd name="connsiteY0" fmla="*/ 410452 h 567366"/>
                  <a:gd name="connsiteX1" fmla="*/ 121447 w 942151"/>
                  <a:gd name="connsiteY1" fmla="*/ 426549 h 567366"/>
                  <a:gd name="connsiteX2" fmla="*/ 295819 w 942151"/>
                  <a:gd name="connsiteY2" fmla="*/ 23871 h 567366"/>
                  <a:gd name="connsiteX3" fmla="*/ 449530 w 942151"/>
                  <a:gd name="connsiteY3" fmla="*/ 363698 h 567366"/>
                  <a:gd name="connsiteX4" fmla="*/ 803399 w 942151"/>
                  <a:gd name="connsiteY4" fmla="*/ 93310 h 567366"/>
                  <a:gd name="connsiteX5" fmla="*/ 593990 w 942151"/>
                  <a:gd name="connsiteY5" fmla="*/ 563362 h 567366"/>
                  <a:gd name="connsiteX6" fmla="*/ 893809 w 942151"/>
                  <a:gd name="connsiteY6" fmla="*/ 180142 h 567366"/>
                  <a:gd name="connsiteX7" fmla="*/ 942152 w 942151"/>
                  <a:gd name="connsiteY7" fmla="*/ 207538 h 567366"/>
                  <a:gd name="connsiteX8" fmla="*/ 612880 w 942151"/>
                  <a:gd name="connsiteY8" fmla="*/ 519451 h 567366"/>
                  <a:gd name="connsiteX9" fmla="*/ 834422 w 942151"/>
                  <a:gd name="connsiteY9" fmla="*/ 48408 h 567366"/>
                  <a:gd name="connsiteX10" fmla="*/ 468096 w 942151"/>
                  <a:gd name="connsiteY10" fmla="*/ 149412 h 567366"/>
                  <a:gd name="connsiteX11" fmla="*/ 355927 w 942151"/>
                  <a:gd name="connsiteY11" fmla="*/ 5947 h 567366"/>
                  <a:gd name="connsiteX12" fmla="*/ 63113 w 942151"/>
                  <a:gd name="connsiteY12" fmla="*/ 410452 h 567366"/>
                  <a:gd name="connsiteX0" fmla="*/ 63113 w 942151"/>
                  <a:gd name="connsiteY0" fmla="*/ 410452 h 567366"/>
                  <a:gd name="connsiteX1" fmla="*/ 121447 w 942151"/>
                  <a:gd name="connsiteY1" fmla="*/ 426549 h 567366"/>
                  <a:gd name="connsiteX2" fmla="*/ 295819 w 942151"/>
                  <a:gd name="connsiteY2" fmla="*/ 23871 h 567366"/>
                  <a:gd name="connsiteX3" fmla="*/ 449530 w 942151"/>
                  <a:gd name="connsiteY3" fmla="*/ 363698 h 567366"/>
                  <a:gd name="connsiteX4" fmla="*/ 891063 w 942151"/>
                  <a:gd name="connsiteY4" fmla="*/ 60163 h 567366"/>
                  <a:gd name="connsiteX5" fmla="*/ 593990 w 942151"/>
                  <a:gd name="connsiteY5" fmla="*/ 563362 h 567366"/>
                  <a:gd name="connsiteX6" fmla="*/ 893809 w 942151"/>
                  <a:gd name="connsiteY6" fmla="*/ 180142 h 567366"/>
                  <a:gd name="connsiteX7" fmla="*/ 942152 w 942151"/>
                  <a:gd name="connsiteY7" fmla="*/ 207538 h 567366"/>
                  <a:gd name="connsiteX8" fmla="*/ 612880 w 942151"/>
                  <a:gd name="connsiteY8" fmla="*/ 519451 h 567366"/>
                  <a:gd name="connsiteX9" fmla="*/ 834422 w 942151"/>
                  <a:gd name="connsiteY9" fmla="*/ 48408 h 567366"/>
                  <a:gd name="connsiteX10" fmla="*/ 468096 w 942151"/>
                  <a:gd name="connsiteY10" fmla="*/ 149412 h 567366"/>
                  <a:gd name="connsiteX11" fmla="*/ 355927 w 942151"/>
                  <a:gd name="connsiteY11" fmla="*/ 5947 h 567366"/>
                  <a:gd name="connsiteX12" fmla="*/ 63113 w 942151"/>
                  <a:gd name="connsiteY12" fmla="*/ 410452 h 567366"/>
                  <a:gd name="connsiteX0" fmla="*/ 63113 w 942151"/>
                  <a:gd name="connsiteY0" fmla="*/ 410452 h 567366"/>
                  <a:gd name="connsiteX1" fmla="*/ 121447 w 942151"/>
                  <a:gd name="connsiteY1" fmla="*/ 426549 h 567366"/>
                  <a:gd name="connsiteX2" fmla="*/ 295819 w 942151"/>
                  <a:gd name="connsiteY2" fmla="*/ 23871 h 567366"/>
                  <a:gd name="connsiteX3" fmla="*/ 624439 w 942151"/>
                  <a:gd name="connsiteY3" fmla="*/ 411443 h 567366"/>
                  <a:gd name="connsiteX4" fmla="*/ 891063 w 942151"/>
                  <a:gd name="connsiteY4" fmla="*/ 60163 h 567366"/>
                  <a:gd name="connsiteX5" fmla="*/ 593990 w 942151"/>
                  <a:gd name="connsiteY5" fmla="*/ 563362 h 567366"/>
                  <a:gd name="connsiteX6" fmla="*/ 893809 w 942151"/>
                  <a:gd name="connsiteY6" fmla="*/ 180142 h 567366"/>
                  <a:gd name="connsiteX7" fmla="*/ 942152 w 942151"/>
                  <a:gd name="connsiteY7" fmla="*/ 207538 h 567366"/>
                  <a:gd name="connsiteX8" fmla="*/ 612880 w 942151"/>
                  <a:gd name="connsiteY8" fmla="*/ 519451 h 567366"/>
                  <a:gd name="connsiteX9" fmla="*/ 834422 w 942151"/>
                  <a:gd name="connsiteY9" fmla="*/ 48408 h 567366"/>
                  <a:gd name="connsiteX10" fmla="*/ 468096 w 942151"/>
                  <a:gd name="connsiteY10" fmla="*/ 149412 h 567366"/>
                  <a:gd name="connsiteX11" fmla="*/ 355927 w 942151"/>
                  <a:gd name="connsiteY11" fmla="*/ 5947 h 567366"/>
                  <a:gd name="connsiteX12" fmla="*/ 63113 w 942151"/>
                  <a:gd name="connsiteY12" fmla="*/ 410452 h 567366"/>
                  <a:gd name="connsiteX0" fmla="*/ 63113 w 942151"/>
                  <a:gd name="connsiteY0" fmla="*/ 410452 h 567366"/>
                  <a:gd name="connsiteX1" fmla="*/ 121447 w 942151"/>
                  <a:gd name="connsiteY1" fmla="*/ 426549 h 567366"/>
                  <a:gd name="connsiteX2" fmla="*/ 295819 w 942151"/>
                  <a:gd name="connsiteY2" fmla="*/ 23871 h 567366"/>
                  <a:gd name="connsiteX3" fmla="*/ 624439 w 942151"/>
                  <a:gd name="connsiteY3" fmla="*/ 411443 h 567366"/>
                  <a:gd name="connsiteX4" fmla="*/ 891063 w 942151"/>
                  <a:gd name="connsiteY4" fmla="*/ 60163 h 567366"/>
                  <a:gd name="connsiteX5" fmla="*/ 593990 w 942151"/>
                  <a:gd name="connsiteY5" fmla="*/ 563362 h 567366"/>
                  <a:gd name="connsiteX6" fmla="*/ 893809 w 942151"/>
                  <a:gd name="connsiteY6" fmla="*/ 180142 h 567366"/>
                  <a:gd name="connsiteX7" fmla="*/ 942152 w 942151"/>
                  <a:gd name="connsiteY7" fmla="*/ 207538 h 567366"/>
                  <a:gd name="connsiteX8" fmla="*/ 612880 w 942151"/>
                  <a:gd name="connsiteY8" fmla="*/ 519451 h 567366"/>
                  <a:gd name="connsiteX9" fmla="*/ 834422 w 942151"/>
                  <a:gd name="connsiteY9" fmla="*/ 48408 h 567366"/>
                  <a:gd name="connsiteX10" fmla="*/ 581786 w 942151"/>
                  <a:gd name="connsiteY10" fmla="*/ 335061 h 567366"/>
                  <a:gd name="connsiteX11" fmla="*/ 355927 w 942151"/>
                  <a:gd name="connsiteY11" fmla="*/ 5947 h 567366"/>
                  <a:gd name="connsiteX12" fmla="*/ 63113 w 942151"/>
                  <a:gd name="connsiteY12" fmla="*/ 410452 h 567366"/>
                  <a:gd name="connsiteX0" fmla="*/ 63113 w 942151"/>
                  <a:gd name="connsiteY0" fmla="*/ 443766 h 600680"/>
                  <a:gd name="connsiteX1" fmla="*/ 121447 w 942151"/>
                  <a:gd name="connsiteY1" fmla="*/ 459863 h 600680"/>
                  <a:gd name="connsiteX2" fmla="*/ 295819 w 942151"/>
                  <a:gd name="connsiteY2" fmla="*/ 57185 h 600680"/>
                  <a:gd name="connsiteX3" fmla="*/ 624439 w 942151"/>
                  <a:gd name="connsiteY3" fmla="*/ 444757 h 600680"/>
                  <a:gd name="connsiteX4" fmla="*/ 891063 w 942151"/>
                  <a:gd name="connsiteY4" fmla="*/ 93477 h 600680"/>
                  <a:gd name="connsiteX5" fmla="*/ 593990 w 942151"/>
                  <a:gd name="connsiteY5" fmla="*/ 596676 h 600680"/>
                  <a:gd name="connsiteX6" fmla="*/ 893809 w 942151"/>
                  <a:gd name="connsiteY6" fmla="*/ 213456 h 600680"/>
                  <a:gd name="connsiteX7" fmla="*/ 942152 w 942151"/>
                  <a:gd name="connsiteY7" fmla="*/ 240852 h 600680"/>
                  <a:gd name="connsiteX8" fmla="*/ 612880 w 942151"/>
                  <a:gd name="connsiteY8" fmla="*/ 552765 h 600680"/>
                  <a:gd name="connsiteX9" fmla="*/ 834422 w 942151"/>
                  <a:gd name="connsiteY9" fmla="*/ 81722 h 600680"/>
                  <a:gd name="connsiteX10" fmla="*/ 581786 w 942151"/>
                  <a:gd name="connsiteY10" fmla="*/ 368375 h 600680"/>
                  <a:gd name="connsiteX11" fmla="*/ 675708 w 942151"/>
                  <a:gd name="connsiteY11" fmla="*/ 5606 h 600680"/>
                  <a:gd name="connsiteX12" fmla="*/ 63113 w 942151"/>
                  <a:gd name="connsiteY12" fmla="*/ 443766 h 600680"/>
                  <a:gd name="connsiteX0" fmla="*/ 63113 w 942151"/>
                  <a:gd name="connsiteY0" fmla="*/ 443766 h 600680"/>
                  <a:gd name="connsiteX1" fmla="*/ 121447 w 942151"/>
                  <a:gd name="connsiteY1" fmla="*/ 459863 h 600680"/>
                  <a:gd name="connsiteX2" fmla="*/ 665178 w 942151"/>
                  <a:gd name="connsiteY2" fmla="*/ 40558 h 600680"/>
                  <a:gd name="connsiteX3" fmla="*/ 624439 w 942151"/>
                  <a:gd name="connsiteY3" fmla="*/ 444757 h 600680"/>
                  <a:gd name="connsiteX4" fmla="*/ 891063 w 942151"/>
                  <a:gd name="connsiteY4" fmla="*/ 93477 h 600680"/>
                  <a:gd name="connsiteX5" fmla="*/ 593990 w 942151"/>
                  <a:gd name="connsiteY5" fmla="*/ 596676 h 600680"/>
                  <a:gd name="connsiteX6" fmla="*/ 893809 w 942151"/>
                  <a:gd name="connsiteY6" fmla="*/ 213456 h 600680"/>
                  <a:gd name="connsiteX7" fmla="*/ 942152 w 942151"/>
                  <a:gd name="connsiteY7" fmla="*/ 240852 h 600680"/>
                  <a:gd name="connsiteX8" fmla="*/ 612880 w 942151"/>
                  <a:gd name="connsiteY8" fmla="*/ 552765 h 600680"/>
                  <a:gd name="connsiteX9" fmla="*/ 834422 w 942151"/>
                  <a:gd name="connsiteY9" fmla="*/ 81722 h 600680"/>
                  <a:gd name="connsiteX10" fmla="*/ 581786 w 942151"/>
                  <a:gd name="connsiteY10" fmla="*/ 368375 h 600680"/>
                  <a:gd name="connsiteX11" fmla="*/ 675708 w 942151"/>
                  <a:gd name="connsiteY11" fmla="*/ 5606 h 600680"/>
                  <a:gd name="connsiteX12" fmla="*/ 63113 w 942151"/>
                  <a:gd name="connsiteY12" fmla="*/ 443766 h 600680"/>
                  <a:gd name="connsiteX0" fmla="*/ 63113 w 942151"/>
                  <a:gd name="connsiteY0" fmla="*/ 443766 h 600680"/>
                  <a:gd name="connsiteX1" fmla="*/ 121447 w 942151"/>
                  <a:gd name="connsiteY1" fmla="*/ 459863 h 600680"/>
                  <a:gd name="connsiteX2" fmla="*/ 665178 w 942151"/>
                  <a:gd name="connsiteY2" fmla="*/ 40558 h 600680"/>
                  <a:gd name="connsiteX3" fmla="*/ 534556 w 942151"/>
                  <a:gd name="connsiteY3" fmla="*/ 441655 h 600680"/>
                  <a:gd name="connsiteX4" fmla="*/ 891063 w 942151"/>
                  <a:gd name="connsiteY4" fmla="*/ 93477 h 600680"/>
                  <a:gd name="connsiteX5" fmla="*/ 593990 w 942151"/>
                  <a:gd name="connsiteY5" fmla="*/ 596676 h 600680"/>
                  <a:gd name="connsiteX6" fmla="*/ 893809 w 942151"/>
                  <a:gd name="connsiteY6" fmla="*/ 213456 h 600680"/>
                  <a:gd name="connsiteX7" fmla="*/ 942152 w 942151"/>
                  <a:gd name="connsiteY7" fmla="*/ 240852 h 600680"/>
                  <a:gd name="connsiteX8" fmla="*/ 612880 w 942151"/>
                  <a:gd name="connsiteY8" fmla="*/ 552765 h 600680"/>
                  <a:gd name="connsiteX9" fmla="*/ 834422 w 942151"/>
                  <a:gd name="connsiteY9" fmla="*/ 81722 h 600680"/>
                  <a:gd name="connsiteX10" fmla="*/ 581786 w 942151"/>
                  <a:gd name="connsiteY10" fmla="*/ 368375 h 600680"/>
                  <a:gd name="connsiteX11" fmla="*/ 675708 w 942151"/>
                  <a:gd name="connsiteY11" fmla="*/ 5606 h 600680"/>
                  <a:gd name="connsiteX12" fmla="*/ 63113 w 942151"/>
                  <a:gd name="connsiteY12" fmla="*/ 443766 h 600680"/>
                  <a:gd name="connsiteX0" fmla="*/ 63113 w 942151"/>
                  <a:gd name="connsiteY0" fmla="*/ 443766 h 600680"/>
                  <a:gd name="connsiteX1" fmla="*/ 121447 w 942151"/>
                  <a:gd name="connsiteY1" fmla="*/ 459863 h 600680"/>
                  <a:gd name="connsiteX2" fmla="*/ 665178 w 942151"/>
                  <a:gd name="connsiteY2" fmla="*/ 40558 h 600680"/>
                  <a:gd name="connsiteX3" fmla="*/ 534556 w 942151"/>
                  <a:gd name="connsiteY3" fmla="*/ 441655 h 600680"/>
                  <a:gd name="connsiteX4" fmla="*/ 891063 w 942151"/>
                  <a:gd name="connsiteY4" fmla="*/ 93477 h 600680"/>
                  <a:gd name="connsiteX5" fmla="*/ 593990 w 942151"/>
                  <a:gd name="connsiteY5" fmla="*/ 596676 h 600680"/>
                  <a:gd name="connsiteX6" fmla="*/ 893809 w 942151"/>
                  <a:gd name="connsiteY6" fmla="*/ 213456 h 600680"/>
                  <a:gd name="connsiteX7" fmla="*/ 942152 w 942151"/>
                  <a:gd name="connsiteY7" fmla="*/ 240852 h 600680"/>
                  <a:gd name="connsiteX8" fmla="*/ 612880 w 942151"/>
                  <a:gd name="connsiteY8" fmla="*/ 552765 h 600680"/>
                  <a:gd name="connsiteX9" fmla="*/ 834422 w 942151"/>
                  <a:gd name="connsiteY9" fmla="*/ 81722 h 600680"/>
                  <a:gd name="connsiteX10" fmla="*/ 505330 w 942151"/>
                  <a:gd name="connsiteY10" fmla="*/ 360629 h 600680"/>
                  <a:gd name="connsiteX11" fmla="*/ 675708 w 942151"/>
                  <a:gd name="connsiteY11" fmla="*/ 5606 h 600680"/>
                  <a:gd name="connsiteX12" fmla="*/ 63113 w 942151"/>
                  <a:gd name="connsiteY12" fmla="*/ 443766 h 600680"/>
                  <a:gd name="connsiteX0" fmla="*/ 63113 w 942151"/>
                  <a:gd name="connsiteY0" fmla="*/ 443766 h 600680"/>
                  <a:gd name="connsiteX1" fmla="*/ 121447 w 942151"/>
                  <a:gd name="connsiteY1" fmla="*/ 459863 h 600680"/>
                  <a:gd name="connsiteX2" fmla="*/ 665178 w 942151"/>
                  <a:gd name="connsiteY2" fmla="*/ 40558 h 600680"/>
                  <a:gd name="connsiteX3" fmla="*/ 534556 w 942151"/>
                  <a:gd name="connsiteY3" fmla="*/ 441655 h 600680"/>
                  <a:gd name="connsiteX4" fmla="*/ 891063 w 942151"/>
                  <a:gd name="connsiteY4" fmla="*/ 93477 h 600680"/>
                  <a:gd name="connsiteX5" fmla="*/ 593990 w 942151"/>
                  <a:gd name="connsiteY5" fmla="*/ 596676 h 600680"/>
                  <a:gd name="connsiteX6" fmla="*/ 893809 w 942151"/>
                  <a:gd name="connsiteY6" fmla="*/ 213456 h 600680"/>
                  <a:gd name="connsiteX7" fmla="*/ 942152 w 942151"/>
                  <a:gd name="connsiteY7" fmla="*/ 240852 h 600680"/>
                  <a:gd name="connsiteX8" fmla="*/ 612880 w 942151"/>
                  <a:gd name="connsiteY8" fmla="*/ 552765 h 600680"/>
                  <a:gd name="connsiteX9" fmla="*/ 834422 w 942151"/>
                  <a:gd name="connsiteY9" fmla="*/ 81722 h 600680"/>
                  <a:gd name="connsiteX10" fmla="*/ 425279 w 942151"/>
                  <a:gd name="connsiteY10" fmla="*/ 328501 h 600680"/>
                  <a:gd name="connsiteX11" fmla="*/ 675708 w 942151"/>
                  <a:gd name="connsiteY11" fmla="*/ 5606 h 600680"/>
                  <a:gd name="connsiteX12" fmla="*/ 63113 w 942151"/>
                  <a:gd name="connsiteY12" fmla="*/ 443766 h 600680"/>
                  <a:gd name="connsiteX0" fmla="*/ 63113 w 942151"/>
                  <a:gd name="connsiteY0" fmla="*/ 443766 h 807137"/>
                  <a:gd name="connsiteX1" fmla="*/ 121447 w 942151"/>
                  <a:gd name="connsiteY1" fmla="*/ 459863 h 807137"/>
                  <a:gd name="connsiteX2" fmla="*/ 665178 w 942151"/>
                  <a:gd name="connsiteY2" fmla="*/ 40558 h 807137"/>
                  <a:gd name="connsiteX3" fmla="*/ 534556 w 942151"/>
                  <a:gd name="connsiteY3" fmla="*/ 441655 h 807137"/>
                  <a:gd name="connsiteX4" fmla="*/ 891063 w 942151"/>
                  <a:gd name="connsiteY4" fmla="*/ 93477 h 807137"/>
                  <a:gd name="connsiteX5" fmla="*/ 593990 w 942151"/>
                  <a:gd name="connsiteY5" fmla="*/ 596676 h 807137"/>
                  <a:gd name="connsiteX6" fmla="*/ 893809 w 942151"/>
                  <a:gd name="connsiteY6" fmla="*/ 213456 h 807137"/>
                  <a:gd name="connsiteX7" fmla="*/ 942152 w 942151"/>
                  <a:gd name="connsiteY7" fmla="*/ 240852 h 807137"/>
                  <a:gd name="connsiteX8" fmla="*/ 612880 w 942151"/>
                  <a:gd name="connsiteY8" fmla="*/ 552765 h 807137"/>
                  <a:gd name="connsiteX9" fmla="*/ 834422 w 942151"/>
                  <a:gd name="connsiteY9" fmla="*/ 81722 h 807137"/>
                  <a:gd name="connsiteX10" fmla="*/ 105197 w 942151"/>
                  <a:gd name="connsiteY10" fmla="*/ 806468 h 807137"/>
                  <a:gd name="connsiteX11" fmla="*/ 675708 w 942151"/>
                  <a:gd name="connsiteY11" fmla="*/ 5606 h 807137"/>
                  <a:gd name="connsiteX12" fmla="*/ 63113 w 942151"/>
                  <a:gd name="connsiteY12" fmla="*/ 443766 h 807137"/>
                  <a:gd name="connsiteX0" fmla="*/ 63113 w 1065195"/>
                  <a:gd name="connsiteY0" fmla="*/ 918196 h 1075110"/>
                  <a:gd name="connsiteX1" fmla="*/ 121447 w 1065195"/>
                  <a:gd name="connsiteY1" fmla="*/ 934293 h 1075110"/>
                  <a:gd name="connsiteX2" fmla="*/ 665178 w 1065195"/>
                  <a:gd name="connsiteY2" fmla="*/ 514988 h 1075110"/>
                  <a:gd name="connsiteX3" fmla="*/ 534556 w 1065195"/>
                  <a:gd name="connsiteY3" fmla="*/ 916085 h 1075110"/>
                  <a:gd name="connsiteX4" fmla="*/ 891063 w 1065195"/>
                  <a:gd name="connsiteY4" fmla="*/ 567907 h 1075110"/>
                  <a:gd name="connsiteX5" fmla="*/ 593990 w 1065195"/>
                  <a:gd name="connsiteY5" fmla="*/ 1071106 h 1075110"/>
                  <a:gd name="connsiteX6" fmla="*/ 893809 w 1065195"/>
                  <a:gd name="connsiteY6" fmla="*/ 687886 h 1075110"/>
                  <a:gd name="connsiteX7" fmla="*/ 942152 w 1065195"/>
                  <a:gd name="connsiteY7" fmla="*/ 715282 h 1075110"/>
                  <a:gd name="connsiteX8" fmla="*/ 612880 w 1065195"/>
                  <a:gd name="connsiteY8" fmla="*/ 1027195 h 1075110"/>
                  <a:gd name="connsiteX9" fmla="*/ 834422 w 1065195"/>
                  <a:gd name="connsiteY9" fmla="*/ 556152 h 1075110"/>
                  <a:gd name="connsiteX10" fmla="*/ 1034691 w 1065195"/>
                  <a:gd name="connsiteY10" fmla="*/ -1 h 1075110"/>
                  <a:gd name="connsiteX11" fmla="*/ 675708 w 1065195"/>
                  <a:gd name="connsiteY11" fmla="*/ 480036 h 1075110"/>
                  <a:gd name="connsiteX12" fmla="*/ 63113 w 1065195"/>
                  <a:gd name="connsiteY12" fmla="*/ 918196 h 1075110"/>
                  <a:gd name="connsiteX0" fmla="*/ 63113 w 1065195"/>
                  <a:gd name="connsiteY0" fmla="*/ 918196 h 1075110"/>
                  <a:gd name="connsiteX1" fmla="*/ 121447 w 1065195"/>
                  <a:gd name="connsiteY1" fmla="*/ 934293 h 1075110"/>
                  <a:gd name="connsiteX2" fmla="*/ 665178 w 1065195"/>
                  <a:gd name="connsiteY2" fmla="*/ 514988 h 1075110"/>
                  <a:gd name="connsiteX3" fmla="*/ 534556 w 1065195"/>
                  <a:gd name="connsiteY3" fmla="*/ 916085 h 1075110"/>
                  <a:gd name="connsiteX4" fmla="*/ 912946 w 1065195"/>
                  <a:gd name="connsiteY4" fmla="*/ 546105 h 1075110"/>
                  <a:gd name="connsiteX5" fmla="*/ 593990 w 1065195"/>
                  <a:gd name="connsiteY5" fmla="*/ 1071106 h 1075110"/>
                  <a:gd name="connsiteX6" fmla="*/ 893809 w 1065195"/>
                  <a:gd name="connsiteY6" fmla="*/ 687886 h 1075110"/>
                  <a:gd name="connsiteX7" fmla="*/ 942152 w 1065195"/>
                  <a:gd name="connsiteY7" fmla="*/ 715282 h 1075110"/>
                  <a:gd name="connsiteX8" fmla="*/ 612880 w 1065195"/>
                  <a:gd name="connsiteY8" fmla="*/ 1027195 h 1075110"/>
                  <a:gd name="connsiteX9" fmla="*/ 834422 w 1065195"/>
                  <a:gd name="connsiteY9" fmla="*/ 556152 h 1075110"/>
                  <a:gd name="connsiteX10" fmla="*/ 1034691 w 1065195"/>
                  <a:gd name="connsiteY10" fmla="*/ -1 h 1075110"/>
                  <a:gd name="connsiteX11" fmla="*/ 675708 w 1065195"/>
                  <a:gd name="connsiteY11" fmla="*/ 480036 h 1075110"/>
                  <a:gd name="connsiteX12" fmla="*/ 63113 w 1065195"/>
                  <a:gd name="connsiteY12" fmla="*/ 918196 h 1075110"/>
                  <a:gd name="connsiteX0" fmla="*/ 63113 w 1066861"/>
                  <a:gd name="connsiteY0" fmla="*/ 918196 h 1075110"/>
                  <a:gd name="connsiteX1" fmla="*/ 121447 w 1066861"/>
                  <a:gd name="connsiteY1" fmla="*/ 934293 h 1075110"/>
                  <a:gd name="connsiteX2" fmla="*/ 665178 w 1066861"/>
                  <a:gd name="connsiteY2" fmla="*/ 514988 h 1075110"/>
                  <a:gd name="connsiteX3" fmla="*/ 534556 w 1066861"/>
                  <a:gd name="connsiteY3" fmla="*/ 916085 h 1075110"/>
                  <a:gd name="connsiteX4" fmla="*/ 912946 w 1066861"/>
                  <a:gd name="connsiteY4" fmla="*/ 546105 h 1075110"/>
                  <a:gd name="connsiteX5" fmla="*/ 593990 w 1066861"/>
                  <a:gd name="connsiteY5" fmla="*/ 1071106 h 1075110"/>
                  <a:gd name="connsiteX6" fmla="*/ 893809 w 1066861"/>
                  <a:gd name="connsiteY6" fmla="*/ 687886 h 1075110"/>
                  <a:gd name="connsiteX7" fmla="*/ 942152 w 1066861"/>
                  <a:gd name="connsiteY7" fmla="*/ 715282 h 1075110"/>
                  <a:gd name="connsiteX8" fmla="*/ 612880 w 1066861"/>
                  <a:gd name="connsiteY8" fmla="*/ 1027195 h 1075110"/>
                  <a:gd name="connsiteX9" fmla="*/ 859075 w 1066861"/>
                  <a:gd name="connsiteY9" fmla="*/ 510612 h 1075110"/>
                  <a:gd name="connsiteX10" fmla="*/ 1034691 w 1066861"/>
                  <a:gd name="connsiteY10" fmla="*/ -1 h 1075110"/>
                  <a:gd name="connsiteX11" fmla="*/ 675708 w 1066861"/>
                  <a:gd name="connsiteY11" fmla="*/ 480036 h 1075110"/>
                  <a:gd name="connsiteX12" fmla="*/ 63113 w 1066861"/>
                  <a:gd name="connsiteY12" fmla="*/ 918196 h 1075110"/>
                  <a:gd name="connsiteX0" fmla="*/ 63113 w 942151"/>
                  <a:gd name="connsiteY0" fmla="*/ 443766 h 600680"/>
                  <a:gd name="connsiteX1" fmla="*/ 121447 w 942151"/>
                  <a:gd name="connsiteY1" fmla="*/ 459863 h 600680"/>
                  <a:gd name="connsiteX2" fmla="*/ 665178 w 942151"/>
                  <a:gd name="connsiteY2" fmla="*/ 40558 h 600680"/>
                  <a:gd name="connsiteX3" fmla="*/ 534556 w 942151"/>
                  <a:gd name="connsiteY3" fmla="*/ 441655 h 600680"/>
                  <a:gd name="connsiteX4" fmla="*/ 912946 w 942151"/>
                  <a:gd name="connsiteY4" fmla="*/ 71675 h 600680"/>
                  <a:gd name="connsiteX5" fmla="*/ 593990 w 942151"/>
                  <a:gd name="connsiteY5" fmla="*/ 596676 h 600680"/>
                  <a:gd name="connsiteX6" fmla="*/ 893809 w 942151"/>
                  <a:gd name="connsiteY6" fmla="*/ 213456 h 600680"/>
                  <a:gd name="connsiteX7" fmla="*/ 942152 w 942151"/>
                  <a:gd name="connsiteY7" fmla="*/ 240852 h 600680"/>
                  <a:gd name="connsiteX8" fmla="*/ 612880 w 942151"/>
                  <a:gd name="connsiteY8" fmla="*/ 552765 h 600680"/>
                  <a:gd name="connsiteX9" fmla="*/ 859075 w 942151"/>
                  <a:gd name="connsiteY9" fmla="*/ 36182 h 600680"/>
                  <a:gd name="connsiteX10" fmla="*/ 480677 w 942151"/>
                  <a:gd name="connsiteY10" fmla="*/ 406167 h 600680"/>
                  <a:gd name="connsiteX11" fmla="*/ 675708 w 942151"/>
                  <a:gd name="connsiteY11" fmla="*/ 5606 h 600680"/>
                  <a:gd name="connsiteX12" fmla="*/ 63113 w 942151"/>
                  <a:gd name="connsiteY12" fmla="*/ 443766 h 600680"/>
                  <a:gd name="connsiteX0" fmla="*/ 63113 w 942151"/>
                  <a:gd name="connsiteY0" fmla="*/ 461532 h 618446"/>
                  <a:gd name="connsiteX1" fmla="*/ 121447 w 942151"/>
                  <a:gd name="connsiteY1" fmla="*/ 477629 h 618446"/>
                  <a:gd name="connsiteX2" fmla="*/ 665178 w 942151"/>
                  <a:gd name="connsiteY2" fmla="*/ 58324 h 618446"/>
                  <a:gd name="connsiteX3" fmla="*/ 534556 w 942151"/>
                  <a:gd name="connsiteY3" fmla="*/ 459421 h 618446"/>
                  <a:gd name="connsiteX4" fmla="*/ 912946 w 942151"/>
                  <a:gd name="connsiteY4" fmla="*/ 89441 h 618446"/>
                  <a:gd name="connsiteX5" fmla="*/ 593990 w 942151"/>
                  <a:gd name="connsiteY5" fmla="*/ 614442 h 618446"/>
                  <a:gd name="connsiteX6" fmla="*/ 893809 w 942151"/>
                  <a:gd name="connsiteY6" fmla="*/ 231222 h 618446"/>
                  <a:gd name="connsiteX7" fmla="*/ 942152 w 942151"/>
                  <a:gd name="connsiteY7" fmla="*/ 258618 h 618446"/>
                  <a:gd name="connsiteX8" fmla="*/ 612880 w 942151"/>
                  <a:gd name="connsiteY8" fmla="*/ 570531 h 618446"/>
                  <a:gd name="connsiteX9" fmla="*/ 859075 w 942151"/>
                  <a:gd name="connsiteY9" fmla="*/ 53948 h 618446"/>
                  <a:gd name="connsiteX10" fmla="*/ 480677 w 942151"/>
                  <a:gd name="connsiteY10" fmla="*/ 423933 h 618446"/>
                  <a:gd name="connsiteX11" fmla="*/ 735815 w 942151"/>
                  <a:gd name="connsiteY11" fmla="*/ 5439 h 618446"/>
                  <a:gd name="connsiteX12" fmla="*/ 63113 w 942151"/>
                  <a:gd name="connsiteY12" fmla="*/ 461532 h 618446"/>
                  <a:gd name="connsiteX0" fmla="*/ 63113 w 942151"/>
                  <a:gd name="connsiteY0" fmla="*/ 466648 h 623562"/>
                  <a:gd name="connsiteX1" fmla="*/ 121447 w 942151"/>
                  <a:gd name="connsiteY1" fmla="*/ 482745 h 623562"/>
                  <a:gd name="connsiteX2" fmla="*/ 665178 w 942151"/>
                  <a:gd name="connsiteY2" fmla="*/ 63440 h 623562"/>
                  <a:gd name="connsiteX3" fmla="*/ 534556 w 942151"/>
                  <a:gd name="connsiteY3" fmla="*/ 464537 h 623562"/>
                  <a:gd name="connsiteX4" fmla="*/ 912946 w 942151"/>
                  <a:gd name="connsiteY4" fmla="*/ 94557 h 623562"/>
                  <a:gd name="connsiteX5" fmla="*/ 593990 w 942151"/>
                  <a:gd name="connsiteY5" fmla="*/ 619558 h 623562"/>
                  <a:gd name="connsiteX6" fmla="*/ 893809 w 942151"/>
                  <a:gd name="connsiteY6" fmla="*/ 236338 h 623562"/>
                  <a:gd name="connsiteX7" fmla="*/ 942152 w 942151"/>
                  <a:gd name="connsiteY7" fmla="*/ 263734 h 623562"/>
                  <a:gd name="connsiteX8" fmla="*/ 612880 w 942151"/>
                  <a:gd name="connsiteY8" fmla="*/ 575647 h 623562"/>
                  <a:gd name="connsiteX9" fmla="*/ 859075 w 942151"/>
                  <a:gd name="connsiteY9" fmla="*/ 59064 h 623562"/>
                  <a:gd name="connsiteX10" fmla="*/ 480677 w 942151"/>
                  <a:gd name="connsiteY10" fmla="*/ 429049 h 623562"/>
                  <a:gd name="connsiteX11" fmla="*/ 684848 w 942151"/>
                  <a:gd name="connsiteY11" fmla="*/ 5392 h 623562"/>
                  <a:gd name="connsiteX12" fmla="*/ 63113 w 942151"/>
                  <a:gd name="connsiteY12" fmla="*/ 466648 h 623562"/>
                  <a:gd name="connsiteX0" fmla="*/ 63113 w 942151"/>
                  <a:gd name="connsiteY0" fmla="*/ 466648 h 623562"/>
                  <a:gd name="connsiteX1" fmla="*/ 121447 w 942151"/>
                  <a:gd name="connsiteY1" fmla="*/ 482745 h 623562"/>
                  <a:gd name="connsiteX2" fmla="*/ 653823 w 942151"/>
                  <a:gd name="connsiteY2" fmla="*/ 50281 h 623562"/>
                  <a:gd name="connsiteX3" fmla="*/ 534556 w 942151"/>
                  <a:gd name="connsiteY3" fmla="*/ 464537 h 623562"/>
                  <a:gd name="connsiteX4" fmla="*/ 912946 w 942151"/>
                  <a:gd name="connsiteY4" fmla="*/ 94557 h 623562"/>
                  <a:gd name="connsiteX5" fmla="*/ 593990 w 942151"/>
                  <a:gd name="connsiteY5" fmla="*/ 619558 h 623562"/>
                  <a:gd name="connsiteX6" fmla="*/ 893809 w 942151"/>
                  <a:gd name="connsiteY6" fmla="*/ 236338 h 623562"/>
                  <a:gd name="connsiteX7" fmla="*/ 942152 w 942151"/>
                  <a:gd name="connsiteY7" fmla="*/ 263734 h 623562"/>
                  <a:gd name="connsiteX8" fmla="*/ 612880 w 942151"/>
                  <a:gd name="connsiteY8" fmla="*/ 575647 h 623562"/>
                  <a:gd name="connsiteX9" fmla="*/ 859075 w 942151"/>
                  <a:gd name="connsiteY9" fmla="*/ 59064 h 623562"/>
                  <a:gd name="connsiteX10" fmla="*/ 480677 w 942151"/>
                  <a:gd name="connsiteY10" fmla="*/ 429049 h 623562"/>
                  <a:gd name="connsiteX11" fmla="*/ 684848 w 942151"/>
                  <a:gd name="connsiteY11" fmla="*/ 5392 h 623562"/>
                  <a:gd name="connsiteX12" fmla="*/ 63113 w 942151"/>
                  <a:gd name="connsiteY12" fmla="*/ 466648 h 623562"/>
                  <a:gd name="connsiteX0" fmla="*/ 63113 w 942151"/>
                  <a:gd name="connsiteY0" fmla="*/ 466648 h 623562"/>
                  <a:gd name="connsiteX1" fmla="*/ 121447 w 942151"/>
                  <a:gd name="connsiteY1" fmla="*/ 482745 h 623562"/>
                  <a:gd name="connsiteX2" fmla="*/ 403689 w 942151"/>
                  <a:gd name="connsiteY2" fmla="*/ 205093 h 623562"/>
                  <a:gd name="connsiteX3" fmla="*/ 653823 w 942151"/>
                  <a:gd name="connsiteY3" fmla="*/ 50281 h 623562"/>
                  <a:gd name="connsiteX4" fmla="*/ 534556 w 942151"/>
                  <a:gd name="connsiteY4" fmla="*/ 464537 h 623562"/>
                  <a:gd name="connsiteX5" fmla="*/ 912946 w 942151"/>
                  <a:gd name="connsiteY5" fmla="*/ 94557 h 623562"/>
                  <a:gd name="connsiteX6" fmla="*/ 593990 w 942151"/>
                  <a:gd name="connsiteY6" fmla="*/ 619558 h 623562"/>
                  <a:gd name="connsiteX7" fmla="*/ 893809 w 942151"/>
                  <a:gd name="connsiteY7" fmla="*/ 236338 h 623562"/>
                  <a:gd name="connsiteX8" fmla="*/ 942152 w 942151"/>
                  <a:gd name="connsiteY8" fmla="*/ 263734 h 623562"/>
                  <a:gd name="connsiteX9" fmla="*/ 612880 w 942151"/>
                  <a:gd name="connsiteY9" fmla="*/ 575647 h 623562"/>
                  <a:gd name="connsiteX10" fmla="*/ 859075 w 942151"/>
                  <a:gd name="connsiteY10" fmla="*/ 59064 h 623562"/>
                  <a:gd name="connsiteX11" fmla="*/ 480677 w 942151"/>
                  <a:gd name="connsiteY11" fmla="*/ 429049 h 623562"/>
                  <a:gd name="connsiteX12" fmla="*/ 684848 w 942151"/>
                  <a:gd name="connsiteY12" fmla="*/ 5392 h 623562"/>
                  <a:gd name="connsiteX13" fmla="*/ 63113 w 942151"/>
                  <a:gd name="connsiteY13" fmla="*/ 466648 h 623562"/>
                  <a:gd name="connsiteX0" fmla="*/ 63113 w 942151"/>
                  <a:gd name="connsiteY0" fmla="*/ 466648 h 623562"/>
                  <a:gd name="connsiteX1" fmla="*/ 121447 w 942151"/>
                  <a:gd name="connsiteY1" fmla="*/ 482745 h 623562"/>
                  <a:gd name="connsiteX2" fmla="*/ 429444 w 942151"/>
                  <a:gd name="connsiteY2" fmla="*/ 315788 h 623562"/>
                  <a:gd name="connsiteX3" fmla="*/ 653823 w 942151"/>
                  <a:gd name="connsiteY3" fmla="*/ 50281 h 623562"/>
                  <a:gd name="connsiteX4" fmla="*/ 534556 w 942151"/>
                  <a:gd name="connsiteY4" fmla="*/ 464537 h 623562"/>
                  <a:gd name="connsiteX5" fmla="*/ 912946 w 942151"/>
                  <a:gd name="connsiteY5" fmla="*/ 94557 h 623562"/>
                  <a:gd name="connsiteX6" fmla="*/ 593990 w 942151"/>
                  <a:gd name="connsiteY6" fmla="*/ 619558 h 623562"/>
                  <a:gd name="connsiteX7" fmla="*/ 893809 w 942151"/>
                  <a:gd name="connsiteY7" fmla="*/ 236338 h 623562"/>
                  <a:gd name="connsiteX8" fmla="*/ 942152 w 942151"/>
                  <a:gd name="connsiteY8" fmla="*/ 263734 h 623562"/>
                  <a:gd name="connsiteX9" fmla="*/ 612880 w 942151"/>
                  <a:gd name="connsiteY9" fmla="*/ 575647 h 623562"/>
                  <a:gd name="connsiteX10" fmla="*/ 859075 w 942151"/>
                  <a:gd name="connsiteY10" fmla="*/ 59064 h 623562"/>
                  <a:gd name="connsiteX11" fmla="*/ 480677 w 942151"/>
                  <a:gd name="connsiteY11" fmla="*/ 429049 h 623562"/>
                  <a:gd name="connsiteX12" fmla="*/ 684848 w 942151"/>
                  <a:gd name="connsiteY12" fmla="*/ 5392 h 623562"/>
                  <a:gd name="connsiteX13" fmla="*/ 63113 w 942151"/>
                  <a:gd name="connsiteY13" fmla="*/ 466648 h 623562"/>
                  <a:gd name="connsiteX0" fmla="*/ 63113 w 942151"/>
                  <a:gd name="connsiteY0" fmla="*/ 467435 h 624349"/>
                  <a:gd name="connsiteX1" fmla="*/ 121447 w 942151"/>
                  <a:gd name="connsiteY1" fmla="*/ 483532 h 624349"/>
                  <a:gd name="connsiteX2" fmla="*/ 429444 w 942151"/>
                  <a:gd name="connsiteY2" fmla="*/ 316575 h 624349"/>
                  <a:gd name="connsiteX3" fmla="*/ 653823 w 942151"/>
                  <a:gd name="connsiteY3" fmla="*/ 51068 h 624349"/>
                  <a:gd name="connsiteX4" fmla="*/ 534556 w 942151"/>
                  <a:gd name="connsiteY4" fmla="*/ 465324 h 624349"/>
                  <a:gd name="connsiteX5" fmla="*/ 912946 w 942151"/>
                  <a:gd name="connsiteY5" fmla="*/ 95344 h 624349"/>
                  <a:gd name="connsiteX6" fmla="*/ 593990 w 942151"/>
                  <a:gd name="connsiteY6" fmla="*/ 620345 h 624349"/>
                  <a:gd name="connsiteX7" fmla="*/ 893809 w 942151"/>
                  <a:gd name="connsiteY7" fmla="*/ 237125 h 624349"/>
                  <a:gd name="connsiteX8" fmla="*/ 942152 w 942151"/>
                  <a:gd name="connsiteY8" fmla="*/ 264521 h 624349"/>
                  <a:gd name="connsiteX9" fmla="*/ 612880 w 942151"/>
                  <a:gd name="connsiteY9" fmla="*/ 576434 h 624349"/>
                  <a:gd name="connsiteX10" fmla="*/ 859075 w 942151"/>
                  <a:gd name="connsiteY10" fmla="*/ 59851 h 624349"/>
                  <a:gd name="connsiteX11" fmla="*/ 480677 w 942151"/>
                  <a:gd name="connsiteY11" fmla="*/ 429836 h 624349"/>
                  <a:gd name="connsiteX12" fmla="*/ 684848 w 942151"/>
                  <a:gd name="connsiteY12" fmla="*/ 6179 h 624349"/>
                  <a:gd name="connsiteX13" fmla="*/ 378902 w 942151"/>
                  <a:gd name="connsiteY13" fmla="*/ 197367 h 624349"/>
                  <a:gd name="connsiteX14" fmla="*/ 63113 w 942151"/>
                  <a:gd name="connsiteY14" fmla="*/ 467435 h 624349"/>
                  <a:gd name="connsiteX0" fmla="*/ 63113 w 942151"/>
                  <a:gd name="connsiteY0" fmla="*/ 465778 h 622692"/>
                  <a:gd name="connsiteX1" fmla="*/ 121447 w 942151"/>
                  <a:gd name="connsiteY1" fmla="*/ 481875 h 622692"/>
                  <a:gd name="connsiteX2" fmla="*/ 429444 w 942151"/>
                  <a:gd name="connsiteY2" fmla="*/ 314918 h 622692"/>
                  <a:gd name="connsiteX3" fmla="*/ 653823 w 942151"/>
                  <a:gd name="connsiteY3" fmla="*/ 49411 h 622692"/>
                  <a:gd name="connsiteX4" fmla="*/ 534556 w 942151"/>
                  <a:gd name="connsiteY4" fmla="*/ 463667 h 622692"/>
                  <a:gd name="connsiteX5" fmla="*/ 912946 w 942151"/>
                  <a:gd name="connsiteY5" fmla="*/ 93687 h 622692"/>
                  <a:gd name="connsiteX6" fmla="*/ 593990 w 942151"/>
                  <a:gd name="connsiteY6" fmla="*/ 618688 h 622692"/>
                  <a:gd name="connsiteX7" fmla="*/ 893809 w 942151"/>
                  <a:gd name="connsiteY7" fmla="*/ 235468 h 622692"/>
                  <a:gd name="connsiteX8" fmla="*/ 942152 w 942151"/>
                  <a:gd name="connsiteY8" fmla="*/ 262864 h 622692"/>
                  <a:gd name="connsiteX9" fmla="*/ 612880 w 942151"/>
                  <a:gd name="connsiteY9" fmla="*/ 574777 h 622692"/>
                  <a:gd name="connsiteX10" fmla="*/ 859075 w 942151"/>
                  <a:gd name="connsiteY10" fmla="*/ 58194 h 622692"/>
                  <a:gd name="connsiteX11" fmla="*/ 480677 w 942151"/>
                  <a:gd name="connsiteY11" fmla="*/ 428179 h 622692"/>
                  <a:gd name="connsiteX12" fmla="*/ 684848 w 942151"/>
                  <a:gd name="connsiteY12" fmla="*/ 4522 h 622692"/>
                  <a:gd name="connsiteX13" fmla="*/ 396762 w 942151"/>
                  <a:gd name="connsiteY13" fmla="*/ 263570 h 622692"/>
                  <a:gd name="connsiteX14" fmla="*/ 63113 w 942151"/>
                  <a:gd name="connsiteY14" fmla="*/ 465778 h 622692"/>
                  <a:gd name="connsiteX0" fmla="*/ 63113 w 942151"/>
                  <a:gd name="connsiteY0" fmla="*/ 465778 h 622692"/>
                  <a:gd name="connsiteX1" fmla="*/ 121447 w 942151"/>
                  <a:gd name="connsiteY1" fmla="*/ 481875 h 622692"/>
                  <a:gd name="connsiteX2" fmla="*/ 429444 w 942151"/>
                  <a:gd name="connsiteY2" fmla="*/ 314918 h 622692"/>
                  <a:gd name="connsiteX3" fmla="*/ 771262 w 942151"/>
                  <a:gd name="connsiteY3" fmla="*/ 37290 h 622692"/>
                  <a:gd name="connsiteX4" fmla="*/ 534556 w 942151"/>
                  <a:gd name="connsiteY4" fmla="*/ 463667 h 622692"/>
                  <a:gd name="connsiteX5" fmla="*/ 912946 w 942151"/>
                  <a:gd name="connsiteY5" fmla="*/ 93687 h 622692"/>
                  <a:gd name="connsiteX6" fmla="*/ 593990 w 942151"/>
                  <a:gd name="connsiteY6" fmla="*/ 618688 h 622692"/>
                  <a:gd name="connsiteX7" fmla="*/ 893809 w 942151"/>
                  <a:gd name="connsiteY7" fmla="*/ 235468 h 622692"/>
                  <a:gd name="connsiteX8" fmla="*/ 942152 w 942151"/>
                  <a:gd name="connsiteY8" fmla="*/ 262864 h 622692"/>
                  <a:gd name="connsiteX9" fmla="*/ 612880 w 942151"/>
                  <a:gd name="connsiteY9" fmla="*/ 574777 h 622692"/>
                  <a:gd name="connsiteX10" fmla="*/ 859075 w 942151"/>
                  <a:gd name="connsiteY10" fmla="*/ 58194 h 622692"/>
                  <a:gd name="connsiteX11" fmla="*/ 480677 w 942151"/>
                  <a:gd name="connsiteY11" fmla="*/ 428179 h 622692"/>
                  <a:gd name="connsiteX12" fmla="*/ 684848 w 942151"/>
                  <a:gd name="connsiteY12" fmla="*/ 4522 h 622692"/>
                  <a:gd name="connsiteX13" fmla="*/ 396762 w 942151"/>
                  <a:gd name="connsiteY13" fmla="*/ 263570 h 622692"/>
                  <a:gd name="connsiteX14" fmla="*/ 63113 w 942151"/>
                  <a:gd name="connsiteY14" fmla="*/ 465778 h 622692"/>
                  <a:gd name="connsiteX0" fmla="*/ 63113 w 942151"/>
                  <a:gd name="connsiteY0" fmla="*/ 465778 h 622692"/>
                  <a:gd name="connsiteX1" fmla="*/ 121447 w 942151"/>
                  <a:gd name="connsiteY1" fmla="*/ 481875 h 622692"/>
                  <a:gd name="connsiteX2" fmla="*/ 429444 w 942151"/>
                  <a:gd name="connsiteY2" fmla="*/ 314918 h 622692"/>
                  <a:gd name="connsiteX3" fmla="*/ 771262 w 942151"/>
                  <a:gd name="connsiteY3" fmla="*/ 37290 h 622692"/>
                  <a:gd name="connsiteX4" fmla="*/ 534556 w 942151"/>
                  <a:gd name="connsiteY4" fmla="*/ 463667 h 622692"/>
                  <a:gd name="connsiteX5" fmla="*/ 912946 w 942151"/>
                  <a:gd name="connsiteY5" fmla="*/ 93687 h 622692"/>
                  <a:gd name="connsiteX6" fmla="*/ 593990 w 942151"/>
                  <a:gd name="connsiteY6" fmla="*/ 618688 h 622692"/>
                  <a:gd name="connsiteX7" fmla="*/ 893809 w 942151"/>
                  <a:gd name="connsiteY7" fmla="*/ 235468 h 622692"/>
                  <a:gd name="connsiteX8" fmla="*/ 942152 w 942151"/>
                  <a:gd name="connsiteY8" fmla="*/ 262864 h 622692"/>
                  <a:gd name="connsiteX9" fmla="*/ 612880 w 942151"/>
                  <a:gd name="connsiteY9" fmla="*/ 574777 h 622692"/>
                  <a:gd name="connsiteX10" fmla="*/ 859075 w 942151"/>
                  <a:gd name="connsiteY10" fmla="*/ 58194 h 622692"/>
                  <a:gd name="connsiteX11" fmla="*/ 480677 w 942151"/>
                  <a:gd name="connsiteY11" fmla="*/ 428179 h 622692"/>
                  <a:gd name="connsiteX12" fmla="*/ 684848 w 942151"/>
                  <a:gd name="connsiteY12" fmla="*/ 4522 h 622692"/>
                  <a:gd name="connsiteX13" fmla="*/ 396762 w 942151"/>
                  <a:gd name="connsiteY13" fmla="*/ 263570 h 622692"/>
                  <a:gd name="connsiteX14" fmla="*/ 63113 w 942151"/>
                  <a:gd name="connsiteY14" fmla="*/ 465778 h 622692"/>
                  <a:gd name="connsiteX0" fmla="*/ 63113 w 942151"/>
                  <a:gd name="connsiteY0" fmla="*/ 465778 h 622692"/>
                  <a:gd name="connsiteX1" fmla="*/ 121447 w 942151"/>
                  <a:gd name="connsiteY1" fmla="*/ 481875 h 622692"/>
                  <a:gd name="connsiteX2" fmla="*/ 429444 w 942151"/>
                  <a:gd name="connsiteY2" fmla="*/ 314918 h 622692"/>
                  <a:gd name="connsiteX3" fmla="*/ 747163 w 942151"/>
                  <a:gd name="connsiteY3" fmla="*/ 22838 h 622692"/>
                  <a:gd name="connsiteX4" fmla="*/ 534556 w 942151"/>
                  <a:gd name="connsiteY4" fmla="*/ 463667 h 622692"/>
                  <a:gd name="connsiteX5" fmla="*/ 912946 w 942151"/>
                  <a:gd name="connsiteY5" fmla="*/ 93687 h 622692"/>
                  <a:gd name="connsiteX6" fmla="*/ 593990 w 942151"/>
                  <a:gd name="connsiteY6" fmla="*/ 618688 h 622692"/>
                  <a:gd name="connsiteX7" fmla="*/ 893809 w 942151"/>
                  <a:gd name="connsiteY7" fmla="*/ 235468 h 622692"/>
                  <a:gd name="connsiteX8" fmla="*/ 942152 w 942151"/>
                  <a:gd name="connsiteY8" fmla="*/ 262864 h 622692"/>
                  <a:gd name="connsiteX9" fmla="*/ 612880 w 942151"/>
                  <a:gd name="connsiteY9" fmla="*/ 574777 h 622692"/>
                  <a:gd name="connsiteX10" fmla="*/ 859075 w 942151"/>
                  <a:gd name="connsiteY10" fmla="*/ 58194 h 622692"/>
                  <a:gd name="connsiteX11" fmla="*/ 480677 w 942151"/>
                  <a:gd name="connsiteY11" fmla="*/ 428179 h 622692"/>
                  <a:gd name="connsiteX12" fmla="*/ 684848 w 942151"/>
                  <a:gd name="connsiteY12" fmla="*/ 4522 h 622692"/>
                  <a:gd name="connsiteX13" fmla="*/ 396762 w 942151"/>
                  <a:gd name="connsiteY13" fmla="*/ 263570 h 622692"/>
                  <a:gd name="connsiteX14" fmla="*/ 63113 w 942151"/>
                  <a:gd name="connsiteY14" fmla="*/ 465778 h 622692"/>
                  <a:gd name="connsiteX0" fmla="*/ 363469 w 860374"/>
                  <a:gd name="connsiteY0" fmla="*/ 3276 h 727945"/>
                  <a:gd name="connsiteX1" fmla="*/ 39670 w 860374"/>
                  <a:gd name="connsiteY1" fmla="*/ 587128 h 727945"/>
                  <a:gd name="connsiteX2" fmla="*/ 347667 w 860374"/>
                  <a:gd name="connsiteY2" fmla="*/ 420171 h 727945"/>
                  <a:gd name="connsiteX3" fmla="*/ 665386 w 860374"/>
                  <a:gd name="connsiteY3" fmla="*/ 128091 h 727945"/>
                  <a:gd name="connsiteX4" fmla="*/ 452779 w 860374"/>
                  <a:gd name="connsiteY4" fmla="*/ 568920 h 727945"/>
                  <a:gd name="connsiteX5" fmla="*/ 831169 w 860374"/>
                  <a:gd name="connsiteY5" fmla="*/ 198940 h 727945"/>
                  <a:gd name="connsiteX6" fmla="*/ 512213 w 860374"/>
                  <a:gd name="connsiteY6" fmla="*/ 723941 h 727945"/>
                  <a:gd name="connsiteX7" fmla="*/ 812032 w 860374"/>
                  <a:gd name="connsiteY7" fmla="*/ 340721 h 727945"/>
                  <a:gd name="connsiteX8" fmla="*/ 860375 w 860374"/>
                  <a:gd name="connsiteY8" fmla="*/ 368117 h 727945"/>
                  <a:gd name="connsiteX9" fmla="*/ 531103 w 860374"/>
                  <a:gd name="connsiteY9" fmla="*/ 680030 h 727945"/>
                  <a:gd name="connsiteX10" fmla="*/ 777298 w 860374"/>
                  <a:gd name="connsiteY10" fmla="*/ 163447 h 727945"/>
                  <a:gd name="connsiteX11" fmla="*/ 398900 w 860374"/>
                  <a:gd name="connsiteY11" fmla="*/ 533432 h 727945"/>
                  <a:gd name="connsiteX12" fmla="*/ 603071 w 860374"/>
                  <a:gd name="connsiteY12" fmla="*/ 109775 h 727945"/>
                  <a:gd name="connsiteX13" fmla="*/ 314985 w 860374"/>
                  <a:gd name="connsiteY13" fmla="*/ 368823 h 727945"/>
                  <a:gd name="connsiteX14" fmla="*/ 363469 w 860374"/>
                  <a:gd name="connsiteY14" fmla="*/ 3276 h 727945"/>
                  <a:gd name="connsiteX0" fmla="*/ 79240 w 576145"/>
                  <a:gd name="connsiteY0" fmla="*/ 7490 h 732159"/>
                  <a:gd name="connsiteX1" fmla="*/ 179396 w 576145"/>
                  <a:gd name="connsiteY1" fmla="*/ 51838 h 732159"/>
                  <a:gd name="connsiteX2" fmla="*/ 63438 w 576145"/>
                  <a:gd name="connsiteY2" fmla="*/ 424385 h 732159"/>
                  <a:gd name="connsiteX3" fmla="*/ 381157 w 576145"/>
                  <a:gd name="connsiteY3" fmla="*/ 132305 h 732159"/>
                  <a:gd name="connsiteX4" fmla="*/ 168550 w 576145"/>
                  <a:gd name="connsiteY4" fmla="*/ 573134 h 732159"/>
                  <a:gd name="connsiteX5" fmla="*/ 546940 w 576145"/>
                  <a:gd name="connsiteY5" fmla="*/ 203154 h 732159"/>
                  <a:gd name="connsiteX6" fmla="*/ 227984 w 576145"/>
                  <a:gd name="connsiteY6" fmla="*/ 728155 h 732159"/>
                  <a:gd name="connsiteX7" fmla="*/ 527803 w 576145"/>
                  <a:gd name="connsiteY7" fmla="*/ 344935 h 732159"/>
                  <a:gd name="connsiteX8" fmla="*/ 576146 w 576145"/>
                  <a:gd name="connsiteY8" fmla="*/ 372331 h 732159"/>
                  <a:gd name="connsiteX9" fmla="*/ 246874 w 576145"/>
                  <a:gd name="connsiteY9" fmla="*/ 684244 h 732159"/>
                  <a:gd name="connsiteX10" fmla="*/ 493069 w 576145"/>
                  <a:gd name="connsiteY10" fmla="*/ 167661 h 732159"/>
                  <a:gd name="connsiteX11" fmla="*/ 114671 w 576145"/>
                  <a:gd name="connsiteY11" fmla="*/ 537646 h 732159"/>
                  <a:gd name="connsiteX12" fmla="*/ 318842 w 576145"/>
                  <a:gd name="connsiteY12" fmla="*/ 113989 h 732159"/>
                  <a:gd name="connsiteX13" fmla="*/ 30756 w 576145"/>
                  <a:gd name="connsiteY13" fmla="*/ 373037 h 732159"/>
                  <a:gd name="connsiteX14" fmla="*/ 79240 w 576145"/>
                  <a:gd name="connsiteY14" fmla="*/ 7490 h 732159"/>
                  <a:gd name="connsiteX0" fmla="*/ 119955 w 571573"/>
                  <a:gd name="connsiteY0" fmla="*/ 7365 h 733453"/>
                  <a:gd name="connsiteX1" fmla="*/ 174824 w 571573"/>
                  <a:gd name="connsiteY1" fmla="*/ 53132 h 733453"/>
                  <a:gd name="connsiteX2" fmla="*/ 58866 w 571573"/>
                  <a:gd name="connsiteY2" fmla="*/ 425679 h 733453"/>
                  <a:gd name="connsiteX3" fmla="*/ 376585 w 571573"/>
                  <a:gd name="connsiteY3" fmla="*/ 133599 h 733453"/>
                  <a:gd name="connsiteX4" fmla="*/ 163978 w 571573"/>
                  <a:gd name="connsiteY4" fmla="*/ 574428 h 733453"/>
                  <a:gd name="connsiteX5" fmla="*/ 542368 w 571573"/>
                  <a:gd name="connsiteY5" fmla="*/ 204448 h 733453"/>
                  <a:gd name="connsiteX6" fmla="*/ 223412 w 571573"/>
                  <a:gd name="connsiteY6" fmla="*/ 729449 h 733453"/>
                  <a:gd name="connsiteX7" fmla="*/ 523231 w 571573"/>
                  <a:gd name="connsiteY7" fmla="*/ 346229 h 733453"/>
                  <a:gd name="connsiteX8" fmla="*/ 571574 w 571573"/>
                  <a:gd name="connsiteY8" fmla="*/ 373625 h 733453"/>
                  <a:gd name="connsiteX9" fmla="*/ 242302 w 571573"/>
                  <a:gd name="connsiteY9" fmla="*/ 685538 h 733453"/>
                  <a:gd name="connsiteX10" fmla="*/ 488497 w 571573"/>
                  <a:gd name="connsiteY10" fmla="*/ 168955 h 733453"/>
                  <a:gd name="connsiteX11" fmla="*/ 110099 w 571573"/>
                  <a:gd name="connsiteY11" fmla="*/ 538940 h 733453"/>
                  <a:gd name="connsiteX12" fmla="*/ 314270 w 571573"/>
                  <a:gd name="connsiteY12" fmla="*/ 115283 h 733453"/>
                  <a:gd name="connsiteX13" fmla="*/ 26184 w 571573"/>
                  <a:gd name="connsiteY13" fmla="*/ 374331 h 733453"/>
                  <a:gd name="connsiteX14" fmla="*/ 119955 w 571573"/>
                  <a:gd name="connsiteY14" fmla="*/ 7365 h 733453"/>
                  <a:gd name="connsiteX0" fmla="*/ 119955 w 571573"/>
                  <a:gd name="connsiteY0" fmla="*/ 6736 h 732824"/>
                  <a:gd name="connsiteX1" fmla="*/ 193243 w 571573"/>
                  <a:gd name="connsiteY1" fmla="*/ 60373 h 732824"/>
                  <a:gd name="connsiteX2" fmla="*/ 58866 w 571573"/>
                  <a:gd name="connsiteY2" fmla="*/ 425050 h 732824"/>
                  <a:gd name="connsiteX3" fmla="*/ 376585 w 571573"/>
                  <a:gd name="connsiteY3" fmla="*/ 132970 h 732824"/>
                  <a:gd name="connsiteX4" fmla="*/ 163978 w 571573"/>
                  <a:gd name="connsiteY4" fmla="*/ 573799 h 732824"/>
                  <a:gd name="connsiteX5" fmla="*/ 542368 w 571573"/>
                  <a:gd name="connsiteY5" fmla="*/ 203819 h 732824"/>
                  <a:gd name="connsiteX6" fmla="*/ 223412 w 571573"/>
                  <a:gd name="connsiteY6" fmla="*/ 728820 h 732824"/>
                  <a:gd name="connsiteX7" fmla="*/ 523231 w 571573"/>
                  <a:gd name="connsiteY7" fmla="*/ 345600 h 732824"/>
                  <a:gd name="connsiteX8" fmla="*/ 571574 w 571573"/>
                  <a:gd name="connsiteY8" fmla="*/ 372996 h 732824"/>
                  <a:gd name="connsiteX9" fmla="*/ 242302 w 571573"/>
                  <a:gd name="connsiteY9" fmla="*/ 684909 h 732824"/>
                  <a:gd name="connsiteX10" fmla="*/ 488497 w 571573"/>
                  <a:gd name="connsiteY10" fmla="*/ 168326 h 732824"/>
                  <a:gd name="connsiteX11" fmla="*/ 110099 w 571573"/>
                  <a:gd name="connsiteY11" fmla="*/ 538311 h 732824"/>
                  <a:gd name="connsiteX12" fmla="*/ 314270 w 571573"/>
                  <a:gd name="connsiteY12" fmla="*/ 114654 h 732824"/>
                  <a:gd name="connsiteX13" fmla="*/ 26184 w 571573"/>
                  <a:gd name="connsiteY13" fmla="*/ 373702 h 732824"/>
                  <a:gd name="connsiteX14" fmla="*/ 119955 w 571573"/>
                  <a:gd name="connsiteY14" fmla="*/ 6736 h 732824"/>
                  <a:gd name="connsiteX0" fmla="*/ 143421 w 569557"/>
                  <a:gd name="connsiteY0" fmla="*/ 6930 h 730435"/>
                  <a:gd name="connsiteX1" fmla="*/ 191227 w 569557"/>
                  <a:gd name="connsiteY1" fmla="*/ 57984 h 730435"/>
                  <a:gd name="connsiteX2" fmla="*/ 56850 w 569557"/>
                  <a:gd name="connsiteY2" fmla="*/ 422661 h 730435"/>
                  <a:gd name="connsiteX3" fmla="*/ 374569 w 569557"/>
                  <a:gd name="connsiteY3" fmla="*/ 130581 h 730435"/>
                  <a:gd name="connsiteX4" fmla="*/ 161962 w 569557"/>
                  <a:gd name="connsiteY4" fmla="*/ 571410 h 730435"/>
                  <a:gd name="connsiteX5" fmla="*/ 540352 w 569557"/>
                  <a:gd name="connsiteY5" fmla="*/ 201430 h 730435"/>
                  <a:gd name="connsiteX6" fmla="*/ 221396 w 569557"/>
                  <a:gd name="connsiteY6" fmla="*/ 726431 h 730435"/>
                  <a:gd name="connsiteX7" fmla="*/ 521215 w 569557"/>
                  <a:gd name="connsiteY7" fmla="*/ 343211 h 730435"/>
                  <a:gd name="connsiteX8" fmla="*/ 569558 w 569557"/>
                  <a:gd name="connsiteY8" fmla="*/ 370607 h 730435"/>
                  <a:gd name="connsiteX9" fmla="*/ 240286 w 569557"/>
                  <a:gd name="connsiteY9" fmla="*/ 682520 h 730435"/>
                  <a:gd name="connsiteX10" fmla="*/ 486481 w 569557"/>
                  <a:gd name="connsiteY10" fmla="*/ 165937 h 730435"/>
                  <a:gd name="connsiteX11" fmla="*/ 108083 w 569557"/>
                  <a:gd name="connsiteY11" fmla="*/ 535922 h 730435"/>
                  <a:gd name="connsiteX12" fmla="*/ 312254 w 569557"/>
                  <a:gd name="connsiteY12" fmla="*/ 112265 h 730435"/>
                  <a:gd name="connsiteX13" fmla="*/ 24168 w 569557"/>
                  <a:gd name="connsiteY13" fmla="*/ 371313 h 730435"/>
                  <a:gd name="connsiteX14" fmla="*/ 143421 w 569557"/>
                  <a:gd name="connsiteY14" fmla="*/ 6930 h 730435"/>
                  <a:gd name="connsiteX0" fmla="*/ 143421 w 653204"/>
                  <a:gd name="connsiteY0" fmla="*/ 6930 h 730435"/>
                  <a:gd name="connsiteX1" fmla="*/ 191227 w 653204"/>
                  <a:gd name="connsiteY1" fmla="*/ 57984 h 730435"/>
                  <a:gd name="connsiteX2" fmla="*/ 56850 w 653204"/>
                  <a:gd name="connsiteY2" fmla="*/ 422661 h 730435"/>
                  <a:gd name="connsiteX3" fmla="*/ 374569 w 653204"/>
                  <a:gd name="connsiteY3" fmla="*/ 130581 h 730435"/>
                  <a:gd name="connsiteX4" fmla="*/ 161962 w 653204"/>
                  <a:gd name="connsiteY4" fmla="*/ 571410 h 730435"/>
                  <a:gd name="connsiteX5" fmla="*/ 540352 w 653204"/>
                  <a:gd name="connsiteY5" fmla="*/ 201430 h 730435"/>
                  <a:gd name="connsiteX6" fmla="*/ 221396 w 653204"/>
                  <a:gd name="connsiteY6" fmla="*/ 726431 h 730435"/>
                  <a:gd name="connsiteX7" fmla="*/ 521215 w 653204"/>
                  <a:gd name="connsiteY7" fmla="*/ 343211 h 730435"/>
                  <a:gd name="connsiteX8" fmla="*/ 653204 w 653204"/>
                  <a:gd name="connsiteY8" fmla="*/ 427119 h 730435"/>
                  <a:gd name="connsiteX9" fmla="*/ 240286 w 653204"/>
                  <a:gd name="connsiteY9" fmla="*/ 682520 h 730435"/>
                  <a:gd name="connsiteX10" fmla="*/ 486481 w 653204"/>
                  <a:gd name="connsiteY10" fmla="*/ 165937 h 730435"/>
                  <a:gd name="connsiteX11" fmla="*/ 108083 w 653204"/>
                  <a:gd name="connsiteY11" fmla="*/ 535922 h 730435"/>
                  <a:gd name="connsiteX12" fmla="*/ 312254 w 653204"/>
                  <a:gd name="connsiteY12" fmla="*/ 112265 h 730435"/>
                  <a:gd name="connsiteX13" fmla="*/ 24168 w 653204"/>
                  <a:gd name="connsiteY13" fmla="*/ 371313 h 730435"/>
                  <a:gd name="connsiteX14" fmla="*/ 143421 w 653204"/>
                  <a:gd name="connsiteY14" fmla="*/ 6930 h 730435"/>
                  <a:gd name="connsiteX0" fmla="*/ 143421 w 653204"/>
                  <a:gd name="connsiteY0" fmla="*/ 6930 h 732195"/>
                  <a:gd name="connsiteX1" fmla="*/ 191227 w 653204"/>
                  <a:gd name="connsiteY1" fmla="*/ 57984 h 732195"/>
                  <a:gd name="connsiteX2" fmla="*/ 56850 w 653204"/>
                  <a:gd name="connsiteY2" fmla="*/ 422661 h 732195"/>
                  <a:gd name="connsiteX3" fmla="*/ 374569 w 653204"/>
                  <a:gd name="connsiteY3" fmla="*/ 130581 h 732195"/>
                  <a:gd name="connsiteX4" fmla="*/ 161962 w 653204"/>
                  <a:gd name="connsiteY4" fmla="*/ 571410 h 732195"/>
                  <a:gd name="connsiteX5" fmla="*/ 540352 w 653204"/>
                  <a:gd name="connsiteY5" fmla="*/ 201430 h 732195"/>
                  <a:gd name="connsiteX6" fmla="*/ 221396 w 653204"/>
                  <a:gd name="connsiteY6" fmla="*/ 726431 h 732195"/>
                  <a:gd name="connsiteX7" fmla="*/ 597798 w 653204"/>
                  <a:gd name="connsiteY7" fmla="*/ 405014 h 732195"/>
                  <a:gd name="connsiteX8" fmla="*/ 653204 w 653204"/>
                  <a:gd name="connsiteY8" fmla="*/ 427119 h 732195"/>
                  <a:gd name="connsiteX9" fmla="*/ 240286 w 653204"/>
                  <a:gd name="connsiteY9" fmla="*/ 682520 h 732195"/>
                  <a:gd name="connsiteX10" fmla="*/ 486481 w 653204"/>
                  <a:gd name="connsiteY10" fmla="*/ 165937 h 732195"/>
                  <a:gd name="connsiteX11" fmla="*/ 108083 w 653204"/>
                  <a:gd name="connsiteY11" fmla="*/ 535922 h 732195"/>
                  <a:gd name="connsiteX12" fmla="*/ 312254 w 653204"/>
                  <a:gd name="connsiteY12" fmla="*/ 112265 h 732195"/>
                  <a:gd name="connsiteX13" fmla="*/ 24168 w 653204"/>
                  <a:gd name="connsiteY13" fmla="*/ 371313 h 732195"/>
                  <a:gd name="connsiteX14" fmla="*/ 143421 w 653204"/>
                  <a:gd name="connsiteY14" fmla="*/ 6930 h 732195"/>
                  <a:gd name="connsiteX0" fmla="*/ 143421 w 653204"/>
                  <a:gd name="connsiteY0" fmla="*/ 6930 h 731160"/>
                  <a:gd name="connsiteX1" fmla="*/ 191227 w 653204"/>
                  <a:gd name="connsiteY1" fmla="*/ 57984 h 731160"/>
                  <a:gd name="connsiteX2" fmla="*/ 56850 w 653204"/>
                  <a:gd name="connsiteY2" fmla="*/ 422661 h 731160"/>
                  <a:gd name="connsiteX3" fmla="*/ 374569 w 653204"/>
                  <a:gd name="connsiteY3" fmla="*/ 130581 h 731160"/>
                  <a:gd name="connsiteX4" fmla="*/ 161962 w 653204"/>
                  <a:gd name="connsiteY4" fmla="*/ 571410 h 731160"/>
                  <a:gd name="connsiteX5" fmla="*/ 540352 w 653204"/>
                  <a:gd name="connsiteY5" fmla="*/ 201430 h 731160"/>
                  <a:gd name="connsiteX6" fmla="*/ 221396 w 653204"/>
                  <a:gd name="connsiteY6" fmla="*/ 726431 h 731160"/>
                  <a:gd name="connsiteX7" fmla="*/ 597798 w 653204"/>
                  <a:gd name="connsiteY7" fmla="*/ 405014 h 731160"/>
                  <a:gd name="connsiteX8" fmla="*/ 653204 w 653204"/>
                  <a:gd name="connsiteY8" fmla="*/ 427119 h 731160"/>
                  <a:gd name="connsiteX9" fmla="*/ 240286 w 653204"/>
                  <a:gd name="connsiteY9" fmla="*/ 682520 h 731160"/>
                  <a:gd name="connsiteX10" fmla="*/ 486481 w 653204"/>
                  <a:gd name="connsiteY10" fmla="*/ 165937 h 731160"/>
                  <a:gd name="connsiteX11" fmla="*/ 108083 w 653204"/>
                  <a:gd name="connsiteY11" fmla="*/ 535922 h 731160"/>
                  <a:gd name="connsiteX12" fmla="*/ 312254 w 653204"/>
                  <a:gd name="connsiteY12" fmla="*/ 112265 h 731160"/>
                  <a:gd name="connsiteX13" fmla="*/ 24168 w 653204"/>
                  <a:gd name="connsiteY13" fmla="*/ 371313 h 731160"/>
                  <a:gd name="connsiteX14" fmla="*/ 143421 w 653204"/>
                  <a:gd name="connsiteY14" fmla="*/ 6930 h 731160"/>
                  <a:gd name="connsiteX0" fmla="*/ 143421 w 653204"/>
                  <a:gd name="connsiteY0" fmla="*/ 6930 h 731160"/>
                  <a:gd name="connsiteX1" fmla="*/ 191227 w 653204"/>
                  <a:gd name="connsiteY1" fmla="*/ 57984 h 731160"/>
                  <a:gd name="connsiteX2" fmla="*/ 56850 w 653204"/>
                  <a:gd name="connsiteY2" fmla="*/ 422661 h 731160"/>
                  <a:gd name="connsiteX3" fmla="*/ 374569 w 653204"/>
                  <a:gd name="connsiteY3" fmla="*/ 130581 h 731160"/>
                  <a:gd name="connsiteX4" fmla="*/ 161962 w 653204"/>
                  <a:gd name="connsiteY4" fmla="*/ 571410 h 731160"/>
                  <a:gd name="connsiteX5" fmla="*/ 539930 w 653204"/>
                  <a:gd name="connsiteY5" fmla="*/ 315476 h 731160"/>
                  <a:gd name="connsiteX6" fmla="*/ 221396 w 653204"/>
                  <a:gd name="connsiteY6" fmla="*/ 726431 h 731160"/>
                  <a:gd name="connsiteX7" fmla="*/ 597798 w 653204"/>
                  <a:gd name="connsiteY7" fmla="*/ 405014 h 731160"/>
                  <a:gd name="connsiteX8" fmla="*/ 653204 w 653204"/>
                  <a:gd name="connsiteY8" fmla="*/ 427119 h 731160"/>
                  <a:gd name="connsiteX9" fmla="*/ 240286 w 653204"/>
                  <a:gd name="connsiteY9" fmla="*/ 682520 h 731160"/>
                  <a:gd name="connsiteX10" fmla="*/ 486481 w 653204"/>
                  <a:gd name="connsiteY10" fmla="*/ 165937 h 731160"/>
                  <a:gd name="connsiteX11" fmla="*/ 108083 w 653204"/>
                  <a:gd name="connsiteY11" fmla="*/ 535922 h 731160"/>
                  <a:gd name="connsiteX12" fmla="*/ 312254 w 653204"/>
                  <a:gd name="connsiteY12" fmla="*/ 112265 h 731160"/>
                  <a:gd name="connsiteX13" fmla="*/ 24168 w 653204"/>
                  <a:gd name="connsiteY13" fmla="*/ 371313 h 731160"/>
                  <a:gd name="connsiteX14" fmla="*/ 143421 w 653204"/>
                  <a:gd name="connsiteY14" fmla="*/ 6930 h 731160"/>
                  <a:gd name="connsiteX0" fmla="*/ 143421 w 653204"/>
                  <a:gd name="connsiteY0" fmla="*/ 6930 h 734928"/>
                  <a:gd name="connsiteX1" fmla="*/ 191227 w 653204"/>
                  <a:gd name="connsiteY1" fmla="*/ 57984 h 734928"/>
                  <a:gd name="connsiteX2" fmla="*/ 56850 w 653204"/>
                  <a:gd name="connsiteY2" fmla="*/ 422661 h 734928"/>
                  <a:gd name="connsiteX3" fmla="*/ 374569 w 653204"/>
                  <a:gd name="connsiteY3" fmla="*/ 130581 h 734928"/>
                  <a:gd name="connsiteX4" fmla="*/ 161962 w 653204"/>
                  <a:gd name="connsiteY4" fmla="*/ 571410 h 734928"/>
                  <a:gd name="connsiteX5" fmla="*/ 539930 w 653204"/>
                  <a:gd name="connsiteY5" fmla="*/ 315476 h 734928"/>
                  <a:gd name="connsiteX6" fmla="*/ 259621 w 653204"/>
                  <a:gd name="connsiteY6" fmla="*/ 730305 h 734928"/>
                  <a:gd name="connsiteX7" fmla="*/ 597798 w 653204"/>
                  <a:gd name="connsiteY7" fmla="*/ 405014 h 734928"/>
                  <a:gd name="connsiteX8" fmla="*/ 653204 w 653204"/>
                  <a:gd name="connsiteY8" fmla="*/ 427119 h 734928"/>
                  <a:gd name="connsiteX9" fmla="*/ 240286 w 653204"/>
                  <a:gd name="connsiteY9" fmla="*/ 682520 h 734928"/>
                  <a:gd name="connsiteX10" fmla="*/ 486481 w 653204"/>
                  <a:gd name="connsiteY10" fmla="*/ 165937 h 734928"/>
                  <a:gd name="connsiteX11" fmla="*/ 108083 w 653204"/>
                  <a:gd name="connsiteY11" fmla="*/ 535922 h 734928"/>
                  <a:gd name="connsiteX12" fmla="*/ 312254 w 653204"/>
                  <a:gd name="connsiteY12" fmla="*/ 112265 h 734928"/>
                  <a:gd name="connsiteX13" fmla="*/ 24168 w 653204"/>
                  <a:gd name="connsiteY13" fmla="*/ 371313 h 734928"/>
                  <a:gd name="connsiteX14" fmla="*/ 143421 w 653204"/>
                  <a:gd name="connsiteY14" fmla="*/ 6930 h 734928"/>
                  <a:gd name="connsiteX0" fmla="*/ 143421 w 653204"/>
                  <a:gd name="connsiteY0" fmla="*/ 6930 h 734928"/>
                  <a:gd name="connsiteX1" fmla="*/ 191227 w 653204"/>
                  <a:gd name="connsiteY1" fmla="*/ 57984 h 734928"/>
                  <a:gd name="connsiteX2" fmla="*/ 56850 w 653204"/>
                  <a:gd name="connsiteY2" fmla="*/ 422661 h 734928"/>
                  <a:gd name="connsiteX3" fmla="*/ 374569 w 653204"/>
                  <a:gd name="connsiteY3" fmla="*/ 130581 h 734928"/>
                  <a:gd name="connsiteX4" fmla="*/ 161962 w 653204"/>
                  <a:gd name="connsiteY4" fmla="*/ 571410 h 734928"/>
                  <a:gd name="connsiteX5" fmla="*/ 539930 w 653204"/>
                  <a:gd name="connsiteY5" fmla="*/ 315476 h 734928"/>
                  <a:gd name="connsiteX6" fmla="*/ 259621 w 653204"/>
                  <a:gd name="connsiteY6" fmla="*/ 730305 h 734928"/>
                  <a:gd name="connsiteX7" fmla="*/ 597798 w 653204"/>
                  <a:gd name="connsiteY7" fmla="*/ 405014 h 734928"/>
                  <a:gd name="connsiteX8" fmla="*/ 653204 w 653204"/>
                  <a:gd name="connsiteY8" fmla="*/ 427119 h 734928"/>
                  <a:gd name="connsiteX9" fmla="*/ 240286 w 653204"/>
                  <a:gd name="connsiteY9" fmla="*/ 682520 h 734928"/>
                  <a:gd name="connsiteX10" fmla="*/ 494507 w 653204"/>
                  <a:gd name="connsiteY10" fmla="*/ 262824 h 734928"/>
                  <a:gd name="connsiteX11" fmla="*/ 108083 w 653204"/>
                  <a:gd name="connsiteY11" fmla="*/ 535922 h 734928"/>
                  <a:gd name="connsiteX12" fmla="*/ 312254 w 653204"/>
                  <a:gd name="connsiteY12" fmla="*/ 112265 h 734928"/>
                  <a:gd name="connsiteX13" fmla="*/ 24168 w 653204"/>
                  <a:gd name="connsiteY13" fmla="*/ 371313 h 734928"/>
                  <a:gd name="connsiteX14" fmla="*/ 143421 w 653204"/>
                  <a:gd name="connsiteY14" fmla="*/ 6930 h 734928"/>
                  <a:gd name="connsiteX0" fmla="*/ 143421 w 653204"/>
                  <a:gd name="connsiteY0" fmla="*/ 6930 h 734928"/>
                  <a:gd name="connsiteX1" fmla="*/ 191227 w 653204"/>
                  <a:gd name="connsiteY1" fmla="*/ 57984 h 734928"/>
                  <a:gd name="connsiteX2" fmla="*/ 56850 w 653204"/>
                  <a:gd name="connsiteY2" fmla="*/ 422661 h 734928"/>
                  <a:gd name="connsiteX3" fmla="*/ 374569 w 653204"/>
                  <a:gd name="connsiteY3" fmla="*/ 130581 h 734928"/>
                  <a:gd name="connsiteX4" fmla="*/ 161962 w 653204"/>
                  <a:gd name="connsiteY4" fmla="*/ 571410 h 734928"/>
                  <a:gd name="connsiteX5" fmla="*/ 539930 w 653204"/>
                  <a:gd name="connsiteY5" fmla="*/ 315476 h 734928"/>
                  <a:gd name="connsiteX6" fmla="*/ 259621 w 653204"/>
                  <a:gd name="connsiteY6" fmla="*/ 730305 h 734928"/>
                  <a:gd name="connsiteX7" fmla="*/ 597798 w 653204"/>
                  <a:gd name="connsiteY7" fmla="*/ 405014 h 734928"/>
                  <a:gd name="connsiteX8" fmla="*/ 653204 w 653204"/>
                  <a:gd name="connsiteY8" fmla="*/ 427119 h 734928"/>
                  <a:gd name="connsiteX9" fmla="*/ 240286 w 653204"/>
                  <a:gd name="connsiteY9" fmla="*/ 682520 h 734928"/>
                  <a:gd name="connsiteX10" fmla="*/ 494507 w 653204"/>
                  <a:gd name="connsiteY10" fmla="*/ 262824 h 734928"/>
                  <a:gd name="connsiteX11" fmla="*/ 86063 w 653204"/>
                  <a:gd name="connsiteY11" fmla="*/ 503667 h 734928"/>
                  <a:gd name="connsiteX12" fmla="*/ 312254 w 653204"/>
                  <a:gd name="connsiteY12" fmla="*/ 112265 h 734928"/>
                  <a:gd name="connsiteX13" fmla="*/ 24168 w 653204"/>
                  <a:gd name="connsiteY13" fmla="*/ 371313 h 734928"/>
                  <a:gd name="connsiteX14" fmla="*/ 143421 w 653204"/>
                  <a:gd name="connsiteY14" fmla="*/ 6930 h 734928"/>
                  <a:gd name="connsiteX0" fmla="*/ 143421 w 653204"/>
                  <a:gd name="connsiteY0" fmla="*/ 6930 h 734928"/>
                  <a:gd name="connsiteX1" fmla="*/ 191227 w 653204"/>
                  <a:gd name="connsiteY1" fmla="*/ 57984 h 734928"/>
                  <a:gd name="connsiteX2" fmla="*/ 56850 w 653204"/>
                  <a:gd name="connsiteY2" fmla="*/ 422661 h 734928"/>
                  <a:gd name="connsiteX3" fmla="*/ 374569 w 653204"/>
                  <a:gd name="connsiteY3" fmla="*/ 130581 h 734928"/>
                  <a:gd name="connsiteX4" fmla="*/ 161962 w 653204"/>
                  <a:gd name="connsiteY4" fmla="*/ 571410 h 734928"/>
                  <a:gd name="connsiteX5" fmla="*/ 539930 w 653204"/>
                  <a:gd name="connsiteY5" fmla="*/ 315476 h 734928"/>
                  <a:gd name="connsiteX6" fmla="*/ 259621 w 653204"/>
                  <a:gd name="connsiteY6" fmla="*/ 730305 h 734928"/>
                  <a:gd name="connsiteX7" fmla="*/ 597798 w 653204"/>
                  <a:gd name="connsiteY7" fmla="*/ 405014 h 734928"/>
                  <a:gd name="connsiteX8" fmla="*/ 653204 w 653204"/>
                  <a:gd name="connsiteY8" fmla="*/ 427119 h 734928"/>
                  <a:gd name="connsiteX9" fmla="*/ 240286 w 653204"/>
                  <a:gd name="connsiteY9" fmla="*/ 682520 h 734928"/>
                  <a:gd name="connsiteX10" fmla="*/ 494507 w 653204"/>
                  <a:gd name="connsiteY10" fmla="*/ 262824 h 734928"/>
                  <a:gd name="connsiteX11" fmla="*/ 89662 w 653204"/>
                  <a:gd name="connsiteY11" fmla="*/ 528053 h 734928"/>
                  <a:gd name="connsiteX12" fmla="*/ 312254 w 653204"/>
                  <a:gd name="connsiteY12" fmla="*/ 112265 h 734928"/>
                  <a:gd name="connsiteX13" fmla="*/ 24168 w 653204"/>
                  <a:gd name="connsiteY13" fmla="*/ 371313 h 734928"/>
                  <a:gd name="connsiteX14" fmla="*/ 143421 w 653204"/>
                  <a:gd name="connsiteY14" fmla="*/ 6930 h 734928"/>
                  <a:gd name="connsiteX0" fmla="*/ 143421 w 653204"/>
                  <a:gd name="connsiteY0" fmla="*/ 6930 h 734928"/>
                  <a:gd name="connsiteX1" fmla="*/ 191227 w 653204"/>
                  <a:gd name="connsiteY1" fmla="*/ 57984 h 734928"/>
                  <a:gd name="connsiteX2" fmla="*/ 56850 w 653204"/>
                  <a:gd name="connsiteY2" fmla="*/ 422661 h 734928"/>
                  <a:gd name="connsiteX3" fmla="*/ 405169 w 653204"/>
                  <a:gd name="connsiteY3" fmla="*/ 199735 h 734928"/>
                  <a:gd name="connsiteX4" fmla="*/ 161962 w 653204"/>
                  <a:gd name="connsiteY4" fmla="*/ 571410 h 734928"/>
                  <a:gd name="connsiteX5" fmla="*/ 539930 w 653204"/>
                  <a:gd name="connsiteY5" fmla="*/ 315476 h 734928"/>
                  <a:gd name="connsiteX6" fmla="*/ 259621 w 653204"/>
                  <a:gd name="connsiteY6" fmla="*/ 730305 h 734928"/>
                  <a:gd name="connsiteX7" fmla="*/ 597798 w 653204"/>
                  <a:gd name="connsiteY7" fmla="*/ 405014 h 734928"/>
                  <a:gd name="connsiteX8" fmla="*/ 653204 w 653204"/>
                  <a:gd name="connsiteY8" fmla="*/ 427119 h 734928"/>
                  <a:gd name="connsiteX9" fmla="*/ 240286 w 653204"/>
                  <a:gd name="connsiteY9" fmla="*/ 682520 h 734928"/>
                  <a:gd name="connsiteX10" fmla="*/ 494507 w 653204"/>
                  <a:gd name="connsiteY10" fmla="*/ 262824 h 734928"/>
                  <a:gd name="connsiteX11" fmla="*/ 89662 w 653204"/>
                  <a:gd name="connsiteY11" fmla="*/ 528053 h 734928"/>
                  <a:gd name="connsiteX12" fmla="*/ 312254 w 653204"/>
                  <a:gd name="connsiteY12" fmla="*/ 112265 h 734928"/>
                  <a:gd name="connsiteX13" fmla="*/ 24168 w 653204"/>
                  <a:gd name="connsiteY13" fmla="*/ 371313 h 734928"/>
                  <a:gd name="connsiteX14" fmla="*/ 143421 w 653204"/>
                  <a:gd name="connsiteY14" fmla="*/ 6930 h 734928"/>
                  <a:gd name="connsiteX0" fmla="*/ 143421 w 653204"/>
                  <a:gd name="connsiteY0" fmla="*/ 6930 h 734928"/>
                  <a:gd name="connsiteX1" fmla="*/ 191227 w 653204"/>
                  <a:gd name="connsiteY1" fmla="*/ 57984 h 734928"/>
                  <a:gd name="connsiteX2" fmla="*/ 56850 w 653204"/>
                  <a:gd name="connsiteY2" fmla="*/ 422661 h 734928"/>
                  <a:gd name="connsiteX3" fmla="*/ 405169 w 653204"/>
                  <a:gd name="connsiteY3" fmla="*/ 199735 h 734928"/>
                  <a:gd name="connsiteX4" fmla="*/ 161962 w 653204"/>
                  <a:gd name="connsiteY4" fmla="*/ 571410 h 734928"/>
                  <a:gd name="connsiteX5" fmla="*/ 539930 w 653204"/>
                  <a:gd name="connsiteY5" fmla="*/ 315476 h 734928"/>
                  <a:gd name="connsiteX6" fmla="*/ 259621 w 653204"/>
                  <a:gd name="connsiteY6" fmla="*/ 730305 h 734928"/>
                  <a:gd name="connsiteX7" fmla="*/ 597798 w 653204"/>
                  <a:gd name="connsiteY7" fmla="*/ 405014 h 734928"/>
                  <a:gd name="connsiteX8" fmla="*/ 653204 w 653204"/>
                  <a:gd name="connsiteY8" fmla="*/ 427119 h 734928"/>
                  <a:gd name="connsiteX9" fmla="*/ 240286 w 653204"/>
                  <a:gd name="connsiteY9" fmla="*/ 682520 h 734928"/>
                  <a:gd name="connsiteX10" fmla="*/ 494507 w 653204"/>
                  <a:gd name="connsiteY10" fmla="*/ 262824 h 734928"/>
                  <a:gd name="connsiteX11" fmla="*/ 89662 w 653204"/>
                  <a:gd name="connsiteY11" fmla="*/ 528053 h 734928"/>
                  <a:gd name="connsiteX12" fmla="*/ 360450 w 653204"/>
                  <a:gd name="connsiteY12" fmla="*/ 141165 h 734928"/>
                  <a:gd name="connsiteX13" fmla="*/ 24168 w 653204"/>
                  <a:gd name="connsiteY13" fmla="*/ 371313 h 734928"/>
                  <a:gd name="connsiteX14" fmla="*/ 143421 w 653204"/>
                  <a:gd name="connsiteY14" fmla="*/ 6930 h 734928"/>
                  <a:gd name="connsiteX0" fmla="*/ 143421 w 653204"/>
                  <a:gd name="connsiteY0" fmla="*/ 6930 h 734928"/>
                  <a:gd name="connsiteX1" fmla="*/ 191227 w 653204"/>
                  <a:gd name="connsiteY1" fmla="*/ 57984 h 734928"/>
                  <a:gd name="connsiteX2" fmla="*/ 56850 w 653204"/>
                  <a:gd name="connsiteY2" fmla="*/ 422661 h 734928"/>
                  <a:gd name="connsiteX3" fmla="*/ 405169 w 653204"/>
                  <a:gd name="connsiteY3" fmla="*/ 199735 h 734928"/>
                  <a:gd name="connsiteX4" fmla="*/ 161962 w 653204"/>
                  <a:gd name="connsiteY4" fmla="*/ 571410 h 734928"/>
                  <a:gd name="connsiteX5" fmla="*/ 539930 w 653204"/>
                  <a:gd name="connsiteY5" fmla="*/ 315476 h 734928"/>
                  <a:gd name="connsiteX6" fmla="*/ 259621 w 653204"/>
                  <a:gd name="connsiteY6" fmla="*/ 730305 h 734928"/>
                  <a:gd name="connsiteX7" fmla="*/ 597798 w 653204"/>
                  <a:gd name="connsiteY7" fmla="*/ 405014 h 734928"/>
                  <a:gd name="connsiteX8" fmla="*/ 653204 w 653204"/>
                  <a:gd name="connsiteY8" fmla="*/ 427119 h 734928"/>
                  <a:gd name="connsiteX9" fmla="*/ 240286 w 653204"/>
                  <a:gd name="connsiteY9" fmla="*/ 682520 h 734928"/>
                  <a:gd name="connsiteX10" fmla="*/ 494507 w 653204"/>
                  <a:gd name="connsiteY10" fmla="*/ 262824 h 734928"/>
                  <a:gd name="connsiteX11" fmla="*/ 89662 w 653204"/>
                  <a:gd name="connsiteY11" fmla="*/ 528053 h 734928"/>
                  <a:gd name="connsiteX12" fmla="*/ 347710 w 653204"/>
                  <a:gd name="connsiteY12" fmla="*/ 139875 h 734928"/>
                  <a:gd name="connsiteX13" fmla="*/ 24168 w 653204"/>
                  <a:gd name="connsiteY13" fmla="*/ 371313 h 734928"/>
                  <a:gd name="connsiteX14" fmla="*/ 143421 w 653204"/>
                  <a:gd name="connsiteY14" fmla="*/ 6930 h 734928"/>
                  <a:gd name="connsiteX0" fmla="*/ 143421 w 653204"/>
                  <a:gd name="connsiteY0" fmla="*/ 6930 h 734928"/>
                  <a:gd name="connsiteX1" fmla="*/ 191227 w 653204"/>
                  <a:gd name="connsiteY1" fmla="*/ 57984 h 734928"/>
                  <a:gd name="connsiteX2" fmla="*/ 56850 w 653204"/>
                  <a:gd name="connsiteY2" fmla="*/ 422661 h 734928"/>
                  <a:gd name="connsiteX3" fmla="*/ 405169 w 653204"/>
                  <a:gd name="connsiteY3" fmla="*/ 199735 h 734928"/>
                  <a:gd name="connsiteX4" fmla="*/ 161962 w 653204"/>
                  <a:gd name="connsiteY4" fmla="*/ 571410 h 734928"/>
                  <a:gd name="connsiteX5" fmla="*/ 539930 w 653204"/>
                  <a:gd name="connsiteY5" fmla="*/ 315476 h 734928"/>
                  <a:gd name="connsiteX6" fmla="*/ 259621 w 653204"/>
                  <a:gd name="connsiteY6" fmla="*/ 730305 h 734928"/>
                  <a:gd name="connsiteX7" fmla="*/ 597798 w 653204"/>
                  <a:gd name="connsiteY7" fmla="*/ 405014 h 734928"/>
                  <a:gd name="connsiteX8" fmla="*/ 653204 w 653204"/>
                  <a:gd name="connsiteY8" fmla="*/ 427119 h 734928"/>
                  <a:gd name="connsiteX9" fmla="*/ 240286 w 653204"/>
                  <a:gd name="connsiteY9" fmla="*/ 682520 h 734928"/>
                  <a:gd name="connsiteX10" fmla="*/ 494507 w 653204"/>
                  <a:gd name="connsiteY10" fmla="*/ 262824 h 734928"/>
                  <a:gd name="connsiteX11" fmla="*/ 89662 w 653204"/>
                  <a:gd name="connsiteY11" fmla="*/ 528053 h 734928"/>
                  <a:gd name="connsiteX12" fmla="*/ 318626 w 653204"/>
                  <a:gd name="connsiteY12" fmla="*/ 112912 h 734928"/>
                  <a:gd name="connsiteX13" fmla="*/ 24168 w 653204"/>
                  <a:gd name="connsiteY13" fmla="*/ 371313 h 734928"/>
                  <a:gd name="connsiteX14" fmla="*/ 143421 w 653204"/>
                  <a:gd name="connsiteY14" fmla="*/ 6930 h 734928"/>
                  <a:gd name="connsiteX0" fmla="*/ 143421 w 653204"/>
                  <a:gd name="connsiteY0" fmla="*/ 6930 h 734928"/>
                  <a:gd name="connsiteX1" fmla="*/ 191227 w 653204"/>
                  <a:gd name="connsiteY1" fmla="*/ 57984 h 734928"/>
                  <a:gd name="connsiteX2" fmla="*/ 56850 w 653204"/>
                  <a:gd name="connsiteY2" fmla="*/ 422661 h 734928"/>
                  <a:gd name="connsiteX3" fmla="*/ 405169 w 653204"/>
                  <a:gd name="connsiteY3" fmla="*/ 199735 h 734928"/>
                  <a:gd name="connsiteX4" fmla="*/ 161962 w 653204"/>
                  <a:gd name="connsiteY4" fmla="*/ 571410 h 734928"/>
                  <a:gd name="connsiteX5" fmla="*/ 539930 w 653204"/>
                  <a:gd name="connsiteY5" fmla="*/ 315476 h 734928"/>
                  <a:gd name="connsiteX6" fmla="*/ 259621 w 653204"/>
                  <a:gd name="connsiteY6" fmla="*/ 730305 h 734928"/>
                  <a:gd name="connsiteX7" fmla="*/ 597798 w 653204"/>
                  <a:gd name="connsiteY7" fmla="*/ 405014 h 734928"/>
                  <a:gd name="connsiteX8" fmla="*/ 653204 w 653204"/>
                  <a:gd name="connsiteY8" fmla="*/ 427119 h 734928"/>
                  <a:gd name="connsiteX9" fmla="*/ 240286 w 653204"/>
                  <a:gd name="connsiteY9" fmla="*/ 682520 h 734928"/>
                  <a:gd name="connsiteX10" fmla="*/ 494507 w 653204"/>
                  <a:gd name="connsiteY10" fmla="*/ 262824 h 734928"/>
                  <a:gd name="connsiteX11" fmla="*/ 89662 w 653204"/>
                  <a:gd name="connsiteY11" fmla="*/ 528053 h 734928"/>
                  <a:gd name="connsiteX12" fmla="*/ 335660 w 653204"/>
                  <a:gd name="connsiteY12" fmla="*/ 132653 h 734928"/>
                  <a:gd name="connsiteX13" fmla="*/ 24168 w 653204"/>
                  <a:gd name="connsiteY13" fmla="*/ 371313 h 734928"/>
                  <a:gd name="connsiteX14" fmla="*/ 143421 w 653204"/>
                  <a:gd name="connsiteY14" fmla="*/ 6930 h 734928"/>
                  <a:gd name="connsiteX0" fmla="*/ 153973 w 663756"/>
                  <a:gd name="connsiteY0" fmla="*/ 6930 h 734928"/>
                  <a:gd name="connsiteX1" fmla="*/ 201779 w 663756"/>
                  <a:gd name="connsiteY1" fmla="*/ 57984 h 734928"/>
                  <a:gd name="connsiteX2" fmla="*/ 67402 w 663756"/>
                  <a:gd name="connsiteY2" fmla="*/ 422661 h 734928"/>
                  <a:gd name="connsiteX3" fmla="*/ 415721 w 663756"/>
                  <a:gd name="connsiteY3" fmla="*/ 199735 h 734928"/>
                  <a:gd name="connsiteX4" fmla="*/ 172514 w 663756"/>
                  <a:gd name="connsiteY4" fmla="*/ 571410 h 734928"/>
                  <a:gd name="connsiteX5" fmla="*/ 550482 w 663756"/>
                  <a:gd name="connsiteY5" fmla="*/ 315476 h 734928"/>
                  <a:gd name="connsiteX6" fmla="*/ 270173 w 663756"/>
                  <a:gd name="connsiteY6" fmla="*/ 730305 h 734928"/>
                  <a:gd name="connsiteX7" fmla="*/ 608350 w 663756"/>
                  <a:gd name="connsiteY7" fmla="*/ 405014 h 734928"/>
                  <a:gd name="connsiteX8" fmla="*/ 663756 w 663756"/>
                  <a:gd name="connsiteY8" fmla="*/ 427119 h 734928"/>
                  <a:gd name="connsiteX9" fmla="*/ 250838 w 663756"/>
                  <a:gd name="connsiteY9" fmla="*/ 682520 h 734928"/>
                  <a:gd name="connsiteX10" fmla="*/ 505059 w 663756"/>
                  <a:gd name="connsiteY10" fmla="*/ 262824 h 734928"/>
                  <a:gd name="connsiteX11" fmla="*/ 100214 w 663756"/>
                  <a:gd name="connsiteY11" fmla="*/ 528053 h 734928"/>
                  <a:gd name="connsiteX12" fmla="*/ 346212 w 663756"/>
                  <a:gd name="connsiteY12" fmla="*/ 132653 h 734928"/>
                  <a:gd name="connsiteX13" fmla="*/ 23367 w 663756"/>
                  <a:gd name="connsiteY13" fmla="*/ 358154 h 734928"/>
                  <a:gd name="connsiteX14" fmla="*/ 153973 w 663756"/>
                  <a:gd name="connsiteY14" fmla="*/ 6930 h 734928"/>
                  <a:gd name="connsiteX0" fmla="*/ 370492 w 880275"/>
                  <a:gd name="connsiteY0" fmla="*/ 181435 h 909433"/>
                  <a:gd name="connsiteX1" fmla="*/ 39121 w 880275"/>
                  <a:gd name="connsiteY1" fmla="*/ 1926 h 909433"/>
                  <a:gd name="connsiteX2" fmla="*/ 283921 w 880275"/>
                  <a:gd name="connsiteY2" fmla="*/ 597166 h 909433"/>
                  <a:gd name="connsiteX3" fmla="*/ 632240 w 880275"/>
                  <a:gd name="connsiteY3" fmla="*/ 374240 h 909433"/>
                  <a:gd name="connsiteX4" fmla="*/ 389033 w 880275"/>
                  <a:gd name="connsiteY4" fmla="*/ 745915 h 909433"/>
                  <a:gd name="connsiteX5" fmla="*/ 767001 w 880275"/>
                  <a:gd name="connsiteY5" fmla="*/ 489981 h 909433"/>
                  <a:gd name="connsiteX6" fmla="*/ 486692 w 880275"/>
                  <a:gd name="connsiteY6" fmla="*/ 904810 h 909433"/>
                  <a:gd name="connsiteX7" fmla="*/ 824869 w 880275"/>
                  <a:gd name="connsiteY7" fmla="*/ 579519 h 909433"/>
                  <a:gd name="connsiteX8" fmla="*/ 880275 w 880275"/>
                  <a:gd name="connsiteY8" fmla="*/ 601624 h 909433"/>
                  <a:gd name="connsiteX9" fmla="*/ 467357 w 880275"/>
                  <a:gd name="connsiteY9" fmla="*/ 857025 h 909433"/>
                  <a:gd name="connsiteX10" fmla="*/ 721578 w 880275"/>
                  <a:gd name="connsiteY10" fmla="*/ 437329 h 909433"/>
                  <a:gd name="connsiteX11" fmla="*/ 316733 w 880275"/>
                  <a:gd name="connsiteY11" fmla="*/ 702558 h 909433"/>
                  <a:gd name="connsiteX12" fmla="*/ 562731 w 880275"/>
                  <a:gd name="connsiteY12" fmla="*/ 307158 h 909433"/>
                  <a:gd name="connsiteX13" fmla="*/ 239886 w 880275"/>
                  <a:gd name="connsiteY13" fmla="*/ 532659 h 909433"/>
                  <a:gd name="connsiteX14" fmla="*/ 370492 w 880275"/>
                  <a:gd name="connsiteY14" fmla="*/ 181435 h 909433"/>
                  <a:gd name="connsiteX0" fmla="*/ 36582 w 1013903"/>
                  <a:gd name="connsiteY0" fmla="*/ 12195 h 931671"/>
                  <a:gd name="connsiteX1" fmla="*/ 172749 w 1013903"/>
                  <a:gd name="connsiteY1" fmla="*/ 24164 h 931671"/>
                  <a:gd name="connsiteX2" fmla="*/ 417549 w 1013903"/>
                  <a:gd name="connsiteY2" fmla="*/ 619404 h 931671"/>
                  <a:gd name="connsiteX3" fmla="*/ 765868 w 1013903"/>
                  <a:gd name="connsiteY3" fmla="*/ 396478 h 931671"/>
                  <a:gd name="connsiteX4" fmla="*/ 522661 w 1013903"/>
                  <a:gd name="connsiteY4" fmla="*/ 768153 h 931671"/>
                  <a:gd name="connsiteX5" fmla="*/ 900629 w 1013903"/>
                  <a:gd name="connsiteY5" fmla="*/ 512219 h 931671"/>
                  <a:gd name="connsiteX6" fmla="*/ 620320 w 1013903"/>
                  <a:gd name="connsiteY6" fmla="*/ 927048 h 931671"/>
                  <a:gd name="connsiteX7" fmla="*/ 958497 w 1013903"/>
                  <a:gd name="connsiteY7" fmla="*/ 601757 h 931671"/>
                  <a:gd name="connsiteX8" fmla="*/ 1013903 w 1013903"/>
                  <a:gd name="connsiteY8" fmla="*/ 623862 h 931671"/>
                  <a:gd name="connsiteX9" fmla="*/ 600985 w 1013903"/>
                  <a:gd name="connsiteY9" fmla="*/ 879263 h 931671"/>
                  <a:gd name="connsiteX10" fmla="*/ 855206 w 1013903"/>
                  <a:gd name="connsiteY10" fmla="*/ 459567 h 931671"/>
                  <a:gd name="connsiteX11" fmla="*/ 450361 w 1013903"/>
                  <a:gd name="connsiteY11" fmla="*/ 724796 h 931671"/>
                  <a:gd name="connsiteX12" fmla="*/ 696359 w 1013903"/>
                  <a:gd name="connsiteY12" fmla="*/ 329396 h 931671"/>
                  <a:gd name="connsiteX13" fmla="*/ 373514 w 1013903"/>
                  <a:gd name="connsiteY13" fmla="*/ 554897 h 931671"/>
                  <a:gd name="connsiteX14" fmla="*/ 36582 w 1013903"/>
                  <a:gd name="connsiteY14" fmla="*/ 12195 h 931671"/>
                  <a:gd name="connsiteX0" fmla="*/ 36582 w 1013903"/>
                  <a:gd name="connsiteY0" fmla="*/ 12195 h 931671"/>
                  <a:gd name="connsiteX1" fmla="*/ 172749 w 1013903"/>
                  <a:gd name="connsiteY1" fmla="*/ 24164 h 931671"/>
                  <a:gd name="connsiteX2" fmla="*/ 283091 w 1013903"/>
                  <a:gd name="connsiteY2" fmla="*/ 335568 h 931671"/>
                  <a:gd name="connsiteX3" fmla="*/ 417549 w 1013903"/>
                  <a:gd name="connsiteY3" fmla="*/ 619404 h 931671"/>
                  <a:gd name="connsiteX4" fmla="*/ 765868 w 1013903"/>
                  <a:gd name="connsiteY4" fmla="*/ 396478 h 931671"/>
                  <a:gd name="connsiteX5" fmla="*/ 522661 w 1013903"/>
                  <a:gd name="connsiteY5" fmla="*/ 768153 h 931671"/>
                  <a:gd name="connsiteX6" fmla="*/ 900629 w 1013903"/>
                  <a:gd name="connsiteY6" fmla="*/ 512219 h 931671"/>
                  <a:gd name="connsiteX7" fmla="*/ 620320 w 1013903"/>
                  <a:gd name="connsiteY7" fmla="*/ 927048 h 931671"/>
                  <a:gd name="connsiteX8" fmla="*/ 958497 w 1013903"/>
                  <a:gd name="connsiteY8" fmla="*/ 601757 h 931671"/>
                  <a:gd name="connsiteX9" fmla="*/ 1013903 w 1013903"/>
                  <a:gd name="connsiteY9" fmla="*/ 623862 h 931671"/>
                  <a:gd name="connsiteX10" fmla="*/ 600985 w 1013903"/>
                  <a:gd name="connsiteY10" fmla="*/ 879263 h 931671"/>
                  <a:gd name="connsiteX11" fmla="*/ 855206 w 1013903"/>
                  <a:gd name="connsiteY11" fmla="*/ 459567 h 931671"/>
                  <a:gd name="connsiteX12" fmla="*/ 450361 w 1013903"/>
                  <a:gd name="connsiteY12" fmla="*/ 724796 h 931671"/>
                  <a:gd name="connsiteX13" fmla="*/ 696359 w 1013903"/>
                  <a:gd name="connsiteY13" fmla="*/ 329396 h 931671"/>
                  <a:gd name="connsiteX14" fmla="*/ 373514 w 1013903"/>
                  <a:gd name="connsiteY14" fmla="*/ 554897 h 931671"/>
                  <a:gd name="connsiteX15" fmla="*/ 36582 w 1013903"/>
                  <a:gd name="connsiteY15" fmla="*/ 12195 h 931671"/>
                  <a:gd name="connsiteX0" fmla="*/ 36582 w 1013903"/>
                  <a:gd name="connsiteY0" fmla="*/ 12195 h 931671"/>
                  <a:gd name="connsiteX1" fmla="*/ 172749 w 1013903"/>
                  <a:gd name="connsiteY1" fmla="*/ 24164 h 931671"/>
                  <a:gd name="connsiteX2" fmla="*/ 417549 w 1013903"/>
                  <a:gd name="connsiteY2" fmla="*/ 619404 h 931671"/>
                  <a:gd name="connsiteX3" fmla="*/ 765868 w 1013903"/>
                  <a:gd name="connsiteY3" fmla="*/ 396478 h 931671"/>
                  <a:gd name="connsiteX4" fmla="*/ 522661 w 1013903"/>
                  <a:gd name="connsiteY4" fmla="*/ 768153 h 931671"/>
                  <a:gd name="connsiteX5" fmla="*/ 900629 w 1013903"/>
                  <a:gd name="connsiteY5" fmla="*/ 512219 h 931671"/>
                  <a:gd name="connsiteX6" fmla="*/ 620320 w 1013903"/>
                  <a:gd name="connsiteY6" fmla="*/ 927048 h 931671"/>
                  <a:gd name="connsiteX7" fmla="*/ 958497 w 1013903"/>
                  <a:gd name="connsiteY7" fmla="*/ 601757 h 931671"/>
                  <a:gd name="connsiteX8" fmla="*/ 1013903 w 1013903"/>
                  <a:gd name="connsiteY8" fmla="*/ 623862 h 931671"/>
                  <a:gd name="connsiteX9" fmla="*/ 600985 w 1013903"/>
                  <a:gd name="connsiteY9" fmla="*/ 879263 h 931671"/>
                  <a:gd name="connsiteX10" fmla="*/ 855206 w 1013903"/>
                  <a:gd name="connsiteY10" fmla="*/ 459567 h 931671"/>
                  <a:gd name="connsiteX11" fmla="*/ 450361 w 1013903"/>
                  <a:gd name="connsiteY11" fmla="*/ 724796 h 931671"/>
                  <a:gd name="connsiteX12" fmla="*/ 696359 w 1013903"/>
                  <a:gd name="connsiteY12" fmla="*/ 329396 h 931671"/>
                  <a:gd name="connsiteX13" fmla="*/ 373514 w 1013903"/>
                  <a:gd name="connsiteY13" fmla="*/ 554897 h 931671"/>
                  <a:gd name="connsiteX14" fmla="*/ 36582 w 1013903"/>
                  <a:gd name="connsiteY14" fmla="*/ 12195 h 931671"/>
                  <a:gd name="connsiteX0" fmla="*/ 36582 w 1013903"/>
                  <a:gd name="connsiteY0" fmla="*/ 12195 h 931671"/>
                  <a:gd name="connsiteX1" fmla="*/ 172749 w 1013903"/>
                  <a:gd name="connsiteY1" fmla="*/ 24164 h 931671"/>
                  <a:gd name="connsiteX2" fmla="*/ 285169 w 1013903"/>
                  <a:gd name="connsiteY2" fmla="*/ 317767 h 931671"/>
                  <a:gd name="connsiteX3" fmla="*/ 417549 w 1013903"/>
                  <a:gd name="connsiteY3" fmla="*/ 619404 h 931671"/>
                  <a:gd name="connsiteX4" fmla="*/ 765868 w 1013903"/>
                  <a:gd name="connsiteY4" fmla="*/ 396478 h 931671"/>
                  <a:gd name="connsiteX5" fmla="*/ 522661 w 1013903"/>
                  <a:gd name="connsiteY5" fmla="*/ 768153 h 931671"/>
                  <a:gd name="connsiteX6" fmla="*/ 900629 w 1013903"/>
                  <a:gd name="connsiteY6" fmla="*/ 512219 h 931671"/>
                  <a:gd name="connsiteX7" fmla="*/ 620320 w 1013903"/>
                  <a:gd name="connsiteY7" fmla="*/ 927048 h 931671"/>
                  <a:gd name="connsiteX8" fmla="*/ 958497 w 1013903"/>
                  <a:gd name="connsiteY8" fmla="*/ 601757 h 931671"/>
                  <a:gd name="connsiteX9" fmla="*/ 1013903 w 1013903"/>
                  <a:gd name="connsiteY9" fmla="*/ 623862 h 931671"/>
                  <a:gd name="connsiteX10" fmla="*/ 600985 w 1013903"/>
                  <a:gd name="connsiteY10" fmla="*/ 879263 h 931671"/>
                  <a:gd name="connsiteX11" fmla="*/ 855206 w 1013903"/>
                  <a:gd name="connsiteY11" fmla="*/ 459567 h 931671"/>
                  <a:gd name="connsiteX12" fmla="*/ 450361 w 1013903"/>
                  <a:gd name="connsiteY12" fmla="*/ 724796 h 931671"/>
                  <a:gd name="connsiteX13" fmla="*/ 696359 w 1013903"/>
                  <a:gd name="connsiteY13" fmla="*/ 329396 h 931671"/>
                  <a:gd name="connsiteX14" fmla="*/ 373514 w 1013903"/>
                  <a:gd name="connsiteY14" fmla="*/ 554897 h 931671"/>
                  <a:gd name="connsiteX15" fmla="*/ 36582 w 1013903"/>
                  <a:gd name="connsiteY15" fmla="*/ 12195 h 931671"/>
                  <a:gd name="connsiteX0" fmla="*/ 36582 w 1013903"/>
                  <a:gd name="connsiteY0" fmla="*/ 12195 h 931671"/>
                  <a:gd name="connsiteX1" fmla="*/ 172749 w 1013903"/>
                  <a:gd name="connsiteY1" fmla="*/ 24164 h 931671"/>
                  <a:gd name="connsiteX2" fmla="*/ 285169 w 1013903"/>
                  <a:gd name="connsiteY2" fmla="*/ 317767 h 931671"/>
                  <a:gd name="connsiteX3" fmla="*/ 417549 w 1013903"/>
                  <a:gd name="connsiteY3" fmla="*/ 619404 h 931671"/>
                  <a:gd name="connsiteX4" fmla="*/ 765868 w 1013903"/>
                  <a:gd name="connsiteY4" fmla="*/ 396478 h 931671"/>
                  <a:gd name="connsiteX5" fmla="*/ 522661 w 1013903"/>
                  <a:gd name="connsiteY5" fmla="*/ 768153 h 931671"/>
                  <a:gd name="connsiteX6" fmla="*/ 900629 w 1013903"/>
                  <a:gd name="connsiteY6" fmla="*/ 512219 h 931671"/>
                  <a:gd name="connsiteX7" fmla="*/ 620320 w 1013903"/>
                  <a:gd name="connsiteY7" fmla="*/ 927048 h 931671"/>
                  <a:gd name="connsiteX8" fmla="*/ 958497 w 1013903"/>
                  <a:gd name="connsiteY8" fmla="*/ 601757 h 931671"/>
                  <a:gd name="connsiteX9" fmla="*/ 1013903 w 1013903"/>
                  <a:gd name="connsiteY9" fmla="*/ 623862 h 931671"/>
                  <a:gd name="connsiteX10" fmla="*/ 600985 w 1013903"/>
                  <a:gd name="connsiteY10" fmla="*/ 879263 h 931671"/>
                  <a:gd name="connsiteX11" fmla="*/ 855206 w 1013903"/>
                  <a:gd name="connsiteY11" fmla="*/ 459567 h 931671"/>
                  <a:gd name="connsiteX12" fmla="*/ 450361 w 1013903"/>
                  <a:gd name="connsiteY12" fmla="*/ 724796 h 931671"/>
                  <a:gd name="connsiteX13" fmla="*/ 696359 w 1013903"/>
                  <a:gd name="connsiteY13" fmla="*/ 329396 h 931671"/>
                  <a:gd name="connsiteX14" fmla="*/ 373514 w 1013903"/>
                  <a:gd name="connsiteY14" fmla="*/ 554897 h 931671"/>
                  <a:gd name="connsiteX15" fmla="*/ 191129 w 1013903"/>
                  <a:gd name="connsiteY15" fmla="*/ 350271 h 931671"/>
                  <a:gd name="connsiteX16" fmla="*/ 36582 w 1013903"/>
                  <a:gd name="connsiteY16" fmla="*/ 12195 h 931671"/>
                  <a:gd name="connsiteX0" fmla="*/ 36582 w 1013903"/>
                  <a:gd name="connsiteY0" fmla="*/ 12195 h 931671"/>
                  <a:gd name="connsiteX1" fmla="*/ 172749 w 1013903"/>
                  <a:gd name="connsiteY1" fmla="*/ 24164 h 931671"/>
                  <a:gd name="connsiteX2" fmla="*/ 636106 w 1013903"/>
                  <a:gd name="connsiteY2" fmla="*/ 293273 h 931671"/>
                  <a:gd name="connsiteX3" fmla="*/ 417549 w 1013903"/>
                  <a:gd name="connsiteY3" fmla="*/ 619404 h 931671"/>
                  <a:gd name="connsiteX4" fmla="*/ 765868 w 1013903"/>
                  <a:gd name="connsiteY4" fmla="*/ 396478 h 931671"/>
                  <a:gd name="connsiteX5" fmla="*/ 522661 w 1013903"/>
                  <a:gd name="connsiteY5" fmla="*/ 768153 h 931671"/>
                  <a:gd name="connsiteX6" fmla="*/ 900629 w 1013903"/>
                  <a:gd name="connsiteY6" fmla="*/ 512219 h 931671"/>
                  <a:gd name="connsiteX7" fmla="*/ 620320 w 1013903"/>
                  <a:gd name="connsiteY7" fmla="*/ 927048 h 931671"/>
                  <a:gd name="connsiteX8" fmla="*/ 958497 w 1013903"/>
                  <a:gd name="connsiteY8" fmla="*/ 601757 h 931671"/>
                  <a:gd name="connsiteX9" fmla="*/ 1013903 w 1013903"/>
                  <a:gd name="connsiteY9" fmla="*/ 623862 h 931671"/>
                  <a:gd name="connsiteX10" fmla="*/ 600985 w 1013903"/>
                  <a:gd name="connsiteY10" fmla="*/ 879263 h 931671"/>
                  <a:gd name="connsiteX11" fmla="*/ 855206 w 1013903"/>
                  <a:gd name="connsiteY11" fmla="*/ 459567 h 931671"/>
                  <a:gd name="connsiteX12" fmla="*/ 450361 w 1013903"/>
                  <a:gd name="connsiteY12" fmla="*/ 724796 h 931671"/>
                  <a:gd name="connsiteX13" fmla="*/ 696359 w 1013903"/>
                  <a:gd name="connsiteY13" fmla="*/ 329396 h 931671"/>
                  <a:gd name="connsiteX14" fmla="*/ 373514 w 1013903"/>
                  <a:gd name="connsiteY14" fmla="*/ 554897 h 931671"/>
                  <a:gd name="connsiteX15" fmla="*/ 191129 w 1013903"/>
                  <a:gd name="connsiteY15" fmla="*/ 350271 h 931671"/>
                  <a:gd name="connsiteX16" fmla="*/ 36582 w 1013903"/>
                  <a:gd name="connsiteY16" fmla="*/ 12195 h 931671"/>
                  <a:gd name="connsiteX0" fmla="*/ 36582 w 1013903"/>
                  <a:gd name="connsiteY0" fmla="*/ 12195 h 931671"/>
                  <a:gd name="connsiteX1" fmla="*/ 172749 w 1013903"/>
                  <a:gd name="connsiteY1" fmla="*/ 24164 h 931671"/>
                  <a:gd name="connsiteX2" fmla="*/ 636106 w 1013903"/>
                  <a:gd name="connsiteY2" fmla="*/ 293273 h 931671"/>
                  <a:gd name="connsiteX3" fmla="*/ 417549 w 1013903"/>
                  <a:gd name="connsiteY3" fmla="*/ 619404 h 931671"/>
                  <a:gd name="connsiteX4" fmla="*/ 765868 w 1013903"/>
                  <a:gd name="connsiteY4" fmla="*/ 396478 h 931671"/>
                  <a:gd name="connsiteX5" fmla="*/ 522661 w 1013903"/>
                  <a:gd name="connsiteY5" fmla="*/ 768153 h 931671"/>
                  <a:gd name="connsiteX6" fmla="*/ 900629 w 1013903"/>
                  <a:gd name="connsiteY6" fmla="*/ 512219 h 931671"/>
                  <a:gd name="connsiteX7" fmla="*/ 620320 w 1013903"/>
                  <a:gd name="connsiteY7" fmla="*/ 927048 h 931671"/>
                  <a:gd name="connsiteX8" fmla="*/ 958497 w 1013903"/>
                  <a:gd name="connsiteY8" fmla="*/ 601757 h 931671"/>
                  <a:gd name="connsiteX9" fmla="*/ 1013903 w 1013903"/>
                  <a:gd name="connsiteY9" fmla="*/ 623862 h 931671"/>
                  <a:gd name="connsiteX10" fmla="*/ 600985 w 1013903"/>
                  <a:gd name="connsiteY10" fmla="*/ 879263 h 931671"/>
                  <a:gd name="connsiteX11" fmla="*/ 855206 w 1013903"/>
                  <a:gd name="connsiteY11" fmla="*/ 459567 h 931671"/>
                  <a:gd name="connsiteX12" fmla="*/ 450361 w 1013903"/>
                  <a:gd name="connsiteY12" fmla="*/ 724796 h 931671"/>
                  <a:gd name="connsiteX13" fmla="*/ 707714 w 1013903"/>
                  <a:gd name="connsiteY13" fmla="*/ 342556 h 931671"/>
                  <a:gd name="connsiteX14" fmla="*/ 373514 w 1013903"/>
                  <a:gd name="connsiteY14" fmla="*/ 554897 h 931671"/>
                  <a:gd name="connsiteX15" fmla="*/ 191129 w 1013903"/>
                  <a:gd name="connsiteY15" fmla="*/ 350271 h 931671"/>
                  <a:gd name="connsiteX16" fmla="*/ 36582 w 1013903"/>
                  <a:gd name="connsiteY16" fmla="*/ 12195 h 931671"/>
                  <a:gd name="connsiteX0" fmla="*/ 36582 w 1013903"/>
                  <a:gd name="connsiteY0" fmla="*/ 12195 h 931671"/>
                  <a:gd name="connsiteX1" fmla="*/ 172749 w 1013903"/>
                  <a:gd name="connsiteY1" fmla="*/ 24164 h 931671"/>
                  <a:gd name="connsiteX2" fmla="*/ 636106 w 1013903"/>
                  <a:gd name="connsiteY2" fmla="*/ 293273 h 931671"/>
                  <a:gd name="connsiteX3" fmla="*/ 417549 w 1013903"/>
                  <a:gd name="connsiteY3" fmla="*/ 619404 h 931671"/>
                  <a:gd name="connsiteX4" fmla="*/ 765868 w 1013903"/>
                  <a:gd name="connsiteY4" fmla="*/ 396478 h 931671"/>
                  <a:gd name="connsiteX5" fmla="*/ 522661 w 1013903"/>
                  <a:gd name="connsiteY5" fmla="*/ 768153 h 931671"/>
                  <a:gd name="connsiteX6" fmla="*/ 900629 w 1013903"/>
                  <a:gd name="connsiteY6" fmla="*/ 512219 h 931671"/>
                  <a:gd name="connsiteX7" fmla="*/ 620320 w 1013903"/>
                  <a:gd name="connsiteY7" fmla="*/ 927048 h 931671"/>
                  <a:gd name="connsiteX8" fmla="*/ 958497 w 1013903"/>
                  <a:gd name="connsiteY8" fmla="*/ 601757 h 931671"/>
                  <a:gd name="connsiteX9" fmla="*/ 1013903 w 1013903"/>
                  <a:gd name="connsiteY9" fmla="*/ 623862 h 931671"/>
                  <a:gd name="connsiteX10" fmla="*/ 600985 w 1013903"/>
                  <a:gd name="connsiteY10" fmla="*/ 879263 h 931671"/>
                  <a:gd name="connsiteX11" fmla="*/ 855206 w 1013903"/>
                  <a:gd name="connsiteY11" fmla="*/ 459567 h 931671"/>
                  <a:gd name="connsiteX12" fmla="*/ 450361 w 1013903"/>
                  <a:gd name="connsiteY12" fmla="*/ 724796 h 931671"/>
                  <a:gd name="connsiteX13" fmla="*/ 707714 w 1013903"/>
                  <a:gd name="connsiteY13" fmla="*/ 342556 h 931671"/>
                  <a:gd name="connsiteX14" fmla="*/ 373514 w 1013903"/>
                  <a:gd name="connsiteY14" fmla="*/ 554897 h 931671"/>
                  <a:gd name="connsiteX15" fmla="*/ 191129 w 1013903"/>
                  <a:gd name="connsiteY15" fmla="*/ 350271 h 931671"/>
                  <a:gd name="connsiteX16" fmla="*/ 36582 w 1013903"/>
                  <a:gd name="connsiteY16" fmla="*/ 12195 h 931671"/>
                  <a:gd name="connsiteX0" fmla="*/ 36582 w 1013903"/>
                  <a:gd name="connsiteY0" fmla="*/ 12195 h 931671"/>
                  <a:gd name="connsiteX1" fmla="*/ 172749 w 1013903"/>
                  <a:gd name="connsiteY1" fmla="*/ 24164 h 931671"/>
                  <a:gd name="connsiteX2" fmla="*/ 636106 w 1013903"/>
                  <a:gd name="connsiteY2" fmla="*/ 293273 h 931671"/>
                  <a:gd name="connsiteX3" fmla="*/ 417549 w 1013903"/>
                  <a:gd name="connsiteY3" fmla="*/ 619404 h 931671"/>
                  <a:gd name="connsiteX4" fmla="*/ 765868 w 1013903"/>
                  <a:gd name="connsiteY4" fmla="*/ 396478 h 931671"/>
                  <a:gd name="connsiteX5" fmla="*/ 522661 w 1013903"/>
                  <a:gd name="connsiteY5" fmla="*/ 768153 h 931671"/>
                  <a:gd name="connsiteX6" fmla="*/ 900629 w 1013903"/>
                  <a:gd name="connsiteY6" fmla="*/ 512219 h 931671"/>
                  <a:gd name="connsiteX7" fmla="*/ 620320 w 1013903"/>
                  <a:gd name="connsiteY7" fmla="*/ 927048 h 931671"/>
                  <a:gd name="connsiteX8" fmla="*/ 958497 w 1013903"/>
                  <a:gd name="connsiteY8" fmla="*/ 601757 h 931671"/>
                  <a:gd name="connsiteX9" fmla="*/ 1013903 w 1013903"/>
                  <a:gd name="connsiteY9" fmla="*/ 623862 h 931671"/>
                  <a:gd name="connsiteX10" fmla="*/ 600985 w 1013903"/>
                  <a:gd name="connsiteY10" fmla="*/ 879263 h 931671"/>
                  <a:gd name="connsiteX11" fmla="*/ 855206 w 1013903"/>
                  <a:gd name="connsiteY11" fmla="*/ 459567 h 931671"/>
                  <a:gd name="connsiteX12" fmla="*/ 450361 w 1013903"/>
                  <a:gd name="connsiteY12" fmla="*/ 724796 h 931671"/>
                  <a:gd name="connsiteX13" fmla="*/ 720457 w 1013903"/>
                  <a:gd name="connsiteY13" fmla="*/ 343846 h 931671"/>
                  <a:gd name="connsiteX14" fmla="*/ 373514 w 1013903"/>
                  <a:gd name="connsiteY14" fmla="*/ 554897 h 931671"/>
                  <a:gd name="connsiteX15" fmla="*/ 191129 w 1013903"/>
                  <a:gd name="connsiteY15" fmla="*/ 350271 h 931671"/>
                  <a:gd name="connsiteX16" fmla="*/ 36582 w 1013903"/>
                  <a:gd name="connsiteY16" fmla="*/ 12195 h 931671"/>
                  <a:gd name="connsiteX0" fmla="*/ 36582 w 1013903"/>
                  <a:gd name="connsiteY0" fmla="*/ 12195 h 931671"/>
                  <a:gd name="connsiteX1" fmla="*/ 172749 w 1013903"/>
                  <a:gd name="connsiteY1" fmla="*/ 24164 h 931671"/>
                  <a:gd name="connsiteX2" fmla="*/ 636106 w 1013903"/>
                  <a:gd name="connsiteY2" fmla="*/ 293273 h 931671"/>
                  <a:gd name="connsiteX3" fmla="*/ 417549 w 1013903"/>
                  <a:gd name="connsiteY3" fmla="*/ 619404 h 931671"/>
                  <a:gd name="connsiteX4" fmla="*/ 765868 w 1013903"/>
                  <a:gd name="connsiteY4" fmla="*/ 396478 h 931671"/>
                  <a:gd name="connsiteX5" fmla="*/ 522661 w 1013903"/>
                  <a:gd name="connsiteY5" fmla="*/ 768153 h 931671"/>
                  <a:gd name="connsiteX6" fmla="*/ 900629 w 1013903"/>
                  <a:gd name="connsiteY6" fmla="*/ 512219 h 931671"/>
                  <a:gd name="connsiteX7" fmla="*/ 620320 w 1013903"/>
                  <a:gd name="connsiteY7" fmla="*/ 927048 h 931671"/>
                  <a:gd name="connsiteX8" fmla="*/ 958497 w 1013903"/>
                  <a:gd name="connsiteY8" fmla="*/ 601757 h 931671"/>
                  <a:gd name="connsiteX9" fmla="*/ 1013903 w 1013903"/>
                  <a:gd name="connsiteY9" fmla="*/ 623862 h 931671"/>
                  <a:gd name="connsiteX10" fmla="*/ 600985 w 1013903"/>
                  <a:gd name="connsiteY10" fmla="*/ 879263 h 931671"/>
                  <a:gd name="connsiteX11" fmla="*/ 855206 w 1013903"/>
                  <a:gd name="connsiteY11" fmla="*/ 459567 h 931671"/>
                  <a:gd name="connsiteX12" fmla="*/ 450361 w 1013903"/>
                  <a:gd name="connsiteY12" fmla="*/ 724796 h 931671"/>
                  <a:gd name="connsiteX13" fmla="*/ 720457 w 1013903"/>
                  <a:gd name="connsiteY13" fmla="*/ 343846 h 931671"/>
                  <a:gd name="connsiteX14" fmla="*/ 373514 w 1013903"/>
                  <a:gd name="connsiteY14" fmla="*/ 554897 h 931671"/>
                  <a:gd name="connsiteX15" fmla="*/ 604809 w 1013903"/>
                  <a:gd name="connsiteY15" fmla="*/ 230055 h 931671"/>
                  <a:gd name="connsiteX16" fmla="*/ 36582 w 1013903"/>
                  <a:gd name="connsiteY16" fmla="*/ 12195 h 931671"/>
                  <a:gd name="connsiteX0" fmla="*/ 16671 w 993992"/>
                  <a:gd name="connsiteY0" fmla="*/ 170297 h 1089773"/>
                  <a:gd name="connsiteX1" fmla="*/ 315850 w 993992"/>
                  <a:gd name="connsiteY1" fmla="*/ 626 h 1089773"/>
                  <a:gd name="connsiteX2" fmla="*/ 616195 w 993992"/>
                  <a:gd name="connsiteY2" fmla="*/ 451375 h 1089773"/>
                  <a:gd name="connsiteX3" fmla="*/ 397638 w 993992"/>
                  <a:gd name="connsiteY3" fmla="*/ 777506 h 1089773"/>
                  <a:gd name="connsiteX4" fmla="*/ 745957 w 993992"/>
                  <a:gd name="connsiteY4" fmla="*/ 554580 h 1089773"/>
                  <a:gd name="connsiteX5" fmla="*/ 502750 w 993992"/>
                  <a:gd name="connsiteY5" fmla="*/ 926255 h 1089773"/>
                  <a:gd name="connsiteX6" fmla="*/ 880718 w 993992"/>
                  <a:gd name="connsiteY6" fmla="*/ 670321 h 1089773"/>
                  <a:gd name="connsiteX7" fmla="*/ 600409 w 993992"/>
                  <a:gd name="connsiteY7" fmla="*/ 1085150 h 1089773"/>
                  <a:gd name="connsiteX8" fmla="*/ 938586 w 993992"/>
                  <a:gd name="connsiteY8" fmla="*/ 759859 h 1089773"/>
                  <a:gd name="connsiteX9" fmla="*/ 993992 w 993992"/>
                  <a:gd name="connsiteY9" fmla="*/ 781964 h 1089773"/>
                  <a:gd name="connsiteX10" fmla="*/ 581074 w 993992"/>
                  <a:gd name="connsiteY10" fmla="*/ 1037365 h 1089773"/>
                  <a:gd name="connsiteX11" fmla="*/ 835295 w 993992"/>
                  <a:gd name="connsiteY11" fmla="*/ 617669 h 1089773"/>
                  <a:gd name="connsiteX12" fmla="*/ 430450 w 993992"/>
                  <a:gd name="connsiteY12" fmla="*/ 882898 h 1089773"/>
                  <a:gd name="connsiteX13" fmla="*/ 700546 w 993992"/>
                  <a:gd name="connsiteY13" fmla="*/ 501948 h 1089773"/>
                  <a:gd name="connsiteX14" fmla="*/ 353603 w 993992"/>
                  <a:gd name="connsiteY14" fmla="*/ 712999 h 1089773"/>
                  <a:gd name="connsiteX15" fmla="*/ 584898 w 993992"/>
                  <a:gd name="connsiteY15" fmla="*/ 388157 h 1089773"/>
                  <a:gd name="connsiteX16" fmla="*/ 16671 w 993992"/>
                  <a:gd name="connsiteY16" fmla="*/ 170297 h 1089773"/>
                  <a:gd name="connsiteX0" fmla="*/ 11883 w 1101374"/>
                  <a:gd name="connsiteY0" fmla="*/ 31073 h 1094015"/>
                  <a:gd name="connsiteX1" fmla="*/ 423232 w 1101374"/>
                  <a:gd name="connsiteY1" fmla="*/ 4868 h 1094015"/>
                  <a:gd name="connsiteX2" fmla="*/ 723577 w 1101374"/>
                  <a:gd name="connsiteY2" fmla="*/ 455617 h 1094015"/>
                  <a:gd name="connsiteX3" fmla="*/ 505020 w 1101374"/>
                  <a:gd name="connsiteY3" fmla="*/ 781748 h 1094015"/>
                  <a:gd name="connsiteX4" fmla="*/ 853339 w 1101374"/>
                  <a:gd name="connsiteY4" fmla="*/ 558822 h 1094015"/>
                  <a:gd name="connsiteX5" fmla="*/ 610132 w 1101374"/>
                  <a:gd name="connsiteY5" fmla="*/ 930497 h 1094015"/>
                  <a:gd name="connsiteX6" fmla="*/ 988100 w 1101374"/>
                  <a:gd name="connsiteY6" fmla="*/ 674563 h 1094015"/>
                  <a:gd name="connsiteX7" fmla="*/ 707791 w 1101374"/>
                  <a:gd name="connsiteY7" fmla="*/ 1089392 h 1094015"/>
                  <a:gd name="connsiteX8" fmla="*/ 1045968 w 1101374"/>
                  <a:gd name="connsiteY8" fmla="*/ 764101 h 1094015"/>
                  <a:gd name="connsiteX9" fmla="*/ 1101374 w 1101374"/>
                  <a:gd name="connsiteY9" fmla="*/ 786206 h 1094015"/>
                  <a:gd name="connsiteX10" fmla="*/ 688456 w 1101374"/>
                  <a:gd name="connsiteY10" fmla="*/ 1041607 h 1094015"/>
                  <a:gd name="connsiteX11" fmla="*/ 942677 w 1101374"/>
                  <a:gd name="connsiteY11" fmla="*/ 621911 h 1094015"/>
                  <a:gd name="connsiteX12" fmla="*/ 537832 w 1101374"/>
                  <a:gd name="connsiteY12" fmla="*/ 887140 h 1094015"/>
                  <a:gd name="connsiteX13" fmla="*/ 807928 w 1101374"/>
                  <a:gd name="connsiteY13" fmla="*/ 506190 h 1094015"/>
                  <a:gd name="connsiteX14" fmla="*/ 460985 w 1101374"/>
                  <a:gd name="connsiteY14" fmla="*/ 717241 h 1094015"/>
                  <a:gd name="connsiteX15" fmla="*/ 692280 w 1101374"/>
                  <a:gd name="connsiteY15" fmla="*/ 392399 h 1094015"/>
                  <a:gd name="connsiteX16" fmla="*/ 11883 w 1101374"/>
                  <a:gd name="connsiteY16" fmla="*/ 31073 h 1094015"/>
                  <a:gd name="connsiteX0" fmla="*/ 11883 w 1101374"/>
                  <a:gd name="connsiteY0" fmla="*/ 31073 h 1094015"/>
                  <a:gd name="connsiteX1" fmla="*/ 423232 w 1101374"/>
                  <a:gd name="connsiteY1" fmla="*/ 4868 h 1094015"/>
                  <a:gd name="connsiteX2" fmla="*/ 723577 w 1101374"/>
                  <a:gd name="connsiteY2" fmla="*/ 455617 h 1094015"/>
                  <a:gd name="connsiteX3" fmla="*/ 505020 w 1101374"/>
                  <a:gd name="connsiteY3" fmla="*/ 781748 h 1094015"/>
                  <a:gd name="connsiteX4" fmla="*/ 853339 w 1101374"/>
                  <a:gd name="connsiteY4" fmla="*/ 558822 h 1094015"/>
                  <a:gd name="connsiteX5" fmla="*/ 610132 w 1101374"/>
                  <a:gd name="connsiteY5" fmla="*/ 930497 h 1094015"/>
                  <a:gd name="connsiteX6" fmla="*/ 988100 w 1101374"/>
                  <a:gd name="connsiteY6" fmla="*/ 674563 h 1094015"/>
                  <a:gd name="connsiteX7" fmla="*/ 707791 w 1101374"/>
                  <a:gd name="connsiteY7" fmla="*/ 1089392 h 1094015"/>
                  <a:gd name="connsiteX8" fmla="*/ 1045968 w 1101374"/>
                  <a:gd name="connsiteY8" fmla="*/ 764101 h 1094015"/>
                  <a:gd name="connsiteX9" fmla="*/ 1101374 w 1101374"/>
                  <a:gd name="connsiteY9" fmla="*/ 786206 h 1094015"/>
                  <a:gd name="connsiteX10" fmla="*/ 688456 w 1101374"/>
                  <a:gd name="connsiteY10" fmla="*/ 1041607 h 1094015"/>
                  <a:gd name="connsiteX11" fmla="*/ 942677 w 1101374"/>
                  <a:gd name="connsiteY11" fmla="*/ 621911 h 1094015"/>
                  <a:gd name="connsiteX12" fmla="*/ 537832 w 1101374"/>
                  <a:gd name="connsiteY12" fmla="*/ 887140 h 1094015"/>
                  <a:gd name="connsiteX13" fmla="*/ 807928 w 1101374"/>
                  <a:gd name="connsiteY13" fmla="*/ 506190 h 1094015"/>
                  <a:gd name="connsiteX14" fmla="*/ 460985 w 1101374"/>
                  <a:gd name="connsiteY14" fmla="*/ 717241 h 1094015"/>
                  <a:gd name="connsiteX15" fmla="*/ 692280 w 1101374"/>
                  <a:gd name="connsiteY15" fmla="*/ 392399 h 1094015"/>
                  <a:gd name="connsiteX16" fmla="*/ 413784 w 1101374"/>
                  <a:gd name="connsiteY16" fmla="*/ 238086 h 1094015"/>
                  <a:gd name="connsiteX17" fmla="*/ 11883 w 1101374"/>
                  <a:gd name="connsiteY17" fmla="*/ 31073 h 1094015"/>
                  <a:gd name="connsiteX0" fmla="*/ 11883 w 1101374"/>
                  <a:gd name="connsiteY0" fmla="*/ 31073 h 1094015"/>
                  <a:gd name="connsiteX1" fmla="*/ 423232 w 1101374"/>
                  <a:gd name="connsiteY1" fmla="*/ 4868 h 1094015"/>
                  <a:gd name="connsiteX2" fmla="*/ 723577 w 1101374"/>
                  <a:gd name="connsiteY2" fmla="*/ 455617 h 1094015"/>
                  <a:gd name="connsiteX3" fmla="*/ 505020 w 1101374"/>
                  <a:gd name="connsiteY3" fmla="*/ 781748 h 1094015"/>
                  <a:gd name="connsiteX4" fmla="*/ 853339 w 1101374"/>
                  <a:gd name="connsiteY4" fmla="*/ 558822 h 1094015"/>
                  <a:gd name="connsiteX5" fmla="*/ 610132 w 1101374"/>
                  <a:gd name="connsiteY5" fmla="*/ 930497 h 1094015"/>
                  <a:gd name="connsiteX6" fmla="*/ 988100 w 1101374"/>
                  <a:gd name="connsiteY6" fmla="*/ 674563 h 1094015"/>
                  <a:gd name="connsiteX7" fmla="*/ 707791 w 1101374"/>
                  <a:gd name="connsiteY7" fmla="*/ 1089392 h 1094015"/>
                  <a:gd name="connsiteX8" fmla="*/ 1045968 w 1101374"/>
                  <a:gd name="connsiteY8" fmla="*/ 764101 h 1094015"/>
                  <a:gd name="connsiteX9" fmla="*/ 1101374 w 1101374"/>
                  <a:gd name="connsiteY9" fmla="*/ 786206 h 1094015"/>
                  <a:gd name="connsiteX10" fmla="*/ 688456 w 1101374"/>
                  <a:gd name="connsiteY10" fmla="*/ 1041607 h 1094015"/>
                  <a:gd name="connsiteX11" fmla="*/ 942677 w 1101374"/>
                  <a:gd name="connsiteY11" fmla="*/ 621911 h 1094015"/>
                  <a:gd name="connsiteX12" fmla="*/ 537832 w 1101374"/>
                  <a:gd name="connsiteY12" fmla="*/ 887140 h 1094015"/>
                  <a:gd name="connsiteX13" fmla="*/ 807928 w 1101374"/>
                  <a:gd name="connsiteY13" fmla="*/ 506190 h 1094015"/>
                  <a:gd name="connsiteX14" fmla="*/ 460985 w 1101374"/>
                  <a:gd name="connsiteY14" fmla="*/ 717241 h 1094015"/>
                  <a:gd name="connsiteX15" fmla="*/ 692280 w 1101374"/>
                  <a:gd name="connsiteY15" fmla="*/ 392399 h 1094015"/>
                  <a:gd name="connsiteX16" fmla="*/ 260185 w 1101374"/>
                  <a:gd name="connsiteY16" fmla="*/ 504741 h 1094015"/>
                  <a:gd name="connsiteX17" fmla="*/ 11883 w 1101374"/>
                  <a:gd name="connsiteY17" fmla="*/ 31073 h 1094015"/>
                  <a:gd name="connsiteX0" fmla="*/ 11883 w 1101374"/>
                  <a:gd name="connsiteY0" fmla="*/ 31073 h 1094015"/>
                  <a:gd name="connsiteX1" fmla="*/ 423232 w 1101374"/>
                  <a:gd name="connsiteY1" fmla="*/ 4868 h 1094015"/>
                  <a:gd name="connsiteX2" fmla="*/ 538155 w 1101374"/>
                  <a:gd name="connsiteY2" fmla="*/ 166621 h 1094015"/>
                  <a:gd name="connsiteX3" fmla="*/ 723577 w 1101374"/>
                  <a:gd name="connsiteY3" fmla="*/ 455617 h 1094015"/>
                  <a:gd name="connsiteX4" fmla="*/ 505020 w 1101374"/>
                  <a:gd name="connsiteY4" fmla="*/ 781748 h 1094015"/>
                  <a:gd name="connsiteX5" fmla="*/ 853339 w 1101374"/>
                  <a:gd name="connsiteY5" fmla="*/ 558822 h 1094015"/>
                  <a:gd name="connsiteX6" fmla="*/ 610132 w 1101374"/>
                  <a:gd name="connsiteY6" fmla="*/ 930497 h 1094015"/>
                  <a:gd name="connsiteX7" fmla="*/ 988100 w 1101374"/>
                  <a:gd name="connsiteY7" fmla="*/ 674563 h 1094015"/>
                  <a:gd name="connsiteX8" fmla="*/ 707791 w 1101374"/>
                  <a:gd name="connsiteY8" fmla="*/ 1089392 h 1094015"/>
                  <a:gd name="connsiteX9" fmla="*/ 1045968 w 1101374"/>
                  <a:gd name="connsiteY9" fmla="*/ 764101 h 1094015"/>
                  <a:gd name="connsiteX10" fmla="*/ 1101374 w 1101374"/>
                  <a:gd name="connsiteY10" fmla="*/ 786206 h 1094015"/>
                  <a:gd name="connsiteX11" fmla="*/ 688456 w 1101374"/>
                  <a:gd name="connsiteY11" fmla="*/ 1041607 h 1094015"/>
                  <a:gd name="connsiteX12" fmla="*/ 942677 w 1101374"/>
                  <a:gd name="connsiteY12" fmla="*/ 621911 h 1094015"/>
                  <a:gd name="connsiteX13" fmla="*/ 537832 w 1101374"/>
                  <a:gd name="connsiteY13" fmla="*/ 887140 h 1094015"/>
                  <a:gd name="connsiteX14" fmla="*/ 807928 w 1101374"/>
                  <a:gd name="connsiteY14" fmla="*/ 506190 h 1094015"/>
                  <a:gd name="connsiteX15" fmla="*/ 460985 w 1101374"/>
                  <a:gd name="connsiteY15" fmla="*/ 717241 h 1094015"/>
                  <a:gd name="connsiteX16" fmla="*/ 692280 w 1101374"/>
                  <a:gd name="connsiteY16" fmla="*/ 392399 h 1094015"/>
                  <a:gd name="connsiteX17" fmla="*/ 260185 w 1101374"/>
                  <a:gd name="connsiteY17" fmla="*/ 504741 h 1094015"/>
                  <a:gd name="connsiteX18" fmla="*/ 11883 w 1101374"/>
                  <a:gd name="connsiteY18" fmla="*/ 31073 h 1094015"/>
                  <a:gd name="connsiteX0" fmla="*/ 11883 w 1101374"/>
                  <a:gd name="connsiteY0" fmla="*/ 31073 h 1094015"/>
                  <a:gd name="connsiteX1" fmla="*/ 423232 w 1101374"/>
                  <a:gd name="connsiteY1" fmla="*/ 4868 h 1094015"/>
                  <a:gd name="connsiteX2" fmla="*/ 329008 w 1101374"/>
                  <a:gd name="connsiteY2" fmla="*/ 577768 h 1094015"/>
                  <a:gd name="connsiteX3" fmla="*/ 723577 w 1101374"/>
                  <a:gd name="connsiteY3" fmla="*/ 455617 h 1094015"/>
                  <a:gd name="connsiteX4" fmla="*/ 505020 w 1101374"/>
                  <a:gd name="connsiteY4" fmla="*/ 781748 h 1094015"/>
                  <a:gd name="connsiteX5" fmla="*/ 853339 w 1101374"/>
                  <a:gd name="connsiteY5" fmla="*/ 558822 h 1094015"/>
                  <a:gd name="connsiteX6" fmla="*/ 610132 w 1101374"/>
                  <a:gd name="connsiteY6" fmla="*/ 930497 h 1094015"/>
                  <a:gd name="connsiteX7" fmla="*/ 988100 w 1101374"/>
                  <a:gd name="connsiteY7" fmla="*/ 674563 h 1094015"/>
                  <a:gd name="connsiteX8" fmla="*/ 707791 w 1101374"/>
                  <a:gd name="connsiteY8" fmla="*/ 1089392 h 1094015"/>
                  <a:gd name="connsiteX9" fmla="*/ 1045968 w 1101374"/>
                  <a:gd name="connsiteY9" fmla="*/ 764101 h 1094015"/>
                  <a:gd name="connsiteX10" fmla="*/ 1101374 w 1101374"/>
                  <a:gd name="connsiteY10" fmla="*/ 786206 h 1094015"/>
                  <a:gd name="connsiteX11" fmla="*/ 688456 w 1101374"/>
                  <a:gd name="connsiteY11" fmla="*/ 1041607 h 1094015"/>
                  <a:gd name="connsiteX12" fmla="*/ 942677 w 1101374"/>
                  <a:gd name="connsiteY12" fmla="*/ 621911 h 1094015"/>
                  <a:gd name="connsiteX13" fmla="*/ 537832 w 1101374"/>
                  <a:gd name="connsiteY13" fmla="*/ 887140 h 1094015"/>
                  <a:gd name="connsiteX14" fmla="*/ 807928 w 1101374"/>
                  <a:gd name="connsiteY14" fmla="*/ 506190 h 1094015"/>
                  <a:gd name="connsiteX15" fmla="*/ 460985 w 1101374"/>
                  <a:gd name="connsiteY15" fmla="*/ 717241 h 1094015"/>
                  <a:gd name="connsiteX16" fmla="*/ 692280 w 1101374"/>
                  <a:gd name="connsiteY16" fmla="*/ 392399 h 1094015"/>
                  <a:gd name="connsiteX17" fmla="*/ 260185 w 1101374"/>
                  <a:gd name="connsiteY17" fmla="*/ 504741 h 1094015"/>
                  <a:gd name="connsiteX18" fmla="*/ 11883 w 1101374"/>
                  <a:gd name="connsiteY18" fmla="*/ 31073 h 1094015"/>
                  <a:gd name="connsiteX0" fmla="*/ 11883 w 1101374"/>
                  <a:gd name="connsiteY0" fmla="*/ 31073 h 1094015"/>
                  <a:gd name="connsiteX1" fmla="*/ 423232 w 1101374"/>
                  <a:gd name="connsiteY1" fmla="*/ 4868 h 1094015"/>
                  <a:gd name="connsiteX2" fmla="*/ 368063 w 1101374"/>
                  <a:gd name="connsiteY2" fmla="*/ 629761 h 1094015"/>
                  <a:gd name="connsiteX3" fmla="*/ 723577 w 1101374"/>
                  <a:gd name="connsiteY3" fmla="*/ 455617 h 1094015"/>
                  <a:gd name="connsiteX4" fmla="*/ 505020 w 1101374"/>
                  <a:gd name="connsiteY4" fmla="*/ 781748 h 1094015"/>
                  <a:gd name="connsiteX5" fmla="*/ 853339 w 1101374"/>
                  <a:gd name="connsiteY5" fmla="*/ 558822 h 1094015"/>
                  <a:gd name="connsiteX6" fmla="*/ 610132 w 1101374"/>
                  <a:gd name="connsiteY6" fmla="*/ 930497 h 1094015"/>
                  <a:gd name="connsiteX7" fmla="*/ 988100 w 1101374"/>
                  <a:gd name="connsiteY7" fmla="*/ 674563 h 1094015"/>
                  <a:gd name="connsiteX8" fmla="*/ 707791 w 1101374"/>
                  <a:gd name="connsiteY8" fmla="*/ 1089392 h 1094015"/>
                  <a:gd name="connsiteX9" fmla="*/ 1045968 w 1101374"/>
                  <a:gd name="connsiteY9" fmla="*/ 764101 h 1094015"/>
                  <a:gd name="connsiteX10" fmla="*/ 1101374 w 1101374"/>
                  <a:gd name="connsiteY10" fmla="*/ 786206 h 1094015"/>
                  <a:gd name="connsiteX11" fmla="*/ 688456 w 1101374"/>
                  <a:gd name="connsiteY11" fmla="*/ 1041607 h 1094015"/>
                  <a:gd name="connsiteX12" fmla="*/ 942677 w 1101374"/>
                  <a:gd name="connsiteY12" fmla="*/ 621911 h 1094015"/>
                  <a:gd name="connsiteX13" fmla="*/ 537832 w 1101374"/>
                  <a:gd name="connsiteY13" fmla="*/ 887140 h 1094015"/>
                  <a:gd name="connsiteX14" fmla="*/ 807928 w 1101374"/>
                  <a:gd name="connsiteY14" fmla="*/ 506190 h 1094015"/>
                  <a:gd name="connsiteX15" fmla="*/ 460985 w 1101374"/>
                  <a:gd name="connsiteY15" fmla="*/ 717241 h 1094015"/>
                  <a:gd name="connsiteX16" fmla="*/ 692280 w 1101374"/>
                  <a:gd name="connsiteY16" fmla="*/ 392399 h 1094015"/>
                  <a:gd name="connsiteX17" fmla="*/ 260185 w 1101374"/>
                  <a:gd name="connsiteY17" fmla="*/ 504741 h 1094015"/>
                  <a:gd name="connsiteX18" fmla="*/ 11883 w 1101374"/>
                  <a:gd name="connsiteY18" fmla="*/ 31073 h 1094015"/>
                  <a:gd name="connsiteX0" fmla="*/ 11883 w 1101374"/>
                  <a:gd name="connsiteY0" fmla="*/ 31073 h 1094015"/>
                  <a:gd name="connsiteX1" fmla="*/ 423232 w 1101374"/>
                  <a:gd name="connsiteY1" fmla="*/ 4868 h 1094015"/>
                  <a:gd name="connsiteX2" fmla="*/ 368063 w 1101374"/>
                  <a:gd name="connsiteY2" fmla="*/ 629761 h 1094015"/>
                  <a:gd name="connsiteX3" fmla="*/ 723577 w 1101374"/>
                  <a:gd name="connsiteY3" fmla="*/ 455617 h 1094015"/>
                  <a:gd name="connsiteX4" fmla="*/ 505020 w 1101374"/>
                  <a:gd name="connsiteY4" fmla="*/ 781748 h 1094015"/>
                  <a:gd name="connsiteX5" fmla="*/ 853339 w 1101374"/>
                  <a:gd name="connsiteY5" fmla="*/ 558822 h 1094015"/>
                  <a:gd name="connsiteX6" fmla="*/ 610132 w 1101374"/>
                  <a:gd name="connsiteY6" fmla="*/ 930497 h 1094015"/>
                  <a:gd name="connsiteX7" fmla="*/ 988100 w 1101374"/>
                  <a:gd name="connsiteY7" fmla="*/ 674563 h 1094015"/>
                  <a:gd name="connsiteX8" fmla="*/ 707791 w 1101374"/>
                  <a:gd name="connsiteY8" fmla="*/ 1089392 h 1094015"/>
                  <a:gd name="connsiteX9" fmla="*/ 1045968 w 1101374"/>
                  <a:gd name="connsiteY9" fmla="*/ 764101 h 1094015"/>
                  <a:gd name="connsiteX10" fmla="*/ 1101374 w 1101374"/>
                  <a:gd name="connsiteY10" fmla="*/ 786206 h 1094015"/>
                  <a:gd name="connsiteX11" fmla="*/ 688456 w 1101374"/>
                  <a:gd name="connsiteY11" fmla="*/ 1041607 h 1094015"/>
                  <a:gd name="connsiteX12" fmla="*/ 942677 w 1101374"/>
                  <a:gd name="connsiteY12" fmla="*/ 621911 h 1094015"/>
                  <a:gd name="connsiteX13" fmla="*/ 537832 w 1101374"/>
                  <a:gd name="connsiteY13" fmla="*/ 887140 h 1094015"/>
                  <a:gd name="connsiteX14" fmla="*/ 807928 w 1101374"/>
                  <a:gd name="connsiteY14" fmla="*/ 506190 h 1094015"/>
                  <a:gd name="connsiteX15" fmla="*/ 460985 w 1101374"/>
                  <a:gd name="connsiteY15" fmla="*/ 717241 h 1094015"/>
                  <a:gd name="connsiteX16" fmla="*/ 692280 w 1101374"/>
                  <a:gd name="connsiteY16" fmla="*/ 392399 h 1094015"/>
                  <a:gd name="connsiteX17" fmla="*/ 294253 w 1101374"/>
                  <a:gd name="connsiteY17" fmla="*/ 544219 h 1094015"/>
                  <a:gd name="connsiteX18" fmla="*/ 11883 w 1101374"/>
                  <a:gd name="connsiteY18" fmla="*/ 31073 h 1094015"/>
                  <a:gd name="connsiteX0" fmla="*/ 11883 w 1101374"/>
                  <a:gd name="connsiteY0" fmla="*/ 31073 h 1094015"/>
                  <a:gd name="connsiteX1" fmla="*/ 423232 w 1101374"/>
                  <a:gd name="connsiteY1" fmla="*/ 4868 h 1094015"/>
                  <a:gd name="connsiteX2" fmla="*/ 368063 w 1101374"/>
                  <a:gd name="connsiteY2" fmla="*/ 629761 h 1094015"/>
                  <a:gd name="connsiteX3" fmla="*/ 723577 w 1101374"/>
                  <a:gd name="connsiteY3" fmla="*/ 455617 h 1094015"/>
                  <a:gd name="connsiteX4" fmla="*/ 505020 w 1101374"/>
                  <a:gd name="connsiteY4" fmla="*/ 781748 h 1094015"/>
                  <a:gd name="connsiteX5" fmla="*/ 853339 w 1101374"/>
                  <a:gd name="connsiteY5" fmla="*/ 558822 h 1094015"/>
                  <a:gd name="connsiteX6" fmla="*/ 610132 w 1101374"/>
                  <a:gd name="connsiteY6" fmla="*/ 930497 h 1094015"/>
                  <a:gd name="connsiteX7" fmla="*/ 988100 w 1101374"/>
                  <a:gd name="connsiteY7" fmla="*/ 674563 h 1094015"/>
                  <a:gd name="connsiteX8" fmla="*/ 707791 w 1101374"/>
                  <a:gd name="connsiteY8" fmla="*/ 1089392 h 1094015"/>
                  <a:gd name="connsiteX9" fmla="*/ 1045968 w 1101374"/>
                  <a:gd name="connsiteY9" fmla="*/ 764101 h 1094015"/>
                  <a:gd name="connsiteX10" fmla="*/ 1101374 w 1101374"/>
                  <a:gd name="connsiteY10" fmla="*/ 786206 h 1094015"/>
                  <a:gd name="connsiteX11" fmla="*/ 688456 w 1101374"/>
                  <a:gd name="connsiteY11" fmla="*/ 1041607 h 1094015"/>
                  <a:gd name="connsiteX12" fmla="*/ 942677 w 1101374"/>
                  <a:gd name="connsiteY12" fmla="*/ 621911 h 1094015"/>
                  <a:gd name="connsiteX13" fmla="*/ 537832 w 1101374"/>
                  <a:gd name="connsiteY13" fmla="*/ 887140 h 1094015"/>
                  <a:gd name="connsiteX14" fmla="*/ 807928 w 1101374"/>
                  <a:gd name="connsiteY14" fmla="*/ 506190 h 1094015"/>
                  <a:gd name="connsiteX15" fmla="*/ 460985 w 1101374"/>
                  <a:gd name="connsiteY15" fmla="*/ 717241 h 1094015"/>
                  <a:gd name="connsiteX16" fmla="*/ 692280 w 1101374"/>
                  <a:gd name="connsiteY16" fmla="*/ 392399 h 1094015"/>
                  <a:gd name="connsiteX17" fmla="*/ 316271 w 1101374"/>
                  <a:gd name="connsiteY17" fmla="*/ 576472 h 1094015"/>
                  <a:gd name="connsiteX18" fmla="*/ 11883 w 1101374"/>
                  <a:gd name="connsiteY18" fmla="*/ 31073 h 1094015"/>
                  <a:gd name="connsiteX0" fmla="*/ 6234 w 1443117"/>
                  <a:gd name="connsiteY0" fmla="*/ 903833 h 1089259"/>
                  <a:gd name="connsiteX1" fmla="*/ 764975 w 1443117"/>
                  <a:gd name="connsiteY1" fmla="*/ 112 h 1089259"/>
                  <a:gd name="connsiteX2" fmla="*/ 709806 w 1443117"/>
                  <a:gd name="connsiteY2" fmla="*/ 625005 h 1089259"/>
                  <a:gd name="connsiteX3" fmla="*/ 1065320 w 1443117"/>
                  <a:gd name="connsiteY3" fmla="*/ 450861 h 1089259"/>
                  <a:gd name="connsiteX4" fmla="*/ 846763 w 1443117"/>
                  <a:gd name="connsiteY4" fmla="*/ 776992 h 1089259"/>
                  <a:gd name="connsiteX5" fmla="*/ 1195082 w 1443117"/>
                  <a:gd name="connsiteY5" fmla="*/ 554066 h 1089259"/>
                  <a:gd name="connsiteX6" fmla="*/ 951875 w 1443117"/>
                  <a:gd name="connsiteY6" fmla="*/ 925741 h 1089259"/>
                  <a:gd name="connsiteX7" fmla="*/ 1329843 w 1443117"/>
                  <a:gd name="connsiteY7" fmla="*/ 669807 h 1089259"/>
                  <a:gd name="connsiteX8" fmla="*/ 1049534 w 1443117"/>
                  <a:gd name="connsiteY8" fmla="*/ 1084636 h 1089259"/>
                  <a:gd name="connsiteX9" fmla="*/ 1387711 w 1443117"/>
                  <a:gd name="connsiteY9" fmla="*/ 759345 h 1089259"/>
                  <a:gd name="connsiteX10" fmla="*/ 1443117 w 1443117"/>
                  <a:gd name="connsiteY10" fmla="*/ 781450 h 1089259"/>
                  <a:gd name="connsiteX11" fmla="*/ 1030199 w 1443117"/>
                  <a:gd name="connsiteY11" fmla="*/ 1036851 h 1089259"/>
                  <a:gd name="connsiteX12" fmla="*/ 1284420 w 1443117"/>
                  <a:gd name="connsiteY12" fmla="*/ 617155 h 1089259"/>
                  <a:gd name="connsiteX13" fmla="*/ 879575 w 1443117"/>
                  <a:gd name="connsiteY13" fmla="*/ 882384 h 1089259"/>
                  <a:gd name="connsiteX14" fmla="*/ 1149671 w 1443117"/>
                  <a:gd name="connsiteY14" fmla="*/ 501434 h 1089259"/>
                  <a:gd name="connsiteX15" fmla="*/ 802728 w 1443117"/>
                  <a:gd name="connsiteY15" fmla="*/ 712485 h 1089259"/>
                  <a:gd name="connsiteX16" fmla="*/ 1034023 w 1443117"/>
                  <a:gd name="connsiteY16" fmla="*/ 387643 h 1089259"/>
                  <a:gd name="connsiteX17" fmla="*/ 658014 w 1443117"/>
                  <a:gd name="connsiteY17" fmla="*/ 571716 h 1089259"/>
                  <a:gd name="connsiteX18" fmla="*/ 6234 w 1443117"/>
                  <a:gd name="connsiteY18" fmla="*/ 903833 h 1089259"/>
                  <a:gd name="connsiteX0" fmla="*/ 164354 w 1601237"/>
                  <a:gd name="connsiteY0" fmla="*/ 528928 h 714354"/>
                  <a:gd name="connsiteX1" fmla="*/ 67851 w 1601237"/>
                  <a:gd name="connsiteY1" fmla="*/ 601388 h 714354"/>
                  <a:gd name="connsiteX2" fmla="*/ 867926 w 1601237"/>
                  <a:gd name="connsiteY2" fmla="*/ 250100 h 714354"/>
                  <a:gd name="connsiteX3" fmla="*/ 1223440 w 1601237"/>
                  <a:gd name="connsiteY3" fmla="*/ 75956 h 714354"/>
                  <a:gd name="connsiteX4" fmla="*/ 1004883 w 1601237"/>
                  <a:gd name="connsiteY4" fmla="*/ 402087 h 714354"/>
                  <a:gd name="connsiteX5" fmla="*/ 1353202 w 1601237"/>
                  <a:gd name="connsiteY5" fmla="*/ 179161 h 714354"/>
                  <a:gd name="connsiteX6" fmla="*/ 1109995 w 1601237"/>
                  <a:gd name="connsiteY6" fmla="*/ 550836 h 714354"/>
                  <a:gd name="connsiteX7" fmla="*/ 1487963 w 1601237"/>
                  <a:gd name="connsiteY7" fmla="*/ 294902 h 714354"/>
                  <a:gd name="connsiteX8" fmla="*/ 1207654 w 1601237"/>
                  <a:gd name="connsiteY8" fmla="*/ 709731 h 714354"/>
                  <a:gd name="connsiteX9" fmla="*/ 1545831 w 1601237"/>
                  <a:gd name="connsiteY9" fmla="*/ 384440 h 714354"/>
                  <a:gd name="connsiteX10" fmla="*/ 1601237 w 1601237"/>
                  <a:gd name="connsiteY10" fmla="*/ 406545 h 714354"/>
                  <a:gd name="connsiteX11" fmla="*/ 1188319 w 1601237"/>
                  <a:gd name="connsiteY11" fmla="*/ 661946 h 714354"/>
                  <a:gd name="connsiteX12" fmla="*/ 1442540 w 1601237"/>
                  <a:gd name="connsiteY12" fmla="*/ 242250 h 714354"/>
                  <a:gd name="connsiteX13" fmla="*/ 1037695 w 1601237"/>
                  <a:gd name="connsiteY13" fmla="*/ 507479 h 714354"/>
                  <a:gd name="connsiteX14" fmla="*/ 1307791 w 1601237"/>
                  <a:gd name="connsiteY14" fmla="*/ 126529 h 714354"/>
                  <a:gd name="connsiteX15" fmla="*/ 960848 w 1601237"/>
                  <a:gd name="connsiteY15" fmla="*/ 337580 h 714354"/>
                  <a:gd name="connsiteX16" fmla="*/ 1192143 w 1601237"/>
                  <a:gd name="connsiteY16" fmla="*/ 12738 h 714354"/>
                  <a:gd name="connsiteX17" fmla="*/ 816134 w 1601237"/>
                  <a:gd name="connsiteY17" fmla="*/ 196811 h 714354"/>
                  <a:gd name="connsiteX18" fmla="*/ 164354 w 1601237"/>
                  <a:gd name="connsiteY18" fmla="*/ 528928 h 714354"/>
                  <a:gd name="connsiteX0" fmla="*/ 42908 w 1688490"/>
                  <a:gd name="connsiteY0" fmla="*/ 549816 h 714354"/>
                  <a:gd name="connsiteX1" fmla="*/ 155104 w 1688490"/>
                  <a:gd name="connsiteY1" fmla="*/ 601388 h 714354"/>
                  <a:gd name="connsiteX2" fmla="*/ 955179 w 1688490"/>
                  <a:gd name="connsiteY2" fmla="*/ 250100 h 714354"/>
                  <a:gd name="connsiteX3" fmla="*/ 1310693 w 1688490"/>
                  <a:gd name="connsiteY3" fmla="*/ 75956 h 714354"/>
                  <a:gd name="connsiteX4" fmla="*/ 1092136 w 1688490"/>
                  <a:gd name="connsiteY4" fmla="*/ 402087 h 714354"/>
                  <a:gd name="connsiteX5" fmla="*/ 1440455 w 1688490"/>
                  <a:gd name="connsiteY5" fmla="*/ 179161 h 714354"/>
                  <a:gd name="connsiteX6" fmla="*/ 1197248 w 1688490"/>
                  <a:gd name="connsiteY6" fmla="*/ 550836 h 714354"/>
                  <a:gd name="connsiteX7" fmla="*/ 1575216 w 1688490"/>
                  <a:gd name="connsiteY7" fmla="*/ 294902 h 714354"/>
                  <a:gd name="connsiteX8" fmla="*/ 1294907 w 1688490"/>
                  <a:gd name="connsiteY8" fmla="*/ 709731 h 714354"/>
                  <a:gd name="connsiteX9" fmla="*/ 1633084 w 1688490"/>
                  <a:gd name="connsiteY9" fmla="*/ 384440 h 714354"/>
                  <a:gd name="connsiteX10" fmla="*/ 1688490 w 1688490"/>
                  <a:gd name="connsiteY10" fmla="*/ 406545 h 714354"/>
                  <a:gd name="connsiteX11" fmla="*/ 1275572 w 1688490"/>
                  <a:gd name="connsiteY11" fmla="*/ 661946 h 714354"/>
                  <a:gd name="connsiteX12" fmla="*/ 1529793 w 1688490"/>
                  <a:gd name="connsiteY12" fmla="*/ 242250 h 714354"/>
                  <a:gd name="connsiteX13" fmla="*/ 1124948 w 1688490"/>
                  <a:gd name="connsiteY13" fmla="*/ 507479 h 714354"/>
                  <a:gd name="connsiteX14" fmla="*/ 1395044 w 1688490"/>
                  <a:gd name="connsiteY14" fmla="*/ 126529 h 714354"/>
                  <a:gd name="connsiteX15" fmla="*/ 1048101 w 1688490"/>
                  <a:gd name="connsiteY15" fmla="*/ 337580 h 714354"/>
                  <a:gd name="connsiteX16" fmla="*/ 1279396 w 1688490"/>
                  <a:gd name="connsiteY16" fmla="*/ 12738 h 714354"/>
                  <a:gd name="connsiteX17" fmla="*/ 903387 w 1688490"/>
                  <a:gd name="connsiteY17" fmla="*/ 196811 h 714354"/>
                  <a:gd name="connsiteX18" fmla="*/ 42908 w 1688490"/>
                  <a:gd name="connsiteY18" fmla="*/ 549816 h 714354"/>
                  <a:gd name="connsiteX0" fmla="*/ 63056 w 1708638"/>
                  <a:gd name="connsiteY0" fmla="*/ 549816 h 714354"/>
                  <a:gd name="connsiteX1" fmla="*/ 121515 w 1708638"/>
                  <a:gd name="connsiteY1" fmla="*/ 619964 h 714354"/>
                  <a:gd name="connsiteX2" fmla="*/ 975327 w 1708638"/>
                  <a:gd name="connsiteY2" fmla="*/ 250100 h 714354"/>
                  <a:gd name="connsiteX3" fmla="*/ 1330841 w 1708638"/>
                  <a:gd name="connsiteY3" fmla="*/ 75956 h 714354"/>
                  <a:gd name="connsiteX4" fmla="*/ 1112284 w 1708638"/>
                  <a:gd name="connsiteY4" fmla="*/ 402087 h 714354"/>
                  <a:gd name="connsiteX5" fmla="*/ 1460603 w 1708638"/>
                  <a:gd name="connsiteY5" fmla="*/ 179161 h 714354"/>
                  <a:gd name="connsiteX6" fmla="*/ 1217396 w 1708638"/>
                  <a:gd name="connsiteY6" fmla="*/ 550836 h 714354"/>
                  <a:gd name="connsiteX7" fmla="*/ 1595364 w 1708638"/>
                  <a:gd name="connsiteY7" fmla="*/ 294902 h 714354"/>
                  <a:gd name="connsiteX8" fmla="*/ 1315055 w 1708638"/>
                  <a:gd name="connsiteY8" fmla="*/ 709731 h 714354"/>
                  <a:gd name="connsiteX9" fmla="*/ 1653232 w 1708638"/>
                  <a:gd name="connsiteY9" fmla="*/ 384440 h 714354"/>
                  <a:gd name="connsiteX10" fmla="*/ 1708638 w 1708638"/>
                  <a:gd name="connsiteY10" fmla="*/ 406545 h 714354"/>
                  <a:gd name="connsiteX11" fmla="*/ 1295720 w 1708638"/>
                  <a:gd name="connsiteY11" fmla="*/ 661946 h 714354"/>
                  <a:gd name="connsiteX12" fmla="*/ 1549941 w 1708638"/>
                  <a:gd name="connsiteY12" fmla="*/ 242250 h 714354"/>
                  <a:gd name="connsiteX13" fmla="*/ 1145096 w 1708638"/>
                  <a:gd name="connsiteY13" fmla="*/ 507479 h 714354"/>
                  <a:gd name="connsiteX14" fmla="*/ 1415192 w 1708638"/>
                  <a:gd name="connsiteY14" fmla="*/ 126529 h 714354"/>
                  <a:gd name="connsiteX15" fmla="*/ 1068249 w 1708638"/>
                  <a:gd name="connsiteY15" fmla="*/ 337580 h 714354"/>
                  <a:gd name="connsiteX16" fmla="*/ 1299544 w 1708638"/>
                  <a:gd name="connsiteY16" fmla="*/ 12738 h 714354"/>
                  <a:gd name="connsiteX17" fmla="*/ 923535 w 1708638"/>
                  <a:gd name="connsiteY17" fmla="*/ 196811 h 714354"/>
                  <a:gd name="connsiteX18" fmla="*/ 63056 w 1708638"/>
                  <a:gd name="connsiteY18" fmla="*/ 549816 h 714354"/>
                  <a:gd name="connsiteX0" fmla="*/ 63056 w 1708638"/>
                  <a:gd name="connsiteY0" fmla="*/ 549816 h 714354"/>
                  <a:gd name="connsiteX1" fmla="*/ 121515 w 1708638"/>
                  <a:gd name="connsiteY1" fmla="*/ 619964 h 714354"/>
                  <a:gd name="connsiteX2" fmla="*/ 720771 w 1708638"/>
                  <a:gd name="connsiteY2" fmla="*/ 332394 h 714354"/>
                  <a:gd name="connsiteX3" fmla="*/ 975327 w 1708638"/>
                  <a:gd name="connsiteY3" fmla="*/ 250100 h 714354"/>
                  <a:gd name="connsiteX4" fmla="*/ 1330841 w 1708638"/>
                  <a:gd name="connsiteY4" fmla="*/ 75956 h 714354"/>
                  <a:gd name="connsiteX5" fmla="*/ 1112284 w 1708638"/>
                  <a:gd name="connsiteY5" fmla="*/ 402087 h 714354"/>
                  <a:gd name="connsiteX6" fmla="*/ 1460603 w 1708638"/>
                  <a:gd name="connsiteY6" fmla="*/ 179161 h 714354"/>
                  <a:gd name="connsiteX7" fmla="*/ 1217396 w 1708638"/>
                  <a:gd name="connsiteY7" fmla="*/ 550836 h 714354"/>
                  <a:gd name="connsiteX8" fmla="*/ 1595364 w 1708638"/>
                  <a:gd name="connsiteY8" fmla="*/ 294902 h 714354"/>
                  <a:gd name="connsiteX9" fmla="*/ 1315055 w 1708638"/>
                  <a:gd name="connsiteY9" fmla="*/ 709731 h 714354"/>
                  <a:gd name="connsiteX10" fmla="*/ 1653232 w 1708638"/>
                  <a:gd name="connsiteY10" fmla="*/ 384440 h 714354"/>
                  <a:gd name="connsiteX11" fmla="*/ 1708638 w 1708638"/>
                  <a:gd name="connsiteY11" fmla="*/ 406545 h 714354"/>
                  <a:gd name="connsiteX12" fmla="*/ 1295720 w 1708638"/>
                  <a:gd name="connsiteY12" fmla="*/ 661946 h 714354"/>
                  <a:gd name="connsiteX13" fmla="*/ 1549941 w 1708638"/>
                  <a:gd name="connsiteY13" fmla="*/ 242250 h 714354"/>
                  <a:gd name="connsiteX14" fmla="*/ 1145096 w 1708638"/>
                  <a:gd name="connsiteY14" fmla="*/ 507479 h 714354"/>
                  <a:gd name="connsiteX15" fmla="*/ 1415192 w 1708638"/>
                  <a:gd name="connsiteY15" fmla="*/ 126529 h 714354"/>
                  <a:gd name="connsiteX16" fmla="*/ 1068249 w 1708638"/>
                  <a:gd name="connsiteY16" fmla="*/ 337580 h 714354"/>
                  <a:gd name="connsiteX17" fmla="*/ 1299544 w 1708638"/>
                  <a:gd name="connsiteY17" fmla="*/ 12738 h 714354"/>
                  <a:gd name="connsiteX18" fmla="*/ 923535 w 1708638"/>
                  <a:gd name="connsiteY18" fmla="*/ 196811 h 714354"/>
                  <a:gd name="connsiteX19" fmla="*/ 63056 w 1708638"/>
                  <a:gd name="connsiteY19" fmla="*/ 549816 h 714354"/>
                  <a:gd name="connsiteX0" fmla="*/ 63056 w 1708638"/>
                  <a:gd name="connsiteY0" fmla="*/ 549816 h 714354"/>
                  <a:gd name="connsiteX1" fmla="*/ 121515 w 1708638"/>
                  <a:gd name="connsiteY1" fmla="*/ 619964 h 714354"/>
                  <a:gd name="connsiteX2" fmla="*/ 720771 w 1708638"/>
                  <a:gd name="connsiteY2" fmla="*/ 332394 h 714354"/>
                  <a:gd name="connsiteX3" fmla="*/ 975327 w 1708638"/>
                  <a:gd name="connsiteY3" fmla="*/ 250100 h 714354"/>
                  <a:gd name="connsiteX4" fmla="*/ 1330841 w 1708638"/>
                  <a:gd name="connsiteY4" fmla="*/ 75956 h 714354"/>
                  <a:gd name="connsiteX5" fmla="*/ 1112284 w 1708638"/>
                  <a:gd name="connsiteY5" fmla="*/ 402087 h 714354"/>
                  <a:gd name="connsiteX6" fmla="*/ 1460603 w 1708638"/>
                  <a:gd name="connsiteY6" fmla="*/ 179161 h 714354"/>
                  <a:gd name="connsiteX7" fmla="*/ 1217396 w 1708638"/>
                  <a:gd name="connsiteY7" fmla="*/ 550836 h 714354"/>
                  <a:gd name="connsiteX8" fmla="*/ 1595364 w 1708638"/>
                  <a:gd name="connsiteY8" fmla="*/ 294902 h 714354"/>
                  <a:gd name="connsiteX9" fmla="*/ 1315055 w 1708638"/>
                  <a:gd name="connsiteY9" fmla="*/ 709731 h 714354"/>
                  <a:gd name="connsiteX10" fmla="*/ 1653232 w 1708638"/>
                  <a:gd name="connsiteY10" fmla="*/ 384440 h 714354"/>
                  <a:gd name="connsiteX11" fmla="*/ 1708638 w 1708638"/>
                  <a:gd name="connsiteY11" fmla="*/ 406545 h 714354"/>
                  <a:gd name="connsiteX12" fmla="*/ 1295720 w 1708638"/>
                  <a:gd name="connsiteY12" fmla="*/ 661946 h 714354"/>
                  <a:gd name="connsiteX13" fmla="*/ 1549941 w 1708638"/>
                  <a:gd name="connsiteY13" fmla="*/ 242250 h 714354"/>
                  <a:gd name="connsiteX14" fmla="*/ 1145096 w 1708638"/>
                  <a:gd name="connsiteY14" fmla="*/ 507479 h 714354"/>
                  <a:gd name="connsiteX15" fmla="*/ 1415192 w 1708638"/>
                  <a:gd name="connsiteY15" fmla="*/ 126529 h 714354"/>
                  <a:gd name="connsiteX16" fmla="*/ 1068249 w 1708638"/>
                  <a:gd name="connsiteY16" fmla="*/ 337580 h 714354"/>
                  <a:gd name="connsiteX17" fmla="*/ 1299544 w 1708638"/>
                  <a:gd name="connsiteY17" fmla="*/ 12738 h 714354"/>
                  <a:gd name="connsiteX18" fmla="*/ 923535 w 1708638"/>
                  <a:gd name="connsiteY18" fmla="*/ 196811 h 714354"/>
                  <a:gd name="connsiteX19" fmla="*/ 691554 w 1708638"/>
                  <a:gd name="connsiteY19" fmla="*/ 251373 h 714354"/>
                  <a:gd name="connsiteX20" fmla="*/ 63056 w 1708638"/>
                  <a:gd name="connsiteY20" fmla="*/ 549816 h 714354"/>
                  <a:gd name="connsiteX0" fmla="*/ 63056 w 1708638"/>
                  <a:gd name="connsiteY0" fmla="*/ 549816 h 714354"/>
                  <a:gd name="connsiteX1" fmla="*/ 121515 w 1708638"/>
                  <a:gd name="connsiteY1" fmla="*/ 619964 h 714354"/>
                  <a:gd name="connsiteX2" fmla="*/ 720771 w 1708638"/>
                  <a:gd name="connsiteY2" fmla="*/ 332394 h 714354"/>
                  <a:gd name="connsiteX3" fmla="*/ 975327 w 1708638"/>
                  <a:gd name="connsiteY3" fmla="*/ 250100 h 714354"/>
                  <a:gd name="connsiteX4" fmla="*/ 1330841 w 1708638"/>
                  <a:gd name="connsiteY4" fmla="*/ 75956 h 714354"/>
                  <a:gd name="connsiteX5" fmla="*/ 1112284 w 1708638"/>
                  <a:gd name="connsiteY5" fmla="*/ 402087 h 714354"/>
                  <a:gd name="connsiteX6" fmla="*/ 1460603 w 1708638"/>
                  <a:gd name="connsiteY6" fmla="*/ 179161 h 714354"/>
                  <a:gd name="connsiteX7" fmla="*/ 1217396 w 1708638"/>
                  <a:gd name="connsiteY7" fmla="*/ 550836 h 714354"/>
                  <a:gd name="connsiteX8" fmla="*/ 1595364 w 1708638"/>
                  <a:gd name="connsiteY8" fmla="*/ 294902 h 714354"/>
                  <a:gd name="connsiteX9" fmla="*/ 1315055 w 1708638"/>
                  <a:gd name="connsiteY9" fmla="*/ 709731 h 714354"/>
                  <a:gd name="connsiteX10" fmla="*/ 1653232 w 1708638"/>
                  <a:gd name="connsiteY10" fmla="*/ 384440 h 714354"/>
                  <a:gd name="connsiteX11" fmla="*/ 1708638 w 1708638"/>
                  <a:gd name="connsiteY11" fmla="*/ 406545 h 714354"/>
                  <a:gd name="connsiteX12" fmla="*/ 1295720 w 1708638"/>
                  <a:gd name="connsiteY12" fmla="*/ 661946 h 714354"/>
                  <a:gd name="connsiteX13" fmla="*/ 1549941 w 1708638"/>
                  <a:gd name="connsiteY13" fmla="*/ 242250 h 714354"/>
                  <a:gd name="connsiteX14" fmla="*/ 1145096 w 1708638"/>
                  <a:gd name="connsiteY14" fmla="*/ 507479 h 714354"/>
                  <a:gd name="connsiteX15" fmla="*/ 1415192 w 1708638"/>
                  <a:gd name="connsiteY15" fmla="*/ 126529 h 714354"/>
                  <a:gd name="connsiteX16" fmla="*/ 1068249 w 1708638"/>
                  <a:gd name="connsiteY16" fmla="*/ 337580 h 714354"/>
                  <a:gd name="connsiteX17" fmla="*/ 1299544 w 1708638"/>
                  <a:gd name="connsiteY17" fmla="*/ 12738 h 714354"/>
                  <a:gd name="connsiteX18" fmla="*/ 923535 w 1708638"/>
                  <a:gd name="connsiteY18" fmla="*/ 196811 h 714354"/>
                  <a:gd name="connsiteX19" fmla="*/ 691554 w 1708638"/>
                  <a:gd name="connsiteY19" fmla="*/ 251373 h 714354"/>
                  <a:gd name="connsiteX20" fmla="*/ 413732 w 1708638"/>
                  <a:gd name="connsiteY20" fmla="*/ 367340 h 714354"/>
                  <a:gd name="connsiteX21" fmla="*/ 63056 w 1708638"/>
                  <a:gd name="connsiteY21" fmla="*/ 549816 h 714354"/>
                  <a:gd name="connsiteX0" fmla="*/ 63056 w 1708638"/>
                  <a:gd name="connsiteY0" fmla="*/ 549816 h 714354"/>
                  <a:gd name="connsiteX1" fmla="*/ 121515 w 1708638"/>
                  <a:gd name="connsiteY1" fmla="*/ 619964 h 714354"/>
                  <a:gd name="connsiteX2" fmla="*/ 500977 w 1708638"/>
                  <a:gd name="connsiteY2" fmla="*/ 448234 h 714354"/>
                  <a:gd name="connsiteX3" fmla="*/ 720771 w 1708638"/>
                  <a:gd name="connsiteY3" fmla="*/ 332394 h 714354"/>
                  <a:gd name="connsiteX4" fmla="*/ 975327 w 1708638"/>
                  <a:gd name="connsiteY4" fmla="*/ 250100 h 714354"/>
                  <a:gd name="connsiteX5" fmla="*/ 1330841 w 1708638"/>
                  <a:gd name="connsiteY5" fmla="*/ 75956 h 714354"/>
                  <a:gd name="connsiteX6" fmla="*/ 1112284 w 1708638"/>
                  <a:gd name="connsiteY6" fmla="*/ 402087 h 714354"/>
                  <a:gd name="connsiteX7" fmla="*/ 1460603 w 1708638"/>
                  <a:gd name="connsiteY7" fmla="*/ 179161 h 714354"/>
                  <a:gd name="connsiteX8" fmla="*/ 1217396 w 1708638"/>
                  <a:gd name="connsiteY8" fmla="*/ 550836 h 714354"/>
                  <a:gd name="connsiteX9" fmla="*/ 1595364 w 1708638"/>
                  <a:gd name="connsiteY9" fmla="*/ 294902 h 714354"/>
                  <a:gd name="connsiteX10" fmla="*/ 1315055 w 1708638"/>
                  <a:gd name="connsiteY10" fmla="*/ 709731 h 714354"/>
                  <a:gd name="connsiteX11" fmla="*/ 1653232 w 1708638"/>
                  <a:gd name="connsiteY11" fmla="*/ 384440 h 714354"/>
                  <a:gd name="connsiteX12" fmla="*/ 1708638 w 1708638"/>
                  <a:gd name="connsiteY12" fmla="*/ 406545 h 714354"/>
                  <a:gd name="connsiteX13" fmla="*/ 1295720 w 1708638"/>
                  <a:gd name="connsiteY13" fmla="*/ 661946 h 714354"/>
                  <a:gd name="connsiteX14" fmla="*/ 1549941 w 1708638"/>
                  <a:gd name="connsiteY14" fmla="*/ 242250 h 714354"/>
                  <a:gd name="connsiteX15" fmla="*/ 1145096 w 1708638"/>
                  <a:gd name="connsiteY15" fmla="*/ 507479 h 714354"/>
                  <a:gd name="connsiteX16" fmla="*/ 1415192 w 1708638"/>
                  <a:gd name="connsiteY16" fmla="*/ 126529 h 714354"/>
                  <a:gd name="connsiteX17" fmla="*/ 1068249 w 1708638"/>
                  <a:gd name="connsiteY17" fmla="*/ 337580 h 714354"/>
                  <a:gd name="connsiteX18" fmla="*/ 1299544 w 1708638"/>
                  <a:gd name="connsiteY18" fmla="*/ 12738 h 714354"/>
                  <a:gd name="connsiteX19" fmla="*/ 923535 w 1708638"/>
                  <a:gd name="connsiteY19" fmla="*/ 196811 h 714354"/>
                  <a:gd name="connsiteX20" fmla="*/ 691554 w 1708638"/>
                  <a:gd name="connsiteY20" fmla="*/ 251373 h 714354"/>
                  <a:gd name="connsiteX21" fmla="*/ 413732 w 1708638"/>
                  <a:gd name="connsiteY21" fmla="*/ 367340 h 714354"/>
                  <a:gd name="connsiteX22" fmla="*/ 63056 w 1708638"/>
                  <a:gd name="connsiteY22" fmla="*/ 549816 h 714354"/>
                  <a:gd name="connsiteX0" fmla="*/ 63056 w 1708638"/>
                  <a:gd name="connsiteY0" fmla="*/ 549816 h 714354"/>
                  <a:gd name="connsiteX1" fmla="*/ 121515 w 1708638"/>
                  <a:gd name="connsiteY1" fmla="*/ 619964 h 714354"/>
                  <a:gd name="connsiteX2" fmla="*/ 316501 w 1708638"/>
                  <a:gd name="connsiteY2" fmla="*/ 537631 h 714354"/>
                  <a:gd name="connsiteX3" fmla="*/ 500977 w 1708638"/>
                  <a:gd name="connsiteY3" fmla="*/ 448234 h 714354"/>
                  <a:gd name="connsiteX4" fmla="*/ 720771 w 1708638"/>
                  <a:gd name="connsiteY4" fmla="*/ 332394 h 714354"/>
                  <a:gd name="connsiteX5" fmla="*/ 975327 w 1708638"/>
                  <a:gd name="connsiteY5" fmla="*/ 250100 h 714354"/>
                  <a:gd name="connsiteX6" fmla="*/ 1330841 w 1708638"/>
                  <a:gd name="connsiteY6" fmla="*/ 75956 h 714354"/>
                  <a:gd name="connsiteX7" fmla="*/ 1112284 w 1708638"/>
                  <a:gd name="connsiteY7" fmla="*/ 402087 h 714354"/>
                  <a:gd name="connsiteX8" fmla="*/ 1460603 w 1708638"/>
                  <a:gd name="connsiteY8" fmla="*/ 179161 h 714354"/>
                  <a:gd name="connsiteX9" fmla="*/ 1217396 w 1708638"/>
                  <a:gd name="connsiteY9" fmla="*/ 550836 h 714354"/>
                  <a:gd name="connsiteX10" fmla="*/ 1595364 w 1708638"/>
                  <a:gd name="connsiteY10" fmla="*/ 294902 h 714354"/>
                  <a:gd name="connsiteX11" fmla="*/ 1315055 w 1708638"/>
                  <a:gd name="connsiteY11" fmla="*/ 709731 h 714354"/>
                  <a:gd name="connsiteX12" fmla="*/ 1653232 w 1708638"/>
                  <a:gd name="connsiteY12" fmla="*/ 384440 h 714354"/>
                  <a:gd name="connsiteX13" fmla="*/ 1708638 w 1708638"/>
                  <a:gd name="connsiteY13" fmla="*/ 406545 h 714354"/>
                  <a:gd name="connsiteX14" fmla="*/ 1295720 w 1708638"/>
                  <a:gd name="connsiteY14" fmla="*/ 661946 h 714354"/>
                  <a:gd name="connsiteX15" fmla="*/ 1549941 w 1708638"/>
                  <a:gd name="connsiteY15" fmla="*/ 242250 h 714354"/>
                  <a:gd name="connsiteX16" fmla="*/ 1145096 w 1708638"/>
                  <a:gd name="connsiteY16" fmla="*/ 507479 h 714354"/>
                  <a:gd name="connsiteX17" fmla="*/ 1415192 w 1708638"/>
                  <a:gd name="connsiteY17" fmla="*/ 126529 h 714354"/>
                  <a:gd name="connsiteX18" fmla="*/ 1068249 w 1708638"/>
                  <a:gd name="connsiteY18" fmla="*/ 337580 h 714354"/>
                  <a:gd name="connsiteX19" fmla="*/ 1299544 w 1708638"/>
                  <a:gd name="connsiteY19" fmla="*/ 12738 h 714354"/>
                  <a:gd name="connsiteX20" fmla="*/ 923535 w 1708638"/>
                  <a:gd name="connsiteY20" fmla="*/ 196811 h 714354"/>
                  <a:gd name="connsiteX21" fmla="*/ 691554 w 1708638"/>
                  <a:gd name="connsiteY21" fmla="*/ 251373 h 714354"/>
                  <a:gd name="connsiteX22" fmla="*/ 413732 w 1708638"/>
                  <a:gd name="connsiteY22" fmla="*/ 367340 h 714354"/>
                  <a:gd name="connsiteX23" fmla="*/ 63056 w 1708638"/>
                  <a:gd name="connsiteY23" fmla="*/ 549816 h 714354"/>
                  <a:gd name="connsiteX0" fmla="*/ 63056 w 1708638"/>
                  <a:gd name="connsiteY0" fmla="*/ 549816 h 714354"/>
                  <a:gd name="connsiteX1" fmla="*/ 121515 w 1708638"/>
                  <a:gd name="connsiteY1" fmla="*/ 619964 h 714354"/>
                  <a:gd name="connsiteX2" fmla="*/ 316501 w 1708638"/>
                  <a:gd name="connsiteY2" fmla="*/ 537631 h 714354"/>
                  <a:gd name="connsiteX3" fmla="*/ 500977 w 1708638"/>
                  <a:gd name="connsiteY3" fmla="*/ 448234 h 714354"/>
                  <a:gd name="connsiteX4" fmla="*/ 720771 w 1708638"/>
                  <a:gd name="connsiteY4" fmla="*/ 332394 h 714354"/>
                  <a:gd name="connsiteX5" fmla="*/ 975327 w 1708638"/>
                  <a:gd name="connsiteY5" fmla="*/ 250100 h 714354"/>
                  <a:gd name="connsiteX6" fmla="*/ 1330841 w 1708638"/>
                  <a:gd name="connsiteY6" fmla="*/ 75956 h 714354"/>
                  <a:gd name="connsiteX7" fmla="*/ 1112284 w 1708638"/>
                  <a:gd name="connsiteY7" fmla="*/ 402087 h 714354"/>
                  <a:gd name="connsiteX8" fmla="*/ 1460603 w 1708638"/>
                  <a:gd name="connsiteY8" fmla="*/ 179161 h 714354"/>
                  <a:gd name="connsiteX9" fmla="*/ 1217396 w 1708638"/>
                  <a:gd name="connsiteY9" fmla="*/ 550836 h 714354"/>
                  <a:gd name="connsiteX10" fmla="*/ 1595364 w 1708638"/>
                  <a:gd name="connsiteY10" fmla="*/ 294902 h 714354"/>
                  <a:gd name="connsiteX11" fmla="*/ 1315055 w 1708638"/>
                  <a:gd name="connsiteY11" fmla="*/ 709731 h 714354"/>
                  <a:gd name="connsiteX12" fmla="*/ 1653232 w 1708638"/>
                  <a:gd name="connsiteY12" fmla="*/ 384440 h 714354"/>
                  <a:gd name="connsiteX13" fmla="*/ 1708638 w 1708638"/>
                  <a:gd name="connsiteY13" fmla="*/ 406545 h 714354"/>
                  <a:gd name="connsiteX14" fmla="*/ 1295720 w 1708638"/>
                  <a:gd name="connsiteY14" fmla="*/ 661946 h 714354"/>
                  <a:gd name="connsiteX15" fmla="*/ 1549941 w 1708638"/>
                  <a:gd name="connsiteY15" fmla="*/ 242250 h 714354"/>
                  <a:gd name="connsiteX16" fmla="*/ 1145096 w 1708638"/>
                  <a:gd name="connsiteY16" fmla="*/ 507479 h 714354"/>
                  <a:gd name="connsiteX17" fmla="*/ 1415192 w 1708638"/>
                  <a:gd name="connsiteY17" fmla="*/ 126529 h 714354"/>
                  <a:gd name="connsiteX18" fmla="*/ 1068249 w 1708638"/>
                  <a:gd name="connsiteY18" fmla="*/ 337580 h 714354"/>
                  <a:gd name="connsiteX19" fmla="*/ 1299544 w 1708638"/>
                  <a:gd name="connsiteY19" fmla="*/ 12738 h 714354"/>
                  <a:gd name="connsiteX20" fmla="*/ 923535 w 1708638"/>
                  <a:gd name="connsiteY20" fmla="*/ 196811 h 714354"/>
                  <a:gd name="connsiteX21" fmla="*/ 691554 w 1708638"/>
                  <a:gd name="connsiteY21" fmla="*/ 251373 h 714354"/>
                  <a:gd name="connsiteX22" fmla="*/ 413732 w 1708638"/>
                  <a:gd name="connsiteY22" fmla="*/ 367340 h 714354"/>
                  <a:gd name="connsiteX23" fmla="*/ 270944 w 1708638"/>
                  <a:gd name="connsiteY23" fmla="*/ 430934 h 714354"/>
                  <a:gd name="connsiteX24" fmla="*/ 63056 w 1708638"/>
                  <a:gd name="connsiteY24" fmla="*/ 549816 h 714354"/>
                  <a:gd name="connsiteX0" fmla="*/ 63056 w 1708638"/>
                  <a:gd name="connsiteY0" fmla="*/ 549816 h 714354"/>
                  <a:gd name="connsiteX1" fmla="*/ 121515 w 1708638"/>
                  <a:gd name="connsiteY1" fmla="*/ 619964 h 714354"/>
                  <a:gd name="connsiteX2" fmla="*/ 849416 w 1708638"/>
                  <a:gd name="connsiteY2" fmla="*/ 555592 h 714354"/>
                  <a:gd name="connsiteX3" fmla="*/ 500977 w 1708638"/>
                  <a:gd name="connsiteY3" fmla="*/ 448234 h 714354"/>
                  <a:gd name="connsiteX4" fmla="*/ 720771 w 1708638"/>
                  <a:gd name="connsiteY4" fmla="*/ 332394 h 714354"/>
                  <a:gd name="connsiteX5" fmla="*/ 975327 w 1708638"/>
                  <a:gd name="connsiteY5" fmla="*/ 250100 h 714354"/>
                  <a:gd name="connsiteX6" fmla="*/ 1330841 w 1708638"/>
                  <a:gd name="connsiteY6" fmla="*/ 75956 h 714354"/>
                  <a:gd name="connsiteX7" fmla="*/ 1112284 w 1708638"/>
                  <a:gd name="connsiteY7" fmla="*/ 402087 h 714354"/>
                  <a:gd name="connsiteX8" fmla="*/ 1460603 w 1708638"/>
                  <a:gd name="connsiteY8" fmla="*/ 179161 h 714354"/>
                  <a:gd name="connsiteX9" fmla="*/ 1217396 w 1708638"/>
                  <a:gd name="connsiteY9" fmla="*/ 550836 h 714354"/>
                  <a:gd name="connsiteX10" fmla="*/ 1595364 w 1708638"/>
                  <a:gd name="connsiteY10" fmla="*/ 294902 h 714354"/>
                  <a:gd name="connsiteX11" fmla="*/ 1315055 w 1708638"/>
                  <a:gd name="connsiteY11" fmla="*/ 709731 h 714354"/>
                  <a:gd name="connsiteX12" fmla="*/ 1653232 w 1708638"/>
                  <a:gd name="connsiteY12" fmla="*/ 384440 h 714354"/>
                  <a:gd name="connsiteX13" fmla="*/ 1708638 w 1708638"/>
                  <a:gd name="connsiteY13" fmla="*/ 406545 h 714354"/>
                  <a:gd name="connsiteX14" fmla="*/ 1295720 w 1708638"/>
                  <a:gd name="connsiteY14" fmla="*/ 661946 h 714354"/>
                  <a:gd name="connsiteX15" fmla="*/ 1549941 w 1708638"/>
                  <a:gd name="connsiteY15" fmla="*/ 242250 h 714354"/>
                  <a:gd name="connsiteX16" fmla="*/ 1145096 w 1708638"/>
                  <a:gd name="connsiteY16" fmla="*/ 507479 h 714354"/>
                  <a:gd name="connsiteX17" fmla="*/ 1415192 w 1708638"/>
                  <a:gd name="connsiteY17" fmla="*/ 126529 h 714354"/>
                  <a:gd name="connsiteX18" fmla="*/ 1068249 w 1708638"/>
                  <a:gd name="connsiteY18" fmla="*/ 337580 h 714354"/>
                  <a:gd name="connsiteX19" fmla="*/ 1299544 w 1708638"/>
                  <a:gd name="connsiteY19" fmla="*/ 12738 h 714354"/>
                  <a:gd name="connsiteX20" fmla="*/ 923535 w 1708638"/>
                  <a:gd name="connsiteY20" fmla="*/ 196811 h 714354"/>
                  <a:gd name="connsiteX21" fmla="*/ 691554 w 1708638"/>
                  <a:gd name="connsiteY21" fmla="*/ 251373 h 714354"/>
                  <a:gd name="connsiteX22" fmla="*/ 413732 w 1708638"/>
                  <a:gd name="connsiteY22" fmla="*/ 367340 h 714354"/>
                  <a:gd name="connsiteX23" fmla="*/ 270944 w 1708638"/>
                  <a:gd name="connsiteY23" fmla="*/ 430934 h 714354"/>
                  <a:gd name="connsiteX24" fmla="*/ 63056 w 1708638"/>
                  <a:gd name="connsiteY24" fmla="*/ 549816 h 714354"/>
                  <a:gd name="connsiteX0" fmla="*/ 63056 w 1708638"/>
                  <a:gd name="connsiteY0" fmla="*/ 549816 h 714354"/>
                  <a:gd name="connsiteX1" fmla="*/ 121515 w 1708638"/>
                  <a:gd name="connsiteY1" fmla="*/ 619964 h 714354"/>
                  <a:gd name="connsiteX2" fmla="*/ 849416 w 1708638"/>
                  <a:gd name="connsiteY2" fmla="*/ 555592 h 714354"/>
                  <a:gd name="connsiteX3" fmla="*/ 500977 w 1708638"/>
                  <a:gd name="connsiteY3" fmla="*/ 448234 h 714354"/>
                  <a:gd name="connsiteX4" fmla="*/ 720771 w 1708638"/>
                  <a:gd name="connsiteY4" fmla="*/ 332394 h 714354"/>
                  <a:gd name="connsiteX5" fmla="*/ 975327 w 1708638"/>
                  <a:gd name="connsiteY5" fmla="*/ 250100 h 714354"/>
                  <a:gd name="connsiteX6" fmla="*/ 1330841 w 1708638"/>
                  <a:gd name="connsiteY6" fmla="*/ 75956 h 714354"/>
                  <a:gd name="connsiteX7" fmla="*/ 1112284 w 1708638"/>
                  <a:gd name="connsiteY7" fmla="*/ 402087 h 714354"/>
                  <a:gd name="connsiteX8" fmla="*/ 1460603 w 1708638"/>
                  <a:gd name="connsiteY8" fmla="*/ 179161 h 714354"/>
                  <a:gd name="connsiteX9" fmla="*/ 1217396 w 1708638"/>
                  <a:gd name="connsiteY9" fmla="*/ 550836 h 714354"/>
                  <a:gd name="connsiteX10" fmla="*/ 1595364 w 1708638"/>
                  <a:gd name="connsiteY10" fmla="*/ 294902 h 714354"/>
                  <a:gd name="connsiteX11" fmla="*/ 1315055 w 1708638"/>
                  <a:gd name="connsiteY11" fmla="*/ 709731 h 714354"/>
                  <a:gd name="connsiteX12" fmla="*/ 1653232 w 1708638"/>
                  <a:gd name="connsiteY12" fmla="*/ 384440 h 714354"/>
                  <a:gd name="connsiteX13" fmla="*/ 1708638 w 1708638"/>
                  <a:gd name="connsiteY13" fmla="*/ 406545 h 714354"/>
                  <a:gd name="connsiteX14" fmla="*/ 1295720 w 1708638"/>
                  <a:gd name="connsiteY14" fmla="*/ 661946 h 714354"/>
                  <a:gd name="connsiteX15" fmla="*/ 1549941 w 1708638"/>
                  <a:gd name="connsiteY15" fmla="*/ 242250 h 714354"/>
                  <a:gd name="connsiteX16" fmla="*/ 1145096 w 1708638"/>
                  <a:gd name="connsiteY16" fmla="*/ 507479 h 714354"/>
                  <a:gd name="connsiteX17" fmla="*/ 1415192 w 1708638"/>
                  <a:gd name="connsiteY17" fmla="*/ 126529 h 714354"/>
                  <a:gd name="connsiteX18" fmla="*/ 1068249 w 1708638"/>
                  <a:gd name="connsiteY18" fmla="*/ 337580 h 714354"/>
                  <a:gd name="connsiteX19" fmla="*/ 1299544 w 1708638"/>
                  <a:gd name="connsiteY19" fmla="*/ 12738 h 714354"/>
                  <a:gd name="connsiteX20" fmla="*/ 923535 w 1708638"/>
                  <a:gd name="connsiteY20" fmla="*/ 196811 h 714354"/>
                  <a:gd name="connsiteX21" fmla="*/ 691554 w 1708638"/>
                  <a:gd name="connsiteY21" fmla="*/ 251373 h 714354"/>
                  <a:gd name="connsiteX22" fmla="*/ 413732 w 1708638"/>
                  <a:gd name="connsiteY22" fmla="*/ 367340 h 714354"/>
                  <a:gd name="connsiteX23" fmla="*/ 826434 w 1708638"/>
                  <a:gd name="connsiteY23" fmla="*/ 421160 h 714354"/>
                  <a:gd name="connsiteX24" fmla="*/ 63056 w 1708638"/>
                  <a:gd name="connsiteY24" fmla="*/ 549816 h 714354"/>
                  <a:gd name="connsiteX0" fmla="*/ 63056 w 1708638"/>
                  <a:gd name="connsiteY0" fmla="*/ 549816 h 714354"/>
                  <a:gd name="connsiteX1" fmla="*/ 121515 w 1708638"/>
                  <a:gd name="connsiteY1" fmla="*/ 619964 h 714354"/>
                  <a:gd name="connsiteX2" fmla="*/ 914375 w 1708638"/>
                  <a:gd name="connsiteY2" fmla="*/ 496121 h 714354"/>
                  <a:gd name="connsiteX3" fmla="*/ 500977 w 1708638"/>
                  <a:gd name="connsiteY3" fmla="*/ 448234 h 714354"/>
                  <a:gd name="connsiteX4" fmla="*/ 720771 w 1708638"/>
                  <a:gd name="connsiteY4" fmla="*/ 332394 h 714354"/>
                  <a:gd name="connsiteX5" fmla="*/ 975327 w 1708638"/>
                  <a:gd name="connsiteY5" fmla="*/ 250100 h 714354"/>
                  <a:gd name="connsiteX6" fmla="*/ 1330841 w 1708638"/>
                  <a:gd name="connsiteY6" fmla="*/ 75956 h 714354"/>
                  <a:gd name="connsiteX7" fmla="*/ 1112284 w 1708638"/>
                  <a:gd name="connsiteY7" fmla="*/ 402087 h 714354"/>
                  <a:gd name="connsiteX8" fmla="*/ 1460603 w 1708638"/>
                  <a:gd name="connsiteY8" fmla="*/ 179161 h 714354"/>
                  <a:gd name="connsiteX9" fmla="*/ 1217396 w 1708638"/>
                  <a:gd name="connsiteY9" fmla="*/ 550836 h 714354"/>
                  <a:gd name="connsiteX10" fmla="*/ 1595364 w 1708638"/>
                  <a:gd name="connsiteY10" fmla="*/ 294902 h 714354"/>
                  <a:gd name="connsiteX11" fmla="*/ 1315055 w 1708638"/>
                  <a:gd name="connsiteY11" fmla="*/ 709731 h 714354"/>
                  <a:gd name="connsiteX12" fmla="*/ 1653232 w 1708638"/>
                  <a:gd name="connsiteY12" fmla="*/ 384440 h 714354"/>
                  <a:gd name="connsiteX13" fmla="*/ 1708638 w 1708638"/>
                  <a:gd name="connsiteY13" fmla="*/ 406545 h 714354"/>
                  <a:gd name="connsiteX14" fmla="*/ 1295720 w 1708638"/>
                  <a:gd name="connsiteY14" fmla="*/ 661946 h 714354"/>
                  <a:gd name="connsiteX15" fmla="*/ 1549941 w 1708638"/>
                  <a:gd name="connsiteY15" fmla="*/ 242250 h 714354"/>
                  <a:gd name="connsiteX16" fmla="*/ 1145096 w 1708638"/>
                  <a:gd name="connsiteY16" fmla="*/ 507479 h 714354"/>
                  <a:gd name="connsiteX17" fmla="*/ 1415192 w 1708638"/>
                  <a:gd name="connsiteY17" fmla="*/ 126529 h 714354"/>
                  <a:gd name="connsiteX18" fmla="*/ 1068249 w 1708638"/>
                  <a:gd name="connsiteY18" fmla="*/ 337580 h 714354"/>
                  <a:gd name="connsiteX19" fmla="*/ 1299544 w 1708638"/>
                  <a:gd name="connsiteY19" fmla="*/ 12738 h 714354"/>
                  <a:gd name="connsiteX20" fmla="*/ 923535 w 1708638"/>
                  <a:gd name="connsiteY20" fmla="*/ 196811 h 714354"/>
                  <a:gd name="connsiteX21" fmla="*/ 691554 w 1708638"/>
                  <a:gd name="connsiteY21" fmla="*/ 251373 h 714354"/>
                  <a:gd name="connsiteX22" fmla="*/ 413732 w 1708638"/>
                  <a:gd name="connsiteY22" fmla="*/ 367340 h 714354"/>
                  <a:gd name="connsiteX23" fmla="*/ 826434 w 1708638"/>
                  <a:gd name="connsiteY23" fmla="*/ 421160 h 714354"/>
                  <a:gd name="connsiteX24" fmla="*/ 63056 w 1708638"/>
                  <a:gd name="connsiteY24" fmla="*/ 549816 h 714354"/>
                  <a:gd name="connsiteX0" fmla="*/ 3839 w 1649421"/>
                  <a:gd name="connsiteY0" fmla="*/ 549816 h 904875"/>
                  <a:gd name="connsiteX1" fmla="*/ 1215085 w 1649421"/>
                  <a:gd name="connsiteY1" fmla="*/ 904876 h 904875"/>
                  <a:gd name="connsiteX2" fmla="*/ 855158 w 1649421"/>
                  <a:gd name="connsiteY2" fmla="*/ 496121 h 904875"/>
                  <a:gd name="connsiteX3" fmla="*/ 441760 w 1649421"/>
                  <a:gd name="connsiteY3" fmla="*/ 448234 h 904875"/>
                  <a:gd name="connsiteX4" fmla="*/ 661554 w 1649421"/>
                  <a:gd name="connsiteY4" fmla="*/ 332394 h 904875"/>
                  <a:gd name="connsiteX5" fmla="*/ 916110 w 1649421"/>
                  <a:gd name="connsiteY5" fmla="*/ 250100 h 904875"/>
                  <a:gd name="connsiteX6" fmla="*/ 1271624 w 1649421"/>
                  <a:gd name="connsiteY6" fmla="*/ 75956 h 904875"/>
                  <a:gd name="connsiteX7" fmla="*/ 1053067 w 1649421"/>
                  <a:gd name="connsiteY7" fmla="*/ 402087 h 904875"/>
                  <a:gd name="connsiteX8" fmla="*/ 1401386 w 1649421"/>
                  <a:gd name="connsiteY8" fmla="*/ 179161 h 904875"/>
                  <a:gd name="connsiteX9" fmla="*/ 1158179 w 1649421"/>
                  <a:gd name="connsiteY9" fmla="*/ 550836 h 904875"/>
                  <a:gd name="connsiteX10" fmla="*/ 1536147 w 1649421"/>
                  <a:gd name="connsiteY10" fmla="*/ 294902 h 904875"/>
                  <a:gd name="connsiteX11" fmla="*/ 1255838 w 1649421"/>
                  <a:gd name="connsiteY11" fmla="*/ 709731 h 904875"/>
                  <a:gd name="connsiteX12" fmla="*/ 1594015 w 1649421"/>
                  <a:gd name="connsiteY12" fmla="*/ 384440 h 904875"/>
                  <a:gd name="connsiteX13" fmla="*/ 1649421 w 1649421"/>
                  <a:gd name="connsiteY13" fmla="*/ 406545 h 904875"/>
                  <a:gd name="connsiteX14" fmla="*/ 1236503 w 1649421"/>
                  <a:gd name="connsiteY14" fmla="*/ 661946 h 904875"/>
                  <a:gd name="connsiteX15" fmla="*/ 1490724 w 1649421"/>
                  <a:gd name="connsiteY15" fmla="*/ 242250 h 904875"/>
                  <a:gd name="connsiteX16" fmla="*/ 1085879 w 1649421"/>
                  <a:gd name="connsiteY16" fmla="*/ 507479 h 904875"/>
                  <a:gd name="connsiteX17" fmla="*/ 1355975 w 1649421"/>
                  <a:gd name="connsiteY17" fmla="*/ 126529 h 904875"/>
                  <a:gd name="connsiteX18" fmla="*/ 1009032 w 1649421"/>
                  <a:gd name="connsiteY18" fmla="*/ 337580 h 904875"/>
                  <a:gd name="connsiteX19" fmla="*/ 1240327 w 1649421"/>
                  <a:gd name="connsiteY19" fmla="*/ 12738 h 904875"/>
                  <a:gd name="connsiteX20" fmla="*/ 864318 w 1649421"/>
                  <a:gd name="connsiteY20" fmla="*/ 196811 h 904875"/>
                  <a:gd name="connsiteX21" fmla="*/ 632337 w 1649421"/>
                  <a:gd name="connsiteY21" fmla="*/ 251373 h 904875"/>
                  <a:gd name="connsiteX22" fmla="*/ 354515 w 1649421"/>
                  <a:gd name="connsiteY22" fmla="*/ 367340 h 904875"/>
                  <a:gd name="connsiteX23" fmla="*/ 767217 w 1649421"/>
                  <a:gd name="connsiteY23" fmla="*/ 421160 h 904875"/>
                  <a:gd name="connsiteX24" fmla="*/ 3839 w 1649421"/>
                  <a:gd name="connsiteY24" fmla="*/ 549816 h 904875"/>
                  <a:gd name="connsiteX0" fmla="*/ 473237 w 1301187"/>
                  <a:gd name="connsiteY0" fmla="*/ 944890 h 944889"/>
                  <a:gd name="connsiteX1" fmla="*/ 866851 w 1301187"/>
                  <a:gd name="connsiteY1" fmla="*/ 904876 h 944889"/>
                  <a:gd name="connsiteX2" fmla="*/ 506924 w 1301187"/>
                  <a:gd name="connsiteY2" fmla="*/ 496121 h 944889"/>
                  <a:gd name="connsiteX3" fmla="*/ 93526 w 1301187"/>
                  <a:gd name="connsiteY3" fmla="*/ 448234 h 944889"/>
                  <a:gd name="connsiteX4" fmla="*/ 313320 w 1301187"/>
                  <a:gd name="connsiteY4" fmla="*/ 332394 h 944889"/>
                  <a:gd name="connsiteX5" fmla="*/ 567876 w 1301187"/>
                  <a:gd name="connsiteY5" fmla="*/ 250100 h 944889"/>
                  <a:gd name="connsiteX6" fmla="*/ 923390 w 1301187"/>
                  <a:gd name="connsiteY6" fmla="*/ 75956 h 944889"/>
                  <a:gd name="connsiteX7" fmla="*/ 704833 w 1301187"/>
                  <a:gd name="connsiteY7" fmla="*/ 402087 h 944889"/>
                  <a:gd name="connsiteX8" fmla="*/ 1053152 w 1301187"/>
                  <a:gd name="connsiteY8" fmla="*/ 179161 h 944889"/>
                  <a:gd name="connsiteX9" fmla="*/ 809945 w 1301187"/>
                  <a:gd name="connsiteY9" fmla="*/ 550836 h 944889"/>
                  <a:gd name="connsiteX10" fmla="*/ 1187913 w 1301187"/>
                  <a:gd name="connsiteY10" fmla="*/ 294902 h 944889"/>
                  <a:gd name="connsiteX11" fmla="*/ 907604 w 1301187"/>
                  <a:gd name="connsiteY11" fmla="*/ 709731 h 944889"/>
                  <a:gd name="connsiteX12" fmla="*/ 1245781 w 1301187"/>
                  <a:gd name="connsiteY12" fmla="*/ 384440 h 944889"/>
                  <a:gd name="connsiteX13" fmla="*/ 1301187 w 1301187"/>
                  <a:gd name="connsiteY13" fmla="*/ 406545 h 944889"/>
                  <a:gd name="connsiteX14" fmla="*/ 888269 w 1301187"/>
                  <a:gd name="connsiteY14" fmla="*/ 661946 h 944889"/>
                  <a:gd name="connsiteX15" fmla="*/ 1142490 w 1301187"/>
                  <a:gd name="connsiteY15" fmla="*/ 242250 h 944889"/>
                  <a:gd name="connsiteX16" fmla="*/ 737645 w 1301187"/>
                  <a:gd name="connsiteY16" fmla="*/ 507479 h 944889"/>
                  <a:gd name="connsiteX17" fmla="*/ 1007741 w 1301187"/>
                  <a:gd name="connsiteY17" fmla="*/ 126529 h 944889"/>
                  <a:gd name="connsiteX18" fmla="*/ 660798 w 1301187"/>
                  <a:gd name="connsiteY18" fmla="*/ 337580 h 944889"/>
                  <a:gd name="connsiteX19" fmla="*/ 892093 w 1301187"/>
                  <a:gd name="connsiteY19" fmla="*/ 12738 h 944889"/>
                  <a:gd name="connsiteX20" fmla="*/ 516084 w 1301187"/>
                  <a:gd name="connsiteY20" fmla="*/ 196811 h 944889"/>
                  <a:gd name="connsiteX21" fmla="*/ 284103 w 1301187"/>
                  <a:gd name="connsiteY21" fmla="*/ 251373 h 944889"/>
                  <a:gd name="connsiteX22" fmla="*/ 6281 w 1301187"/>
                  <a:gd name="connsiteY22" fmla="*/ 367340 h 944889"/>
                  <a:gd name="connsiteX23" fmla="*/ 418983 w 1301187"/>
                  <a:gd name="connsiteY23" fmla="*/ 421160 h 944889"/>
                  <a:gd name="connsiteX24" fmla="*/ 473237 w 1301187"/>
                  <a:gd name="connsiteY24" fmla="*/ 944890 h 944889"/>
                  <a:gd name="connsiteX0" fmla="*/ 1126924 w 1301187"/>
                  <a:gd name="connsiteY0" fmla="*/ 866999 h 904877"/>
                  <a:gd name="connsiteX1" fmla="*/ 866851 w 1301187"/>
                  <a:gd name="connsiteY1" fmla="*/ 904876 h 904877"/>
                  <a:gd name="connsiteX2" fmla="*/ 506924 w 1301187"/>
                  <a:gd name="connsiteY2" fmla="*/ 496121 h 904877"/>
                  <a:gd name="connsiteX3" fmla="*/ 93526 w 1301187"/>
                  <a:gd name="connsiteY3" fmla="*/ 448234 h 904877"/>
                  <a:gd name="connsiteX4" fmla="*/ 313320 w 1301187"/>
                  <a:gd name="connsiteY4" fmla="*/ 332394 h 904877"/>
                  <a:gd name="connsiteX5" fmla="*/ 567876 w 1301187"/>
                  <a:gd name="connsiteY5" fmla="*/ 250100 h 904877"/>
                  <a:gd name="connsiteX6" fmla="*/ 923390 w 1301187"/>
                  <a:gd name="connsiteY6" fmla="*/ 75956 h 904877"/>
                  <a:gd name="connsiteX7" fmla="*/ 704833 w 1301187"/>
                  <a:gd name="connsiteY7" fmla="*/ 402087 h 904877"/>
                  <a:gd name="connsiteX8" fmla="*/ 1053152 w 1301187"/>
                  <a:gd name="connsiteY8" fmla="*/ 179161 h 904877"/>
                  <a:gd name="connsiteX9" fmla="*/ 809945 w 1301187"/>
                  <a:gd name="connsiteY9" fmla="*/ 550836 h 904877"/>
                  <a:gd name="connsiteX10" fmla="*/ 1187913 w 1301187"/>
                  <a:gd name="connsiteY10" fmla="*/ 294902 h 904877"/>
                  <a:gd name="connsiteX11" fmla="*/ 907604 w 1301187"/>
                  <a:gd name="connsiteY11" fmla="*/ 709731 h 904877"/>
                  <a:gd name="connsiteX12" fmla="*/ 1245781 w 1301187"/>
                  <a:gd name="connsiteY12" fmla="*/ 384440 h 904877"/>
                  <a:gd name="connsiteX13" fmla="*/ 1301187 w 1301187"/>
                  <a:gd name="connsiteY13" fmla="*/ 406545 h 904877"/>
                  <a:gd name="connsiteX14" fmla="*/ 888269 w 1301187"/>
                  <a:gd name="connsiteY14" fmla="*/ 661946 h 904877"/>
                  <a:gd name="connsiteX15" fmla="*/ 1142490 w 1301187"/>
                  <a:gd name="connsiteY15" fmla="*/ 242250 h 904877"/>
                  <a:gd name="connsiteX16" fmla="*/ 737645 w 1301187"/>
                  <a:gd name="connsiteY16" fmla="*/ 507479 h 904877"/>
                  <a:gd name="connsiteX17" fmla="*/ 1007741 w 1301187"/>
                  <a:gd name="connsiteY17" fmla="*/ 126529 h 904877"/>
                  <a:gd name="connsiteX18" fmla="*/ 660798 w 1301187"/>
                  <a:gd name="connsiteY18" fmla="*/ 337580 h 904877"/>
                  <a:gd name="connsiteX19" fmla="*/ 892093 w 1301187"/>
                  <a:gd name="connsiteY19" fmla="*/ 12738 h 904877"/>
                  <a:gd name="connsiteX20" fmla="*/ 516084 w 1301187"/>
                  <a:gd name="connsiteY20" fmla="*/ 196811 h 904877"/>
                  <a:gd name="connsiteX21" fmla="*/ 284103 w 1301187"/>
                  <a:gd name="connsiteY21" fmla="*/ 251373 h 904877"/>
                  <a:gd name="connsiteX22" fmla="*/ 6281 w 1301187"/>
                  <a:gd name="connsiteY22" fmla="*/ 367340 h 904877"/>
                  <a:gd name="connsiteX23" fmla="*/ 418983 w 1301187"/>
                  <a:gd name="connsiteY23" fmla="*/ 421160 h 904877"/>
                  <a:gd name="connsiteX24" fmla="*/ 1126924 w 1301187"/>
                  <a:gd name="connsiteY24" fmla="*/ 866999 h 904877"/>
                  <a:gd name="connsiteX0" fmla="*/ 1126924 w 1301187"/>
                  <a:gd name="connsiteY0" fmla="*/ 866999 h 904877"/>
                  <a:gd name="connsiteX1" fmla="*/ 866851 w 1301187"/>
                  <a:gd name="connsiteY1" fmla="*/ 904876 h 904877"/>
                  <a:gd name="connsiteX2" fmla="*/ 478672 w 1301187"/>
                  <a:gd name="connsiteY2" fmla="*/ 517276 h 904877"/>
                  <a:gd name="connsiteX3" fmla="*/ 93526 w 1301187"/>
                  <a:gd name="connsiteY3" fmla="*/ 448234 h 904877"/>
                  <a:gd name="connsiteX4" fmla="*/ 313320 w 1301187"/>
                  <a:gd name="connsiteY4" fmla="*/ 332394 h 904877"/>
                  <a:gd name="connsiteX5" fmla="*/ 567876 w 1301187"/>
                  <a:gd name="connsiteY5" fmla="*/ 250100 h 904877"/>
                  <a:gd name="connsiteX6" fmla="*/ 923390 w 1301187"/>
                  <a:gd name="connsiteY6" fmla="*/ 75956 h 904877"/>
                  <a:gd name="connsiteX7" fmla="*/ 704833 w 1301187"/>
                  <a:gd name="connsiteY7" fmla="*/ 402087 h 904877"/>
                  <a:gd name="connsiteX8" fmla="*/ 1053152 w 1301187"/>
                  <a:gd name="connsiteY8" fmla="*/ 179161 h 904877"/>
                  <a:gd name="connsiteX9" fmla="*/ 809945 w 1301187"/>
                  <a:gd name="connsiteY9" fmla="*/ 550836 h 904877"/>
                  <a:gd name="connsiteX10" fmla="*/ 1187913 w 1301187"/>
                  <a:gd name="connsiteY10" fmla="*/ 294902 h 904877"/>
                  <a:gd name="connsiteX11" fmla="*/ 907604 w 1301187"/>
                  <a:gd name="connsiteY11" fmla="*/ 709731 h 904877"/>
                  <a:gd name="connsiteX12" fmla="*/ 1245781 w 1301187"/>
                  <a:gd name="connsiteY12" fmla="*/ 384440 h 904877"/>
                  <a:gd name="connsiteX13" fmla="*/ 1301187 w 1301187"/>
                  <a:gd name="connsiteY13" fmla="*/ 406545 h 904877"/>
                  <a:gd name="connsiteX14" fmla="*/ 888269 w 1301187"/>
                  <a:gd name="connsiteY14" fmla="*/ 661946 h 904877"/>
                  <a:gd name="connsiteX15" fmla="*/ 1142490 w 1301187"/>
                  <a:gd name="connsiteY15" fmla="*/ 242250 h 904877"/>
                  <a:gd name="connsiteX16" fmla="*/ 737645 w 1301187"/>
                  <a:gd name="connsiteY16" fmla="*/ 507479 h 904877"/>
                  <a:gd name="connsiteX17" fmla="*/ 1007741 w 1301187"/>
                  <a:gd name="connsiteY17" fmla="*/ 126529 h 904877"/>
                  <a:gd name="connsiteX18" fmla="*/ 660798 w 1301187"/>
                  <a:gd name="connsiteY18" fmla="*/ 337580 h 904877"/>
                  <a:gd name="connsiteX19" fmla="*/ 892093 w 1301187"/>
                  <a:gd name="connsiteY19" fmla="*/ 12738 h 904877"/>
                  <a:gd name="connsiteX20" fmla="*/ 516084 w 1301187"/>
                  <a:gd name="connsiteY20" fmla="*/ 196811 h 904877"/>
                  <a:gd name="connsiteX21" fmla="*/ 284103 w 1301187"/>
                  <a:gd name="connsiteY21" fmla="*/ 251373 h 904877"/>
                  <a:gd name="connsiteX22" fmla="*/ 6281 w 1301187"/>
                  <a:gd name="connsiteY22" fmla="*/ 367340 h 904877"/>
                  <a:gd name="connsiteX23" fmla="*/ 418983 w 1301187"/>
                  <a:gd name="connsiteY23" fmla="*/ 421160 h 904877"/>
                  <a:gd name="connsiteX24" fmla="*/ 1126924 w 1301187"/>
                  <a:gd name="connsiteY24" fmla="*/ 866999 h 904877"/>
                  <a:gd name="connsiteX0" fmla="*/ 1126924 w 1301187"/>
                  <a:gd name="connsiteY0" fmla="*/ 866999 h 904877"/>
                  <a:gd name="connsiteX1" fmla="*/ 866851 w 1301187"/>
                  <a:gd name="connsiteY1" fmla="*/ 904876 h 904877"/>
                  <a:gd name="connsiteX2" fmla="*/ 566742 w 1301187"/>
                  <a:gd name="connsiteY2" fmla="*/ 646292 h 904877"/>
                  <a:gd name="connsiteX3" fmla="*/ 478672 w 1301187"/>
                  <a:gd name="connsiteY3" fmla="*/ 517276 h 904877"/>
                  <a:gd name="connsiteX4" fmla="*/ 93526 w 1301187"/>
                  <a:gd name="connsiteY4" fmla="*/ 448234 h 904877"/>
                  <a:gd name="connsiteX5" fmla="*/ 313320 w 1301187"/>
                  <a:gd name="connsiteY5" fmla="*/ 332394 h 904877"/>
                  <a:gd name="connsiteX6" fmla="*/ 567876 w 1301187"/>
                  <a:gd name="connsiteY6" fmla="*/ 250100 h 904877"/>
                  <a:gd name="connsiteX7" fmla="*/ 923390 w 1301187"/>
                  <a:gd name="connsiteY7" fmla="*/ 75956 h 904877"/>
                  <a:gd name="connsiteX8" fmla="*/ 704833 w 1301187"/>
                  <a:gd name="connsiteY8" fmla="*/ 402087 h 904877"/>
                  <a:gd name="connsiteX9" fmla="*/ 1053152 w 1301187"/>
                  <a:gd name="connsiteY9" fmla="*/ 179161 h 904877"/>
                  <a:gd name="connsiteX10" fmla="*/ 809945 w 1301187"/>
                  <a:gd name="connsiteY10" fmla="*/ 550836 h 904877"/>
                  <a:gd name="connsiteX11" fmla="*/ 1187913 w 1301187"/>
                  <a:gd name="connsiteY11" fmla="*/ 294902 h 904877"/>
                  <a:gd name="connsiteX12" fmla="*/ 907604 w 1301187"/>
                  <a:gd name="connsiteY12" fmla="*/ 709731 h 904877"/>
                  <a:gd name="connsiteX13" fmla="*/ 1245781 w 1301187"/>
                  <a:gd name="connsiteY13" fmla="*/ 384440 h 904877"/>
                  <a:gd name="connsiteX14" fmla="*/ 1301187 w 1301187"/>
                  <a:gd name="connsiteY14" fmla="*/ 406545 h 904877"/>
                  <a:gd name="connsiteX15" fmla="*/ 888269 w 1301187"/>
                  <a:gd name="connsiteY15" fmla="*/ 661946 h 904877"/>
                  <a:gd name="connsiteX16" fmla="*/ 1142490 w 1301187"/>
                  <a:gd name="connsiteY16" fmla="*/ 242250 h 904877"/>
                  <a:gd name="connsiteX17" fmla="*/ 737645 w 1301187"/>
                  <a:gd name="connsiteY17" fmla="*/ 507479 h 904877"/>
                  <a:gd name="connsiteX18" fmla="*/ 1007741 w 1301187"/>
                  <a:gd name="connsiteY18" fmla="*/ 126529 h 904877"/>
                  <a:gd name="connsiteX19" fmla="*/ 660798 w 1301187"/>
                  <a:gd name="connsiteY19" fmla="*/ 337580 h 904877"/>
                  <a:gd name="connsiteX20" fmla="*/ 892093 w 1301187"/>
                  <a:gd name="connsiteY20" fmla="*/ 12738 h 904877"/>
                  <a:gd name="connsiteX21" fmla="*/ 516084 w 1301187"/>
                  <a:gd name="connsiteY21" fmla="*/ 196811 h 904877"/>
                  <a:gd name="connsiteX22" fmla="*/ 284103 w 1301187"/>
                  <a:gd name="connsiteY22" fmla="*/ 251373 h 904877"/>
                  <a:gd name="connsiteX23" fmla="*/ 6281 w 1301187"/>
                  <a:gd name="connsiteY23" fmla="*/ 367340 h 904877"/>
                  <a:gd name="connsiteX24" fmla="*/ 418983 w 1301187"/>
                  <a:gd name="connsiteY24" fmla="*/ 421160 h 904877"/>
                  <a:gd name="connsiteX25" fmla="*/ 1126924 w 1301187"/>
                  <a:gd name="connsiteY25" fmla="*/ 866999 h 904877"/>
                  <a:gd name="connsiteX0" fmla="*/ 1126924 w 1301187"/>
                  <a:gd name="connsiteY0" fmla="*/ 866999 h 904877"/>
                  <a:gd name="connsiteX1" fmla="*/ 866851 w 1301187"/>
                  <a:gd name="connsiteY1" fmla="*/ 904876 h 904877"/>
                  <a:gd name="connsiteX2" fmla="*/ 128274 w 1301187"/>
                  <a:gd name="connsiteY2" fmla="*/ 757996 h 904877"/>
                  <a:gd name="connsiteX3" fmla="*/ 478672 w 1301187"/>
                  <a:gd name="connsiteY3" fmla="*/ 517276 h 904877"/>
                  <a:gd name="connsiteX4" fmla="*/ 93526 w 1301187"/>
                  <a:gd name="connsiteY4" fmla="*/ 448234 h 904877"/>
                  <a:gd name="connsiteX5" fmla="*/ 313320 w 1301187"/>
                  <a:gd name="connsiteY5" fmla="*/ 332394 h 904877"/>
                  <a:gd name="connsiteX6" fmla="*/ 567876 w 1301187"/>
                  <a:gd name="connsiteY6" fmla="*/ 250100 h 904877"/>
                  <a:gd name="connsiteX7" fmla="*/ 923390 w 1301187"/>
                  <a:gd name="connsiteY7" fmla="*/ 75956 h 904877"/>
                  <a:gd name="connsiteX8" fmla="*/ 704833 w 1301187"/>
                  <a:gd name="connsiteY8" fmla="*/ 402087 h 904877"/>
                  <a:gd name="connsiteX9" fmla="*/ 1053152 w 1301187"/>
                  <a:gd name="connsiteY9" fmla="*/ 179161 h 904877"/>
                  <a:gd name="connsiteX10" fmla="*/ 809945 w 1301187"/>
                  <a:gd name="connsiteY10" fmla="*/ 550836 h 904877"/>
                  <a:gd name="connsiteX11" fmla="*/ 1187913 w 1301187"/>
                  <a:gd name="connsiteY11" fmla="*/ 294902 h 904877"/>
                  <a:gd name="connsiteX12" fmla="*/ 907604 w 1301187"/>
                  <a:gd name="connsiteY12" fmla="*/ 709731 h 904877"/>
                  <a:gd name="connsiteX13" fmla="*/ 1245781 w 1301187"/>
                  <a:gd name="connsiteY13" fmla="*/ 384440 h 904877"/>
                  <a:gd name="connsiteX14" fmla="*/ 1301187 w 1301187"/>
                  <a:gd name="connsiteY14" fmla="*/ 406545 h 904877"/>
                  <a:gd name="connsiteX15" fmla="*/ 888269 w 1301187"/>
                  <a:gd name="connsiteY15" fmla="*/ 661946 h 904877"/>
                  <a:gd name="connsiteX16" fmla="*/ 1142490 w 1301187"/>
                  <a:gd name="connsiteY16" fmla="*/ 242250 h 904877"/>
                  <a:gd name="connsiteX17" fmla="*/ 737645 w 1301187"/>
                  <a:gd name="connsiteY17" fmla="*/ 507479 h 904877"/>
                  <a:gd name="connsiteX18" fmla="*/ 1007741 w 1301187"/>
                  <a:gd name="connsiteY18" fmla="*/ 126529 h 904877"/>
                  <a:gd name="connsiteX19" fmla="*/ 660798 w 1301187"/>
                  <a:gd name="connsiteY19" fmla="*/ 337580 h 904877"/>
                  <a:gd name="connsiteX20" fmla="*/ 892093 w 1301187"/>
                  <a:gd name="connsiteY20" fmla="*/ 12738 h 904877"/>
                  <a:gd name="connsiteX21" fmla="*/ 516084 w 1301187"/>
                  <a:gd name="connsiteY21" fmla="*/ 196811 h 904877"/>
                  <a:gd name="connsiteX22" fmla="*/ 284103 w 1301187"/>
                  <a:gd name="connsiteY22" fmla="*/ 251373 h 904877"/>
                  <a:gd name="connsiteX23" fmla="*/ 6281 w 1301187"/>
                  <a:gd name="connsiteY23" fmla="*/ 367340 h 904877"/>
                  <a:gd name="connsiteX24" fmla="*/ 418983 w 1301187"/>
                  <a:gd name="connsiteY24" fmla="*/ 421160 h 904877"/>
                  <a:gd name="connsiteX25" fmla="*/ 1126924 w 1301187"/>
                  <a:gd name="connsiteY25" fmla="*/ 866999 h 904877"/>
                  <a:gd name="connsiteX0" fmla="*/ 1126924 w 1301187"/>
                  <a:gd name="connsiteY0" fmla="*/ 866999 h 904877"/>
                  <a:gd name="connsiteX1" fmla="*/ 866851 w 1301187"/>
                  <a:gd name="connsiteY1" fmla="*/ 904876 h 904877"/>
                  <a:gd name="connsiteX2" fmla="*/ 128274 w 1301187"/>
                  <a:gd name="connsiteY2" fmla="*/ 757996 h 904877"/>
                  <a:gd name="connsiteX3" fmla="*/ 478672 w 1301187"/>
                  <a:gd name="connsiteY3" fmla="*/ 517276 h 904877"/>
                  <a:gd name="connsiteX4" fmla="*/ 93526 w 1301187"/>
                  <a:gd name="connsiteY4" fmla="*/ 448234 h 904877"/>
                  <a:gd name="connsiteX5" fmla="*/ 313320 w 1301187"/>
                  <a:gd name="connsiteY5" fmla="*/ 332394 h 904877"/>
                  <a:gd name="connsiteX6" fmla="*/ 567876 w 1301187"/>
                  <a:gd name="connsiteY6" fmla="*/ 250100 h 904877"/>
                  <a:gd name="connsiteX7" fmla="*/ 923390 w 1301187"/>
                  <a:gd name="connsiteY7" fmla="*/ 75956 h 904877"/>
                  <a:gd name="connsiteX8" fmla="*/ 704833 w 1301187"/>
                  <a:gd name="connsiteY8" fmla="*/ 402087 h 904877"/>
                  <a:gd name="connsiteX9" fmla="*/ 1053152 w 1301187"/>
                  <a:gd name="connsiteY9" fmla="*/ 179161 h 904877"/>
                  <a:gd name="connsiteX10" fmla="*/ 809945 w 1301187"/>
                  <a:gd name="connsiteY10" fmla="*/ 550836 h 904877"/>
                  <a:gd name="connsiteX11" fmla="*/ 1187913 w 1301187"/>
                  <a:gd name="connsiteY11" fmla="*/ 294902 h 904877"/>
                  <a:gd name="connsiteX12" fmla="*/ 907604 w 1301187"/>
                  <a:gd name="connsiteY12" fmla="*/ 709731 h 904877"/>
                  <a:gd name="connsiteX13" fmla="*/ 1245781 w 1301187"/>
                  <a:gd name="connsiteY13" fmla="*/ 384440 h 904877"/>
                  <a:gd name="connsiteX14" fmla="*/ 1301187 w 1301187"/>
                  <a:gd name="connsiteY14" fmla="*/ 406545 h 904877"/>
                  <a:gd name="connsiteX15" fmla="*/ 888269 w 1301187"/>
                  <a:gd name="connsiteY15" fmla="*/ 661946 h 904877"/>
                  <a:gd name="connsiteX16" fmla="*/ 1142490 w 1301187"/>
                  <a:gd name="connsiteY16" fmla="*/ 242250 h 904877"/>
                  <a:gd name="connsiteX17" fmla="*/ 737645 w 1301187"/>
                  <a:gd name="connsiteY17" fmla="*/ 507479 h 904877"/>
                  <a:gd name="connsiteX18" fmla="*/ 1007741 w 1301187"/>
                  <a:gd name="connsiteY18" fmla="*/ 126529 h 904877"/>
                  <a:gd name="connsiteX19" fmla="*/ 660798 w 1301187"/>
                  <a:gd name="connsiteY19" fmla="*/ 337580 h 904877"/>
                  <a:gd name="connsiteX20" fmla="*/ 892093 w 1301187"/>
                  <a:gd name="connsiteY20" fmla="*/ 12738 h 904877"/>
                  <a:gd name="connsiteX21" fmla="*/ 516084 w 1301187"/>
                  <a:gd name="connsiteY21" fmla="*/ 196811 h 904877"/>
                  <a:gd name="connsiteX22" fmla="*/ 284103 w 1301187"/>
                  <a:gd name="connsiteY22" fmla="*/ 251373 h 904877"/>
                  <a:gd name="connsiteX23" fmla="*/ 6281 w 1301187"/>
                  <a:gd name="connsiteY23" fmla="*/ 367340 h 904877"/>
                  <a:gd name="connsiteX24" fmla="*/ 418983 w 1301187"/>
                  <a:gd name="connsiteY24" fmla="*/ 421160 h 904877"/>
                  <a:gd name="connsiteX25" fmla="*/ 694711 w 1301187"/>
                  <a:gd name="connsiteY25" fmla="*/ 599211 h 904877"/>
                  <a:gd name="connsiteX26" fmla="*/ 1126924 w 1301187"/>
                  <a:gd name="connsiteY26" fmla="*/ 866999 h 904877"/>
                  <a:gd name="connsiteX0" fmla="*/ 1126924 w 1301187"/>
                  <a:gd name="connsiteY0" fmla="*/ 866999 h 904877"/>
                  <a:gd name="connsiteX1" fmla="*/ 866851 w 1301187"/>
                  <a:gd name="connsiteY1" fmla="*/ 904876 h 904877"/>
                  <a:gd name="connsiteX2" fmla="*/ 128274 w 1301187"/>
                  <a:gd name="connsiteY2" fmla="*/ 757996 h 904877"/>
                  <a:gd name="connsiteX3" fmla="*/ 478672 w 1301187"/>
                  <a:gd name="connsiteY3" fmla="*/ 517276 h 904877"/>
                  <a:gd name="connsiteX4" fmla="*/ 93526 w 1301187"/>
                  <a:gd name="connsiteY4" fmla="*/ 448234 h 904877"/>
                  <a:gd name="connsiteX5" fmla="*/ 313320 w 1301187"/>
                  <a:gd name="connsiteY5" fmla="*/ 332394 h 904877"/>
                  <a:gd name="connsiteX6" fmla="*/ 567876 w 1301187"/>
                  <a:gd name="connsiteY6" fmla="*/ 250100 h 904877"/>
                  <a:gd name="connsiteX7" fmla="*/ 923390 w 1301187"/>
                  <a:gd name="connsiteY7" fmla="*/ 75956 h 904877"/>
                  <a:gd name="connsiteX8" fmla="*/ 704833 w 1301187"/>
                  <a:gd name="connsiteY8" fmla="*/ 402087 h 904877"/>
                  <a:gd name="connsiteX9" fmla="*/ 1053152 w 1301187"/>
                  <a:gd name="connsiteY9" fmla="*/ 179161 h 904877"/>
                  <a:gd name="connsiteX10" fmla="*/ 809945 w 1301187"/>
                  <a:gd name="connsiteY10" fmla="*/ 550836 h 904877"/>
                  <a:gd name="connsiteX11" fmla="*/ 1187913 w 1301187"/>
                  <a:gd name="connsiteY11" fmla="*/ 294902 h 904877"/>
                  <a:gd name="connsiteX12" fmla="*/ 907604 w 1301187"/>
                  <a:gd name="connsiteY12" fmla="*/ 709731 h 904877"/>
                  <a:gd name="connsiteX13" fmla="*/ 1245781 w 1301187"/>
                  <a:gd name="connsiteY13" fmla="*/ 384440 h 904877"/>
                  <a:gd name="connsiteX14" fmla="*/ 1301187 w 1301187"/>
                  <a:gd name="connsiteY14" fmla="*/ 406545 h 904877"/>
                  <a:gd name="connsiteX15" fmla="*/ 888269 w 1301187"/>
                  <a:gd name="connsiteY15" fmla="*/ 661946 h 904877"/>
                  <a:gd name="connsiteX16" fmla="*/ 1142490 w 1301187"/>
                  <a:gd name="connsiteY16" fmla="*/ 242250 h 904877"/>
                  <a:gd name="connsiteX17" fmla="*/ 737645 w 1301187"/>
                  <a:gd name="connsiteY17" fmla="*/ 507479 h 904877"/>
                  <a:gd name="connsiteX18" fmla="*/ 1007741 w 1301187"/>
                  <a:gd name="connsiteY18" fmla="*/ 126529 h 904877"/>
                  <a:gd name="connsiteX19" fmla="*/ 660798 w 1301187"/>
                  <a:gd name="connsiteY19" fmla="*/ 337580 h 904877"/>
                  <a:gd name="connsiteX20" fmla="*/ 892093 w 1301187"/>
                  <a:gd name="connsiteY20" fmla="*/ 12738 h 904877"/>
                  <a:gd name="connsiteX21" fmla="*/ 516084 w 1301187"/>
                  <a:gd name="connsiteY21" fmla="*/ 196811 h 904877"/>
                  <a:gd name="connsiteX22" fmla="*/ 284103 w 1301187"/>
                  <a:gd name="connsiteY22" fmla="*/ 251373 h 904877"/>
                  <a:gd name="connsiteX23" fmla="*/ 6281 w 1301187"/>
                  <a:gd name="connsiteY23" fmla="*/ 367340 h 904877"/>
                  <a:gd name="connsiteX24" fmla="*/ 418983 w 1301187"/>
                  <a:gd name="connsiteY24" fmla="*/ 421160 h 904877"/>
                  <a:gd name="connsiteX25" fmla="*/ 97668 w 1301187"/>
                  <a:gd name="connsiteY25" fmla="*/ 688841 h 904877"/>
                  <a:gd name="connsiteX26" fmla="*/ 1126924 w 1301187"/>
                  <a:gd name="connsiteY26" fmla="*/ 866999 h 904877"/>
                  <a:gd name="connsiteX0" fmla="*/ 1126924 w 1301187"/>
                  <a:gd name="connsiteY0" fmla="*/ 866999 h 904877"/>
                  <a:gd name="connsiteX1" fmla="*/ 866851 w 1301187"/>
                  <a:gd name="connsiteY1" fmla="*/ 904876 h 904877"/>
                  <a:gd name="connsiteX2" fmla="*/ 128274 w 1301187"/>
                  <a:gd name="connsiteY2" fmla="*/ 757996 h 904877"/>
                  <a:gd name="connsiteX3" fmla="*/ 478672 w 1301187"/>
                  <a:gd name="connsiteY3" fmla="*/ 517276 h 904877"/>
                  <a:gd name="connsiteX4" fmla="*/ 93526 w 1301187"/>
                  <a:gd name="connsiteY4" fmla="*/ 448234 h 904877"/>
                  <a:gd name="connsiteX5" fmla="*/ 313320 w 1301187"/>
                  <a:gd name="connsiteY5" fmla="*/ 332394 h 904877"/>
                  <a:gd name="connsiteX6" fmla="*/ 567876 w 1301187"/>
                  <a:gd name="connsiteY6" fmla="*/ 250100 h 904877"/>
                  <a:gd name="connsiteX7" fmla="*/ 923390 w 1301187"/>
                  <a:gd name="connsiteY7" fmla="*/ 75956 h 904877"/>
                  <a:gd name="connsiteX8" fmla="*/ 704833 w 1301187"/>
                  <a:gd name="connsiteY8" fmla="*/ 402087 h 904877"/>
                  <a:gd name="connsiteX9" fmla="*/ 1053152 w 1301187"/>
                  <a:gd name="connsiteY9" fmla="*/ 179161 h 904877"/>
                  <a:gd name="connsiteX10" fmla="*/ 809945 w 1301187"/>
                  <a:gd name="connsiteY10" fmla="*/ 550836 h 904877"/>
                  <a:gd name="connsiteX11" fmla="*/ 1187913 w 1301187"/>
                  <a:gd name="connsiteY11" fmla="*/ 294902 h 904877"/>
                  <a:gd name="connsiteX12" fmla="*/ 907604 w 1301187"/>
                  <a:gd name="connsiteY12" fmla="*/ 709731 h 904877"/>
                  <a:gd name="connsiteX13" fmla="*/ 1245781 w 1301187"/>
                  <a:gd name="connsiteY13" fmla="*/ 384440 h 904877"/>
                  <a:gd name="connsiteX14" fmla="*/ 1301187 w 1301187"/>
                  <a:gd name="connsiteY14" fmla="*/ 406545 h 904877"/>
                  <a:gd name="connsiteX15" fmla="*/ 888269 w 1301187"/>
                  <a:gd name="connsiteY15" fmla="*/ 661946 h 904877"/>
                  <a:gd name="connsiteX16" fmla="*/ 1142490 w 1301187"/>
                  <a:gd name="connsiteY16" fmla="*/ 242250 h 904877"/>
                  <a:gd name="connsiteX17" fmla="*/ 737645 w 1301187"/>
                  <a:gd name="connsiteY17" fmla="*/ 507479 h 904877"/>
                  <a:gd name="connsiteX18" fmla="*/ 1007741 w 1301187"/>
                  <a:gd name="connsiteY18" fmla="*/ 126529 h 904877"/>
                  <a:gd name="connsiteX19" fmla="*/ 660798 w 1301187"/>
                  <a:gd name="connsiteY19" fmla="*/ 337580 h 904877"/>
                  <a:gd name="connsiteX20" fmla="*/ 892093 w 1301187"/>
                  <a:gd name="connsiteY20" fmla="*/ 12738 h 904877"/>
                  <a:gd name="connsiteX21" fmla="*/ 516084 w 1301187"/>
                  <a:gd name="connsiteY21" fmla="*/ 196811 h 904877"/>
                  <a:gd name="connsiteX22" fmla="*/ 284103 w 1301187"/>
                  <a:gd name="connsiteY22" fmla="*/ 251373 h 904877"/>
                  <a:gd name="connsiteX23" fmla="*/ 6281 w 1301187"/>
                  <a:gd name="connsiteY23" fmla="*/ 367340 h 904877"/>
                  <a:gd name="connsiteX24" fmla="*/ 418983 w 1301187"/>
                  <a:gd name="connsiteY24" fmla="*/ 421160 h 904877"/>
                  <a:gd name="connsiteX25" fmla="*/ 97668 w 1301187"/>
                  <a:gd name="connsiteY25" fmla="*/ 688841 h 904877"/>
                  <a:gd name="connsiteX26" fmla="*/ 513278 w 1301187"/>
                  <a:gd name="connsiteY26" fmla="*/ 772979 h 904877"/>
                  <a:gd name="connsiteX27" fmla="*/ 1126924 w 1301187"/>
                  <a:gd name="connsiteY27" fmla="*/ 866999 h 904877"/>
                  <a:gd name="connsiteX0" fmla="*/ 1126924 w 1301187"/>
                  <a:gd name="connsiteY0" fmla="*/ 866999 h 904877"/>
                  <a:gd name="connsiteX1" fmla="*/ 866851 w 1301187"/>
                  <a:gd name="connsiteY1" fmla="*/ 904876 h 904877"/>
                  <a:gd name="connsiteX2" fmla="*/ 447627 w 1301187"/>
                  <a:gd name="connsiteY2" fmla="*/ 838383 h 904877"/>
                  <a:gd name="connsiteX3" fmla="*/ 128274 w 1301187"/>
                  <a:gd name="connsiteY3" fmla="*/ 757996 h 904877"/>
                  <a:gd name="connsiteX4" fmla="*/ 478672 w 1301187"/>
                  <a:gd name="connsiteY4" fmla="*/ 517276 h 904877"/>
                  <a:gd name="connsiteX5" fmla="*/ 93526 w 1301187"/>
                  <a:gd name="connsiteY5" fmla="*/ 448234 h 904877"/>
                  <a:gd name="connsiteX6" fmla="*/ 313320 w 1301187"/>
                  <a:gd name="connsiteY6" fmla="*/ 332394 h 904877"/>
                  <a:gd name="connsiteX7" fmla="*/ 567876 w 1301187"/>
                  <a:gd name="connsiteY7" fmla="*/ 250100 h 904877"/>
                  <a:gd name="connsiteX8" fmla="*/ 923390 w 1301187"/>
                  <a:gd name="connsiteY8" fmla="*/ 75956 h 904877"/>
                  <a:gd name="connsiteX9" fmla="*/ 704833 w 1301187"/>
                  <a:gd name="connsiteY9" fmla="*/ 402087 h 904877"/>
                  <a:gd name="connsiteX10" fmla="*/ 1053152 w 1301187"/>
                  <a:gd name="connsiteY10" fmla="*/ 179161 h 904877"/>
                  <a:gd name="connsiteX11" fmla="*/ 809945 w 1301187"/>
                  <a:gd name="connsiteY11" fmla="*/ 550836 h 904877"/>
                  <a:gd name="connsiteX12" fmla="*/ 1187913 w 1301187"/>
                  <a:gd name="connsiteY12" fmla="*/ 294902 h 904877"/>
                  <a:gd name="connsiteX13" fmla="*/ 907604 w 1301187"/>
                  <a:gd name="connsiteY13" fmla="*/ 709731 h 904877"/>
                  <a:gd name="connsiteX14" fmla="*/ 1245781 w 1301187"/>
                  <a:gd name="connsiteY14" fmla="*/ 384440 h 904877"/>
                  <a:gd name="connsiteX15" fmla="*/ 1301187 w 1301187"/>
                  <a:gd name="connsiteY15" fmla="*/ 406545 h 904877"/>
                  <a:gd name="connsiteX16" fmla="*/ 888269 w 1301187"/>
                  <a:gd name="connsiteY16" fmla="*/ 661946 h 904877"/>
                  <a:gd name="connsiteX17" fmla="*/ 1142490 w 1301187"/>
                  <a:gd name="connsiteY17" fmla="*/ 242250 h 904877"/>
                  <a:gd name="connsiteX18" fmla="*/ 737645 w 1301187"/>
                  <a:gd name="connsiteY18" fmla="*/ 507479 h 904877"/>
                  <a:gd name="connsiteX19" fmla="*/ 1007741 w 1301187"/>
                  <a:gd name="connsiteY19" fmla="*/ 126529 h 904877"/>
                  <a:gd name="connsiteX20" fmla="*/ 660798 w 1301187"/>
                  <a:gd name="connsiteY20" fmla="*/ 337580 h 904877"/>
                  <a:gd name="connsiteX21" fmla="*/ 892093 w 1301187"/>
                  <a:gd name="connsiteY21" fmla="*/ 12738 h 904877"/>
                  <a:gd name="connsiteX22" fmla="*/ 516084 w 1301187"/>
                  <a:gd name="connsiteY22" fmla="*/ 196811 h 904877"/>
                  <a:gd name="connsiteX23" fmla="*/ 284103 w 1301187"/>
                  <a:gd name="connsiteY23" fmla="*/ 251373 h 904877"/>
                  <a:gd name="connsiteX24" fmla="*/ 6281 w 1301187"/>
                  <a:gd name="connsiteY24" fmla="*/ 367340 h 904877"/>
                  <a:gd name="connsiteX25" fmla="*/ 418983 w 1301187"/>
                  <a:gd name="connsiteY25" fmla="*/ 421160 h 904877"/>
                  <a:gd name="connsiteX26" fmla="*/ 97668 w 1301187"/>
                  <a:gd name="connsiteY26" fmla="*/ 688841 h 904877"/>
                  <a:gd name="connsiteX27" fmla="*/ 513278 w 1301187"/>
                  <a:gd name="connsiteY27" fmla="*/ 772979 h 904877"/>
                  <a:gd name="connsiteX28" fmla="*/ 1126924 w 1301187"/>
                  <a:gd name="connsiteY28" fmla="*/ 866999 h 904877"/>
                  <a:gd name="connsiteX0" fmla="*/ 1126924 w 1301187"/>
                  <a:gd name="connsiteY0" fmla="*/ 866999 h 904877"/>
                  <a:gd name="connsiteX1" fmla="*/ 866851 w 1301187"/>
                  <a:gd name="connsiteY1" fmla="*/ 904876 h 904877"/>
                  <a:gd name="connsiteX2" fmla="*/ 447627 w 1301187"/>
                  <a:gd name="connsiteY2" fmla="*/ 838383 h 904877"/>
                  <a:gd name="connsiteX3" fmla="*/ 128274 w 1301187"/>
                  <a:gd name="connsiteY3" fmla="*/ 757996 h 904877"/>
                  <a:gd name="connsiteX4" fmla="*/ 478672 w 1301187"/>
                  <a:gd name="connsiteY4" fmla="*/ 517276 h 904877"/>
                  <a:gd name="connsiteX5" fmla="*/ 93526 w 1301187"/>
                  <a:gd name="connsiteY5" fmla="*/ 448234 h 904877"/>
                  <a:gd name="connsiteX6" fmla="*/ 313320 w 1301187"/>
                  <a:gd name="connsiteY6" fmla="*/ 332394 h 904877"/>
                  <a:gd name="connsiteX7" fmla="*/ 567876 w 1301187"/>
                  <a:gd name="connsiteY7" fmla="*/ 250100 h 904877"/>
                  <a:gd name="connsiteX8" fmla="*/ 923390 w 1301187"/>
                  <a:gd name="connsiteY8" fmla="*/ 75956 h 904877"/>
                  <a:gd name="connsiteX9" fmla="*/ 704833 w 1301187"/>
                  <a:gd name="connsiteY9" fmla="*/ 402087 h 904877"/>
                  <a:gd name="connsiteX10" fmla="*/ 1053152 w 1301187"/>
                  <a:gd name="connsiteY10" fmla="*/ 179161 h 904877"/>
                  <a:gd name="connsiteX11" fmla="*/ 809945 w 1301187"/>
                  <a:gd name="connsiteY11" fmla="*/ 550836 h 904877"/>
                  <a:gd name="connsiteX12" fmla="*/ 1187913 w 1301187"/>
                  <a:gd name="connsiteY12" fmla="*/ 294902 h 904877"/>
                  <a:gd name="connsiteX13" fmla="*/ 907604 w 1301187"/>
                  <a:gd name="connsiteY13" fmla="*/ 709731 h 904877"/>
                  <a:gd name="connsiteX14" fmla="*/ 1245781 w 1301187"/>
                  <a:gd name="connsiteY14" fmla="*/ 384440 h 904877"/>
                  <a:gd name="connsiteX15" fmla="*/ 1301187 w 1301187"/>
                  <a:gd name="connsiteY15" fmla="*/ 406545 h 904877"/>
                  <a:gd name="connsiteX16" fmla="*/ 888269 w 1301187"/>
                  <a:gd name="connsiteY16" fmla="*/ 661946 h 904877"/>
                  <a:gd name="connsiteX17" fmla="*/ 1142490 w 1301187"/>
                  <a:gd name="connsiteY17" fmla="*/ 242250 h 904877"/>
                  <a:gd name="connsiteX18" fmla="*/ 737645 w 1301187"/>
                  <a:gd name="connsiteY18" fmla="*/ 507479 h 904877"/>
                  <a:gd name="connsiteX19" fmla="*/ 1007741 w 1301187"/>
                  <a:gd name="connsiteY19" fmla="*/ 126529 h 904877"/>
                  <a:gd name="connsiteX20" fmla="*/ 660798 w 1301187"/>
                  <a:gd name="connsiteY20" fmla="*/ 337580 h 904877"/>
                  <a:gd name="connsiteX21" fmla="*/ 892093 w 1301187"/>
                  <a:gd name="connsiteY21" fmla="*/ 12738 h 904877"/>
                  <a:gd name="connsiteX22" fmla="*/ 516084 w 1301187"/>
                  <a:gd name="connsiteY22" fmla="*/ 196811 h 904877"/>
                  <a:gd name="connsiteX23" fmla="*/ 284103 w 1301187"/>
                  <a:gd name="connsiteY23" fmla="*/ 251373 h 904877"/>
                  <a:gd name="connsiteX24" fmla="*/ 6281 w 1301187"/>
                  <a:gd name="connsiteY24" fmla="*/ 367340 h 904877"/>
                  <a:gd name="connsiteX25" fmla="*/ 418983 w 1301187"/>
                  <a:gd name="connsiteY25" fmla="*/ 421160 h 904877"/>
                  <a:gd name="connsiteX26" fmla="*/ 97668 w 1301187"/>
                  <a:gd name="connsiteY26" fmla="*/ 688841 h 904877"/>
                  <a:gd name="connsiteX27" fmla="*/ 532677 w 1301187"/>
                  <a:gd name="connsiteY27" fmla="*/ 606811 h 904877"/>
                  <a:gd name="connsiteX28" fmla="*/ 1126924 w 1301187"/>
                  <a:gd name="connsiteY28" fmla="*/ 866999 h 904877"/>
                  <a:gd name="connsiteX0" fmla="*/ 1126924 w 1301187"/>
                  <a:gd name="connsiteY0" fmla="*/ 866999 h 904877"/>
                  <a:gd name="connsiteX1" fmla="*/ 866851 w 1301187"/>
                  <a:gd name="connsiteY1" fmla="*/ 904876 h 904877"/>
                  <a:gd name="connsiteX2" fmla="*/ 517306 w 1301187"/>
                  <a:gd name="connsiteY2" fmla="*/ 683316 h 904877"/>
                  <a:gd name="connsiteX3" fmla="*/ 128274 w 1301187"/>
                  <a:gd name="connsiteY3" fmla="*/ 757996 h 904877"/>
                  <a:gd name="connsiteX4" fmla="*/ 478672 w 1301187"/>
                  <a:gd name="connsiteY4" fmla="*/ 517276 h 904877"/>
                  <a:gd name="connsiteX5" fmla="*/ 93526 w 1301187"/>
                  <a:gd name="connsiteY5" fmla="*/ 448234 h 904877"/>
                  <a:gd name="connsiteX6" fmla="*/ 313320 w 1301187"/>
                  <a:gd name="connsiteY6" fmla="*/ 332394 h 904877"/>
                  <a:gd name="connsiteX7" fmla="*/ 567876 w 1301187"/>
                  <a:gd name="connsiteY7" fmla="*/ 250100 h 904877"/>
                  <a:gd name="connsiteX8" fmla="*/ 923390 w 1301187"/>
                  <a:gd name="connsiteY8" fmla="*/ 75956 h 904877"/>
                  <a:gd name="connsiteX9" fmla="*/ 704833 w 1301187"/>
                  <a:gd name="connsiteY9" fmla="*/ 402087 h 904877"/>
                  <a:gd name="connsiteX10" fmla="*/ 1053152 w 1301187"/>
                  <a:gd name="connsiteY10" fmla="*/ 179161 h 904877"/>
                  <a:gd name="connsiteX11" fmla="*/ 809945 w 1301187"/>
                  <a:gd name="connsiteY11" fmla="*/ 550836 h 904877"/>
                  <a:gd name="connsiteX12" fmla="*/ 1187913 w 1301187"/>
                  <a:gd name="connsiteY12" fmla="*/ 294902 h 904877"/>
                  <a:gd name="connsiteX13" fmla="*/ 907604 w 1301187"/>
                  <a:gd name="connsiteY13" fmla="*/ 709731 h 904877"/>
                  <a:gd name="connsiteX14" fmla="*/ 1245781 w 1301187"/>
                  <a:gd name="connsiteY14" fmla="*/ 384440 h 904877"/>
                  <a:gd name="connsiteX15" fmla="*/ 1301187 w 1301187"/>
                  <a:gd name="connsiteY15" fmla="*/ 406545 h 904877"/>
                  <a:gd name="connsiteX16" fmla="*/ 888269 w 1301187"/>
                  <a:gd name="connsiteY16" fmla="*/ 661946 h 904877"/>
                  <a:gd name="connsiteX17" fmla="*/ 1142490 w 1301187"/>
                  <a:gd name="connsiteY17" fmla="*/ 242250 h 904877"/>
                  <a:gd name="connsiteX18" fmla="*/ 737645 w 1301187"/>
                  <a:gd name="connsiteY18" fmla="*/ 507479 h 904877"/>
                  <a:gd name="connsiteX19" fmla="*/ 1007741 w 1301187"/>
                  <a:gd name="connsiteY19" fmla="*/ 126529 h 904877"/>
                  <a:gd name="connsiteX20" fmla="*/ 660798 w 1301187"/>
                  <a:gd name="connsiteY20" fmla="*/ 337580 h 904877"/>
                  <a:gd name="connsiteX21" fmla="*/ 892093 w 1301187"/>
                  <a:gd name="connsiteY21" fmla="*/ 12738 h 904877"/>
                  <a:gd name="connsiteX22" fmla="*/ 516084 w 1301187"/>
                  <a:gd name="connsiteY22" fmla="*/ 196811 h 904877"/>
                  <a:gd name="connsiteX23" fmla="*/ 284103 w 1301187"/>
                  <a:gd name="connsiteY23" fmla="*/ 251373 h 904877"/>
                  <a:gd name="connsiteX24" fmla="*/ 6281 w 1301187"/>
                  <a:gd name="connsiteY24" fmla="*/ 367340 h 904877"/>
                  <a:gd name="connsiteX25" fmla="*/ 418983 w 1301187"/>
                  <a:gd name="connsiteY25" fmla="*/ 421160 h 904877"/>
                  <a:gd name="connsiteX26" fmla="*/ 97668 w 1301187"/>
                  <a:gd name="connsiteY26" fmla="*/ 688841 h 904877"/>
                  <a:gd name="connsiteX27" fmla="*/ 532677 w 1301187"/>
                  <a:gd name="connsiteY27" fmla="*/ 606811 h 904877"/>
                  <a:gd name="connsiteX28" fmla="*/ 1126924 w 1301187"/>
                  <a:gd name="connsiteY28" fmla="*/ 866999 h 904877"/>
                  <a:gd name="connsiteX0" fmla="*/ 1126924 w 1301187"/>
                  <a:gd name="connsiteY0" fmla="*/ 866999 h 904877"/>
                  <a:gd name="connsiteX1" fmla="*/ 866851 w 1301187"/>
                  <a:gd name="connsiteY1" fmla="*/ 904876 h 904877"/>
                  <a:gd name="connsiteX2" fmla="*/ 517306 w 1301187"/>
                  <a:gd name="connsiteY2" fmla="*/ 683316 h 904877"/>
                  <a:gd name="connsiteX3" fmla="*/ 128274 w 1301187"/>
                  <a:gd name="connsiteY3" fmla="*/ 757996 h 904877"/>
                  <a:gd name="connsiteX4" fmla="*/ 478672 w 1301187"/>
                  <a:gd name="connsiteY4" fmla="*/ 517276 h 904877"/>
                  <a:gd name="connsiteX5" fmla="*/ 93526 w 1301187"/>
                  <a:gd name="connsiteY5" fmla="*/ 448234 h 904877"/>
                  <a:gd name="connsiteX6" fmla="*/ 313320 w 1301187"/>
                  <a:gd name="connsiteY6" fmla="*/ 332394 h 904877"/>
                  <a:gd name="connsiteX7" fmla="*/ 567876 w 1301187"/>
                  <a:gd name="connsiteY7" fmla="*/ 250100 h 904877"/>
                  <a:gd name="connsiteX8" fmla="*/ 923390 w 1301187"/>
                  <a:gd name="connsiteY8" fmla="*/ 75956 h 904877"/>
                  <a:gd name="connsiteX9" fmla="*/ 704833 w 1301187"/>
                  <a:gd name="connsiteY9" fmla="*/ 402087 h 904877"/>
                  <a:gd name="connsiteX10" fmla="*/ 1053152 w 1301187"/>
                  <a:gd name="connsiteY10" fmla="*/ 179161 h 904877"/>
                  <a:gd name="connsiteX11" fmla="*/ 809945 w 1301187"/>
                  <a:gd name="connsiteY11" fmla="*/ 550836 h 904877"/>
                  <a:gd name="connsiteX12" fmla="*/ 1187913 w 1301187"/>
                  <a:gd name="connsiteY12" fmla="*/ 294902 h 904877"/>
                  <a:gd name="connsiteX13" fmla="*/ 907604 w 1301187"/>
                  <a:gd name="connsiteY13" fmla="*/ 709731 h 904877"/>
                  <a:gd name="connsiteX14" fmla="*/ 1245781 w 1301187"/>
                  <a:gd name="connsiteY14" fmla="*/ 384440 h 904877"/>
                  <a:gd name="connsiteX15" fmla="*/ 1301187 w 1301187"/>
                  <a:gd name="connsiteY15" fmla="*/ 406545 h 904877"/>
                  <a:gd name="connsiteX16" fmla="*/ 888269 w 1301187"/>
                  <a:gd name="connsiteY16" fmla="*/ 661946 h 904877"/>
                  <a:gd name="connsiteX17" fmla="*/ 1142490 w 1301187"/>
                  <a:gd name="connsiteY17" fmla="*/ 242250 h 904877"/>
                  <a:gd name="connsiteX18" fmla="*/ 737645 w 1301187"/>
                  <a:gd name="connsiteY18" fmla="*/ 507479 h 904877"/>
                  <a:gd name="connsiteX19" fmla="*/ 1007741 w 1301187"/>
                  <a:gd name="connsiteY19" fmla="*/ 126529 h 904877"/>
                  <a:gd name="connsiteX20" fmla="*/ 660798 w 1301187"/>
                  <a:gd name="connsiteY20" fmla="*/ 337580 h 904877"/>
                  <a:gd name="connsiteX21" fmla="*/ 892093 w 1301187"/>
                  <a:gd name="connsiteY21" fmla="*/ 12738 h 904877"/>
                  <a:gd name="connsiteX22" fmla="*/ 516084 w 1301187"/>
                  <a:gd name="connsiteY22" fmla="*/ 196811 h 904877"/>
                  <a:gd name="connsiteX23" fmla="*/ 284103 w 1301187"/>
                  <a:gd name="connsiteY23" fmla="*/ 251373 h 904877"/>
                  <a:gd name="connsiteX24" fmla="*/ 6281 w 1301187"/>
                  <a:gd name="connsiteY24" fmla="*/ 367340 h 904877"/>
                  <a:gd name="connsiteX25" fmla="*/ 418983 w 1301187"/>
                  <a:gd name="connsiteY25" fmla="*/ 421160 h 904877"/>
                  <a:gd name="connsiteX26" fmla="*/ 97668 w 1301187"/>
                  <a:gd name="connsiteY26" fmla="*/ 688841 h 904877"/>
                  <a:gd name="connsiteX27" fmla="*/ 510659 w 1301187"/>
                  <a:gd name="connsiteY27" fmla="*/ 574555 h 904877"/>
                  <a:gd name="connsiteX28" fmla="*/ 1126924 w 1301187"/>
                  <a:gd name="connsiteY28" fmla="*/ 866999 h 904877"/>
                  <a:gd name="connsiteX0" fmla="*/ 1126924 w 1301187"/>
                  <a:gd name="connsiteY0" fmla="*/ 866999 h 904877"/>
                  <a:gd name="connsiteX1" fmla="*/ 866851 w 1301187"/>
                  <a:gd name="connsiteY1" fmla="*/ 904876 h 904877"/>
                  <a:gd name="connsiteX2" fmla="*/ 566750 w 1301187"/>
                  <a:gd name="connsiteY2" fmla="*/ 646294 h 904877"/>
                  <a:gd name="connsiteX3" fmla="*/ 128274 w 1301187"/>
                  <a:gd name="connsiteY3" fmla="*/ 757996 h 904877"/>
                  <a:gd name="connsiteX4" fmla="*/ 478672 w 1301187"/>
                  <a:gd name="connsiteY4" fmla="*/ 517276 h 904877"/>
                  <a:gd name="connsiteX5" fmla="*/ 93526 w 1301187"/>
                  <a:gd name="connsiteY5" fmla="*/ 448234 h 904877"/>
                  <a:gd name="connsiteX6" fmla="*/ 313320 w 1301187"/>
                  <a:gd name="connsiteY6" fmla="*/ 332394 h 904877"/>
                  <a:gd name="connsiteX7" fmla="*/ 567876 w 1301187"/>
                  <a:gd name="connsiteY7" fmla="*/ 250100 h 904877"/>
                  <a:gd name="connsiteX8" fmla="*/ 923390 w 1301187"/>
                  <a:gd name="connsiteY8" fmla="*/ 75956 h 904877"/>
                  <a:gd name="connsiteX9" fmla="*/ 704833 w 1301187"/>
                  <a:gd name="connsiteY9" fmla="*/ 402087 h 904877"/>
                  <a:gd name="connsiteX10" fmla="*/ 1053152 w 1301187"/>
                  <a:gd name="connsiteY10" fmla="*/ 179161 h 904877"/>
                  <a:gd name="connsiteX11" fmla="*/ 809945 w 1301187"/>
                  <a:gd name="connsiteY11" fmla="*/ 550836 h 904877"/>
                  <a:gd name="connsiteX12" fmla="*/ 1187913 w 1301187"/>
                  <a:gd name="connsiteY12" fmla="*/ 294902 h 904877"/>
                  <a:gd name="connsiteX13" fmla="*/ 907604 w 1301187"/>
                  <a:gd name="connsiteY13" fmla="*/ 709731 h 904877"/>
                  <a:gd name="connsiteX14" fmla="*/ 1245781 w 1301187"/>
                  <a:gd name="connsiteY14" fmla="*/ 384440 h 904877"/>
                  <a:gd name="connsiteX15" fmla="*/ 1301187 w 1301187"/>
                  <a:gd name="connsiteY15" fmla="*/ 406545 h 904877"/>
                  <a:gd name="connsiteX16" fmla="*/ 888269 w 1301187"/>
                  <a:gd name="connsiteY16" fmla="*/ 661946 h 904877"/>
                  <a:gd name="connsiteX17" fmla="*/ 1142490 w 1301187"/>
                  <a:gd name="connsiteY17" fmla="*/ 242250 h 904877"/>
                  <a:gd name="connsiteX18" fmla="*/ 737645 w 1301187"/>
                  <a:gd name="connsiteY18" fmla="*/ 507479 h 904877"/>
                  <a:gd name="connsiteX19" fmla="*/ 1007741 w 1301187"/>
                  <a:gd name="connsiteY19" fmla="*/ 126529 h 904877"/>
                  <a:gd name="connsiteX20" fmla="*/ 660798 w 1301187"/>
                  <a:gd name="connsiteY20" fmla="*/ 337580 h 904877"/>
                  <a:gd name="connsiteX21" fmla="*/ 892093 w 1301187"/>
                  <a:gd name="connsiteY21" fmla="*/ 12738 h 904877"/>
                  <a:gd name="connsiteX22" fmla="*/ 516084 w 1301187"/>
                  <a:gd name="connsiteY22" fmla="*/ 196811 h 904877"/>
                  <a:gd name="connsiteX23" fmla="*/ 284103 w 1301187"/>
                  <a:gd name="connsiteY23" fmla="*/ 251373 h 904877"/>
                  <a:gd name="connsiteX24" fmla="*/ 6281 w 1301187"/>
                  <a:gd name="connsiteY24" fmla="*/ 367340 h 904877"/>
                  <a:gd name="connsiteX25" fmla="*/ 418983 w 1301187"/>
                  <a:gd name="connsiteY25" fmla="*/ 421160 h 904877"/>
                  <a:gd name="connsiteX26" fmla="*/ 97668 w 1301187"/>
                  <a:gd name="connsiteY26" fmla="*/ 688841 h 904877"/>
                  <a:gd name="connsiteX27" fmla="*/ 510659 w 1301187"/>
                  <a:gd name="connsiteY27" fmla="*/ 574555 h 904877"/>
                  <a:gd name="connsiteX28" fmla="*/ 1126924 w 1301187"/>
                  <a:gd name="connsiteY28" fmla="*/ 866999 h 904877"/>
                  <a:gd name="connsiteX0" fmla="*/ 1126924 w 1301187"/>
                  <a:gd name="connsiteY0" fmla="*/ 866999 h 904877"/>
                  <a:gd name="connsiteX1" fmla="*/ 866851 w 1301187"/>
                  <a:gd name="connsiteY1" fmla="*/ 904876 h 904877"/>
                  <a:gd name="connsiteX2" fmla="*/ 689439 w 1301187"/>
                  <a:gd name="connsiteY2" fmla="*/ 754797 h 904877"/>
                  <a:gd name="connsiteX3" fmla="*/ 566750 w 1301187"/>
                  <a:gd name="connsiteY3" fmla="*/ 646294 h 904877"/>
                  <a:gd name="connsiteX4" fmla="*/ 128274 w 1301187"/>
                  <a:gd name="connsiteY4" fmla="*/ 757996 h 904877"/>
                  <a:gd name="connsiteX5" fmla="*/ 478672 w 1301187"/>
                  <a:gd name="connsiteY5" fmla="*/ 517276 h 904877"/>
                  <a:gd name="connsiteX6" fmla="*/ 93526 w 1301187"/>
                  <a:gd name="connsiteY6" fmla="*/ 448234 h 904877"/>
                  <a:gd name="connsiteX7" fmla="*/ 313320 w 1301187"/>
                  <a:gd name="connsiteY7" fmla="*/ 332394 h 904877"/>
                  <a:gd name="connsiteX8" fmla="*/ 567876 w 1301187"/>
                  <a:gd name="connsiteY8" fmla="*/ 250100 h 904877"/>
                  <a:gd name="connsiteX9" fmla="*/ 923390 w 1301187"/>
                  <a:gd name="connsiteY9" fmla="*/ 75956 h 904877"/>
                  <a:gd name="connsiteX10" fmla="*/ 704833 w 1301187"/>
                  <a:gd name="connsiteY10" fmla="*/ 402087 h 904877"/>
                  <a:gd name="connsiteX11" fmla="*/ 1053152 w 1301187"/>
                  <a:gd name="connsiteY11" fmla="*/ 179161 h 904877"/>
                  <a:gd name="connsiteX12" fmla="*/ 809945 w 1301187"/>
                  <a:gd name="connsiteY12" fmla="*/ 550836 h 904877"/>
                  <a:gd name="connsiteX13" fmla="*/ 1187913 w 1301187"/>
                  <a:gd name="connsiteY13" fmla="*/ 294902 h 904877"/>
                  <a:gd name="connsiteX14" fmla="*/ 907604 w 1301187"/>
                  <a:gd name="connsiteY14" fmla="*/ 709731 h 904877"/>
                  <a:gd name="connsiteX15" fmla="*/ 1245781 w 1301187"/>
                  <a:gd name="connsiteY15" fmla="*/ 384440 h 904877"/>
                  <a:gd name="connsiteX16" fmla="*/ 1301187 w 1301187"/>
                  <a:gd name="connsiteY16" fmla="*/ 406545 h 904877"/>
                  <a:gd name="connsiteX17" fmla="*/ 888269 w 1301187"/>
                  <a:gd name="connsiteY17" fmla="*/ 661946 h 904877"/>
                  <a:gd name="connsiteX18" fmla="*/ 1142490 w 1301187"/>
                  <a:gd name="connsiteY18" fmla="*/ 242250 h 904877"/>
                  <a:gd name="connsiteX19" fmla="*/ 737645 w 1301187"/>
                  <a:gd name="connsiteY19" fmla="*/ 507479 h 904877"/>
                  <a:gd name="connsiteX20" fmla="*/ 1007741 w 1301187"/>
                  <a:gd name="connsiteY20" fmla="*/ 126529 h 904877"/>
                  <a:gd name="connsiteX21" fmla="*/ 660798 w 1301187"/>
                  <a:gd name="connsiteY21" fmla="*/ 337580 h 904877"/>
                  <a:gd name="connsiteX22" fmla="*/ 892093 w 1301187"/>
                  <a:gd name="connsiteY22" fmla="*/ 12738 h 904877"/>
                  <a:gd name="connsiteX23" fmla="*/ 516084 w 1301187"/>
                  <a:gd name="connsiteY23" fmla="*/ 196811 h 904877"/>
                  <a:gd name="connsiteX24" fmla="*/ 284103 w 1301187"/>
                  <a:gd name="connsiteY24" fmla="*/ 251373 h 904877"/>
                  <a:gd name="connsiteX25" fmla="*/ 6281 w 1301187"/>
                  <a:gd name="connsiteY25" fmla="*/ 367340 h 904877"/>
                  <a:gd name="connsiteX26" fmla="*/ 418983 w 1301187"/>
                  <a:gd name="connsiteY26" fmla="*/ 421160 h 904877"/>
                  <a:gd name="connsiteX27" fmla="*/ 97668 w 1301187"/>
                  <a:gd name="connsiteY27" fmla="*/ 688841 h 904877"/>
                  <a:gd name="connsiteX28" fmla="*/ 510659 w 1301187"/>
                  <a:gd name="connsiteY28" fmla="*/ 574555 h 904877"/>
                  <a:gd name="connsiteX29" fmla="*/ 1126924 w 1301187"/>
                  <a:gd name="connsiteY29" fmla="*/ 866999 h 904877"/>
                  <a:gd name="connsiteX0" fmla="*/ 1126924 w 1301187"/>
                  <a:gd name="connsiteY0" fmla="*/ 866999 h 904877"/>
                  <a:gd name="connsiteX1" fmla="*/ 866851 w 1301187"/>
                  <a:gd name="connsiteY1" fmla="*/ 904876 h 904877"/>
                  <a:gd name="connsiteX2" fmla="*/ 689439 w 1301187"/>
                  <a:gd name="connsiteY2" fmla="*/ 754797 h 904877"/>
                  <a:gd name="connsiteX3" fmla="*/ 566750 w 1301187"/>
                  <a:gd name="connsiteY3" fmla="*/ 646294 h 904877"/>
                  <a:gd name="connsiteX4" fmla="*/ 128274 w 1301187"/>
                  <a:gd name="connsiteY4" fmla="*/ 757996 h 904877"/>
                  <a:gd name="connsiteX5" fmla="*/ 478672 w 1301187"/>
                  <a:gd name="connsiteY5" fmla="*/ 517276 h 904877"/>
                  <a:gd name="connsiteX6" fmla="*/ 93526 w 1301187"/>
                  <a:gd name="connsiteY6" fmla="*/ 448234 h 904877"/>
                  <a:gd name="connsiteX7" fmla="*/ 313320 w 1301187"/>
                  <a:gd name="connsiteY7" fmla="*/ 332394 h 904877"/>
                  <a:gd name="connsiteX8" fmla="*/ 567876 w 1301187"/>
                  <a:gd name="connsiteY8" fmla="*/ 250100 h 904877"/>
                  <a:gd name="connsiteX9" fmla="*/ 923390 w 1301187"/>
                  <a:gd name="connsiteY9" fmla="*/ 75956 h 904877"/>
                  <a:gd name="connsiteX10" fmla="*/ 704833 w 1301187"/>
                  <a:gd name="connsiteY10" fmla="*/ 402087 h 904877"/>
                  <a:gd name="connsiteX11" fmla="*/ 1053152 w 1301187"/>
                  <a:gd name="connsiteY11" fmla="*/ 179161 h 904877"/>
                  <a:gd name="connsiteX12" fmla="*/ 809945 w 1301187"/>
                  <a:gd name="connsiteY12" fmla="*/ 550836 h 904877"/>
                  <a:gd name="connsiteX13" fmla="*/ 1187913 w 1301187"/>
                  <a:gd name="connsiteY13" fmla="*/ 294902 h 904877"/>
                  <a:gd name="connsiteX14" fmla="*/ 907604 w 1301187"/>
                  <a:gd name="connsiteY14" fmla="*/ 709731 h 904877"/>
                  <a:gd name="connsiteX15" fmla="*/ 1245781 w 1301187"/>
                  <a:gd name="connsiteY15" fmla="*/ 384440 h 904877"/>
                  <a:gd name="connsiteX16" fmla="*/ 1301187 w 1301187"/>
                  <a:gd name="connsiteY16" fmla="*/ 406545 h 904877"/>
                  <a:gd name="connsiteX17" fmla="*/ 888269 w 1301187"/>
                  <a:gd name="connsiteY17" fmla="*/ 661946 h 904877"/>
                  <a:gd name="connsiteX18" fmla="*/ 1142490 w 1301187"/>
                  <a:gd name="connsiteY18" fmla="*/ 242250 h 904877"/>
                  <a:gd name="connsiteX19" fmla="*/ 737645 w 1301187"/>
                  <a:gd name="connsiteY19" fmla="*/ 507479 h 904877"/>
                  <a:gd name="connsiteX20" fmla="*/ 1007741 w 1301187"/>
                  <a:gd name="connsiteY20" fmla="*/ 126529 h 904877"/>
                  <a:gd name="connsiteX21" fmla="*/ 660798 w 1301187"/>
                  <a:gd name="connsiteY21" fmla="*/ 337580 h 904877"/>
                  <a:gd name="connsiteX22" fmla="*/ 892093 w 1301187"/>
                  <a:gd name="connsiteY22" fmla="*/ 12738 h 904877"/>
                  <a:gd name="connsiteX23" fmla="*/ 516084 w 1301187"/>
                  <a:gd name="connsiteY23" fmla="*/ 196811 h 904877"/>
                  <a:gd name="connsiteX24" fmla="*/ 284103 w 1301187"/>
                  <a:gd name="connsiteY24" fmla="*/ 251373 h 904877"/>
                  <a:gd name="connsiteX25" fmla="*/ 6281 w 1301187"/>
                  <a:gd name="connsiteY25" fmla="*/ 367340 h 904877"/>
                  <a:gd name="connsiteX26" fmla="*/ 418983 w 1301187"/>
                  <a:gd name="connsiteY26" fmla="*/ 421160 h 904877"/>
                  <a:gd name="connsiteX27" fmla="*/ 97668 w 1301187"/>
                  <a:gd name="connsiteY27" fmla="*/ 688841 h 904877"/>
                  <a:gd name="connsiteX28" fmla="*/ 510659 w 1301187"/>
                  <a:gd name="connsiteY28" fmla="*/ 574555 h 904877"/>
                  <a:gd name="connsiteX29" fmla="*/ 740134 w 1301187"/>
                  <a:gd name="connsiteY29" fmla="*/ 651850 h 904877"/>
                  <a:gd name="connsiteX30" fmla="*/ 1126924 w 1301187"/>
                  <a:gd name="connsiteY30" fmla="*/ 866999 h 904877"/>
                  <a:gd name="connsiteX0" fmla="*/ 1126924 w 1301187"/>
                  <a:gd name="connsiteY0" fmla="*/ 866999 h 954485"/>
                  <a:gd name="connsiteX1" fmla="*/ 866851 w 1301187"/>
                  <a:gd name="connsiteY1" fmla="*/ 904876 h 954485"/>
                  <a:gd name="connsiteX2" fmla="*/ 241959 w 1301187"/>
                  <a:gd name="connsiteY2" fmla="*/ 943645 h 954485"/>
                  <a:gd name="connsiteX3" fmla="*/ 566750 w 1301187"/>
                  <a:gd name="connsiteY3" fmla="*/ 646294 h 954485"/>
                  <a:gd name="connsiteX4" fmla="*/ 128274 w 1301187"/>
                  <a:gd name="connsiteY4" fmla="*/ 757996 h 954485"/>
                  <a:gd name="connsiteX5" fmla="*/ 478672 w 1301187"/>
                  <a:gd name="connsiteY5" fmla="*/ 517276 h 954485"/>
                  <a:gd name="connsiteX6" fmla="*/ 93526 w 1301187"/>
                  <a:gd name="connsiteY6" fmla="*/ 448234 h 954485"/>
                  <a:gd name="connsiteX7" fmla="*/ 313320 w 1301187"/>
                  <a:gd name="connsiteY7" fmla="*/ 332394 h 954485"/>
                  <a:gd name="connsiteX8" fmla="*/ 567876 w 1301187"/>
                  <a:gd name="connsiteY8" fmla="*/ 250100 h 954485"/>
                  <a:gd name="connsiteX9" fmla="*/ 923390 w 1301187"/>
                  <a:gd name="connsiteY9" fmla="*/ 75956 h 954485"/>
                  <a:gd name="connsiteX10" fmla="*/ 704833 w 1301187"/>
                  <a:gd name="connsiteY10" fmla="*/ 402087 h 954485"/>
                  <a:gd name="connsiteX11" fmla="*/ 1053152 w 1301187"/>
                  <a:gd name="connsiteY11" fmla="*/ 179161 h 954485"/>
                  <a:gd name="connsiteX12" fmla="*/ 809945 w 1301187"/>
                  <a:gd name="connsiteY12" fmla="*/ 550836 h 954485"/>
                  <a:gd name="connsiteX13" fmla="*/ 1187913 w 1301187"/>
                  <a:gd name="connsiteY13" fmla="*/ 294902 h 954485"/>
                  <a:gd name="connsiteX14" fmla="*/ 907604 w 1301187"/>
                  <a:gd name="connsiteY14" fmla="*/ 709731 h 954485"/>
                  <a:gd name="connsiteX15" fmla="*/ 1245781 w 1301187"/>
                  <a:gd name="connsiteY15" fmla="*/ 384440 h 954485"/>
                  <a:gd name="connsiteX16" fmla="*/ 1301187 w 1301187"/>
                  <a:gd name="connsiteY16" fmla="*/ 406545 h 954485"/>
                  <a:gd name="connsiteX17" fmla="*/ 888269 w 1301187"/>
                  <a:gd name="connsiteY17" fmla="*/ 661946 h 954485"/>
                  <a:gd name="connsiteX18" fmla="*/ 1142490 w 1301187"/>
                  <a:gd name="connsiteY18" fmla="*/ 242250 h 954485"/>
                  <a:gd name="connsiteX19" fmla="*/ 737645 w 1301187"/>
                  <a:gd name="connsiteY19" fmla="*/ 507479 h 954485"/>
                  <a:gd name="connsiteX20" fmla="*/ 1007741 w 1301187"/>
                  <a:gd name="connsiteY20" fmla="*/ 126529 h 954485"/>
                  <a:gd name="connsiteX21" fmla="*/ 660798 w 1301187"/>
                  <a:gd name="connsiteY21" fmla="*/ 337580 h 954485"/>
                  <a:gd name="connsiteX22" fmla="*/ 892093 w 1301187"/>
                  <a:gd name="connsiteY22" fmla="*/ 12738 h 954485"/>
                  <a:gd name="connsiteX23" fmla="*/ 516084 w 1301187"/>
                  <a:gd name="connsiteY23" fmla="*/ 196811 h 954485"/>
                  <a:gd name="connsiteX24" fmla="*/ 284103 w 1301187"/>
                  <a:gd name="connsiteY24" fmla="*/ 251373 h 954485"/>
                  <a:gd name="connsiteX25" fmla="*/ 6281 w 1301187"/>
                  <a:gd name="connsiteY25" fmla="*/ 367340 h 954485"/>
                  <a:gd name="connsiteX26" fmla="*/ 418983 w 1301187"/>
                  <a:gd name="connsiteY26" fmla="*/ 421160 h 954485"/>
                  <a:gd name="connsiteX27" fmla="*/ 97668 w 1301187"/>
                  <a:gd name="connsiteY27" fmla="*/ 688841 h 954485"/>
                  <a:gd name="connsiteX28" fmla="*/ 510659 w 1301187"/>
                  <a:gd name="connsiteY28" fmla="*/ 574555 h 954485"/>
                  <a:gd name="connsiteX29" fmla="*/ 740134 w 1301187"/>
                  <a:gd name="connsiteY29" fmla="*/ 651850 h 954485"/>
                  <a:gd name="connsiteX30" fmla="*/ 1126924 w 1301187"/>
                  <a:gd name="connsiteY30" fmla="*/ 866999 h 954485"/>
                  <a:gd name="connsiteX0" fmla="*/ 1126924 w 1301187"/>
                  <a:gd name="connsiteY0" fmla="*/ 866999 h 954485"/>
                  <a:gd name="connsiteX1" fmla="*/ 866851 w 1301187"/>
                  <a:gd name="connsiteY1" fmla="*/ 904876 h 954485"/>
                  <a:gd name="connsiteX2" fmla="*/ 241959 w 1301187"/>
                  <a:gd name="connsiteY2" fmla="*/ 943645 h 954485"/>
                  <a:gd name="connsiteX3" fmla="*/ 566750 w 1301187"/>
                  <a:gd name="connsiteY3" fmla="*/ 646294 h 954485"/>
                  <a:gd name="connsiteX4" fmla="*/ 128274 w 1301187"/>
                  <a:gd name="connsiteY4" fmla="*/ 757996 h 954485"/>
                  <a:gd name="connsiteX5" fmla="*/ 478672 w 1301187"/>
                  <a:gd name="connsiteY5" fmla="*/ 517276 h 954485"/>
                  <a:gd name="connsiteX6" fmla="*/ 93526 w 1301187"/>
                  <a:gd name="connsiteY6" fmla="*/ 448234 h 954485"/>
                  <a:gd name="connsiteX7" fmla="*/ 313320 w 1301187"/>
                  <a:gd name="connsiteY7" fmla="*/ 332394 h 954485"/>
                  <a:gd name="connsiteX8" fmla="*/ 567876 w 1301187"/>
                  <a:gd name="connsiteY8" fmla="*/ 250100 h 954485"/>
                  <a:gd name="connsiteX9" fmla="*/ 923390 w 1301187"/>
                  <a:gd name="connsiteY9" fmla="*/ 75956 h 954485"/>
                  <a:gd name="connsiteX10" fmla="*/ 704833 w 1301187"/>
                  <a:gd name="connsiteY10" fmla="*/ 402087 h 954485"/>
                  <a:gd name="connsiteX11" fmla="*/ 1053152 w 1301187"/>
                  <a:gd name="connsiteY11" fmla="*/ 179161 h 954485"/>
                  <a:gd name="connsiteX12" fmla="*/ 809945 w 1301187"/>
                  <a:gd name="connsiteY12" fmla="*/ 550836 h 954485"/>
                  <a:gd name="connsiteX13" fmla="*/ 1187913 w 1301187"/>
                  <a:gd name="connsiteY13" fmla="*/ 294902 h 954485"/>
                  <a:gd name="connsiteX14" fmla="*/ 907604 w 1301187"/>
                  <a:gd name="connsiteY14" fmla="*/ 709731 h 954485"/>
                  <a:gd name="connsiteX15" fmla="*/ 1245781 w 1301187"/>
                  <a:gd name="connsiteY15" fmla="*/ 384440 h 954485"/>
                  <a:gd name="connsiteX16" fmla="*/ 1301187 w 1301187"/>
                  <a:gd name="connsiteY16" fmla="*/ 406545 h 954485"/>
                  <a:gd name="connsiteX17" fmla="*/ 888269 w 1301187"/>
                  <a:gd name="connsiteY17" fmla="*/ 661946 h 954485"/>
                  <a:gd name="connsiteX18" fmla="*/ 1142490 w 1301187"/>
                  <a:gd name="connsiteY18" fmla="*/ 242250 h 954485"/>
                  <a:gd name="connsiteX19" fmla="*/ 737645 w 1301187"/>
                  <a:gd name="connsiteY19" fmla="*/ 507479 h 954485"/>
                  <a:gd name="connsiteX20" fmla="*/ 1007741 w 1301187"/>
                  <a:gd name="connsiteY20" fmla="*/ 126529 h 954485"/>
                  <a:gd name="connsiteX21" fmla="*/ 660798 w 1301187"/>
                  <a:gd name="connsiteY21" fmla="*/ 337580 h 954485"/>
                  <a:gd name="connsiteX22" fmla="*/ 892093 w 1301187"/>
                  <a:gd name="connsiteY22" fmla="*/ 12738 h 954485"/>
                  <a:gd name="connsiteX23" fmla="*/ 516084 w 1301187"/>
                  <a:gd name="connsiteY23" fmla="*/ 196811 h 954485"/>
                  <a:gd name="connsiteX24" fmla="*/ 284103 w 1301187"/>
                  <a:gd name="connsiteY24" fmla="*/ 251373 h 954485"/>
                  <a:gd name="connsiteX25" fmla="*/ 6281 w 1301187"/>
                  <a:gd name="connsiteY25" fmla="*/ 367340 h 954485"/>
                  <a:gd name="connsiteX26" fmla="*/ 418983 w 1301187"/>
                  <a:gd name="connsiteY26" fmla="*/ 421160 h 954485"/>
                  <a:gd name="connsiteX27" fmla="*/ 97668 w 1301187"/>
                  <a:gd name="connsiteY27" fmla="*/ 688841 h 954485"/>
                  <a:gd name="connsiteX28" fmla="*/ 510659 w 1301187"/>
                  <a:gd name="connsiteY28" fmla="*/ 574555 h 954485"/>
                  <a:gd name="connsiteX29" fmla="*/ 211360 w 1301187"/>
                  <a:gd name="connsiteY29" fmla="*/ 874495 h 954485"/>
                  <a:gd name="connsiteX30" fmla="*/ 1126924 w 1301187"/>
                  <a:gd name="connsiteY30" fmla="*/ 866999 h 954485"/>
                  <a:gd name="connsiteX0" fmla="*/ 650380 w 1301187"/>
                  <a:gd name="connsiteY0" fmla="*/ 752674 h 954485"/>
                  <a:gd name="connsiteX1" fmla="*/ 866851 w 1301187"/>
                  <a:gd name="connsiteY1" fmla="*/ 904876 h 954485"/>
                  <a:gd name="connsiteX2" fmla="*/ 241959 w 1301187"/>
                  <a:gd name="connsiteY2" fmla="*/ 943645 h 954485"/>
                  <a:gd name="connsiteX3" fmla="*/ 566750 w 1301187"/>
                  <a:gd name="connsiteY3" fmla="*/ 646294 h 954485"/>
                  <a:gd name="connsiteX4" fmla="*/ 128274 w 1301187"/>
                  <a:gd name="connsiteY4" fmla="*/ 757996 h 954485"/>
                  <a:gd name="connsiteX5" fmla="*/ 478672 w 1301187"/>
                  <a:gd name="connsiteY5" fmla="*/ 517276 h 954485"/>
                  <a:gd name="connsiteX6" fmla="*/ 93526 w 1301187"/>
                  <a:gd name="connsiteY6" fmla="*/ 448234 h 954485"/>
                  <a:gd name="connsiteX7" fmla="*/ 313320 w 1301187"/>
                  <a:gd name="connsiteY7" fmla="*/ 332394 h 954485"/>
                  <a:gd name="connsiteX8" fmla="*/ 567876 w 1301187"/>
                  <a:gd name="connsiteY8" fmla="*/ 250100 h 954485"/>
                  <a:gd name="connsiteX9" fmla="*/ 923390 w 1301187"/>
                  <a:gd name="connsiteY9" fmla="*/ 75956 h 954485"/>
                  <a:gd name="connsiteX10" fmla="*/ 704833 w 1301187"/>
                  <a:gd name="connsiteY10" fmla="*/ 402087 h 954485"/>
                  <a:gd name="connsiteX11" fmla="*/ 1053152 w 1301187"/>
                  <a:gd name="connsiteY11" fmla="*/ 179161 h 954485"/>
                  <a:gd name="connsiteX12" fmla="*/ 809945 w 1301187"/>
                  <a:gd name="connsiteY12" fmla="*/ 550836 h 954485"/>
                  <a:gd name="connsiteX13" fmla="*/ 1187913 w 1301187"/>
                  <a:gd name="connsiteY13" fmla="*/ 294902 h 954485"/>
                  <a:gd name="connsiteX14" fmla="*/ 907604 w 1301187"/>
                  <a:gd name="connsiteY14" fmla="*/ 709731 h 954485"/>
                  <a:gd name="connsiteX15" fmla="*/ 1245781 w 1301187"/>
                  <a:gd name="connsiteY15" fmla="*/ 384440 h 954485"/>
                  <a:gd name="connsiteX16" fmla="*/ 1301187 w 1301187"/>
                  <a:gd name="connsiteY16" fmla="*/ 406545 h 954485"/>
                  <a:gd name="connsiteX17" fmla="*/ 888269 w 1301187"/>
                  <a:gd name="connsiteY17" fmla="*/ 661946 h 954485"/>
                  <a:gd name="connsiteX18" fmla="*/ 1142490 w 1301187"/>
                  <a:gd name="connsiteY18" fmla="*/ 242250 h 954485"/>
                  <a:gd name="connsiteX19" fmla="*/ 737645 w 1301187"/>
                  <a:gd name="connsiteY19" fmla="*/ 507479 h 954485"/>
                  <a:gd name="connsiteX20" fmla="*/ 1007741 w 1301187"/>
                  <a:gd name="connsiteY20" fmla="*/ 126529 h 954485"/>
                  <a:gd name="connsiteX21" fmla="*/ 660798 w 1301187"/>
                  <a:gd name="connsiteY21" fmla="*/ 337580 h 954485"/>
                  <a:gd name="connsiteX22" fmla="*/ 892093 w 1301187"/>
                  <a:gd name="connsiteY22" fmla="*/ 12738 h 954485"/>
                  <a:gd name="connsiteX23" fmla="*/ 516084 w 1301187"/>
                  <a:gd name="connsiteY23" fmla="*/ 196811 h 954485"/>
                  <a:gd name="connsiteX24" fmla="*/ 284103 w 1301187"/>
                  <a:gd name="connsiteY24" fmla="*/ 251373 h 954485"/>
                  <a:gd name="connsiteX25" fmla="*/ 6281 w 1301187"/>
                  <a:gd name="connsiteY25" fmla="*/ 367340 h 954485"/>
                  <a:gd name="connsiteX26" fmla="*/ 418983 w 1301187"/>
                  <a:gd name="connsiteY26" fmla="*/ 421160 h 954485"/>
                  <a:gd name="connsiteX27" fmla="*/ 97668 w 1301187"/>
                  <a:gd name="connsiteY27" fmla="*/ 688841 h 954485"/>
                  <a:gd name="connsiteX28" fmla="*/ 510659 w 1301187"/>
                  <a:gd name="connsiteY28" fmla="*/ 574555 h 954485"/>
                  <a:gd name="connsiteX29" fmla="*/ 211360 w 1301187"/>
                  <a:gd name="connsiteY29" fmla="*/ 874495 h 954485"/>
                  <a:gd name="connsiteX30" fmla="*/ 650380 w 1301187"/>
                  <a:gd name="connsiteY30" fmla="*/ 752674 h 954485"/>
                  <a:gd name="connsiteX0" fmla="*/ 650380 w 1301187"/>
                  <a:gd name="connsiteY0" fmla="*/ 752674 h 950760"/>
                  <a:gd name="connsiteX1" fmla="*/ 739306 w 1301187"/>
                  <a:gd name="connsiteY1" fmla="*/ 837915 h 950760"/>
                  <a:gd name="connsiteX2" fmla="*/ 241959 w 1301187"/>
                  <a:gd name="connsiteY2" fmla="*/ 943645 h 950760"/>
                  <a:gd name="connsiteX3" fmla="*/ 566750 w 1301187"/>
                  <a:gd name="connsiteY3" fmla="*/ 646294 h 950760"/>
                  <a:gd name="connsiteX4" fmla="*/ 128274 w 1301187"/>
                  <a:gd name="connsiteY4" fmla="*/ 757996 h 950760"/>
                  <a:gd name="connsiteX5" fmla="*/ 478672 w 1301187"/>
                  <a:gd name="connsiteY5" fmla="*/ 517276 h 950760"/>
                  <a:gd name="connsiteX6" fmla="*/ 93526 w 1301187"/>
                  <a:gd name="connsiteY6" fmla="*/ 448234 h 950760"/>
                  <a:gd name="connsiteX7" fmla="*/ 313320 w 1301187"/>
                  <a:gd name="connsiteY7" fmla="*/ 332394 h 950760"/>
                  <a:gd name="connsiteX8" fmla="*/ 567876 w 1301187"/>
                  <a:gd name="connsiteY8" fmla="*/ 250100 h 950760"/>
                  <a:gd name="connsiteX9" fmla="*/ 923390 w 1301187"/>
                  <a:gd name="connsiteY9" fmla="*/ 75956 h 950760"/>
                  <a:gd name="connsiteX10" fmla="*/ 704833 w 1301187"/>
                  <a:gd name="connsiteY10" fmla="*/ 402087 h 950760"/>
                  <a:gd name="connsiteX11" fmla="*/ 1053152 w 1301187"/>
                  <a:gd name="connsiteY11" fmla="*/ 179161 h 950760"/>
                  <a:gd name="connsiteX12" fmla="*/ 809945 w 1301187"/>
                  <a:gd name="connsiteY12" fmla="*/ 550836 h 950760"/>
                  <a:gd name="connsiteX13" fmla="*/ 1187913 w 1301187"/>
                  <a:gd name="connsiteY13" fmla="*/ 294902 h 950760"/>
                  <a:gd name="connsiteX14" fmla="*/ 907604 w 1301187"/>
                  <a:gd name="connsiteY14" fmla="*/ 709731 h 950760"/>
                  <a:gd name="connsiteX15" fmla="*/ 1245781 w 1301187"/>
                  <a:gd name="connsiteY15" fmla="*/ 384440 h 950760"/>
                  <a:gd name="connsiteX16" fmla="*/ 1301187 w 1301187"/>
                  <a:gd name="connsiteY16" fmla="*/ 406545 h 950760"/>
                  <a:gd name="connsiteX17" fmla="*/ 888269 w 1301187"/>
                  <a:gd name="connsiteY17" fmla="*/ 661946 h 950760"/>
                  <a:gd name="connsiteX18" fmla="*/ 1142490 w 1301187"/>
                  <a:gd name="connsiteY18" fmla="*/ 242250 h 950760"/>
                  <a:gd name="connsiteX19" fmla="*/ 737645 w 1301187"/>
                  <a:gd name="connsiteY19" fmla="*/ 507479 h 950760"/>
                  <a:gd name="connsiteX20" fmla="*/ 1007741 w 1301187"/>
                  <a:gd name="connsiteY20" fmla="*/ 126529 h 950760"/>
                  <a:gd name="connsiteX21" fmla="*/ 660798 w 1301187"/>
                  <a:gd name="connsiteY21" fmla="*/ 337580 h 950760"/>
                  <a:gd name="connsiteX22" fmla="*/ 892093 w 1301187"/>
                  <a:gd name="connsiteY22" fmla="*/ 12738 h 950760"/>
                  <a:gd name="connsiteX23" fmla="*/ 516084 w 1301187"/>
                  <a:gd name="connsiteY23" fmla="*/ 196811 h 950760"/>
                  <a:gd name="connsiteX24" fmla="*/ 284103 w 1301187"/>
                  <a:gd name="connsiteY24" fmla="*/ 251373 h 950760"/>
                  <a:gd name="connsiteX25" fmla="*/ 6281 w 1301187"/>
                  <a:gd name="connsiteY25" fmla="*/ 367340 h 950760"/>
                  <a:gd name="connsiteX26" fmla="*/ 418983 w 1301187"/>
                  <a:gd name="connsiteY26" fmla="*/ 421160 h 950760"/>
                  <a:gd name="connsiteX27" fmla="*/ 97668 w 1301187"/>
                  <a:gd name="connsiteY27" fmla="*/ 688841 h 950760"/>
                  <a:gd name="connsiteX28" fmla="*/ 510659 w 1301187"/>
                  <a:gd name="connsiteY28" fmla="*/ 574555 h 950760"/>
                  <a:gd name="connsiteX29" fmla="*/ 211360 w 1301187"/>
                  <a:gd name="connsiteY29" fmla="*/ 874495 h 950760"/>
                  <a:gd name="connsiteX30" fmla="*/ 650380 w 1301187"/>
                  <a:gd name="connsiteY30" fmla="*/ 752674 h 950760"/>
                  <a:gd name="connsiteX0" fmla="*/ 650380 w 1301187"/>
                  <a:gd name="connsiteY0" fmla="*/ 752674 h 950760"/>
                  <a:gd name="connsiteX1" fmla="*/ 739306 w 1301187"/>
                  <a:gd name="connsiteY1" fmla="*/ 837915 h 950760"/>
                  <a:gd name="connsiteX2" fmla="*/ 241959 w 1301187"/>
                  <a:gd name="connsiteY2" fmla="*/ 943645 h 950760"/>
                  <a:gd name="connsiteX3" fmla="*/ 566750 w 1301187"/>
                  <a:gd name="connsiteY3" fmla="*/ 646294 h 950760"/>
                  <a:gd name="connsiteX4" fmla="*/ 128274 w 1301187"/>
                  <a:gd name="connsiteY4" fmla="*/ 757996 h 950760"/>
                  <a:gd name="connsiteX5" fmla="*/ 478672 w 1301187"/>
                  <a:gd name="connsiteY5" fmla="*/ 517276 h 950760"/>
                  <a:gd name="connsiteX6" fmla="*/ 93526 w 1301187"/>
                  <a:gd name="connsiteY6" fmla="*/ 448234 h 950760"/>
                  <a:gd name="connsiteX7" fmla="*/ 313320 w 1301187"/>
                  <a:gd name="connsiteY7" fmla="*/ 332394 h 950760"/>
                  <a:gd name="connsiteX8" fmla="*/ 567876 w 1301187"/>
                  <a:gd name="connsiteY8" fmla="*/ 250100 h 950760"/>
                  <a:gd name="connsiteX9" fmla="*/ 923390 w 1301187"/>
                  <a:gd name="connsiteY9" fmla="*/ 75956 h 950760"/>
                  <a:gd name="connsiteX10" fmla="*/ 704833 w 1301187"/>
                  <a:gd name="connsiteY10" fmla="*/ 402087 h 950760"/>
                  <a:gd name="connsiteX11" fmla="*/ 1053152 w 1301187"/>
                  <a:gd name="connsiteY11" fmla="*/ 179161 h 950760"/>
                  <a:gd name="connsiteX12" fmla="*/ 809945 w 1301187"/>
                  <a:gd name="connsiteY12" fmla="*/ 550836 h 950760"/>
                  <a:gd name="connsiteX13" fmla="*/ 1187913 w 1301187"/>
                  <a:gd name="connsiteY13" fmla="*/ 294902 h 950760"/>
                  <a:gd name="connsiteX14" fmla="*/ 907604 w 1301187"/>
                  <a:gd name="connsiteY14" fmla="*/ 709731 h 950760"/>
                  <a:gd name="connsiteX15" fmla="*/ 1245781 w 1301187"/>
                  <a:gd name="connsiteY15" fmla="*/ 384440 h 950760"/>
                  <a:gd name="connsiteX16" fmla="*/ 1301187 w 1301187"/>
                  <a:gd name="connsiteY16" fmla="*/ 406545 h 950760"/>
                  <a:gd name="connsiteX17" fmla="*/ 888269 w 1301187"/>
                  <a:gd name="connsiteY17" fmla="*/ 661946 h 950760"/>
                  <a:gd name="connsiteX18" fmla="*/ 1142490 w 1301187"/>
                  <a:gd name="connsiteY18" fmla="*/ 242250 h 950760"/>
                  <a:gd name="connsiteX19" fmla="*/ 737645 w 1301187"/>
                  <a:gd name="connsiteY19" fmla="*/ 507479 h 950760"/>
                  <a:gd name="connsiteX20" fmla="*/ 1007741 w 1301187"/>
                  <a:gd name="connsiteY20" fmla="*/ 126529 h 950760"/>
                  <a:gd name="connsiteX21" fmla="*/ 660798 w 1301187"/>
                  <a:gd name="connsiteY21" fmla="*/ 337580 h 950760"/>
                  <a:gd name="connsiteX22" fmla="*/ 892093 w 1301187"/>
                  <a:gd name="connsiteY22" fmla="*/ 12738 h 950760"/>
                  <a:gd name="connsiteX23" fmla="*/ 516084 w 1301187"/>
                  <a:gd name="connsiteY23" fmla="*/ 196811 h 950760"/>
                  <a:gd name="connsiteX24" fmla="*/ 284103 w 1301187"/>
                  <a:gd name="connsiteY24" fmla="*/ 251373 h 950760"/>
                  <a:gd name="connsiteX25" fmla="*/ 6281 w 1301187"/>
                  <a:gd name="connsiteY25" fmla="*/ 367340 h 950760"/>
                  <a:gd name="connsiteX26" fmla="*/ 418983 w 1301187"/>
                  <a:gd name="connsiteY26" fmla="*/ 421160 h 950760"/>
                  <a:gd name="connsiteX27" fmla="*/ 97668 w 1301187"/>
                  <a:gd name="connsiteY27" fmla="*/ 688841 h 950760"/>
                  <a:gd name="connsiteX28" fmla="*/ 510659 w 1301187"/>
                  <a:gd name="connsiteY28" fmla="*/ 574555 h 950760"/>
                  <a:gd name="connsiteX29" fmla="*/ 211360 w 1301187"/>
                  <a:gd name="connsiteY29" fmla="*/ 874495 h 950760"/>
                  <a:gd name="connsiteX30" fmla="*/ 650380 w 1301187"/>
                  <a:gd name="connsiteY30" fmla="*/ 752674 h 950760"/>
                  <a:gd name="connsiteX0" fmla="*/ 650380 w 1301187"/>
                  <a:gd name="connsiteY0" fmla="*/ 752674 h 952883"/>
                  <a:gd name="connsiteX1" fmla="*/ 739306 w 1301187"/>
                  <a:gd name="connsiteY1" fmla="*/ 837915 h 952883"/>
                  <a:gd name="connsiteX2" fmla="*/ 241959 w 1301187"/>
                  <a:gd name="connsiteY2" fmla="*/ 943645 h 952883"/>
                  <a:gd name="connsiteX3" fmla="*/ 566750 w 1301187"/>
                  <a:gd name="connsiteY3" fmla="*/ 646294 h 952883"/>
                  <a:gd name="connsiteX4" fmla="*/ 128274 w 1301187"/>
                  <a:gd name="connsiteY4" fmla="*/ 757996 h 952883"/>
                  <a:gd name="connsiteX5" fmla="*/ 478672 w 1301187"/>
                  <a:gd name="connsiteY5" fmla="*/ 517276 h 952883"/>
                  <a:gd name="connsiteX6" fmla="*/ 93526 w 1301187"/>
                  <a:gd name="connsiteY6" fmla="*/ 448234 h 952883"/>
                  <a:gd name="connsiteX7" fmla="*/ 313320 w 1301187"/>
                  <a:gd name="connsiteY7" fmla="*/ 332394 h 952883"/>
                  <a:gd name="connsiteX8" fmla="*/ 567876 w 1301187"/>
                  <a:gd name="connsiteY8" fmla="*/ 250100 h 952883"/>
                  <a:gd name="connsiteX9" fmla="*/ 923390 w 1301187"/>
                  <a:gd name="connsiteY9" fmla="*/ 75956 h 952883"/>
                  <a:gd name="connsiteX10" fmla="*/ 704833 w 1301187"/>
                  <a:gd name="connsiteY10" fmla="*/ 402087 h 952883"/>
                  <a:gd name="connsiteX11" fmla="*/ 1053152 w 1301187"/>
                  <a:gd name="connsiteY11" fmla="*/ 179161 h 952883"/>
                  <a:gd name="connsiteX12" fmla="*/ 809945 w 1301187"/>
                  <a:gd name="connsiteY12" fmla="*/ 550836 h 952883"/>
                  <a:gd name="connsiteX13" fmla="*/ 1187913 w 1301187"/>
                  <a:gd name="connsiteY13" fmla="*/ 294902 h 952883"/>
                  <a:gd name="connsiteX14" fmla="*/ 907604 w 1301187"/>
                  <a:gd name="connsiteY14" fmla="*/ 709731 h 952883"/>
                  <a:gd name="connsiteX15" fmla="*/ 1245781 w 1301187"/>
                  <a:gd name="connsiteY15" fmla="*/ 384440 h 952883"/>
                  <a:gd name="connsiteX16" fmla="*/ 1301187 w 1301187"/>
                  <a:gd name="connsiteY16" fmla="*/ 406545 h 952883"/>
                  <a:gd name="connsiteX17" fmla="*/ 888269 w 1301187"/>
                  <a:gd name="connsiteY17" fmla="*/ 661946 h 952883"/>
                  <a:gd name="connsiteX18" fmla="*/ 1142490 w 1301187"/>
                  <a:gd name="connsiteY18" fmla="*/ 242250 h 952883"/>
                  <a:gd name="connsiteX19" fmla="*/ 737645 w 1301187"/>
                  <a:gd name="connsiteY19" fmla="*/ 507479 h 952883"/>
                  <a:gd name="connsiteX20" fmla="*/ 1007741 w 1301187"/>
                  <a:gd name="connsiteY20" fmla="*/ 126529 h 952883"/>
                  <a:gd name="connsiteX21" fmla="*/ 660798 w 1301187"/>
                  <a:gd name="connsiteY21" fmla="*/ 337580 h 952883"/>
                  <a:gd name="connsiteX22" fmla="*/ 892093 w 1301187"/>
                  <a:gd name="connsiteY22" fmla="*/ 12738 h 952883"/>
                  <a:gd name="connsiteX23" fmla="*/ 516084 w 1301187"/>
                  <a:gd name="connsiteY23" fmla="*/ 196811 h 952883"/>
                  <a:gd name="connsiteX24" fmla="*/ 284103 w 1301187"/>
                  <a:gd name="connsiteY24" fmla="*/ 251373 h 952883"/>
                  <a:gd name="connsiteX25" fmla="*/ 6281 w 1301187"/>
                  <a:gd name="connsiteY25" fmla="*/ 367340 h 952883"/>
                  <a:gd name="connsiteX26" fmla="*/ 418983 w 1301187"/>
                  <a:gd name="connsiteY26" fmla="*/ 421160 h 952883"/>
                  <a:gd name="connsiteX27" fmla="*/ 97668 w 1301187"/>
                  <a:gd name="connsiteY27" fmla="*/ 688841 h 952883"/>
                  <a:gd name="connsiteX28" fmla="*/ 510659 w 1301187"/>
                  <a:gd name="connsiteY28" fmla="*/ 574555 h 952883"/>
                  <a:gd name="connsiteX29" fmla="*/ 211360 w 1301187"/>
                  <a:gd name="connsiteY29" fmla="*/ 874495 h 952883"/>
                  <a:gd name="connsiteX30" fmla="*/ 650380 w 1301187"/>
                  <a:gd name="connsiteY30" fmla="*/ 752674 h 952883"/>
                  <a:gd name="connsiteX0" fmla="*/ 650380 w 1301187"/>
                  <a:gd name="connsiteY0" fmla="*/ 752674 h 951271"/>
                  <a:gd name="connsiteX1" fmla="*/ 717286 w 1301187"/>
                  <a:gd name="connsiteY1" fmla="*/ 805663 h 951271"/>
                  <a:gd name="connsiteX2" fmla="*/ 241959 w 1301187"/>
                  <a:gd name="connsiteY2" fmla="*/ 943645 h 951271"/>
                  <a:gd name="connsiteX3" fmla="*/ 566750 w 1301187"/>
                  <a:gd name="connsiteY3" fmla="*/ 646294 h 951271"/>
                  <a:gd name="connsiteX4" fmla="*/ 128274 w 1301187"/>
                  <a:gd name="connsiteY4" fmla="*/ 757996 h 951271"/>
                  <a:gd name="connsiteX5" fmla="*/ 478672 w 1301187"/>
                  <a:gd name="connsiteY5" fmla="*/ 517276 h 951271"/>
                  <a:gd name="connsiteX6" fmla="*/ 93526 w 1301187"/>
                  <a:gd name="connsiteY6" fmla="*/ 448234 h 951271"/>
                  <a:gd name="connsiteX7" fmla="*/ 313320 w 1301187"/>
                  <a:gd name="connsiteY7" fmla="*/ 332394 h 951271"/>
                  <a:gd name="connsiteX8" fmla="*/ 567876 w 1301187"/>
                  <a:gd name="connsiteY8" fmla="*/ 250100 h 951271"/>
                  <a:gd name="connsiteX9" fmla="*/ 923390 w 1301187"/>
                  <a:gd name="connsiteY9" fmla="*/ 75956 h 951271"/>
                  <a:gd name="connsiteX10" fmla="*/ 704833 w 1301187"/>
                  <a:gd name="connsiteY10" fmla="*/ 402087 h 951271"/>
                  <a:gd name="connsiteX11" fmla="*/ 1053152 w 1301187"/>
                  <a:gd name="connsiteY11" fmla="*/ 179161 h 951271"/>
                  <a:gd name="connsiteX12" fmla="*/ 809945 w 1301187"/>
                  <a:gd name="connsiteY12" fmla="*/ 550836 h 951271"/>
                  <a:gd name="connsiteX13" fmla="*/ 1187913 w 1301187"/>
                  <a:gd name="connsiteY13" fmla="*/ 294902 h 951271"/>
                  <a:gd name="connsiteX14" fmla="*/ 907604 w 1301187"/>
                  <a:gd name="connsiteY14" fmla="*/ 709731 h 951271"/>
                  <a:gd name="connsiteX15" fmla="*/ 1245781 w 1301187"/>
                  <a:gd name="connsiteY15" fmla="*/ 384440 h 951271"/>
                  <a:gd name="connsiteX16" fmla="*/ 1301187 w 1301187"/>
                  <a:gd name="connsiteY16" fmla="*/ 406545 h 951271"/>
                  <a:gd name="connsiteX17" fmla="*/ 888269 w 1301187"/>
                  <a:gd name="connsiteY17" fmla="*/ 661946 h 951271"/>
                  <a:gd name="connsiteX18" fmla="*/ 1142490 w 1301187"/>
                  <a:gd name="connsiteY18" fmla="*/ 242250 h 951271"/>
                  <a:gd name="connsiteX19" fmla="*/ 737645 w 1301187"/>
                  <a:gd name="connsiteY19" fmla="*/ 507479 h 951271"/>
                  <a:gd name="connsiteX20" fmla="*/ 1007741 w 1301187"/>
                  <a:gd name="connsiteY20" fmla="*/ 126529 h 951271"/>
                  <a:gd name="connsiteX21" fmla="*/ 660798 w 1301187"/>
                  <a:gd name="connsiteY21" fmla="*/ 337580 h 951271"/>
                  <a:gd name="connsiteX22" fmla="*/ 892093 w 1301187"/>
                  <a:gd name="connsiteY22" fmla="*/ 12738 h 951271"/>
                  <a:gd name="connsiteX23" fmla="*/ 516084 w 1301187"/>
                  <a:gd name="connsiteY23" fmla="*/ 196811 h 951271"/>
                  <a:gd name="connsiteX24" fmla="*/ 284103 w 1301187"/>
                  <a:gd name="connsiteY24" fmla="*/ 251373 h 951271"/>
                  <a:gd name="connsiteX25" fmla="*/ 6281 w 1301187"/>
                  <a:gd name="connsiteY25" fmla="*/ 367340 h 951271"/>
                  <a:gd name="connsiteX26" fmla="*/ 418983 w 1301187"/>
                  <a:gd name="connsiteY26" fmla="*/ 421160 h 951271"/>
                  <a:gd name="connsiteX27" fmla="*/ 97668 w 1301187"/>
                  <a:gd name="connsiteY27" fmla="*/ 688841 h 951271"/>
                  <a:gd name="connsiteX28" fmla="*/ 510659 w 1301187"/>
                  <a:gd name="connsiteY28" fmla="*/ 574555 h 951271"/>
                  <a:gd name="connsiteX29" fmla="*/ 211360 w 1301187"/>
                  <a:gd name="connsiteY29" fmla="*/ 874495 h 951271"/>
                  <a:gd name="connsiteX30" fmla="*/ 650380 w 1301187"/>
                  <a:gd name="connsiteY30" fmla="*/ 752674 h 951271"/>
                  <a:gd name="connsiteX0" fmla="*/ 650380 w 1301187"/>
                  <a:gd name="connsiteY0" fmla="*/ 752674 h 951271"/>
                  <a:gd name="connsiteX1" fmla="*/ 717286 w 1301187"/>
                  <a:gd name="connsiteY1" fmla="*/ 805663 h 951271"/>
                  <a:gd name="connsiteX2" fmla="*/ 241959 w 1301187"/>
                  <a:gd name="connsiteY2" fmla="*/ 943645 h 951271"/>
                  <a:gd name="connsiteX3" fmla="*/ 566750 w 1301187"/>
                  <a:gd name="connsiteY3" fmla="*/ 646294 h 951271"/>
                  <a:gd name="connsiteX4" fmla="*/ 128274 w 1301187"/>
                  <a:gd name="connsiteY4" fmla="*/ 757996 h 951271"/>
                  <a:gd name="connsiteX5" fmla="*/ 478672 w 1301187"/>
                  <a:gd name="connsiteY5" fmla="*/ 517276 h 951271"/>
                  <a:gd name="connsiteX6" fmla="*/ 93526 w 1301187"/>
                  <a:gd name="connsiteY6" fmla="*/ 448234 h 951271"/>
                  <a:gd name="connsiteX7" fmla="*/ 313320 w 1301187"/>
                  <a:gd name="connsiteY7" fmla="*/ 332394 h 951271"/>
                  <a:gd name="connsiteX8" fmla="*/ 567876 w 1301187"/>
                  <a:gd name="connsiteY8" fmla="*/ 250100 h 951271"/>
                  <a:gd name="connsiteX9" fmla="*/ 923390 w 1301187"/>
                  <a:gd name="connsiteY9" fmla="*/ 75956 h 951271"/>
                  <a:gd name="connsiteX10" fmla="*/ 704833 w 1301187"/>
                  <a:gd name="connsiteY10" fmla="*/ 402087 h 951271"/>
                  <a:gd name="connsiteX11" fmla="*/ 1053152 w 1301187"/>
                  <a:gd name="connsiteY11" fmla="*/ 179161 h 951271"/>
                  <a:gd name="connsiteX12" fmla="*/ 809945 w 1301187"/>
                  <a:gd name="connsiteY12" fmla="*/ 550836 h 951271"/>
                  <a:gd name="connsiteX13" fmla="*/ 1187913 w 1301187"/>
                  <a:gd name="connsiteY13" fmla="*/ 294902 h 951271"/>
                  <a:gd name="connsiteX14" fmla="*/ 907604 w 1301187"/>
                  <a:gd name="connsiteY14" fmla="*/ 709731 h 951271"/>
                  <a:gd name="connsiteX15" fmla="*/ 1245781 w 1301187"/>
                  <a:gd name="connsiteY15" fmla="*/ 384440 h 951271"/>
                  <a:gd name="connsiteX16" fmla="*/ 1301187 w 1301187"/>
                  <a:gd name="connsiteY16" fmla="*/ 406545 h 951271"/>
                  <a:gd name="connsiteX17" fmla="*/ 888269 w 1301187"/>
                  <a:gd name="connsiteY17" fmla="*/ 661946 h 951271"/>
                  <a:gd name="connsiteX18" fmla="*/ 1142490 w 1301187"/>
                  <a:gd name="connsiteY18" fmla="*/ 242250 h 951271"/>
                  <a:gd name="connsiteX19" fmla="*/ 737645 w 1301187"/>
                  <a:gd name="connsiteY19" fmla="*/ 507479 h 951271"/>
                  <a:gd name="connsiteX20" fmla="*/ 1007741 w 1301187"/>
                  <a:gd name="connsiteY20" fmla="*/ 126529 h 951271"/>
                  <a:gd name="connsiteX21" fmla="*/ 660798 w 1301187"/>
                  <a:gd name="connsiteY21" fmla="*/ 337580 h 951271"/>
                  <a:gd name="connsiteX22" fmla="*/ 892093 w 1301187"/>
                  <a:gd name="connsiteY22" fmla="*/ 12738 h 951271"/>
                  <a:gd name="connsiteX23" fmla="*/ 516084 w 1301187"/>
                  <a:gd name="connsiteY23" fmla="*/ 196811 h 951271"/>
                  <a:gd name="connsiteX24" fmla="*/ 284103 w 1301187"/>
                  <a:gd name="connsiteY24" fmla="*/ 251373 h 951271"/>
                  <a:gd name="connsiteX25" fmla="*/ 6281 w 1301187"/>
                  <a:gd name="connsiteY25" fmla="*/ 367340 h 951271"/>
                  <a:gd name="connsiteX26" fmla="*/ 418983 w 1301187"/>
                  <a:gd name="connsiteY26" fmla="*/ 421160 h 951271"/>
                  <a:gd name="connsiteX27" fmla="*/ 97668 w 1301187"/>
                  <a:gd name="connsiteY27" fmla="*/ 688841 h 951271"/>
                  <a:gd name="connsiteX28" fmla="*/ 510659 w 1301187"/>
                  <a:gd name="connsiteY28" fmla="*/ 574555 h 951271"/>
                  <a:gd name="connsiteX29" fmla="*/ 211360 w 1301187"/>
                  <a:gd name="connsiteY29" fmla="*/ 874495 h 951271"/>
                  <a:gd name="connsiteX30" fmla="*/ 650380 w 1301187"/>
                  <a:gd name="connsiteY30" fmla="*/ 752674 h 951271"/>
                  <a:gd name="connsiteX0" fmla="*/ 650380 w 1301187"/>
                  <a:gd name="connsiteY0" fmla="*/ 752674 h 951271"/>
                  <a:gd name="connsiteX1" fmla="*/ 717286 w 1301187"/>
                  <a:gd name="connsiteY1" fmla="*/ 805663 h 951271"/>
                  <a:gd name="connsiteX2" fmla="*/ 241959 w 1301187"/>
                  <a:gd name="connsiteY2" fmla="*/ 943645 h 951271"/>
                  <a:gd name="connsiteX3" fmla="*/ 566750 w 1301187"/>
                  <a:gd name="connsiteY3" fmla="*/ 646294 h 951271"/>
                  <a:gd name="connsiteX4" fmla="*/ 128274 w 1301187"/>
                  <a:gd name="connsiteY4" fmla="*/ 757996 h 951271"/>
                  <a:gd name="connsiteX5" fmla="*/ 478672 w 1301187"/>
                  <a:gd name="connsiteY5" fmla="*/ 517276 h 951271"/>
                  <a:gd name="connsiteX6" fmla="*/ 93526 w 1301187"/>
                  <a:gd name="connsiteY6" fmla="*/ 448234 h 951271"/>
                  <a:gd name="connsiteX7" fmla="*/ 313320 w 1301187"/>
                  <a:gd name="connsiteY7" fmla="*/ 332394 h 951271"/>
                  <a:gd name="connsiteX8" fmla="*/ 567876 w 1301187"/>
                  <a:gd name="connsiteY8" fmla="*/ 250100 h 951271"/>
                  <a:gd name="connsiteX9" fmla="*/ 923390 w 1301187"/>
                  <a:gd name="connsiteY9" fmla="*/ 75956 h 951271"/>
                  <a:gd name="connsiteX10" fmla="*/ 704833 w 1301187"/>
                  <a:gd name="connsiteY10" fmla="*/ 402087 h 951271"/>
                  <a:gd name="connsiteX11" fmla="*/ 1053152 w 1301187"/>
                  <a:gd name="connsiteY11" fmla="*/ 179161 h 951271"/>
                  <a:gd name="connsiteX12" fmla="*/ 809945 w 1301187"/>
                  <a:gd name="connsiteY12" fmla="*/ 550836 h 951271"/>
                  <a:gd name="connsiteX13" fmla="*/ 1187913 w 1301187"/>
                  <a:gd name="connsiteY13" fmla="*/ 294902 h 951271"/>
                  <a:gd name="connsiteX14" fmla="*/ 907604 w 1301187"/>
                  <a:gd name="connsiteY14" fmla="*/ 709731 h 951271"/>
                  <a:gd name="connsiteX15" fmla="*/ 1245781 w 1301187"/>
                  <a:gd name="connsiteY15" fmla="*/ 384440 h 951271"/>
                  <a:gd name="connsiteX16" fmla="*/ 1301187 w 1301187"/>
                  <a:gd name="connsiteY16" fmla="*/ 406545 h 951271"/>
                  <a:gd name="connsiteX17" fmla="*/ 888269 w 1301187"/>
                  <a:gd name="connsiteY17" fmla="*/ 661946 h 951271"/>
                  <a:gd name="connsiteX18" fmla="*/ 1142490 w 1301187"/>
                  <a:gd name="connsiteY18" fmla="*/ 242250 h 951271"/>
                  <a:gd name="connsiteX19" fmla="*/ 737645 w 1301187"/>
                  <a:gd name="connsiteY19" fmla="*/ 507479 h 951271"/>
                  <a:gd name="connsiteX20" fmla="*/ 1007741 w 1301187"/>
                  <a:gd name="connsiteY20" fmla="*/ 126529 h 951271"/>
                  <a:gd name="connsiteX21" fmla="*/ 660798 w 1301187"/>
                  <a:gd name="connsiteY21" fmla="*/ 337580 h 951271"/>
                  <a:gd name="connsiteX22" fmla="*/ 892093 w 1301187"/>
                  <a:gd name="connsiteY22" fmla="*/ 12738 h 951271"/>
                  <a:gd name="connsiteX23" fmla="*/ 516084 w 1301187"/>
                  <a:gd name="connsiteY23" fmla="*/ 196811 h 951271"/>
                  <a:gd name="connsiteX24" fmla="*/ 284103 w 1301187"/>
                  <a:gd name="connsiteY24" fmla="*/ 251373 h 951271"/>
                  <a:gd name="connsiteX25" fmla="*/ 6281 w 1301187"/>
                  <a:gd name="connsiteY25" fmla="*/ 367340 h 951271"/>
                  <a:gd name="connsiteX26" fmla="*/ 418983 w 1301187"/>
                  <a:gd name="connsiteY26" fmla="*/ 421160 h 951271"/>
                  <a:gd name="connsiteX27" fmla="*/ 97668 w 1301187"/>
                  <a:gd name="connsiteY27" fmla="*/ 688841 h 951271"/>
                  <a:gd name="connsiteX28" fmla="*/ 510659 w 1301187"/>
                  <a:gd name="connsiteY28" fmla="*/ 574555 h 951271"/>
                  <a:gd name="connsiteX29" fmla="*/ 211360 w 1301187"/>
                  <a:gd name="connsiteY29" fmla="*/ 874495 h 951271"/>
                  <a:gd name="connsiteX30" fmla="*/ 650380 w 1301187"/>
                  <a:gd name="connsiteY30" fmla="*/ 752674 h 951271"/>
                  <a:gd name="connsiteX0" fmla="*/ 650380 w 1301187"/>
                  <a:gd name="connsiteY0" fmla="*/ 740696 h 939293"/>
                  <a:gd name="connsiteX1" fmla="*/ 717286 w 1301187"/>
                  <a:gd name="connsiteY1" fmla="*/ 793685 h 939293"/>
                  <a:gd name="connsiteX2" fmla="*/ 241959 w 1301187"/>
                  <a:gd name="connsiteY2" fmla="*/ 931667 h 939293"/>
                  <a:gd name="connsiteX3" fmla="*/ 566750 w 1301187"/>
                  <a:gd name="connsiteY3" fmla="*/ 634316 h 939293"/>
                  <a:gd name="connsiteX4" fmla="*/ 128274 w 1301187"/>
                  <a:gd name="connsiteY4" fmla="*/ 746018 h 939293"/>
                  <a:gd name="connsiteX5" fmla="*/ 478672 w 1301187"/>
                  <a:gd name="connsiteY5" fmla="*/ 505298 h 939293"/>
                  <a:gd name="connsiteX6" fmla="*/ 93526 w 1301187"/>
                  <a:gd name="connsiteY6" fmla="*/ 436256 h 939293"/>
                  <a:gd name="connsiteX7" fmla="*/ 313320 w 1301187"/>
                  <a:gd name="connsiteY7" fmla="*/ 320416 h 939293"/>
                  <a:gd name="connsiteX8" fmla="*/ 567876 w 1301187"/>
                  <a:gd name="connsiteY8" fmla="*/ 238122 h 939293"/>
                  <a:gd name="connsiteX9" fmla="*/ 923390 w 1301187"/>
                  <a:gd name="connsiteY9" fmla="*/ 63978 h 939293"/>
                  <a:gd name="connsiteX10" fmla="*/ 704833 w 1301187"/>
                  <a:gd name="connsiteY10" fmla="*/ 390109 h 939293"/>
                  <a:gd name="connsiteX11" fmla="*/ 1053152 w 1301187"/>
                  <a:gd name="connsiteY11" fmla="*/ 167183 h 939293"/>
                  <a:gd name="connsiteX12" fmla="*/ 809945 w 1301187"/>
                  <a:gd name="connsiteY12" fmla="*/ 538858 h 939293"/>
                  <a:gd name="connsiteX13" fmla="*/ 1187913 w 1301187"/>
                  <a:gd name="connsiteY13" fmla="*/ 282924 h 939293"/>
                  <a:gd name="connsiteX14" fmla="*/ 907604 w 1301187"/>
                  <a:gd name="connsiteY14" fmla="*/ 697753 h 939293"/>
                  <a:gd name="connsiteX15" fmla="*/ 1245781 w 1301187"/>
                  <a:gd name="connsiteY15" fmla="*/ 372462 h 939293"/>
                  <a:gd name="connsiteX16" fmla="*/ 1301187 w 1301187"/>
                  <a:gd name="connsiteY16" fmla="*/ 394567 h 939293"/>
                  <a:gd name="connsiteX17" fmla="*/ 888269 w 1301187"/>
                  <a:gd name="connsiteY17" fmla="*/ 649968 h 939293"/>
                  <a:gd name="connsiteX18" fmla="*/ 1142490 w 1301187"/>
                  <a:gd name="connsiteY18" fmla="*/ 230272 h 939293"/>
                  <a:gd name="connsiteX19" fmla="*/ 737645 w 1301187"/>
                  <a:gd name="connsiteY19" fmla="*/ 495501 h 939293"/>
                  <a:gd name="connsiteX20" fmla="*/ 1007741 w 1301187"/>
                  <a:gd name="connsiteY20" fmla="*/ 114551 h 939293"/>
                  <a:gd name="connsiteX21" fmla="*/ 660798 w 1301187"/>
                  <a:gd name="connsiteY21" fmla="*/ 325602 h 939293"/>
                  <a:gd name="connsiteX22" fmla="*/ 892093 w 1301187"/>
                  <a:gd name="connsiteY22" fmla="*/ 760 h 939293"/>
                  <a:gd name="connsiteX23" fmla="*/ 284103 w 1301187"/>
                  <a:gd name="connsiteY23" fmla="*/ 239395 h 939293"/>
                  <a:gd name="connsiteX24" fmla="*/ 6281 w 1301187"/>
                  <a:gd name="connsiteY24" fmla="*/ 355362 h 939293"/>
                  <a:gd name="connsiteX25" fmla="*/ 418983 w 1301187"/>
                  <a:gd name="connsiteY25" fmla="*/ 409182 h 939293"/>
                  <a:gd name="connsiteX26" fmla="*/ 97668 w 1301187"/>
                  <a:gd name="connsiteY26" fmla="*/ 676863 h 939293"/>
                  <a:gd name="connsiteX27" fmla="*/ 510659 w 1301187"/>
                  <a:gd name="connsiteY27" fmla="*/ 562577 h 939293"/>
                  <a:gd name="connsiteX28" fmla="*/ 211360 w 1301187"/>
                  <a:gd name="connsiteY28" fmla="*/ 862517 h 939293"/>
                  <a:gd name="connsiteX29" fmla="*/ 650380 w 1301187"/>
                  <a:gd name="connsiteY29" fmla="*/ 740696 h 939293"/>
                  <a:gd name="connsiteX0" fmla="*/ 650380 w 1301187"/>
                  <a:gd name="connsiteY0" fmla="*/ 740696 h 939293"/>
                  <a:gd name="connsiteX1" fmla="*/ 717286 w 1301187"/>
                  <a:gd name="connsiteY1" fmla="*/ 793685 h 939293"/>
                  <a:gd name="connsiteX2" fmla="*/ 241959 w 1301187"/>
                  <a:gd name="connsiteY2" fmla="*/ 931667 h 939293"/>
                  <a:gd name="connsiteX3" fmla="*/ 566750 w 1301187"/>
                  <a:gd name="connsiteY3" fmla="*/ 634316 h 939293"/>
                  <a:gd name="connsiteX4" fmla="*/ 128274 w 1301187"/>
                  <a:gd name="connsiteY4" fmla="*/ 746018 h 939293"/>
                  <a:gd name="connsiteX5" fmla="*/ 478672 w 1301187"/>
                  <a:gd name="connsiteY5" fmla="*/ 505298 h 939293"/>
                  <a:gd name="connsiteX6" fmla="*/ 93526 w 1301187"/>
                  <a:gd name="connsiteY6" fmla="*/ 436256 h 939293"/>
                  <a:gd name="connsiteX7" fmla="*/ 313320 w 1301187"/>
                  <a:gd name="connsiteY7" fmla="*/ 320416 h 939293"/>
                  <a:gd name="connsiteX8" fmla="*/ 923390 w 1301187"/>
                  <a:gd name="connsiteY8" fmla="*/ 63978 h 939293"/>
                  <a:gd name="connsiteX9" fmla="*/ 704833 w 1301187"/>
                  <a:gd name="connsiteY9" fmla="*/ 390109 h 939293"/>
                  <a:gd name="connsiteX10" fmla="*/ 1053152 w 1301187"/>
                  <a:gd name="connsiteY10" fmla="*/ 167183 h 939293"/>
                  <a:gd name="connsiteX11" fmla="*/ 809945 w 1301187"/>
                  <a:gd name="connsiteY11" fmla="*/ 538858 h 939293"/>
                  <a:gd name="connsiteX12" fmla="*/ 1187913 w 1301187"/>
                  <a:gd name="connsiteY12" fmla="*/ 282924 h 939293"/>
                  <a:gd name="connsiteX13" fmla="*/ 907604 w 1301187"/>
                  <a:gd name="connsiteY13" fmla="*/ 697753 h 939293"/>
                  <a:gd name="connsiteX14" fmla="*/ 1245781 w 1301187"/>
                  <a:gd name="connsiteY14" fmla="*/ 372462 h 939293"/>
                  <a:gd name="connsiteX15" fmla="*/ 1301187 w 1301187"/>
                  <a:gd name="connsiteY15" fmla="*/ 394567 h 939293"/>
                  <a:gd name="connsiteX16" fmla="*/ 888269 w 1301187"/>
                  <a:gd name="connsiteY16" fmla="*/ 649968 h 939293"/>
                  <a:gd name="connsiteX17" fmla="*/ 1142490 w 1301187"/>
                  <a:gd name="connsiteY17" fmla="*/ 230272 h 939293"/>
                  <a:gd name="connsiteX18" fmla="*/ 737645 w 1301187"/>
                  <a:gd name="connsiteY18" fmla="*/ 495501 h 939293"/>
                  <a:gd name="connsiteX19" fmla="*/ 1007741 w 1301187"/>
                  <a:gd name="connsiteY19" fmla="*/ 114551 h 939293"/>
                  <a:gd name="connsiteX20" fmla="*/ 660798 w 1301187"/>
                  <a:gd name="connsiteY20" fmla="*/ 325602 h 939293"/>
                  <a:gd name="connsiteX21" fmla="*/ 892093 w 1301187"/>
                  <a:gd name="connsiteY21" fmla="*/ 760 h 939293"/>
                  <a:gd name="connsiteX22" fmla="*/ 284103 w 1301187"/>
                  <a:gd name="connsiteY22" fmla="*/ 239395 h 939293"/>
                  <a:gd name="connsiteX23" fmla="*/ 6281 w 1301187"/>
                  <a:gd name="connsiteY23" fmla="*/ 355362 h 939293"/>
                  <a:gd name="connsiteX24" fmla="*/ 418983 w 1301187"/>
                  <a:gd name="connsiteY24" fmla="*/ 409182 h 939293"/>
                  <a:gd name="connsiteX25" fmla="*/ 97668 w 1301187"/>
                  <a:gd name="connsiteY25" fmla="*/ 676863 h 939293"/>
                  <a:gd name="connsiteX26" fmla="*/ 510659 w 1301187"/>
                  <a:gd name="connsiteY26" fmla="*/ 562577 h 939293"/>
                  <a:gd name="connsiteX27" fmla="*/ 211360 w 1301187"/>
                  <a:gd name="connsiteY27" fmla="*/ 862517 h 939293"/>
                  <a:gd name="connsiteX28" fmla="*/ 650380 w 1301187"/>
                  <a:gd name="connsiteY28" fmla="*/ 740696 h 939293"/>
                  <a:gd name="connsiteX0" fmla="*/ 650380 w 1301187"/>
                  <a:gd name="connsiteY0" fmla="*/ 740696 h 939293"/>
                  <a:gd name="connsiteX1" fmla="*/ 717286 w 1301187"/>
                  <a:gd name="connsiteY1" fmla="*/ 793685 h 939293"/>
                  <a:gd name="connsiteX2" fmla="*/ 241959 w 1301187"/>
                  <a:gd name="connsiteY2" fmla="*/ 931667 h 939293"/>
                  <a:gd name="connsiteX3" fmla="*/ 566750 w 1301187"/>
                  <a:gd name="connsiteY3" fmla="*/ 634316 h 939293"/>
                  <a:gd name="connsiteX4" fmla="*/ 128274 w 1301187"/>
                  <a:gd name="connsiteY4" fmla="*/ 746018 h 939293"/>
                  <a:gd name="connsiteX5" fmla="*/ 478672 w 1301187"/>
                  <a:gd name="connsiteY5" fmla="*/ 505298 h 939293"/>
                  <a:gd name="connsiteX6" fmla="*/ 93526 w 1301187"/>
                  <a:gd name="connsiteY6" fmla="*/ 436256 h 939293"/>
                  <a:gd name="connsiteX7" fmla="*/ 497795 w 1301187"/>
                  <a:gd name="connsiteY7" fmla="*/ 231020 h 939293"/>
                  <a:gd name="connsiteX8" fmla="*/ 923390 w 1301187"/>
                  <a:gd name="connsiteY8" fmla="*/ 63978 h 939293"/>
                  <a:gd name="connsiteX9" fmla="*/ 704833 w 1301187"/>
                  <a:gd name="connsiteY9" fmla="*/ 390109 h 939293"/>
                  <a:gd name="connsiteX10" fmla="*/ 1053152 w 1301187"/>
                  <a:gd name="connsiteY10" fmla="*/ 167183 h 939293"/>
                  <a:gd name="connsiteX11" fmla="*/ 809945 w 1301187"/>
                  <a:gd name="connsiteY11" fmla="*/ 538858 h 939293"/>
                  <a:gd name="connsiteX12" fmla="*/ 1187913 w 1301187"/>
                  <a:gd name="connsiteY12" fmla="*/ 282924 h 939293"/>
                  <a:gd name="connsiteX13" fmla="*/ 907604 w 1301187"/>
                  <a:gd name="connsiteY13" fmla="*/ 697753 h 939293"/>
                  <a:gd name="connsiteX14" fmla="*/ 1245781 w 1301187"/>
                  <a:gd name="connsiteY14" fmla="*/ 372462 h 939293"/>
                  <a:gd name="connsiteX15" fmla="*/ 1301187 w 1301187"/>
                  <a:gd name="connsiteY15" fmla="*/ 394567 h 939293"/>
                  <a:gd name="connsiteX16" fmla="*/ 888269 w 1301187"/>
                  <a:gd name="connsiteY16" fmla="*/ 649968 h 939293"/>
                  <a:gd name="connsiteX17" fmla="*/ 1142490 w 1301187"/>
                  <a:gd name="connsiteY17" fmla="*/ 230272 h 939293"/>
                  <a:gd name="connsiteX18" fmla="*/ 737645 w 1301187"/>
                  <a:gd name="connsiteY18" fmla="*/ 495501 h 939293"/>
                  <a:gd name="connsiteX19" fmla="*/ 1007741 w 1301187"/>
                  <a:gd name="connsiteY19" fmla="*/ 114551 h 939293"/>
                  <a:gd name="connsiteX20" fmla="*/ 660798 w 1301187"/>
                  <a:gd name="connsiteY20" fmla="*/ 325602 h 939293"/>
                  <a:gd name="connsiteX21" fmla="*/ 892093 w 1301187"/>
                  <a:gd name="connsiteY21" fmla="*/ 760 h 939293"/>
                  <a:gd name="connsiteX22" fmla="*/ 284103 w 1301187"/>
                  <a:gd name="connsiteY22" fmla="*/ 239395 h 939293"/>
                  <a:gd name="connsiteX23" fmla="*/ 6281 w 1301187"/>
                  <a:gd name="connsiteY23" fmla="*/ 355362 h 939293"/>
                  <a:gd name="connsiteX24" fmla="*/ 418983 w 1301187"/>
                  <a:gd name="connsiteY24" fmla="*/ 409182 h 939293"/>
                  <a:gd name="connsiteX25" fmla="*/ 97668 w 1301187"/>
                  <a:gd name="connsiteY25" fmla="*/ 676863 h 939293"/>
                  <a:gd name="connsiteX26" fmla="*/ 510659 w 1301187"/>
                  <a:gd name="connsiteY26" fmla="*/ 562577 h 939293"/>
                  <a:gd name="connsiteX27" fmla="*/ 211360 w 1301187"/>
                  <a:gd name="connsiteY27" fmla="*/ 862517 h 939293"/>
                  <a:gd name="connsiteX28" fmla="*/ 650380 w 1301187"/>
                  <a:gd name="connsiteY28" fmla="*/ 740696 h 939293"/>
                  <a:gd name="connsiteX0" fmla="*/ 650380 w 1301187"/>
                  <a:gd name="connsiteY0" fmla="*/ 741160 h 939757"/>
                  <a:gd name="connsiteX1" fmla="*/ 717286 w 1301187"/>
                  <a:gd name="connsiteY1" fmla="*/ 794149 h 939757"/>
                  <a:gd name="connsiteX2" fmla="*/ 241959 w 1301187"/>
                  <a:gd name="connsiteY2" fmla="*/ 932131 h 939757"/>
                  <a:gd name="connsiteX3" fmla="*/ 566750 w 1301187"/>
                  <a:gd name="connsiteY3" fmla="*/ 634780 h 939757"/>
                  <a:gd name="connsiteX4" fmla="*/ 128274 w 1301187"/>
                  <a:gd name="connsiteY4" fmla="*/ 746482 h 939757"/>
                  <a:gd name="connsiteX5" fmla="*/ 478672 w 1301187"/>
                  <a:gd name="connsiteY5" fmla="*/ 505762 h 939757"/>
                  <a:gd name="connsiteX6" fmla="*/ 93526 w 1301187"/>
                  <a:gd name="connsiteY6" fmla="*/ 436720 h 939757"/>
                  <a:gd name="connsiteX7" fmla="*/ 497795 w 1301187"/>
                  <a:gd name="connsiteY7" fmla="*/ 231484 h 939757"/>
                  <a:gd name="connsiteX8" fmla="*/ 923390 w 1301187"/>
                  <a:gd name="connsiteY8" fmla="*/ 64442 h 939757"/>
                  <a:gd name="connsiteX9" fmla="*/ 704833 w 1301187"/>
                  <a:gd name="connsiteY9" fmla="*/ 390573 h 939757"/>
                  <a:gd name="connsiteX10" fmla="*/ 1053152 w 1301187"/>
                  <a:gd name="connsiteY10" fmla="*/ 167647 h 939757"/>
                  <a:gd name="connsiteX11" fmla="*/ 809945 w 1301187"/>
                  <a:gd name="connsiteY11" fmla="*/ 539322 h 939757"/>
                  <a:gd name="connsiteX12" fmla="*/ 1187913 w 1301187"/>
                  <a:gd name="connsiteY12" fmla="*/ 283388 h 939757"/>
                  <a:gd name="connsiteX13" fmla="*/ 907604 w 1301187"/>
                  <a:gd name="connsiteY13" fmla="*/ 698217 h 939757"/>
                  <a:gd name="connsiteX14" fmla="*/ 1245781 w 1301187"/>
                  <a:gd name="connsiteY14" fmla="*/ 372926 h 939757"/>
                  <a:gd name="connsiteX15" fmla="*/ 1301187 w 1301187"/>
                  <a:gd name="connsiteY15" fmla="*/ 395031 h 939757"/>
                  <a:gd name="connsiteX16" fmla="*/ 888269 w 1301187"/>
                  <a:gd name="connsiteY16" fmla="*/ 650432 h 939757"/>
                  <a:gd name="connsiteX17" fmla="*/ 1142490 w 1301187"/>
                  <a:gd name="connsiteY17" fmla="*/ 230736 h 939757"/>
                  <a:gd name="connsiteX18" fmla="*/ 737645 w 1301187"/>
                  <a:gd name="connsiteY18" fmla="*/ 495965 h 939757"/>
                  <a:gd name="connsiteX19" fmla="*/ 1007741 w 1301187"/>
                  <a:gd name="connsiteY19" fmla="*/ 115015 h 939757"/>
                  <a:gd name="connsiteX20" fmla="*/ 660798 w 1301187"/>
                  <a:gd name="connsiteY20" fmla="*/ 326066 h 939757"/>
                  <a:gd name="connsiteX21" fmla="*/ 892093 w 1301187"/>
                  <a:gd name="connsiteY21" fmla="*/ 1224 h 939757"/>
                  <a:gd name="connsiteX22" fmla="*/ 460822 w 1301187"/>
                  <a:gd name="connsiteY22" fmla="*/ 161687 h 939757"/>
                  <a:gd name="connsiteX23" fmla="*/ 6281 w 1301187"/>
                  <a:gd name="connsiteY23" fmla="*/ 355826 h 939757"/>
                  <a:gd name="connsiteX24" fmla="*/ 418983 w 1301187"/>
                  <a:gd name="connsiteY24" fmla="*/ 409646 h 939757"/>
                  <a:gd name="connsiteX25" fmla="*/ 97668 w 1301187"/>
                  <a:gd name="connsiteY25" fmla="*/ 677327 h 939757"/>
                  <a:gd name="connsiteX26" fmla="*/ 510659 w 1301187"/>
                  <a:gd name="connsiteY26" fmla="*/ 563041 h 939757"/>
                  <a:gd name="connsiteX27" fmla="*/ 211360 w 1301187"/>
                  <a:gd name="connsiteY27" fmla="*/ 862981 h 939757"/>
                  <a:gd name="connsiteX28" fmla="*/ 650380 w 1301187"/>
                  <a:gd name="connsiteY28" fmla="*/ 741160 h 939757"/>
                  <a:gd name="connsiteX0" fmla="*/ 644099 w 1294906"/>
                  <a:gd name="connsiteY0" fmla="*/ 741160 h 939757"/>
                  <a:gd name="connsiteX1" fmla="*/ 711005 w 1294906"/>
                  <a:gd name="connsiteY1" fmla="*/ 794149 h 939757"/>
                  <a:gd name="connsiteX2" fmla="*/ 235678 w 1294906"/>
                  <a:gd name="connsiteY2" fmla="*/ 932131 h 939757"/>
                  <a:gd name="connsiteX3" fmla="*/ 560469 w 1294906"/>
                  <a:gd name="connsiteY3" fmla="*/ 634780 h 939757"/>
                  <a:gd name="connsiteX4" fmla="*/ 121993 w 1294906"/>
                  <a:gd name="connsiteY4" fmla="*/ 746482 h 939757"/>
                  <a:gd name="connsiteX5" fmla="*/ 472391 w 1294906"/>
                  <a:gd name="connsiteY5" fmla="*/ 505762 h 939757"/>
                  <a:gd name="connsiteX6" fmla="*/ 87245 w 1294906"/>
                  <a:gd name="connsiteY6" fmla="*/ 436720 h 939757"/>
                  <a:gd name="connsiteX7" fmla="*/ 491514 w 1294906"/>
                  <a:gd name="connsiteY7" fmla="*/ 231484 h 939757"/>
                  <a:gd name="connsiteX8" fmla="*/ 917109 w 1294906"/>
                  <a:gd name="connsiteY8" fmla="*/ 64442 h 939757"/>
                  <a:gd name="connsiteX9" fmla="*/ 698552 w 1294906"/>
                  <a:gd name="connsiteY9" fmla="*/ 390573 h 939757"/>
                  <a:gd name="connsiteX10" fmla="*/ 1046871 w 1294906"/>
                  <a:gd name="connsiteY10" fmla="*/ 167647 h 939757"/>
                  <a:gd name="connsiteX11" fmla="*/ 803664 w 1294906"/>
                  <a:gd name="connsiteY11" fmla="*/ 539322 h 939757"/>
                  <a:gd name="connsiteX12" fmla="*/ 1181632 w 1294906"/>
                  <a:gd name="connsiteY12" fmla="*/ 283388 h 939757"/>
                  <a:gd name="connsiteX13" fmla="*/ 901323 w 1294906"/>
                  <a:gd name="connsiteY13" fmla="*/ 698217 h 939757"/>
                  <a:gd name="connsiteX14" fmla="*/ 1239500 w 1294906"/>
                  <a:gd name="connsiteY14" fmla="*/ 372926 h 939757"/>
                  <a:gd name="connsiteX15" fmla="*/ 1294906 w 1294906"/>
                  <a:gd name="connsiteY15" fmla="*/ 395031 h 939757"/>
                  <a:gd name="connsiteX16" fmla="*/ 881988 w 1294906"/>
                  <a:gd name="connsiteY16" fmla="*/ 650432 h 939757"/>
                  <a:gd name="connsiteX17" fmla="*/ 1136209 w 1294906"/>
                  <a:gd name="connsiteY17" fmla="*/ 230736 h 939757"/>
                  <a:gd name="connsiteX18" fmla="*/ 731364 w 1294906"/>
                  <a:gd name="connsiteY18" fmla="*/ 495965 h 939757"/>
                  <a:gd name="connsiteX19" fmla="*/ 1001460 w 1294906"/>
                  <a:gd name="connsiteY19" fmla="*/ 115015 h 939757"/>
                  <a:gd name="connsiteX20" fmla="*/ 654517 w 1294906"/>
                  <a:gd name="connsiteY20" fmla="*/ 326066 h 939757"/>
                  <a:gd name="connsiteX21" fmla="*/ 885812 w 1294906"/>
                  <a:gd name="connsiteY21" fmla="*/ 1224 h 939757"/>
                  <a:gd name="connsiteX22" fmla="*/ 454541 w 1294906"/>
                  <a:gd name="connsiteY22" fmla="*/ 161687 h 939757"/>
                  <a:gd name="connsiteX23" fmla="*/ 0 w 1294906"/>
                  <a:gd name="connsiteY23" fmla="*/ 355826 h 939757"/>
                  <a:gd name="connsiteX24" fmla="*/ 412702 w 1294906"/>
                  <a:gd name="connsiteY24" fmla="*/ 409646 h 939757"/>
                  <a:gd name="connsiteX25" fmla="*/ 91387 w 1294906"/>
                  <a:gd name="connsiteY25" fmla="*/ 677327 h 939757"/>
                  <a:gd name="connsiteX26" fmla="*/ 504378 w 1294906"/>
                  <a:gd name="connsiteY26" fmla="*/ 563041 h 939757"/>
                  <a:gd name="connsiteX27" fmla="*/ 205079 w 1294906"/>
                  <a:gd name="connsiteY27" fmla="*/ 862981 h 939757"/>
                  <a:gd name="connsiteX28" fmla="*/ 644099 w 1294906"/>
                  <a:gd name="connsiteY28" fmla="*/ 741160 h 939757"/>
                  <a:gd name="connsiteX0" fmla="*/ 644099 w 1294906"/>
                  <a:gd name="connsiteY0" fmla="*/ 741160 h 939757"/>
                  <a:gd name="connsiteX1" fmla="*/ 711005 w 1294906"/>
                  <a:gd name="connsiteY1" fmla="*/ 794149 h 939757"/>
                  <a:gd name="connsiteX2" fmla="*/ 235678 w 1294906"/>
                  <a:gd name="connsiteY2" fmla="*/ 932131 h 939757"/>
                  <a:gd name="connsiteX3" fmla="*/ 560469 w 1294906"/>
                  <a:gd name="connsiteY3" fmla="*/ 634780 h 939757"/>
                  <a:gd name="connsiteX4" fmla="*/ 121993 w 1294906"/>
                  <a:gd name="connsiteY4" fmla="*/ 746482 h 939757"/>
                  <a:gd name="connsiteX5" fmla="*/ 472391 w 1294906"/>
                  <a:gd name="connsiteY5" fmla="*/ 505762 h 939757"/>
                  <a:gd name="connsiteX6" fmla="*/ 87245 w 1294906"/>
                  <a:gd name="connsiteY6" fmla="*/ 436720 h 939757"/>
                  <a:gd name="connsiteX7" fmla="*/ 491514 w 1294906"/>
                  <a:gd name="connsiteY7" fmla="*/ 231484 h 939757"/>
                  <a:gd name="connsiteX8" fmla="*/ 917109 w 1294906"/>
                  <a:gd name="connsiteY8" fmla="*/ 64442 h 939757"/>
                  <a:gd name="connsiteX9" fmla="*/ 698552 w 1294906"/>
                  <a:gd name="connsiteY9" fmla="*/ 390573 h 939757"/>
                  <a:gd name="connsiteX10" fmla="*/ 1046871 w 1294906"/>
                  <a:gd name="connsiteY10" fmla="*/ 167647 h 939757"/>
                  <a:gd name="connsiteX11" fmla="*/ 803664 w 1294906"/>
                  <a:gd name="connsiteY11" fmla="*/ 539322 h 939757"/>
                  <a:gd name="connsiteX12" fmla="*/ 1181632 w 1294906"/>
                  <a:gd name="connsiteY12" fmla="*/ 283388 h 939757"/>
                  <a:gd name="connsiteX13" fmla="*/ 901323 w 1294906"/>
                  <a:gd name="connsiteY13" fmla="*/ 698217 h 939757"/>
                  <a:gd name="connsiteX14" fmla="*/ 1239500 w 1294906"/>
                  <a:gd name="connsiteY14" fmla="*/ 372926 h 939757"/>
                  <a:gd name="connsiteX15" fmla="*/ 1294906 w 1294906"/>
                  <a:gd name="connsiteY15" fmla="*/ 395031 h 939757"/>
                  <a:gd name="connsiteX16" fmla="*/ 881988 w 1294906"/>
                  <a:gd name="connsiteY16" fmla="*/ 650432 h 939757"/>
                  <a:gd name="connsiteX17" fmla="*/ 1136209 w 1294906"/>
                  <a:gd name="connsiteY17" fmla="*/ 230736 h 939757"/>
                  <a:gd name="connsiteX18" fmla="*/ 731364 w 1294906"/>
                  <a:gd name="connsiteY18" fmla="*/ 495965 h 939757"/>
                  <a:gd name="connsiteX19" fmla="*/ 1001460 w 1294906"/>
                  <a:gd name="connsiteY19" fmla="*/ 115015 h 939757"/>
                  <a:gd name="connsiteX20" fmla="*/ 654517 w 1294906"/>
                  <a:gd name="connsiteY20" fmla="*/ 326066 h 939757"/>
                  <a:gd name="connsiteX21" fmla="*/ 885812 w 1294906"/>
                  <a:gd name="connsiteY21" fmla="*/ 1224 h 939757"/>
                  <a:gd name="connsiteX22" fmla="*/ 454541 w 1294906"/>
                  <a:gd name="connsiteY22" fmla="*/ 161687 h 939757"/>
                  <a:gd name="connsiteX23" fmla="*/ 0 w 1294906"/>
                  <a:gd name="connsiteY23" fmla="*/ 355826 h 939757"/>
                  <a:gd name="connsiteX24" fmla="*/ 412702 w 1294906"/>
                  <a:gd name="connsiteY24" fmla="*/ 409646 h 939757"/>
                  <a:gd name="connsiteX25" fmla="*/ 91387 w 1294906"/>
                  <a:gd name="connsiteY25" fmla="*/ 677327 h 939757"/>
                  <a:gd name="connsiteX26" fmla="*/ 504378 w 1294906"/>
                  <a:gd name="connsiteY26" fmla="*/ 563041 h 939757"/>
                  <a:gd name="connsiteX27" fmla="*/ 205079 w 1294906"/>
                  <a:gd name="connsiteY27" fmla="*/ 862981 h 939757"/>
                  <a:gd name="connsiteX28" fmla="*/ 644099 w 1294906"/>
                  <a:gd name="connsiteY28" fmla="*/ 741160 h 939757"/>
                  <a:gd name="connsiteX0" fmla="*/ 644099 w 1294906"/>
                  <a:gd name="connsiteY0" fmla="*/ 741160 h 939757"/>
                  <a:gd name="connsiteX1" fmla="*/ 711005 w 1294906"/>
                  <a:gd name="connsiteY1" fmla="*/ 794149 h 939757"/>
                  <a:gd name="connsiteX2" fmla="*/ 235678 w 1294906"/>
                  <a:gd name="connsiteY2" fmla="*/ 932131 h 939757"/>
                  <a:gd name="connsiteX3" fmla="*/ 560469 w 1294906"/>
                  <a:gd name="connsiteY3" fmla="*/ 634780 h 939757"/>
                  <a:gd name="connsiteX4" fmla="*/ 121993 w 1294906"/>
                  <a:gd name="connsiteY4" fmla="*/ 746482 h 939757"/>
                  <a:gd name="connsiteX5" fmla="*/ 472391 w 1294906"/>
                  <a:gd name="connsiteY5" fmla="*/ 505762 h 939757"/>
                  <a:gd name="connsiteX6" fmla="*/ 87245 w 1294906"/>
                  <a:gd name="connsiteY6" fmla="*/ 436720 h 939757"/>
                  <a:gd name="connsiteX7" fmla="*/ 491514 w 1294906"/>
                  <a:gd name="connsiteY7" fmla="*/ 231484 h 939757"/>
                  <a:gd name="connsiteX8" fmla="*/ 917109 w 1294906"/>
                  <a:gd name="connsiteY8" fmla="*/ 64442 h 939757"/>
                  <a:gd name="connsiteX9" fmla="*/ 698552 w 1294906"/>
                  <a:gd name="connsiteY9" fmla="*/ 390573 h 939757"/>
                  <a:gd name="connsiteX10" fmla="*/ 1046871 w 1294906"/>
                  <a:gd name="connsiteY10" fmla="*/ 167647 h 939757"/>
                  <a:gd name="connsiteX11" fmla="*/ 803664 w 1294906"/>
                  <a:gd name="connsiteY11" fmla="*/ 539322 h 939757"/>
                  <a:gd name="connsiteX12" fmla="*/ 1181632 w 1294906"/>
                  <a:gd name="connsiteY12" fmla="*/ 283388 h 939757"/>
                  <a:gd name="connsiteX13" fmla="*/ 901323 w 1294906"/>
                  <a:gd name="connsiteY13" fmla="*/ 698217 h 939757"/>
                  <a:gd name="connsiteX14" fmla="*/ 1239500 w 1294906"/>
                  <a:gd name="connsiteY14" fmla="*/ 372926 h 939757"/>
                  <a:gd name="connsiteX15" fmla="*/ 1294906 w 1294906"/>
                  <a:gd name="connsiteY15" fmla="*/ 395031 h 939757"/>
                  <a:gd name="connsiteX16" fmla="*/ 881988 w 1294906"/>
                  <a:gd name="connsiteY16" fmla="*/ 650432 h 939757"/>
                  <a:gd name="connsiteX17" fmla="*/ 1136209 w 1294906"/>
                  <a:gd name="connsiteY17" fmla="*/ 230736 h 939757"/>
                  <a:gd name="connsiteX18" fmla="*/ 731364 w 1294906"/>
                  <a:gd name="connsiteY18" fmla="*/ 495965 h 939757"/>
                  <a:gd name="connsiteX19" fmla="*/ 1001460 w 1294906"/>
                  <a:gd name="connsiteY19" fmla="*/ 115015 h 939757"/>
                  <a:gd name="connsiteX20" fmla="*/ 654517 w 1294906"/>
                  <a:gd name="connsiteY20" fmla="*/ 326066 h 939757"/>
                  <a:gd name="connsiteX21" fmla="*/ 885812 w 1294906"/>
                  <a:gd name="connsiteY21" fmla="*/ 1224 h 939757"/>
                  <a:gd name="connsiteX22" fmla="*/ 454541 w 1294906"/>
                  <a:gd name="connsiteY22" fmla="*/ 161687 h 939757"/>
                  <a:gd name="connsiteX23" fmla="*/ 0 w 1294906"/>
                  <a:gd name="connsiteY23" fmla="*/ 355826 h 939757"/>
                  <a:gd name="connsiteX24" fmla="*/ 412702 w 1294906"/>
                  <a:gd name="connsiteY24" fmla="*/ 409646 h 939757"/>
                  <a:gd name="connsiteX25" fmla="*/ 91387 w 1294906"/>
                  <a:gd name="connsiteY25" fmla="*/ 677327 h 939757"/>
                  <a:gd name="connsiteX26" fmla="*/ 504378 w 1294906"/>
                  <a:gd name="connsiteY26" fmla="*/ 563041 h 939757"/>
                  <a:gd name="connsiteX27" fmla="*/ 205079 w 1294906"/>
                  <a:gd name="connsiteY27" fmla="*/ 862981 h 939757"/>
                  <a:gd name="connsiteX28" fmla="*/ 644099 w 1294906"/>
                  <a:gd name="connsiteY28" fmla="*/ 741160 h 939757"/>
                  <a:gd name="connsiteX0" fmla="*/ 644099 w 1294906"/>
                  <a:gd name="connsiteY0" fmla="*/ 741160 h 939757"/>
                  <a:gd name="connsiteX1" fmla="*/ 711005 w 1294906"/>
                  <a:gd name="connsiteY1" fmla="*/ 794149 h 939757"/>
                  <a:gd name="connsiteX2" fmla="*/ 235678 w 1294906"/>
                  <a:gd name="connsiteY2" fmla="*/ 932131 h 939757"/>
                  <a:gd name="connsiteX3" fmla="*/ 560469 w 1294906"/>
                  <a:gd name="connsiteY3" fmla="*/ 634780 h 939757"/>
                  <a:gd name="connsiteX4" fmla="*/ 121993 w 1294906"/>
                  <a:gd name="connsiteY4" fmla="*/ 746482 h 939757"/>
                  <a:gd name="connsiteX5" fmla="*/ 472391 w 1294906"/>
                  <a:gd name="connsiteY5" fmla="*/ 505762 h 939757"/>
                  <a:gd name="connsiteX6" fmla="*/ 87245 w 1294906"/>
                  <a:gd name="connsiteY6" fmla="*/ 436720 h 939757"/>
                  <a:gd name="connsiteX7" fmla="*/ 491514 w 1294906"/>
                  <a:gd name="connsiteY7" fmla="*/ 231484 h 939757"/>
                  <a:gd name="connsiteX8" fmla="*/ 917109 w 1294906"/>
                  <a:gd name="connsiteY8" fmla="*/ 64442 h 939757"/>
                  <a:gd name="connsiteX9" fmla="*/ 698552 w 1294906"/>
                  <a:gd name="connsiteY9" fmla="*/ 390573 h 939757"/>
                  <a:gd name="connsiteX10" fmla="*/ 1046871 w 1294906"/>
                  <a:gd name="connsiteY10" fmla="*/ 167647 h 939757"/>
                  <a:gd name="connsiteX11" fmla="*/ 803664 w 1294906"/>
                  <a:gd name="connsiteY11" fmla="*/ 539322 h 939757"/>
                  <a:gd name="connsiteX12" fmla="*/ 1181632 w 1294906"/>
                  <a:gd name="connsiteY12" fmla="*/ 283388 h 939757"/>
                  <a:gd name="connsiteX13" fmla="*/ 901323 w 1294906"/>
                  <a:gd name="connsiteY13" fmla="*/ 698217 h 939757"/>
                  <a:gd name="connsiteX14" fmla="*/ 1239500 w 1294906"/>
                  <a:gd name="connsiteY14" fmla="*/ 372926 h 939757"/>
                  <a:gd name="connsiteX15" fmla="*/ 1294906 w 1294906"/>
                  <a:gd name="connsiteY15" fmla="*/ 395031 h 939757"/>
                  <a:gd name="connsiteX16" fmla="*/ 881988 w 1294906"/>
                  <a:gd name="connsiteY16" fmla="*/ 650432 h 939757"/>
                  <a:gd name="connsiteX17" fmla="*/ 1136209 w 1294906"/>
                  <a:gd name="connsiteY17" fmla="*/ 230736 h 939757"/>
                  <a:gd name="connsiteX18" fmla="*/ 731364 w 1294906"/>
                  <a:gd name="connsiteY18" fmla="*/ 495965 h 939757"/>
                  <a:gd name="connsiteX19" fmla="*/ 1001460 w 1294906"/>
                  <a:gd name="connsiteY19" fmla="*/ 115015 h 939757"/>
                  <a:gd name="connsiteX20" fmla="*/ 654517 w 1294906"/>
                  <a:gd name="connsiteY20" fmla="*/ 326066 h 939757"/>
                  <a:gd name="connsiteX21" fmla="*/ 885812 w 1294906"/>
                  <a:gd name="connsiteY21" fmla="*/ 1224 h 939757"/>
                  <a:gd name="connsiteX22" fmla="*/ 454541 w 1294906"/>
                  <a:gd name="connsiteY22" fmla="*/ 161687 h 939757"/>
                  <a:gd name="connsiteX23" fmla="*/ 0 w 1294906"/>
                  <a:gd name="connsiteY23" fmla="*/ 355826 h 939757"/>
                  <a:gd name="connsiteX24" fmla="*/ 412702 w 1294906"/>
                  <a:gd name="connsiteY24" fmla="*/ 409646 h 939757"/>
                  <a:gd name="connsiteX25" fmla="*/ 91387 w 1294906"/>
                  <a:gd name="connsiteY25" fmla="*/ 677327 h 939757"/>
                  <a:gd name="connsiteX26" fmla="*/ 504378 w 1294906"/>
                  <a:gd name="connsiteY26" fmla="*/ 563041 h 939757"/>
                  <a:gd name="connsiteX27" fmla="*/ 205079 w 1294906"/>
                  <a:gd name="connsiteY27" fmla="*/ 862981 h 939757"/>
                  <a:gd name="connsiteX28" fmla="*/ 644099 w 1294906"/>
                  <a:gd name="connsiteY28" fmla="*/ 741160 h 939757"/>
                  <a:gd name="connsiteX0" fmla="*/ 644099 w 1294906"/>
                  <a:gd name="connsiteY0" fmla="*/ 741160 h 939757"/>
                  <a:gd name="connsiteX1" fmla="*/ 711005 w 1294906"/>
                  <a:gd name="connsiteY1" fmla="*/ 794149 h 939757"/>
                  <a:gd name="connsiteX2" fmla="*/ 235678 w 1294906"/>
                  <a:gd name="connsiteY2" fmla="*/ 932131 h 939757"/>
                  <a:gd name="connsiteX3" fmla="*/ 560469 w 1294906"/>
                  <a:gd name="connsiteY3" fmla="*/ 634780 h 939757"/>
                  <a:gd name="connsiteX4" fmla="*/ 121993 w 1294906"/>
                  <a:gd name="connsiteY4" fmla="*/ 746482 h 939757"/>
                  <a:gd name="connsiteX5" fmla="*/ 472391 w 1294906"/>
                  <a:gd name="connsiteY5" fmla="*/ 505762 h 939757"/>
                  <a:gd name="connsiteX6" fmla="*/ 87245 w 1294906"/>
                  <a:gd name="connsiteY6" fmla="*/ 436720 h 939757"/>
                  <a:gd name="connsiteX7" fmla="*/ 491514 w 1294906"/>
                  <a:gd name="connsiteY7" fmla="*/ 231484 h 939757"/>
                  <a:gd name="connsiteX8" fmla="*/ 917109 w 1294906"/>
                  <a:gd name="connsiteY8" fmla="*/ 64442 h 939757"/>
                  <a:gd name="connsiteX9" fmla="*/ 698552 w 1294906"/>
                  <a:gd name="connsiteY9" fmla="*/ 390573 h 939757"/>
                  <a:gd name="connsiteX10" fmla="*/ 1046871 w 1294906"/>
                  <a:gd name="connsiteY10" fmla="*/ 167647 h 939757"/>
                  <a:gd name="connsiteX11" fmla="*/ 803664 w 1294906"/>
                  <a:gd name="connsiteY11" fmla="*/ 539322 h 939757"/>
                  <a:gd name="connsiteX12" fmla="*/ 1181632 w 1294906"/>
                  <a:gd name="connsiteY12" fmla="*/ 283388 h 939757"/>
                  <a:gd name="connsiteX13" fmla="*/ 901323 w 1294906"/>
                  <a:gd name="connsiteY13" fmla="*/ 698217 h 939757"/>
                  <a:gd name="connsiteX14" fmla="*/ 1239500 w 1294906"/>
                  <a:gd name="connsiteY14" fmla="*/ 372926 h 939757"/>
                  <a:gd name="connsiteX15" fmla="*/ 1294906 w 1294906"/>
                  <a:gd name="connsiteY15" fmla="*/ 395031 h 939757"/>
                  <a:gd name="connsiteX16" fmla="*/ 881988 w 1294906"/>
                  <a:gd name="connsiteY16" fmla="*/ 650432 h 939757"/>
                  <a:gd name="connsiteX17" fmla="*/ 1136209 w 1294906"/>
                  <a:gd name="connsiteY17" fmla="*/ 230736 h 939757"/>
                  <a:gd name="connsiteX18" fmla="*/ 731364 w 1294906"/>
                  <a:gd name="connsiteY18" fmla="*/ 495965 h 939757"/>
                  <a:gd name="connsiteX19" fmla="*/ 1001460 w 1294906"/>
                  <a:gd name="connsiteY19" fmla="*/ 115015 h 939757"/>
                  <a:gd name="connsiteX20" fmla="*/ 654517 w 1294906"/>
                  <a:gd name="connsiteY20" fmla="*/ 326066 h 939757"/>
                  <a:gd name="connsiteX21" fmla="*/ 885812 w 1294906"/>
                  <a:gd name="connsiteY21" fmla="*/ 1224 h 939757"/>
                  <a:gd name="connsiteX22" fmla="*/ 454541 w 1294906"/>
                  <a:gd name="connsiteY22" fmla="*/ 161687 h 939757"/>
                  <a:gd name="connsiteX23" fmla="*/ 0 w 1294906"/>
                  <a:gd name="connsiteY23" fmla="*/ 355826 h 939757"/>
                  <a:gd name="connsiteX24" fmla="*/ 412702 w 1294906"/>
                  <a:gd name="connsiteY24" fmla="*/ 409646 h 939757"/>
                  <a:gd name="connsiteX25" fmla="*/ 91387 w 1294906"/>
                  <a:gd name="connsiteY25" fmla="*/ 677327 h 939757"/>
                  <a:gd name="connsiteX26" fmla="*/ 504378 w 1294906"/>
                  <a:gd name="connsiteY26" fmla="*/ 563041 h 939757"/>
                  <a:gd name="connsiteX27" fmla="*/ 205079 w 1294906"/>
                  <a:gd name="connsiteY27" fmla="*/ 862981 h 939757"/>
                  <a:gd name="connsiteX28" fmla="*/ 644099 w 1294906"/>
                  <a:gd name="connsiteY28" fmla="*/ 741160 h 939757"/>
                  <a:gd name="connsiteX0" fmla="*/ 644099 w 1294906"/>
                  <a:gd name="connsiteY0" fmla="*/ 741160 h 939757"/>
                  <a:gd name="connsiteX1" fmla="*/ 711005 w 1294906"/>
                  <a:gd name="connsiteY1" fmla="*/ 794149 h 939757"/>
                  <a:gd name="connsiteX2" fmla="*/ 235678 w 1294906"/>
                  <a:gd name="connsiteY2" fmla="*/ 932131 h 939757"/>
                  <a:gd name="connsiteX3" fmla="*/ 560469 w 1294906"/>
                  <a:gd name="connsiteY3" fmla="*/ 634780 h 939757"/>
                  <a:gd name="connsiteX4" fmla="*/ 121993 w 1294906"/>
                  <a:gd name="connsiteY4" fmla="*/ 746482 h 939757"/>
                  <a:gd name="connsiteX5" fmla="*/ 472391 w 1294906"/>
                  <a:gd name="connsiteY5" fmla="*/ 505762 h 939757"/>
                  <a:gd name="connsiteX6" fmla="*/ 87245 w 1294906"/>
                  <a:gd name="connsiteY6" fmla="*/ 436720 h 939757"/>
                  <a:gd name="connsiteX7" fmla="*/ 491514 w 1294906"/>
                  <a:gd name="connsiteY7" fmla="*/ 231484 h 939757"/>
                  <a:gd name="connsiteX8" fmla="*/ 917109 w 1294906"/>
                  <a:gd name="connsiteY8" fmla="*/ 64442 h 939757"/>
                  <a:gd name="connsiteX9" fmla="*/ 698552 w 1294906"/>
                  <a:gd name="connsiteY9" fmla="*/ 390573 h 939757"/>
                  <a:gd name="connsiteX10" fmla="*/ 1046871 w 1294906"/>
                  <a:gd name="connsiteY10" fmla="*/ 167647 h 939757"/>
                  <a:gd name="connsiteX11" fmla="*/ 803664 w 1294906"/>
                  <a:gd name="connsiteY11" fmla="*/ 539322 h 939757"/>
                  <a:gd name="connsiteX12" fmla="*/ 1181632 w 1294906"/>
                  <a:gd name="connsiteY12" fmla="*/ 283388 h 939757"/>
                  <a:gd name="connsiteX13" fmla="*/ 901323 w 1294906"/>
                  <a:gd name="connsiteY13" fmla="*/ 698217 h 939757"/>
                  <a:gd name="connsiteX14" fmla="*/ 1239500 w 1294906"/>
                  <a:gd name="connsiteY14" fmla="*/ 372926 h 939757"/>
                  <a:gd name="connsiteX15" fmla="*/ 1294906 w 1294906"/>
                  <a:gd name="connsiteY15" fmla="*/ 395031 h 939757"/>
                  <a:gd name="connsiteX16" fmla="*/ 881988 w 1294906"/>
                  <a:gd name="connsiteY16" fmla="*/ 650432 h 939757"/>
                  <a:gd name="connsiteX17" fmla="*/ 1136209 w 1294906"/>
                  <a:gd name="connsiteY17" fmla="*/ 230736 h 939757"/>
                  <a:gd name="connsiteX18" fmla="*/ 731364 w 1294906"/>
                  <a:gd name="connsiteY18" fmla="*/ 495965 h 939757"/>
                  <a:gd name="connsiteX19" fmla="*/ 1001460 w 1294906"/>
                  <a:gd name="connsiteY19" fmla="*/ 115015 h 939757"/>
                  <a:gd name="connsiteX20" fmla="*/ 654517 w 1294906"/>
                  <a:gd name="connsiteY20" fmla="*/ 326066 h 939757"/>
                  <a:gd name="connsiteX21" fmla="*/ 885812 w 1294906"/>
                  <a:gd name="connsiteY21" fmla="*/ 1224 h 939757"/>
                  <a:gd name="connsiteX22" fmla="*/ 454541 w 1294906"/>
                  <a:gd name="connsiteY22" fmla="*/ 161687 h 939757"/>
                  <a:gd name="connsiteX23" fmla="*/ 0 w 1294906"/>
                  <a:gd name="connsiteY23" fmla="*/ 355826 h 939757"/>
                  <a:gd name="connsiteX24" fmla="*/ 412702 w 1294906"/>
                  <a:gd name="connsiteY24" fmla="*/ 409646 h 939757"/>
                  <a:gd name="connsiteX25" fmla="*/ 91387 w 1294906"/>
                  <a:gd name="connsiteY25" fmla="*/ 677327 h 939757"/>
                  <a:gd name="connsiteX26" fmla="*/ 504378 w 1294906"/>
                  <a:gd name="connsiteY26" fmla="*/ 563041 h 939757"/>
                  <a:gd name="connsiteX27" fmla="*/ 205079 w 1294906"/>
                  <a:gd name="connsiteY27" fmla="*/ 862981 h 939757"/>
                  <a:gd name="connsiteX28" fmla="*/ 644099 w 1294906"/>
                  <a:gd name="connsiteY28" fmla="*/ 741160 h 939757"/>
                  <a:gd name="connsiteX0" fmla="*/ 644099 w 1294906"/>
                  <a:gd name="connsiteY0" fmla="*/ 741160 h 939757"/>
                  <a:gd name="connsiteX1" fmla="*/ 711005 w 1294906"/>
                  <a:gd name="connsiteY1" fmla="*/ 794149 h 939757"/>
                  <a:gd name="connsiteX2" fmla="*/ 235678 w 1294906"/>
                  <a:gd name="connsiteY2" fmla="*/ 932131 h 939757"/>
                  <a:gd name="connsiteX3" fmla="*/ 560469 w 1294906"/>
                  <a:gd name="connsiteY3" fmla="*/ 634780 h 939757"/>
                  <a:gd name="connsiteX4" fmla="*/ 121993 w 1294906"/>
                  <a:gd name="connsiteY4" fmla="*/ 746482 h 939757"/>
                  <a:gd name="connsiteX5" fmla="*/ 472391 w 1294906"/>
                  <a:gd name="connsiteY5" fmla="*/ 505762 h 939757"/>
                  <a:gd name="connsiteX6" fmla="*/ 87245 w 1294906"/>
                  <a:gd name="connsiteY6" fmla="*/ 436720 h 939757"/>
                  <a:gd name="connsiteX7" fmla="*/ 491514 w 1294906"/>
                  <a:gd name="connsiteY7" fmla="*/ 231484 h 939757"/>
                  <a:gd name="connsiteX8" fmla="*/ 917109 w 1294906"/>
                  <a:gd name="connsiteY8" fmla="*/ 64442 h 939757"/>
                  <a:gd name="connsiteX9" fmla="*/ 698552 w 1294906"/>
                  <a:gd name="connsiteY9" fmla="*/ 390573 h 939757"/>
                  <a:gd name="connsiteX10" fmla="*/ 1046871 w 1294906"/>
                  <a:gd name="connsiteY10" fmla="*/ 167647 h 939757"/>
                  <a:gd name="connsiteX11" fmla="*/ 803664 w 1294906"/>
                  <a:gd name="connsiteY11" fmla="*/ 539322 h 939757"/>
                  <a:gd name="connsiteX12" fmla="*/ 1181632 w 1294906"/>
                  <a:gd name="connsiteY12" fmla="*/ 283388 h 939757"/>
                  <a:gd name="connsiteX13" fmla="*/ 901323 w 1294906"/>
                  <a:gd name="connsiteY13" fmla="*/ 698217 h 939757"/>
                  <a:gd name="connsiteX14" fmla="*/ 1239500 w 1294906"/>
                  <a:gd name="connsiteY14" fmla="*/ 372926 h 939757"/>
                  <a:gd name="connsiteX15" fmla="*/ 1294906 w 1294906"/>
                  <a:gd name="connsiteY15" fmla="*/ 395031 h 939757"/>
                  <a:gd name="connsiteX16" fmla="*/ 881988 w 1294906"/>
                  <a:gd name="connsiteY16" fmla="*/ 650432 h 939757"/>
                  <a:gd name="connsiteX17" fmla="*/ 1136209 w 1294906"/>
                  <a:gd name="connsiteY17" fmla="*/ 230736 h 939757"/>
                  <a:gd name="connsiteX18" fmla="*/ 731364 w 1294906"/>
                  <a:gd name="connsiteY18" fmla="*/ 495965 h 939757"/>
                  <a:gd name="connsiteX19" fmla="*/ 1001460 w 1294906"/>
                  <a:gd name="connsiteY19" fmla="*/ 115015 h 939757"/>
                  <a:gd name="connsiteX20" fmla="*/ 654517 w 1294906"/>
                  <a:gd name="connsiteY20" fmla="*/ 326066 h 939757"/>
                  <a:gd name="connsiteX21" fmla="*/ 885812 w 1294906"/>
                  <a:gd name="connsiteY21" fmla="*/ 1224 h 939757"/>
                  <a:gd name="connsiteX22" fmla="*/ 454541 w 1294906"/>
                  <a:gd name="connsiteY22" fmla="*/ 161687 h 939757"/>
                  <a:gd name="connsiteX23" fmla="*/ 0 w 1294906"/>
                  <a:gd name="connsiteY23" fmla="*/ 355826 h 939757"/>
                  <a:gd name="connsiteX24" fmla="*/ 412702 w 1294906"/>
                  <a:gd name="connsiteY24" fmla="*/ 409646 h 939757"/>
                  <a:gd name="connsiteX25" fmla="*/ 86265 w 1294906"/>
                  <a:gd name="connsiteY25" fmla="*/ 610759 h 939757"/>
                  <a:gd name="connsiteX26" fmla="*/ 504378 w 1294906"/>
                  <a:gd name="connsiteY26" fmla="*/ 563041 h 939757"/>
                  <a:gd name="connsiteX27" fmla="*/ 205079 w 1294906"/>
                  <a:gd name="connsiteY27" fmla="*/ 862981 h 939757"/>
                  <a:gd name="connsiteX28" fmla="*/ 644099 w 1294906"/>
                  <a:gd name="connsiteY28" fmla="*/ 741160 h 939757"/>
                  <a:gd name="connsiteX0" fmla="*/ 644099 w 1294906"/>
                  <a:gd name="connsiteY0" fmla="*/ 741160 h 939757"/>
                  <a:gd name="connsiteX1" fmla="*/ 711005 w 1294906"/>
                  <a:gd name="connsiteY1" fmla="*/ 794149 h 939757"/>
                  <a:gd name="connsiteX2" fmla="*/ 235678 w 1294906"/>
                  <a:gd name="connsiteY2" fmla="*/ 932131 h 939757"/>
                  <a:gd name="connsiteX3" fmla="*/ 560469 w 1294906"/>
                  <a:gd name="connsiteY3" fmla="*/ 634780 h 939757"/>
                  <a:gd name="connsiteX4" fmla="*/ 121993 w 1294906"/>
                  <a:gd name="connsiteY4" fmla="*/ 746482 h 939757"/>
                  <a:gd name="connsiteX5" fmla="*/ 472391 w 1294906"/>
                  <a:gd name="connsiteY5" fmla="*/ 505762 h 939757"/>
                  <a:gd name="connsiteX6" fmla="*/ 87245 w 1294906"/>
                  <a:gd name="connsiteY6" fmla="*/ 436720 h 939757"/>
                  <a:gd name="connsiteX7" fmla="*/ 491514 w 1294906"/>
                  <a:gd name="connsiteY7" fmla="*/ 231484 h 939757"/>
                  <a:gd name="connsiteX8" fmla="*/ 917109 w 1294906"/>
                  <a:gd name="connsiteY8" fmla="*/ 64442 h 939757"/>
                  <a:gd name="connsiteX9" fmla="*/ 698552 w 1294906"/>
                  <a:gd name="connsiteY9" fmla="*/ 390573 h 939757"/>
                  <a:gd name="connsiteX10" fmla="*/ 1046871 w 1294906"/>
                  <a:gd name="connsiteY10" fmla="*/ 167647 h 939757"/>
                  <a:gd name="connsiteX11" fmla="*/ 803664 w 1294906"/>
                  <a:gd name="connsiteY11" fmla="*/ 539322 h 939757"/>
                  <a:gd name="connsiteX12" fmla="*/ 1181632 w 1294906"/>
                  <a:gd name="connsiteY12" fmla="*/ 283388 h 939757"/>
                  <a:gd name="connsiteX13" fmla="*/ 901323 w 1294906"/>
                  <a:gd name="connsiteY13" fmla="*/ 698217 h 939757"/>
                  <a:gd name="connsiteX14" fmla="*/ 1239500 w 1294906"/>
                  <a:gd name="connsiteY14" fmla="*/ 372926 h 939757"/>
                  <a:gd name="connsiteX15" fmla="*/ 1294906 w 1294906"/>
                  <a:gd name="connsiteY15" fmla="*/ 395031 h 939757"/>
                  <a:gd name="connsiteX16" fmla="*/ 881988 w 1294906"/>
                  <a:gd name="connsiteY16" fmla="*/ 650432 h 939757"/>
                  <a:gd name="connsiteX17" fmla="*/ 1136209 w 1294906"/>
                  <a:gd name="connsiteY17" fmla="*/ 230736 h 939757"/>
                  <a:gd name="connsiteX18" fmla="*/ 731364 w 1294906"/>
                  <a:gd name="connsiteY18" fmla="*/ 495965 h 939757"/>
                  <a:gd name="connsiteX19" fmla="*/ 1001460 w 1294906"/>
                  <a:gd name="connsiteY19" fmla="*/ 115015 h 939757"/>
                  <a:gd name="connsiteX20" fmla="*/ 654517 w 1294906"/>
                  <a:gd name="connsiteY20" fmla="*/ 326066 h 939757"/>
                  <a:gd name="connsiteX21" fmla="*/ 885812 w 1294906"/>
                  <a:gd name="connsiteY21" fmla="*/ 1224 h 939757"/>
                  <a:gd name="connsiteX22" fmla="*/ 454541 w 1294906"/>
                  <a:gd name="connsiteY22" fmla="*/ 161687 h 939757"/>
                  <a:gd name="connsiteX23" fmla="*/ 0 w 1294906"/>
                  <a:gd name="connsiteY23" fmla="*/ 355826 h 939757"/>
                  <a:gd name="connsiteX24" fmla="*/ 417552 w 1294906"/>
                  <a:gd name="connsiteY24" fmla="*/ 368106 h 939757"/>
                  <a:gd name="connsiteX25" fmla="*/ 86265 w 1294906"/>
                  <a:gd name="connsiteY25" fmla="*/ 610759 h 939757"/>
                  <a:gd name="connsiteX26" fmla="*/ 504378 w 1294906"/>
                  <a:gd name="connsiteY26" fmla="*/ 563041 h 939757"/>
                  <a:gd name="connsiteX27" fmla="*/ 205079 w 1294906"/>
                  <a:gd name="connsiteY27" fmla="*/ 862981 h 939757"/>
                  <a:gd name="connsiteX28" fmla="*/ 644099 w 1294906"/>
                  <a:gd name="connsiteY28" fmla="*/ 741160 h 939757"/>
                  <a:gd name="connsiteX0" fmla="*/ 644099 w 1294906"/>
                  <a:gd name="connsiteY0" fmla="*/ 741160 h 939757"/>
                  <a:gd name="connsiteX1" fmla="*/ 711005 w 1294906"/>
                  <a:gd name="connsiteY1" fmla="*/ 794149 h 939757"/>
                  <a:gd name="connsiteX2" fmla="*/ 235678 w 1294906"/>
                  <a:gd name="connsiteY2" fmla="*/ 932131 h 939757"/>
                  <a:gd name="connsiteX3" fmla="*/ 560469 w 1294906"/>
                  <a:gd name="connsiteY3" fmla="*/ 634780 h 939757"/>
                  <a:gd name="connsiteX4" fmla="*/ 121993 w 1294906"/>
                  <a:gd name="connsiteY4" fmla="*/ 746482 h 939757"/>
                  <a:gd name="connsiteX5" fmla="*/ 458823 w 1294906"/>
                  <a:gd name="connsiteY5" fmla="*/ 456351 h 939757"/>
                  <a:gd name="connsiteX6" fmla="*/ 87245 w 1294906"/>
                  <a:gd name="connsiteY6" fmla="*/ 436720 h 939757"/>
                  <a:gd name="connsiteX7" fmla="*/ 491514 w 1294906"/>
                  <a:gd name="connsiteY7" fmla="*/ 231484 h 939757"/>
                  <a:gd name="connsiteX8" fmla="*/ 917109 w 1294906"/>
                  <a:gd name="connsiteY8" fmla="*/ 64442 h 939757"/>
                  <a:gd name="connsiteX9" fmla="*/ 698552 w 1294906"/>
                  <a:gd name="connsiteY9" fmla="*/ 390573 h 939757"/>
                  <a:gd name="connsiteX10" fmla="*/ 1046871 w 1294906"/>
                  <a:gd name="connsiteY10" fmla="*/ 167647 h 939757"/>
                  <a:gd name="connsiteX11" fmla="*/ 803664 w 1294906"/>
                  <a:gd name="connsiteY11" fmla="*/ 539322 h 939757"/>
                  <a:gd name="connsiteX12" fmla="*/ 1181632 w 1294906"/>
                  <a:gd name="connsiteY12" fmla="*/ 283388 h 939757"/>
                  <a:gd name="connsiteX13" fmla="*/ 901323 w 1294906"/>
                  <a:gd name="connsiteY13" fmla="*/ 698217 h 939757"/>
                  <a:gd name="connsiteX14" fmla="*/ 1239500 w 1294906"/>
                  <a:gd name="connsiteY14" fmla="*/ 372926 h 939757"/>
                  <a:gd name="connsiteX15" fmla="*/ 1294906 w 1294906"/>
                  <a:gd name="connsiteY15" fmla="*/ 395031 h 939757"/>
                  <a:gd name="connsiteX16" fmla="*/ 881988 w 1294906"/>
                  <a:gd name="connsiteY16" fmla="*/ 650432 h 939757"/>
                  <a:gd name="connsiteX17" fmla="*/ 1136209 w 1294906"/>
                  <a:gd name="connsiteY17" fmla="*/ 230736 h 939757"/>
                  <a:gd name="connsiteX18" fmla="*/ 731364 w 1294906"/>
                  <a:gd name="connsiteY18" fmla="*/ 495965 h 939757"/>
                  <a:gd name="connsiteX19" fmla="*/ 1001460 w 1294906"/>
                  <a:gd name="connsiteY19" fmla="*/ 115015 h 939757"/>
                  <a:gd name="connsiteX20" fmla="*/ 654517 w 1294906"/>
                  <a:gd name="connsiteY20" fmla="*/ 326066 h 939757"/>
                  <a:gd name="connsiteX21" fmla="*/ 885812 w 1294906"/>
                  <a:gd name="connsiteY21" fmla="*/ 1224 h 939757"/>
                  <a:gd name="connsiteX22" fmla="*/ 454541 w 1294906"/>
                  <a:gd name="connsiteY22" fmla="*/ 161687 h 939757"/>
                  <a:gd name="connsiteX23" fmla="*/ 0 w 1294906"/>
                  <a:gd name="connsiteY23" fmla="*/ 355826 h 939757"/>
                  <a:gd name="connsiteX24" fmla="*/ 417552 w 1294906"/>
                  <a:gd name="connsiteY24" fmla="*/ 368106 h 939757"/>
                  <a:gd name="connsiteX25" fmla="*/ 86265 w 1294906"/>
                  <a:gd name="connsiteY25" fmla="*/ 610759 h 939757"/>
                  <a:gd name="connsiteX26" fmla="*/ 504378 w 1294906"/>
                  <a:gd name="connsiteY26" fmla="*/ 563041 h 939757"/>
                  <a:gd name="connsiteX27" fmla="*/ 205079 w 1294906"/>
                  <a:gd name="connsiteY27" fmla="*/ 862981 h 939757"/>
                  <a:gd name="connsiteX28" fmla="*/ 644099 w 1294906"/>
                  <a:gd name="connsiteY28" fmla="*/ 741160 h 939757"/>
                  <a:gd name="connsiteX0" fmla="*/ 644099 w 1294906"/>
                  <a:gd name="connsiteY0" fmla="*/ 741160 h 939757"/>
                  <a:gd name="connsiteX1" fmla="*/ 711005 w 1294906"/>
                  <a:gd name="connsiteY1" fmla="*/ 794149 h 939757"/>
                  <a:gd name="connsiteX2" fmla="*/ 235678 w 1294906"/>
                  <a:gd name="connsiteY2" fmla="*/ 932131 h 939757"/>
                  <a:gd name="connsiteX3" fmla="*/ 560469 w 1294906"/>
                  <a:gd name="connsiteY3" fmla="*/ 634780 h 939757"/>
                  <a:gd name="connsiteX4" fmla="*/ 121993 w 1294906"/>
                  <a:gd name="connsiteY4" fmla="*/ 746482 h 939757"/>
                  <a:gd name="connsiteX5" fmla="*/ 443867 w 1294906"/>
                  <a:gd name="connsiteY5" fmla="*/ 418809 h 939757"/>
                  <a:gd name="connsiteX6" fmla="*/ 87245 w 1294906"/>
                  <a:gd name="connsiteY6" fmla="*/ 436720 h 939757"/>
                  <a:gd name="connsiteX7" fmla="*/ 491514 w 1294906"/>
                  <a:gd name="connsiteY7" fmla="*/ 231484 h 939757"/>
                  <a:gd name="connsiteX8" fmla="*/ 917109 w 1294906"/>
                  <a:gd name="connsiteY8" fmla="*/ 64442 h 939757"/>
                  <a:gd name="connsiteX9" fmla="*/ 698552 w 1294906"/>
                  <a:gd name="connsiteY9" fmla="*/ 390573 h 939757"/>
                  <a:gd name="connsiteX10" fmla="*/ 1046871 w 1294906"/>
                  <a:gd name="connsiteY10" fmla="*/ 167647 h 939757"/>
                  <a:gd name="connsiteX11" fmla="*/ 803664 w 1294906"/>
                  <a:gd name="connsiteY11" fmla="*/ 539322 h 939757"/>
                  <a:gd name="connsiteX12" fmla="*/ 1181632 w 1294906"/>
                  <a:gd name="connsiteY12" fmla="*/ 283388 h 939757"/>
                  <a:gd name="connsiteX13" fmla="*/ 901323 w 1294906"/>
                  <a:gd name="connsiteY13" fmla="*/ 698217 h 939757"/>
                  <a:gd name="connsiteX14" fmla="*/ 1239500 w 1294906"/>
                  <a:gd name="connsiteY14" fmla="*/ 372926 h 939757"/>
                  <a:gd name="connsiteX15" fmla="*/ 1294906 w 1294906"/>
                  <a:gd name="connsiteY15" fmla="*/ 395031 h 939757"/>
                  <a:gd name="connsiteX16" fmla="*/ 881988 w 1294906"/>
                  <a:gd name="connsiteY16" fmla="*/ 650432 h 939757"/>
                  <a:gd name="connsiteX17" fmla="*/ 1136209 w 1294906"/>
                  <a:gd name="connsiteY17" fmla="*/ 230736 h 939757"/>
                  <a:gd name="connsiteX18" fmla="*/ 731364 w 1294906"/>
                  <a:gd name="connsiteY18" fmla="*/ 495965 h 939757"/>
                  <a:gd name="connsiteX19" fmla="*/ 1001460 w 1294906"/>
                  <a:gd name="connsiteY19" fmla="*/ 115015 h 939757"/>
                  <a:gd name="connsiteX20" fmla="*/ 654517 w 1294906"/>
                  <a:gd name="connsiteY20" fmla="*/ 326066 h 939757"/>
                  <a:gd name="connsiteX21" fmla="*/ 885812 w 1294906"/>
                  <a:gd name="connsiteY21" fmla="*/ 1224 h 939757"/>
                  <a:gd name="connsiteX22" fmla="*/ 454541 w 1294906"/>
                  <a:gd name="connsiteY22" fmla="*/ 161687 h 939757"/>
                  <a:gd name="connsiteX23" fmla="*/ 0 w 1294906"/>
                  <a:gd name="connsiteY23" fmla="*/ 355826 h 939757"/>
                  <a:gd name="connsiteX24" fmla="*/ 417552 w 1294906"/>
                  <a:gd name="connsiteY24" fmla="*/ 368106 h 939757"/>
                  <a:gd name="connsiteX25" fmla="*/ 86265 w 1294906"/>
                  <a:gd name="connsiteY25" fmla="*/ 610759 h 939757"/>
                  <a:gd name="connsiteX26" fmla="*/ 504378 w 1294906"/>
                  <a:gd name="connsiteY26" fmla="*/ 563041 h 939757"/>
                  <a:gd name="connsiteX27" fmla="*/ 205079 w 1294906"/>
                  <a:gd name="connsiteY27" fmla="*/ 862981 h 939757"/>
                  <a:gd name="connsiteX28" fmla="*/ 644099 w 1294906"/>
                  <a:gd name="connsiteY28" fmla="*/ 741160 h 939757"/>
                  <a:gd name="connsiteX0" fmla="*/ 644099 w 1294906"/>
                  <a:gd name="connsiteY0" fmla="*/ 741160 h 939757"/>
                  <a:gd name="connsiteX1" fmla="*/ 711005 w 1294906"/>
                  <a:gd name="connsiteY1" fmla="*/ 794149 h 939757"/>
                  <a:gd name="connsiteX2" fmla="*/ 235678 w 1294906"/>
                  <a:gd name="connsiteY2" fmla="*/ 932131 h 939757"/>
                  <a:gd name="connsiteX3" fmla="*/ 560469 w 1294906"/>
                  <a:gd name="connsiteY3" fmla="*/ 634780 h 939757"/>
                  <a:gd name="connsiteX4" fmla="*/ 109806 w 1294906"/>
                  <a:gd name="connsiteY4" fmla="*/ 685200 h 939757"/>
                  <a:gd name="connsiteX5" fmla="*/ 443867 w 1294906"/>
                  <a:gd name="connsiteY5" fmla="*/ 418809 h 939757"/>
                  <a:gd name="connsiteX6" fmla="*/ 87245 w 1294906"/>
                  <a:gd name="connsiteY6" fmla="*/ 436720 h 939757"/>
                  <a:gd name="connsiteX7" fmla="*/ 491514 w 1294906"/>
                  <a:gd name="connsiteY7" fmla="*/ 231484 h 939757"/>
                  <a:gd name="connsiteX8" fmla="*/ 917109 w 1294906"/>
                  <a:gd name="connsiteY8" fmla="*/ 64442 h 939757"/>
                  <a:gd name="connsiteX9" fmla="*/ 698552 w 1294906"/>
                  <a:gd name="connsiteY9" fmla="*/ 390573 h 939757"/>
                  <a:gd name="connsiteX10" fmla="*/ 1046871 w 1294906"/>
                  <a:gd name="connsiteY10" fmla="*/ 167647 h 939757"/>
                  <a:gd name="connsiteX11" fmla="*/ 803664 w 1294906"/>
                  <a:gd name="connsiteY11" fmla="*/ 539322 h 939757"/>
                  <a:gd name="connsiteX12" fmla="*/ 1181632 w 1294906"/>
                  <a:gd name="connsiteY12" fmla="*/ 283388 h 939757"/>
                  <a:gd name="connsiteX13" fmla="*/ 901323 w 1294906"/>
                  <a:gd name="connsiteY13" fmla="*/ 698217 h 939757"/>
                  <a:gd name="connsiteX14" fmla="*/ 1239500 w 1294906"/>
                  <a:gd name="connsiteY14" fmla="*/ 372926 h 939757"/>
                  <a:gd name="connsiteX15" fmla="*/ 1294906 w 1294906"/>
                  <a:gd name="connsiteY15" fmla="*/ 395031 h 939757"/>
                  <a:gd name="connsiteX16" fmla="*/ 881988 w 1294906"/>
                  <a:gd name="connsiteY16" fmla="*/ 650432 h 939757"/>
                  <a:gd name="connsiteX17" fmla="*/ 1136209 w 1294906"/>
                  <a:gd name="connsiteY17" fmla="*/ 230736 h 939757"/>
                  <a:gd name="connsiteX18" fmla="*/ 731364 w 1294906"/>
                  <a:gd name="connsiteY18" fmla="*/ 495965 h 939757"/>
                  <a:gd name="connsiteX19" fmla="*/ 1001460 w 1294906"/>
                  <a:gd name="connsiteY19" fmla="*/ 115015 h 939757"/>
                  <a:gd name="connsiteX20" fmla="*/ 654517 w 1294906"/>
                  <a:gd name="connsiteY20" fmla="*/ 326066 h 939757"/>
                  <a:gd name="connsiteX21" fmla="*/ 885812 w 1294906"/>
                  <a:gd name="connsiteY21" fmla="*/ 1224 h 939757"/>
                  <a:gd name="connsiteX22" fmla="*/ 454541 w 1294906"/>
                  <a:gd name="connsiteY22" fmla="*/ 161687 h 939757"/>
                  <a:gd name="connsiteX23" fmla="*/ 0 w 1294906"/>
                  <a:gd name="connsiteY23" fmla="*/ 355826 h 939757"/>
                  <a:gd name="connsiteX24" fmla="*/ 417552 w 1294906"/>
                  <a:gd name="connsiteY24" fmla="*/ 368106 h 939757"/>
                  <a:gd name="connsiteX25" fmla="*/ 86265 w 1294906"/>
                  <a:gd name="connsiteY25" fmla="*/ 610759 h 939757"/>
                  <a:gd name="connsiteX26" fmla="*/ 504378 w 1294906"/>
                  <a:gd name="connsiteY26" fmla="*/ 563041 h 939757"/>
                  <a:gd name="connsiteX27" fmla="*/ 205079 w 1294906"/>
                  <a:gd name="connsiteY27" fmla="*/ 862981 h 939757"/>
                  <a:gd name="connsiteX28" fmla="*/ 644099 w 1294906"/>
                  <a:gd name="connsiteY28" fmla="*/ 741160 h 939757"/>
                  <a:gd name="connsiteX0" fmla="*/ 644099 w 1294906"/>
                  <a:gd name="connsiteY0" fmla="*/ 741160 h 939757"/>
                  <a:gd name="connsiteX1" fmla="*/ 711005 w 1294906"/>
                  <a:gd name="connsiteY1" fmla="*/ 794149 h 939757"/>
                  <a:gd name="connsiteX2" fmla="*/ 235678 w 1294906"/>
                  <a:gd name="connsiteY2" fmla="*/ 932131 h 939757"/>
                  <a:gd name="connsiteX3" fmla="*/ 560469 w 1294906"/>
                  <a:gd name="connsiteY3" fmla="*/ 634780 h 939757"/>
                  <a:gd name="connsiteX4" fmla="*/ 109806 w 1294906"/>
                  <a:gd name="connsiteY4" fmla="*/ 685200 h 939757"/>
                  <a:gd name="connsiteX5" fmla="*/ 443867 w 1294906"/>
                  <a:gd name="connsiteY5" fmla="*/ 418809 h 939757"/>
                  <a:gd name="connsiteX6" fmla="*/ 87245 w 1294906"/>
                  <a:gd name="connsiteY6" fmla="*/ 436720 h 939757"/>
                  <a:gd name="connsiteX7" fmla="*/ 491514 w 1294906"/>
                  <a:gd name="connsiteY7" fmla="*/ 231484 h 939757"/>
                  <a:gd name="connsiteX8" fmla="*/ 917109 w 1294906"/>
                  <a:gd name="connsiteY8" fmla="*/ 64442 h 939757"/>
                  <a:gd name="connsiteX9" fmla="*/ 698552 w 1294906"/>
                  <a:gd name="connsiteY9" fmla="*/ 390573 h 939757"/>
                  <a:gd name="connsiteX10" fmla="*/ 1046871 w 1294906"/>
                  <a:gd name="connsiteY10" fmla="*/ 167647 h 939757"/>
                  <a:gd name="connsiteX11" fmla="*/ 803664 w 1294906"/>
                  <a:gd name="connsiteY11" fmla="*/ 539322 h 939757"/>
                  <a:gd name="connsiteX12" fmla="*/ 1181632 w 1294906"/>
                  <a:gd name="connsiteY12" fmla="*/ 283388 h 939757"/>
                  <a:gd name="connsiteX13" fmla="*/ 901323 w 1294906"/>
                  <a:gd name="connsiteY13" fmla="*/ 698217 h 939757"/>
                  <a:gd name="connsiteX14" fmla="*/ 1239500 w 1294906"/>
                  <a:gd name="connsiteY14" fmla="*/ 372926 h 939757"/>
                  <a:gd name="connsiteX15" fmla="*/ 1294906 w 1294906"/>
                  <a:gd name="connsiteY15" fmla="*/ 395031 h 939757"/>
                  <a:gd name="connsiteX16" fmla="*/ 881988 w 1294906"/>
                  <a:gd name="connsiteY16" fmla="*/ 650432 h 939757"/>
                  <a:gd name="connsiteX17" fmla="*/ 1136209 w 1294906"/>
                  <a:gd name="connsiteY17" fmla="*/ 230736 h 939757"/>
                  <a:gd name="connsiteX18" fmla="*/ 731364 w 1294906"/>
                  <a:gd name="connsiteY18" fmla="*/ 495965 h 939757"/>
                  <a:gd name="connsiteX19" fmla="*/ 1001460 w 1294906"/>
                  <a:gd name="connsiteY19" fmla="*/ 115015 h 939757"/>
                  <a:gd name="connsiteX20" fmla="*/ 654517 w 1294906"/>
                  <a:gd name="connsiteY20" fmla="*/ 326066 h 939757"/>
                  <a:gd name="connsiteX21" fmla="*/ 885812 w 1294906"/>
                  <a:gd name="connsiteY21" fmla="*/ 1224 h 939757"/>
                  <a:gd name="connsiteX22" fmla="*/ 454541 w 1294906"/>
                  <a:gd name="connsiteY22" fmla="*/ 161687 h 939757"/>
                  <a:gd name="connsiteX23" fmla="*/ 0 w 1294906"/>
                  <a:gd name="connsiteY23" fmla="*/ 355826 h 939757"/>
                  <a:gd name="connsiteX24" fmla="*/ 417552 w 1294906"/>
                  <a:gd name="connsiteY24" fmla="*/ 368106 h 939757"/>
                  <a:gd name="connsiteX25" fmla="*/ 86265 w 1294906"/>
                  <a:gd name="connsiteY25" fmla="*/ 610759 h 939757"/>
                  <a:gd name="connsiteX26" fmla="*/ 496487 w 1294906"/>
                  <a:gd name="connsiteY26" fmla="*/ 520209 h 939757"/>
                  <a:gd name="connsiteX27" fmla="*/ 205079 w 1294906"/>
                  <a:gd name="connsiteY27" fmla="*/ 862981 h 939757"/>
                  <a:gd name="connsiteX28" fmla="*/ 644099 w 1294906"/>
                  <a:gd name="connsiteY28" fmla="*/ 741160 h 939757"/>
                  <a:gd name="connsiteX0" fmla="*/ 644099 w 1294906"/>
                  <a:gd name="connsiteY0" fmla="*/ 741160 h 939757"/>
                  <a:gd name="connsiteX1" fmla="*/ 711005 w 1294906"/>
                  <a:gd name="connsiteY1" fmla="*/ 794149 h 939757"/>
                  <a:gd name="connsiteX2" fmla="*/ 235678 w 1294906"/>
                  <a:gd name="connsiteY2" fmla="*/ 932131 h 939757"/>
                  <a:gd name="connsiteX3" fmla="*/ 530557 w 1294906"/>
                  <a:gd name="connsiteY3" fmla="*/ 559695 h 939757"/>
                  <a:gd name="connsiteX4" fmla="*/ 109806 w 1294906"/>
                  <a:gd name="connsiteY4" fmla="*/ 685200 h 939757"/>
                  <a:gd name="connsiteX5" fmla="*/ 443867 w 1294906"/>
                  <a:gd name="connsiteY5" fmla="*/ 418809 h 939757"/>
                  <a:gd name="connsiteX6" fmla="*/ 87245 w 1294906"/>
                  <a:gd name="connsiteY6" fmla="*/ 436720 h 939757"/>
                  <a:gd name="connsiteX7" fmla="*/ 491514 w 1294906"/>
                  <a:gd name="connsiteY7" fmla="*/ 231484 h 939757"/>
                  <a:gd name="connsiteX8" fmla="*/ 917109 w 1294906"/>
                  <a:gd name="connsiteY8" fmla="*/ 64442 h 939757"/>
                  <a:gd name="connsiteX9" fmla="*/ 698552 w 1294906"/>
                  <a:gd name="connsiteY9" fmla="*/ 390573 h 939757"/>
                  <a:gd name="connsiteX10" fmla="*/ 1046871 w 1294906"/>
                  <a:gd name="connsiteY10" fmla="*/ 167647 h 939757"/>
                  <a:gd name="connsiteX11" fmla="*/ 803664 w 1294906"/>
                  <a:gd name="connsiteY11" fmla="*/ 539322 h 939757"/>
                  <a:gd name="connsiteX12" fmla="*/ 1181632 w 1294906"/>
                  <a:gd name="connsiteY12" fmla="*/ 283388 h 939757"/>
                  <a:gd name="connsiteX13" fmla="*/ 901323 w 1294906"/>
                  <a:gd name="connsiteY13" fmla="*/ 698217 h 939757"/>
                  <a:gd name="connsiteX14" fmla="*/ 1239500 w 1294906"/>
                  <a:gd name="connsiteY14" fmla="*/ 372926 h 939757"/>
                  <a:gd name="connsiteX15" fmla="*/ 1294906 w 1294906"/>
                  <a:gd name="connsiteY15" fmla="*/ 395031 h 939757"/>
                  <a:gd name="connsiteX16" fmla="*/ 881988 w 1294906"/>
                  <a:gd name="connsiteY16" fmla="*/ 650432 h 939757"/>
                  <a:gd name="connsiteX17" fmla="*/ 1136209 w 1294906"/>
                  <a:gd name="connsiteY17" fmla="*/ 230736 h 939757"/>
                  <a:gd name="connsiteX18" fmla="*/ 731364 w 1294906"/>
                  <a:gd name="connsiteY18" fmla="*/ 495965 h 939757"/>
                  <a:gd name="connsiteX19" fmla="*/ 1001460 w 1294906"/>
                  <a:gd name="connsiteY19" fmla="*/ 115015 h 939757"/>
                  <a:gd name="connsiteX20" fmla="*/ 654517 w 1294906"/>
                  <a:gd name="connsiteY20" fmla="*/ 326066 h 939757"/>
                  <a:gd name="connsiteX21" fmla="*/ 885812 w 1294906"/>
                  <a:gd name="connsiteY21" fmla="*/ 1224 h 939757"/>
                  <a:gd name="connsiteX22" fmla="*/ 454541 w 1294906"/>
                  <a:gd name="connsiteY22" fmla="*/ 161687 h 939757"/>
                  <a:gd name="connsiteX23" fmla="*/ 0 w 1294906"/>
                  <a:gd name="connsiteY23" fmla="*/ 355826 h 939757"/>
                  <a:gd name="connsiteX24" fmla="*/ 417552 w 1294906"/>
                  <a:gd name="connsiteY24" fmla="*/ 368106 h 939757"/>
                  <a:gd name="connsiteX25" fmla="*/ 86265 w 1294906"/>
                  <a:gd name="connsiteY25" fmla="*/ 610759 h 939757"/>
                  <a:gd name="connsiteX26" fmla="*/ 496487 w 1294906"/>
                  <a:gd name="connsiteY26" fmla="*/ 520209 h 939757"/>
                  <a:gd name="connsiteX27" fmla="*/ 205079 w 1294906"/>
                  <a:gd name="connsiteY27" fmla="*/ 862981 h 939757"/>
                  <a:gd name="connsiteX28" fmla="*/ 644099 w 1294906"/>
                  <a:gd name="connsiteY28" fmla="*/ 741160 h 939757"/>
                  <a:gd name="connsiteX0" fmla="*/ 644099 w 1294906"/>
                  <a:gd name="connsiteY0" fmla="*/ 741160 h 939757"/>
                  <a:gd name="connsiteX1" fmla="*/ 711005 w 1294906"/>
                  <a:gd name="connsiteY1" fmla="*/ 794149 h 939757"/>
                  <a:gd name="connsiteX2" fmla="*/ 235678 w 1294906"/>
                  <a:gd name="connsiteY2" fmla="*/ 932131 h 939757"/>
                  <a:gd name="connsiteX3" fmla="*/ 530557 w 1294906"/>
                  <a:gd name="connsiteY3" fmla="*/ 559695 h 939757"/>
                  <a:gd name="connsiteX4" fmla="*/ 109806 w 1294906"/>
                  <a:gd name="connsiteY4" fmla="*/ 685200 h 939757"/>
                  <a:gd name="connsiteX5" fmla="*/ 443867 w 1294906"/>
                  <a:gd name="connsiteY5" fmla="*/ 418809 h 939757"/>
                  <a:gd name="connsiteX6" fmla="*/ 87245 w 1294906"/>
                  <a:gd name="connsiteY6" fmla="*/ 436720 h 939757"/>
                  <a:gd name="connsiteX7" fmla="*/ 491514 w 1294906"/>
                  <a:gd name="connsiteY7" fmla="*/ 231484 h 939757"/>
                  <a:gd name="connsiteX8" fmla="*/ 917109 w 1294906"/>
                  <a:gd name="connsiteY8" fmla="*/ 64442 h 939757"/>
                  <a:gd name="connsiteX9" fmla="*/ 698552 w 1294906"/>
                  <a:gd name="connsiteY9" fmla="*/ 390573 h 939757"/>
                  <a:gd name="connsiteX10" fmla="*/ 1046871 w 1294906"/>
                  <a:gd name="connsiteY10" fmla="*/ 167647 h 939757"/>
                  <a:gd name="connsiteX11" fmla="*/ 803664 w 1294906"/>
                  <a:gd name="connsiteY11" fmla="*/ 539322 h 939757"/>
                  <a:gd name="connsiteX12" fmla="*/ 1181632 w 1294906"/>
                  <a:gd name="connsiteY12" fmla="*/ 283388 h 939757"/>
                  <a:gd name="connsiteX13" fmla="*/ 901323 w 1294906"/>
                  <a:gd name="connsiteY13" fmla="*/ 698217 h 939757"/>
                  <a:gd name="connsiteX14" fmla="*/ 1239500 w 1294906"/>
                  <a:gd name="connsiteY14" fmla="*/ 372926 h 939757"/>
                  <a:gd name="connsiteX15" fmla="*/ 1294906 w 1294906"/>
                  <a:gd name="connsiteY15" fmla="*/ 395031 h 939757"/>
                  <a:gd name="connsiteX16" fmla="*/ 881988 w 1294906"/>
                  <a:gd name="connsiteY16" fmla="*/ 650432 h 939757"/>
                  <a:gd name="connsiteX17" fmla="*/ 1136209 w 1294906"/>
                  <a:gd name="connsiteY17" fmla="*/ 230736 h 939757"/>
                  <a:gd name="connsiteX18" fmla="*/ 731364 w 1294906"/>
                  <a:gd name="connsiteY18" fmla="*/ 495965 h 939757"/>
                  <a:gd name="connsiteX19" fmla="*/ 1001460 w 1294906"/>
                  <a:gd name="connsiteY19" fmla="*/ 115015 h 939757"/>
                  <a:gd name="connsiteX20" fmla="*/ 654517 w 1294906"/>
                  <a:gd name="connsiteY20" fmla="*/ 326066 h 939757"/>
                  <a:gd name="connsiteX21" fmla="*/ 885812 w 1294906"/>
                  <a:gd name="connsiteY21" fmla="*/ 1224 h 939757"/>
                  <a:gd name="connsiteX22" fmla="*/ 454541 w 1294906"/>
                  <a:gd name="connsiteY22" fmla="*/ 161687 h 939757"/>
                  <a:gd name="connsiteX23" fmla="*/ 0 w 1294906"/>
                  <a:gd name="connsiteY23" fmla="*/ 355826 h 939757"/>
                  <a:gd name="connsiteX24" fmla="*/ 417552 w 1294906"/>
                  <a:gd name="connsiteY24" fmla="*/ 368106 h 939757"/>
                  <a:gd name="connsiteX25" fmla="*/ 86265 w 1294906"/>
                  <a:gd name="connsiteY25" fmla="*/ 610759 h 939757"/>
                  <a:gd name="connsiteX26" fmla="*/ 496487 w 1294906"/>
                  <a:gd name="connsiteY26" fmla="*/ 520209 h 939757"/>
                  <a:gd name="connsiteX27" fmla="*/ 161738 w 1294906"/>
                  <a:gd name="connsiteY27" fmla="*/ 792539 h 939757"/>
                  <a:gd name="connsiteX28" fmla="*/ 644099 w 1294906"/>
                  <a:gd name="connsiteY28" fmla="*/ 741160 h 939757"/>
                  <a:gd name="connsiteX0" fmla="*/ 644099 w 1294906"/>
                  <a:gd name="connsiteY0" fmla="*/ 741160 h 857264"/>
                  <a:gd name="connsiteX1" fmla="*/ 711005 w 1294906"/>
                  <a:gd name="connsiteY1" fmla="*/ 794149 h 857264"/>
                  <a:gd name="connsiteX2" fmla="*/ 181670 w 1294906"/>
                  <a:gd name="connsiteY2" fmla="*/ 842595 h 857264"/>
                  <a:gd name="connsiteX3" fmla="*/ 530557 w 1294906"/>
                  <a:gd name="connsiteY3" fmla="*/ 559695 h 857264"/>
                  <a:gd name="connsiteX4" fmla="*/ 109806 w 1294906"/>
                  <a:gd name="connsiteY4" fmla="*/ 685200 h 857264"/>
                  <a:gd name="connsiteX5" fmla="*/ 443867 w 1294906"/>
                  <a:gd name="connsiteY5" fmla="*/ 418809 h 857264"/>
                  <a:gd name="connsiteX6" fmla="*/ 87245 w 1294906"/>
                  <a:gd name="connsiteY6" fmla="*/ 436720 h 857264"/>
                  <a:gd name="connsiteX7" fmla="*/ 491514 w 1294906"/>
                  <a:gd name="connsiteY7" fmla="*/ 231484 h 857264"/>
                  <a:gd name="connsiteX8" fmla="*/ 917109 w 1294906"/>
                  <a:gd name="connsiteY8" fmla="*/ 64442 h 857264"/>
                  <a:gd name="connsiteX9" fmla="*/ 698552 w 1294906"/>
                  <a:gd name="connsiteY9" fmla="*/ 390573 h 857264"/>
                  <a:gd name="connsiteX10" fmla="*/ 1046871 w 1294906"/>
                  <a:gd name="connsiteY10" fmla="*/ 167647 h 857264"/>
                  <a:gd name="connsiteX11" fmla="*/ 803664 w 1294906"/>
                  <a:gd name="connsiteY11" fmla="*/ 539322 h 857264"/>
                  <a:gd name="connsiteX12" fmla="*/ 1181632 w 1294906"/>
                  <a:gd name="connsiteY12" fmla="*/ 283388 h 857264"/>
                  <a:gd name="connsiteX13" fmla="*/ 901323 w 1294906"/>
                  <a:gd name="connsiteY13" fmla="*/ 698217 h 857264"/>
                  <a:gd name="connsiteX14" fmla="*/ 1239500 w 1294906"/>
                  <a:gd name="connsiteY14" fmla="*/ 372926 h 857264"/>
                  <a:gd name="connsiteX15" fmla="*/ 1294906 w 1294906"/>
                  <a:gd name="connsiteY15" fmla="*/ 395031 h 857264"/>
                  <a:gd name="connsiteX16" fmla="*/ 881988 w 1294906"/>
                  <a:gd name="connsiteY16" fmla="*/ 650432 h 857264"/>
                  <a:gd name="connsiteX17" fmla="*/ 1136209 w 1294906"/>
                  <a:gd name="connsiteY17" fmla="*/ 230736 h 857264"/>
                  <a:gd name="connsiteX18" fmla="*/ 731364 w 1294906"/>
                  <a:gd name="connsiteY18" fmla="*/ 495965 h 857264"/>
                  <a:gd name="connsiteX19" fmla="*/ 1001460 w 1294906"/>
                  <a:gd name="connsiteY19" fmla="*/ 115015 h 857264"/>
                  <a:gd name="connsiteX20" fmla="*/ 654517 w 1294906"/>
                  <a:gd name="connsiteY20" fmla="*/ 326066 h 857264"/>
                  <a:gd name="connsiteX21" fmla="*/ 885812 w 1294906"/>
                  <a:gd name="connsiteY21" fmla="*/ 1224 h 857264"/>
                  <a:gd name="connsiteX22" fmla="*/ 454541 w 1294906"/>
                  <a:gd name="connsiteY22" fmla="*/ 161687 h 857264"/>
                  <a:gd name="connsiteX23" fmla="*/ 0 w 1294906"/>
                  <a:gd name="connsiteY23" fmla="*/ 355826 h 857264"/>
                  <a:gd name="connsiteX24" fmla="*/ 417552 w 1294906"/>
                  <a:gd name="connsiteY24" fmla="*/ 368106 h 857264"/>
                  <a:gd name="connsiteX25" fmla="*/ 86265 w 1294906"/>
                  <a:gd name="connsiteY25" fmla="*/ 610759 h 857264"/>
                  <a:gd name="connsiteX26" fmla="*/ 496487 w 1294906"/>
                  <a:gd name="connsiteY26" fmla="*/ 520209 h 857264"/>
                  <a:gd name="connsiteX27" fmla="*/ 161738 w 1294906"/>
                  <a:gd name="connsiteY27" fmla="*/ 792539 h 857264"/>
                  <a:gd name="connsiteX28" fmla="*/ 644099 w 1294906"/>
                  <a:gd name="connsiteY28" fmla="*/ 741160 h 857264"/>
                  <a:gd name="connsiteX0" fmla="*/ 585108 w 1294906"/>
                  <a:gd name="connsiteY0" fmla="*/ 639109 h 857264"/>
                  <a:gd name="connsiteX1" fmla="*/ 711005 w 1294906"/>
                  <a:gd name="connsiteY1" fmla="*/ 794149 h 857264"/>
                  <a:gd name="connsiteX2" fmla="*/ 181670 w 1294906"/>
                  <a:gd name="connsiteY2" fmla="*/ 842595 h 857264"/>
                  <a:gd name="connsiteX3" fmla="*/ 530557 w 1294906"/>
                  <a:gd name="connsiteY3" fmla="*/ 559695 h 857264"/>
                  <a:gd name="connsiteX4" fmla="*/ 109806 w 1294906"/>
                  <a:gd name="connsiteY4" fmla="*/ 685200 h 857264"/>
                  <a:gd name="connsiteX5" fmla="*/ 443867 w 1294906"/>
                  <a:gd name="connsiteY5" fmla="*/ 418809 h 857264"/>
                  <a:gd name="connsiteX6" fmla="*/ 87245 w 1294906"/>
                  <a:gd name="connsiteY6" fmla="*/ 436720 h 857264"/>
                  <a:gd name="connsiteX7" fmla="*/ 491514 w 1294906"/>
                  <a:gd name="connsiteY7" fmla="*/ 231484 h 857264"/>
                  <a:gd name="connsiteX8" fmla="*/ 917109 w 1294906"/>
                  <a:gd name="connsiteY8" fmla="*/ 64442 h 857264"/>
                  <a:gd name="connsiteX9" fmla="*/ 698552 w 1294906"/>
                  <a:gd name="connsiteY9" fmla="*/ 390573 h 857264"/>
                  <a:gd name="connsiteX10" fmla="*/ 1046871 w 1294906"/>
                  <a:gd name="connsiteY10" fmla="*/ 167647 h 857264"/>
                  <a:gd name="connsiteX11" fmla="*/ 803664 w 1294906"/>
                  <a:gd name="connsiteY11" fmla="*/ 539322 h 857264"/>
                  <a:gd name="connsiteX12" fmla="*/ 1181632 w 1294906"/>
                  <a:gd name="connsiteY12" fmla="*/ 283388 h 857264"/>
                  <a:gd name="connsiteX13" fmla="*/ 901323 w 1294906"/>
                  <a:gd name="connsiteY13" fmla="*/ 698217 h 857264"/>
                  <a:gd name="connsiteX14" fmla="*/ 1239500 w 1294906"/>
                  <a:gd name="connsiteY14" fmla="*/ 372926 h 857264"/>
                  <a:gd name="connsiteX15" fmla="*/ 1294906 w 1294906"/>
                  <a:gd name="connsiteY15" fmla="*/ 395031 h 857264"/>
                  <a:gd name="connsiteX16" fmla="*/ 881988 w 1294906"/>
                  <a:gd name="connsiteY16" fmla="*/ 650432 h 857264"/>
                  <a:gd name="connsiteX17" fmla="*/ 1136209 w 1294906"/>
                  <a:gd name="connsiteY17" fmla="*/ 230736 h 857264"/>
                  <a:gd name="connsiteX18" fmla="*/ 731364 w 1294906"/>
                  <a:gd name="connsiteY18" fmla="*/ 495965 h 857264"/>
                  <a:gd name="connsiteX19" fmla="*/ 1001460 w 1294906"/>
                  <a:gd name="connsiteY19" fmla="*/ 115015 h 857264"/>
                  <a:gd name="connsiteX20" fmla="*/ 654517 w 1294906"/>
                  <a:gd name="connsiteY20" fmla="*/ 326066 h 857264"/>
                  <a:gd name="connsiteX21" fmla="*/ 885812 w 1294906"/>
                  <a:gd name="connsiteY21" fmla="*/ 1224 h 857264"/>
                  <a:gd name="connsiteX22" fmla="*/ 454541 w 1294906"/>
                  <a:gd name="connsiteY22" fmla="*/ 161687 h 857264"/>
                  <a:gd name="connsiteX23" fmla="*/ 0 w 1294906"/>
                  <a:gd name="connsiteY23" fmla="*/ 355826 h 857264"/>
                  <a:gd name="connsiteX24" fmla="*/ 417552 w 1294906"/>
                  <a:gd name="connsiteY24" fmla="*/ 368106 h 857264"/>
                  <a:gd name="connsiteX25" fmla="*/ 86265 w 1294906"/>
                  <a:gd name="connsiteY25" fmla="*/ 610759 h 857264"/>
                  <a:gd name="connsiteX26" fmla="*/ 496487 w 1294906"/>
                  <a:gd name="connsiteY26" fmla="*/ 520209 h 857264"/>
                  <a:gd name="connsiteX27" fmla="*/ 161738 w 1294906"/>
                  <a:gd name="connsiteY27" fmla="*/ 792539 h 857264"/>
                  <a:gd name="connsiteX28" fmla="*/ 585108 w 1294906"/>
                  <a:gd name="connsiteY28" fmla="*/ 639109 h 857264"/>
                  <a:gd name="connsiteX0" fmla="*/ 585108 w 1294906"/>
                  <a:gd name="connsiteY0" fmla="*/ 639109 h 850197"/>
                  <a:gd name="connsiteX1" fmla="*/ 650630 w 1294906"/>
                  <a:gd name="connsiteY1" fmla="*/ 703966 h 850197"/>
                  <a:gd name="connsiteX2" fmla="*/ 181670 w 1294906"/>
                  <a:gd name="connsiteY2" fmla="*/ 842595 h 850197"/>
                  <a:gd name="connsiteX3" fmla="*/ 530557 w 1294906"/>
                  <a:gd name="connsiteY3" fmla="*/ 559695 h 850197"/>
                  <a:gd name="connsiteX4" fmla="*/ 109806 w 1294906"/>
                  <a:gd name="connsiteY4" fmla="*/ 685200 h 850197"/>
                  <a:gd name="connsiteX5" fmla="*/ 443867 w 1294906"/>
                  <a:gd name="connsiteY5" fmla="*/ 418809 h 850197"/>
                  <a:gd name="connsiteX6" fmla="*/ 87245 w 1294906"/>
                  <a:gd name="connsiteY6" fmla="*/ 436720 h 850197"/>
                  <a:gd name="connsiteX7" fmla="*/ 491514 w 1294906"/>
                  <a:gd name="connsiteY7" fmla="*/ 231484 h 850197"/>
                  <a:gd name="connsiteX8" fmla="*/ 917109 w 1294906"/>
                  <a:gd name="connsiteY8" fmla="*/ 64442 h 850197"/>
                  <a:gd name="connsiteX9" fmla="*/ 698552 w 1294906"/>
                  <a:gd name="connsiteY9" fmla="*/ 390573 h 850197"/>
                  <a:gd name="connsiteX10" fmla="*/ 1046871 w 1294906"/>
                  <a:gd name="connsiteY10" fmla="*/ 167647 h 850197"/>
                  <a:gd name="connsiteX11" fmla="*/ 803664 w 1294906"/>
                  <a:gd name="connsiteY11" fmla="*/ 539322 h 850197"/>
                  <a:gd name="connsiteX12" fmla="*/ 1181632 w 1294906"/>
                  <a:gd name="connsiteY12" fmla="*/ 283388 h 850197"/>
                  <a:gd name="connsiteX13" fmla="*/ 901323 w 1294906"/>
                  <a:gd name="connsiteY13" fmla="*/ 698217 h 850197"/>
                  <a:gd name="connsiteX14" fmla="*/ 1239500 w 1294906"/>
                  <a:gd name="connsiteY14" fmla="*/ 372926 h 850197"/>
                  <a:gd name="connsiteX15" fmla="*/ 1294906 w 1294906"/>
                  <a:gd name="connsiteY15" fmla="*/ 395031 h 850197"/>
                  <a:gd name="connsiteX16" fmla="*/ 881988 w 1294906"/>
                  <a:gd name="connsiteY16" fmla="*/ 650432 h 850197"/>
                  <a:gd name="connsiteX17" fmla="*/ 1136209 w 1294906"/>
                  <a:gd name="connsiteY17" fmla="*/ 230736 h 850197"/>
                  <a:gd name="connsiteX18" fmla="*/ 731364 w 1294906"/>
                  <a:gd name="connsiteY18" fmla="*/ 495965 h 850197"/>
                  <a:gd name="connsiteX19" fmla="*/ 1001460 w 1294906"/>
                  <a:gd name="connsiteY19" fmla="*/ 115015 h 850197"/>
                  <a:gd name="connsiteX20" fmla="*/ 654517 w 1294906"/>
                  <a:gd name="connsiteY20" fmla="*/ 326066 h 850197"/>
                  <a:gd name="connsiteX21" fmla="*/ 885812 w 1294906"/>
                  <a:gd name="connsiteY21" fmla="*/ 1224 h 850197"/>
                  <a:gd name="connsiteX22" fmla="*/ 454541 w 1294906"/>
                  <a:gd name="connsiteY22" fmla="*/ 161687 h 850197"/>
                  <a:gd name="connsiteX23" fmla="*/ 0 w 1294906"/>
                  <a:gd name="connsiteY23" fmla="*/ 355826 h 850197"/>
                  <a:gd name="connsiteX24" fmla="*/ 417552 w 1294906"/>
                  <a:gd name="connsiteY24" fmla="*/ 368106 h 850197"/>
                  <a:gd name="connsiteX25" fmla="*/ 86265 w 1294906"/>
                  <a:gd name="connsiteY25" fmla="*/ 610759 h 850197"/>
                  <a:gd name="connsiteX26" fmla="*/ 496487 w 1294906"/>
                  <a:gd name="connsiteY26" fmla="*/ 520209 h 850197"/>
                  <a:gd name="connsiteX27" fmla="*/ 161738 w 1294906"/>
                  <a:gd name="connsiteY27" fmla="*/ 792539 h 850197"/>
                  <a:gd name="connsiteX28" fmla="*/ 585108 w 1294906"/>
                  <a:gd name="connsiteY28" fmla="*/ 639109 h 85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94906" h="850197">
                    <a:moveTo>
                      <a:pt x="585108" y="639109"/>
                    </a:moveTo>
                    <a:cubicBezTo>
                      <a:pt x="653525" y="685425"/>
                      <a:pt x="522154" y="576255"/>
                      <a:pt x="650630" y="703966"/>
                    </a:cubicBezTo>
                    <a:cubicBezTo>
                      <a:pt x="572174" y="732741"/>
                      <a:pt x="231687" y="885692"/>
                      <a:pt x="181670" y="842595"/>
                    </a:cubicBezTo>
                    <a:cubicBezTo>
                      <a:pt x="131653" y="799498"/>
                      <a:pt x="624084" y="559162"/>
                      <a:pt x="530557" y="559695"/>
                    </a:cubicBezTo>
                    <a:cubicBezTo>
                      <a:pt x="437030" y="560228"/>
                      <a:pt x="104632" y="738718"/>
                      <a:pt x="109806" y="685200"/>
                    </a:cubicBezTo>
                    <a:cubicBezTo>
                      <a:pt x="114980" y="631682"/>
                      <a:pt x="522736" y="451819"/>
                      <a:pt x="443867" y="418809"/>
                    </a:cubicBezTo>
                    <a:cubicBezTo>
                      <a:pt x="364998" y="385799"/>
                      <a:pt x="68198" y="553884"/>
                      <a:pt x="87245" y="436720"/>
                    </a:cubicBezTo>
                    <a:cubicBezTo>
                      <a:pt x="54770" y="374383"/>
                      <a:pt x="353203" y="293530"/>
                      <a:pt x="491514" y="231484"/>
                    </a:cubicBezTo>
                    <a:cubicBezTo>
                      <a:pt x="629825" y="169438"/>
                      <a:pt x="851857" y="52827"/>
                      <a:pt x="917109" y="64442"/>
                    </a:cubicBezTo>
                    <a:cubicBezTo>
                      <a:pt x="911587" y="166963"/>
                      <a:pt x="618436" y="377455"/>
                      <a:pt x="698552" y="390573"/>
                    </a:cubicBezTo>
                    <a:cubicBezTo>
                      <a:pt x="779015" y="400725"/>
                      <a:pt x="1025060" y="124406"/>
                      <a:pt x="1046871" y="167647"/>
                    </a:cubicBezTo>
                    <a:cubicBezTo>
                      <a:pt x="1099841" y="220047"/>
                      <a:pt x="705493" y="570409"/>
                      <a:pt x="803664" y="539322"/>
                    </a:cubicBezTo>
                    <a:cubicBezTo>
                      <a:pt x="901835" y="508235"/>
                      <a:pt x="1085056" y="217746"/>
                      <a:pt x="1181632" y="283388"/>
                    </a:cubicBezTo>
                    <a:cubicBezTo>
                      <a:pt x="1278208" y="349030"/>
                      <a:pt x="798401" y="690858"/>
                      <a:pt x="901323" y="698217"/>
                    </a:cubicBezTo>
                    <a:cubicBezTo>
                      <a:pt x="979485" y="730086"/>
                      <a:pt x="1125631" y="594608"/>
                      <a:pt x="1239500" y="372926"/>
                    </a:cubicBezTo>
                    <a:lnTo>
                      <a:pt x="1294906" y="395031"/>
                    </a:lnTo>
                    <a:cubicBezTo>
                      <a:pt x="1238386" y="564111"/>
                      <a:pt x="1014292" y="681115"/>
                      <a:pt x="881988" y="650432"/>
                    </a:cubicBezTo>
                    <a:cubicBezTo>
                      <a:pt x="691103" y="614398"/>
                      <a:pt x="1228757" y="333061"/>
                      <a:pt x="1136209" y="230736"/>
                    </a:cubicBezTo>
                    <a:cubicBezTo>
                      <a:pt x="1089159" y="153730"/>
                      <a:pt x="870850" y="516796"/>
                      <a:pt x="731364" y="495965"/>
                    </a:cubicBezTo>
                    <a:cubicBezTo>
                      <a:pt x="635895" y="522322"/>
                      <a:pt x="1091732" y="170891"/>
                      <a:pt x="1001460" y="115015"/>
                    </a:cubicBezTo>
                    <a:cubicBezTo>
                      <a:pt x="984498" y="76270"/>
                      <a:pt x="758139" y="249190"/>
                      <a:pt x="654517" y="326066"/>
                    </a:cubicBezTo>
                    <a:cubicBezTo>
                      <a:pt x="570312" y="329545"/>
                      <a:pt x="941967" y="91674"/>
                      <a:pt x="885812" y="1224"/>
                    </a:cubicBezTo>
                    <a:cubicBezTo>
                      <a:pt x="823030" y="-13144"/>
                      <a:pt x="602176" y="102587"/>
                      <a:pt x="454541" y="161687"/>
                    </a:cubicBezTo>
                    <a:cubicBezTo>
                      <a:pt x="369574" y="190108"/>
                      <a:pt x="44504" y="269958"/>
                      <a:pt x="0" y="355826"/>
                    </a:cubicBezTo>
                    <a:cubicBezTo>
                      <a:pt x="5093" y="459421"/>
                      <a:pt x="359113" y="289821"/>
                      <a:pt x="417552" y="368106"/>
                    </a:cubicBezTo>
                    <a:cubicBezTo>
                      <a:pt x="532290" y="406751"/>
                      <a:pt x="45275" y="484209"/>
                      <a:pt x="86265" y="610759"/>
                    </a:cubicBezTo>
                    <a:cubicBezTo>
                      <a:pt x="101981" y="669396"/>
                      <a:pt x="324944" y="490516"/>
                      <a:pt x="496487" y="520209"/>
                    </a:cubicBezTo>
                    <a:cubicBezTo>
                      <a:pt x="603565" y="514044"/>
                      <a:pt x="59027" y="743798"/>
                      <a:pt x="161738" y="792539"/>
                    </a:cubicBezTo>
                    <a:cubicBezTo>
                      <a:pt x="264449" y="841280"/>
                      <a:pt x="330069" y="723356"/>
                      <a:pt x="585108" y="639109"/>
                    </a:cubicBezTo>
                    <a:close/>
                  </a:path>
                </a:pathLst>
              </a:cu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箭头: 右 112">
                <a:extLst>
                  <a:ext uri="{FF2B5EF4-FFF2-40B4-BE49-F238E27FC236}">
                    <a16:creationId xmlns:a16="http://schemas.microsoft.com/office/drawing/2014/main" id="{ECFD263B-DC04-407D-B369-E6029103A027}"/>
                  </a:ext>
                </a:extLst>
              </p:cNvPr>
              <p:cNvSpPr/>
              <p:nvPr/>
            </p:nvSpPr>
            <p:spPr>
              <a:xfrm rot="12032234">
                <a:off x="3533776" y="1448091"/>
                <a:ext cx="241300" cy="45719"/>
              </a:xfrm>
              <a:prstGeom prst="rightArrow">
                <a:avLst/>
              </a:prstGeom>
              <a:solidFill>
                <a:schemeClr val="accent1">
                  <a:alpha val="66000"/>
                </a:schemeClr>
              </a:solidFill>
              <a:ln>
                <a:solidFill>
                  <a:schemeClr val="accent1">
                    <a:shade val="50000"/>
                    <a:alpha val="6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9C6B0A7-3AE8-4234-A4F9-4E552B3E10C0}"/>
                  </a:ext>
                </a:extLst>
              </p:cNvPr>
              <p:cNvSpPr txBox="1"/>
              <p:nvPr/>
            </p:nvSpPr>
            <p:spPr>
              <a:xfrm>
                <a:off x="2962728" y="1074348"/>
                <a:ext cx="12618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蛋白质修饰折叠</a:t>
                </a:r>
              </a:p>
            </p:txBody>
          </p:sp>
          <p:sp>
            <p:nvSpPr>
              <p:cNvPr id="115" name="箭头: 右 114">
                <a:extLst>
                  <a:ext uri="{FF2B5EF4-FFF2-40B4-BE49-F238E27FC236}">
                    <a16:creationId xmlns:a16="http://schemas.microsoft.com/office/drawing/2014/main" id="{E2523BE4-0E67-4496-BF0F-DC9193F43503}"/>
                  </a:ext>
                </a:extLst>
              </p:cNvPr>
              <p:cNvSpPr/>
              <p:nvPr/>
            </p:nvSpPr>
            <p:spPr>
              <a:xfrm rot="9643733">
                <a:off x="2962275" y="1462378"/>
                <a:ext cx="241300" cy="45719"/>
              </a:xfrm>
              <a:prstGeom prst="rightArrow">
                <a:avLst/>
              </a:prstGeom>
              <a:solidFill>
                <a:schemeClr val="accent1">
                  <a:alpha val="66000"/>
                </a:schemeClr>
              </a:solidFill>
              <a:ln>
                <a:solidFill>
                  <a:schemeClr val="accent1">
                    <a:shade val="50000"/>
                    <a:alpha val="6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31B5090C-D949-451C-8DDD-09D94004D07C}"/>
                  </a:ext>
                </a:extLst>
              </p:cNvPr>
              <p:cNvGrpSpPr/>
              <p:nvPr/>
            </p:nvGrpSpPr>
            <p:grpSpPr>
              <a:xfrm>
                <a:off x="1926408" y="1219038"/>
                <a:ext cx="1107996" cy="653848"/>
                <a:chOff x="1931171" y="863465"/>
                <a:chExt cx="1107996" cy="653848"/>
              </a:xfrm>
            </p:grpSpPr>
            <p:sp>
              <p:nvSpPr>
                <p:cNvPr id="117" name="矩形 118">
                  <a:extLst>
                    <a:ext uri="{FF2B5EF4-FFF2-40B4-BE49-F238E27FC236}">
                      <a16:creationId xmlns:a16="http://schemas.microsoft.com/office/drawing/2014/main" id="{5FBD5F0A-A97A-4C6B-B3D7-6253A6BF0E9C}"/>
                    </a:ext>
                  </a:extLst>
                </p:cNvPr>
                <p:cNvSpPr/>
                <p:nvPr/>
              </p:nvSpPr>
              <p:spPr>
                <a:xfrm rot="14010673">
                  <a:off x="2624484" y="1204149"/>
                  <a:ext cx="171616" cy="191187"/>
                </a:xfrm>
                <a:custGeom>
                  <a:avLst/>
                  <a:gdLst>
                    <a:gd name="connsiteX0" fmla="*/ 0 w 1657350"/>
                    <a:gd name="connsiteY0" fmla="*/ 0 h 47625"/>
                    <a:gd name="connsiteX1" fmla="*/ 1657350 w 1657350"/>
                    <a:gd name="connsiteY1" fmla="*/ 0 h 47625"/>
                    <a:gd name="connsiteX2" fmla="*/ 1657350 w 1657350"/>
                    <a:gd name="connsiteY2" fmla="*/ 47625 h 47625"/>
                    <a:gd name="connsiteX3" fmla="*/ 0 w 1657350"/>
                    <a:gd name="connsiteY3" fmla="*/ 47625 h 47625"/>
                    <a:gd name="connsiteX4" fmla="*/ 0 w 1657350"/>
                    <a:gd name="connsiteY4" fmla="*/ 0 h 47625"/>
                    <a:gd name="connsiteX0" fmla="*/ 0 w 1657350"/>
                    <a:gd name="connsiteY0" fmla="*/ 0 h 47625"/>
                    <a:gd name="connsiteX1" fmla="*/ 942975 w 1657350"/>
                    <a:gd name="connsiteY1" fmla="*/ 0 h 47625"/>
                    <a:gd name="connsiteX2" fmla="*/ 1657350 w 1657350"/>
                    <a:gd name="connsiteY2" fmla="*/ 0 h 47625"/>
                    <a:gd name="connsiteX3" fmla="*/ 1657350 w 1657350"/>
                    <a:gd name="connsiteY3" fmla="*/ 47625 h 47625"/>
                    <a:gd name="connsiteX4" fmla="*/ 0 w 1657350"/>
                    <a:gd name="connsiteY4" fmla="*/ 47625 h 47625"/>
                    <a:gd name="connsiteX5" fmla="*/ 0 w 1657350"/>
                    <a:gd name="connsiteY5" fmla="*/ 0 h 47625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0 w 1657350"/>
                    <a:gd name="connsiteY4" fmla="*/ 190500 h 190500"/>
                    <a:gd name="connsiteX5" fmla="*/ 0 w 1657350"/>
                    <a:gd name="connsiteY5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14400 w 1657350"/>
                    <a:gd name="connsiteY4" fmla="*/ 190500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5286 h 192911"/>
                    <a:gd name="connsiteX1" fmla="*/ 483394 w 1657350"/>
                    <a:gd name="connsiteY1" fmla="*/ 61942 h 192911"/>
                    <a:gd name="connsiteX2" fmla="*/ 914400 w 1657350"/>
                    <a:gd name="connsiteY2" fmla="*/ 2411 h 192911"/>
                    <a:gd name="connsiteX3" fmla="*/ 1657350 w 1657350"/>
                    <a:gd name="connsiteY3" fmla="*/ 145286 h 192911"/>
                    <a:gd name="connsiteX4" fmla="*/ 1657350 w 1657350"/>
                    <a:gd name="connsiteY4" fmla="*/ 192911 h 192911"/>
                    <a:gd name="connsiteX5" fmla="*/ 933450 w 1657350"/>
                    <a:gd name="connsiteY5" fmla="*/ 69086 h 192911"/>
                    <a:gd name="connsiteX6" fmla="*/ 0 w 1657350"/>
                    <a:gd name="connsiteY6" fmla="*/ 192911 h 192911"/>
                    <a:gd name="connsiteX7" fmla="*/ 0 w 1657350"/>
                    <a:gd name="connsiteY7" fmla="*/ 145286 h 192911"/>
                    <a:gd name="connsiteX0" fmla="*/ 0 w 1657350"/>
                    <a:gd name="connsiteY0" fmla="*/ 145286 h 192911"/>
                    <a:gd name="connsiteX1" fmla="*/ 483394 w 1657350"/>
                    <a:gd name="connsiteY1" fmla="*/ 61942 h 192911"/>
                    <a:gd name="connsiteX2" fmla="*/ 914400 w 1657350"/>
                    <a:gd name="connsiteY2" fmla="*/ 2411 h 192911"/>
                    <a:gd name="connsiteX3" fmla="*/ 1657350 w 1657350"/>
                    <a:gd name="connsiteY3" fmla="*/ 145286 h 192911"/>
                    <a:gd name="connsiteX4" fmla="*/ 1657350 w 1657350"/>
                    <a:gd name="connsiteY4" fmla="*/ 192911 h 192911"/>
                    <a:gd name="connsiteX5" fmla="*/ 933450 w 1657350"/>
                    <a:gd name="connsiteY5" fmla="*/ 69086 h 192911"/>
                    <a:gd name="connsiteX6" fmla="*/ 485775 w 1657350"/>
                    <a:gd name="connsiteY6" fmla="*/ 119093 h 192911"/>
                    <a:gd name="connsiteX7" fmla="*/ 0 w 1657350"/>
                    <a:gd name="connsiteY7" fmla="*/ 192911 h 192911"/>
                    <a:gd name="connsiteX8" fmla="*/ 0 w 1657350"/>
                    <a:gd name="connsiteY8" fmla="*/ 145286 h 192911"/>
                    <a:gd name="connsiteX0" fmla="*/ 0 w 1671637"/>
                    <a:gd name="connsiteY0" fmla="*/ 2053 h 247322"/>
                    <a:gd name="connsiteX1" fmla="*/ 497681 w 1671637"/>
                    <a:gd name="connsiteY1" fmla="*/ 116353 h 247322"/>
                    <a:gd name="connsiteX2" fmla="*/ 928687 w 1671637"/>
                    <a:gd name="connsiteY2" fmla="*/ 56822 h 247322"/>
                    <a:gd name="connsiteX3" fmla="*/ 1671637 w 1671637"/>
                    <a:gd name="connsiteY3" fmla="*/ 199697 h 247322"/>
                    <a:gd name="connsiteX4" fmla="*/ 1671637 w 1671637"/>
                    <a:gd name="connsiteY4" fmla="*/ 247322 h 247322"/>
                    <a:gd name="connsiteX5" fmla="*/ 947737 w 1671637"/>
                    <a:gd name="connsiteY5" fmla="*/ 123497 h 247322"/>
                    <a:gd name="connsiteX6" fmla="*/ 500062 w 1671637"/>
                    <a:gd name="connsiteY6" fmla="*/ 173504 h 247322"/>
                    <a:gd name="connsiteX7" fmla="*/ 14287 w 1671637"/>
                    <a:gd name="connsiteY7" fmla="*/ 247322 h 247322"/>
                    <a:gd name="connsiteX8" fmla="*/ 0 w 1671637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54881 w 1678781"/>
                    <a:gd name="connsiteY5" fmla="*/ 123497 h 247322"/>
                    <a:gd name="connsiteX6" fmla="*/ 507206 w 1678781"/>
                    <a:gd name="connsiteY6" fmla="*/ 173504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54881 w 1678781"/>
                    <a:gd name="connsiteY5" fmla="*/ 123497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40593 w 1678781"/>
                    <a:gd name="connsiteY5" fmla="*/ 23485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52588 w 1678781"/>
                    <a:gd name="connsiteY3" fmla="*/ 147309 h 247322"/>
                    <a:gd name="connsiteX4" fmla="*/ 1678781 w 1678781"/>
                    <a:gd name="connsiteY4" fmla="*/ 247322 h 247322"/>
                    <a:gd name="connsiteX5" fmla="*/ 940593 w 1678781"/>
                    <a:gd name="connsiteY5" fmla="*/ 23485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62112"/>
                    <a:gd name="connsiteY0" fmla="*/ 2053 h 147309"/>
                    <a:gd name="connsiteX1" fmla="*/ 504825 w 1662112"/>
                    <a:gd name="connsiteY1" fmla="*/ 116353 h 147309"/>
                    <a:gd name="connsiteX2" fmla="*/ 935831 w 1662112"/>
                    <a:gd name="connsiteY2" fmla="*/ 56822 h 147309"/>
                    <a:gd name="connsiteX3" fmla="*/ 1652588 w 1662112"/>
                    <a:gd name="connsiteY3" fmla="*/ 147309 h 147309"/>
                    <a:gd name="connsiteX4" fmla="*/ 1662112 w 1662112"/>
                    <a:gd name="connsiteY4" fmla="*/ 121116 h 147309"/>
                    <a:gd name="connsiteX5" fmla="*/ 940593 w 1662112"/>
                    <a:gd name="connsiteY5" fmla="*/ 23485 h 147309"/>
                    <a:gd name="connsiteX6" fmla="*/ 514350 w 1662112"/>
                    <a:gd name="connsiteY6" fmla="*/ 71110 h 147309"/>
                    <a:gd name="connsiteX7" fmla="*/ 0 w 1662112"/>
                    <a:gd name="connsiteY7" fmla="*/ 47297 h 147309"/>
                    <a:gd name="connsiteX8" fmla="*/ 7144 w 1662112"/>
                    <a:gd name="connsiteY8" fmla="*/ 2053 h 147309"/>
                    <a:gd name="connsiteX0" fmla="*/ 7144 w 1662112"/>
                    <a:gd name="connsiteY0" fmla="*/ 2053 h 147309"/>
                    <a:gd name="connsiteX1" fmla="*/ 504825 w 1662112"/>
                    <a:gd name="connsiteY1" fmla="*/ 116353 h 147309"/>
                    <a:gd name="connsiteX2" fmla="*/ 935831 w 1662112"/>
                    <a:gd name="connsiteY2" fmla="*/ 56822 h 147309"/>
                    <a:gd name="connsiteX3" fmla="*/ 1652588 w 1662112"/>
                    <a:gd name="connsiteY3" fmla="*/ 147309 h 147309"/>
                    <a:gd name="connsiteX4" fmla="*/ 1662112 w 1662112"/>
                    <a:gd name="connsiteY4" fmla="*/ 121116 h 147309"/>
                    <a:gd name="connsiteX5" fmla="*/ 940593 w 1662112"/>
                    <a:gd name="connsiteY5" fmla="*/ 23485 h 147309"/>
                    <a:gd name="connsiteX6" fmla="*/ 514350 w 1662112"/>
                    <a:gd name="connsiteY6" fmla="*/ 71110 h 147309"/>
                    <a:gd name="connsiteX7" fmla="*/ 0 w 1662112"/>
                    <a:gd name="connsiteY7" fmla="*/ 47297 h 147309"/>
                    <a:gd name="connsiteX8" fmla="*/ 7144 w 1662112"/>
                    <a:gd name="connsiteY8" fmla="*/ 2053 h 147309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43063"/>
                    <a:gd name="connsiteY0" fmla="*/ 2053 h 183028"/>
                    <a:gd name="connsiteX1" fmla="*/ 504825 w 1643063"/>
                    <a:gd name="connsiteY1" fmla="*/ 116353 h 183028"/>
                    <a:gd name="connsiteX2" fmla="*/ 935831 w 1643063"/>
                    <a:gd name="connsiteY2" fmla="*/ 56822 h 183028"/>
                    <a:gd name="connsiteX3" fmla="*/ 1643063 w 1643063"/>
                    <a:gd name="connsiteY3" fmla="*/ 159215 h 183028"/>
                    <a:gd name="connsiteX4" fmla="*/ 1633537 w 1643063"/>
                    <a:gd name="connsiteY4" fmla="*/ 183028 h 183028"/>
                    <a:gd name="connsiteX5" fmla="*/ 940593 w 1643063"/>
                    <a:gd name="connsiteY5" fmla="*/ 23485 h 183028"/>
                    <a:gd name="connsiteX6" fmla="*/ 514350 w 1643063"/>
                    <a:gd name="connsiteY6" fmla="*/ 71110 h 183028"/>
                    <a:gd name="connsiteX7" fmla="*/ 0 w 1643063"/>
                    <a:gd name="connsiteY7" fmla="*/ 47297 h 183028"/>
                    <a:gd name="connsiteX8" fmla="*/ 7144 w 1643063"/>
                    <a:gd name="connsiteY8" fmla="*/ 2053 h 183028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23347 w 1643063"/>
                    <a:gd name="connsiteY0" fmla="*/ 27821 h 177774"/>
                    <a:gd name="connsiteX1" fmla="*/ 504825 w 1643063"/>
                    <a:gd name="connsiteY1" fmla="*/ 96812 h 177774"/>
                    <a:gd name="connsiteX2" fmla="*/ 935831 w 1643063"/>
                    <a:gd name="connsiteY2" fmla="*/ 37281 h 177774"/>
                    <a:gd name="connsiteX3" fmla="*/ 1643063 w 1643063"/>
                    <a:gd name="connsiteY3" fmla="*/ 139674 h 177774"/>
                    <a:gd name="connsiteX4" fmla="*/ 1619249 w 1643063"/>
                    <a:gd name="connsiteY4" fmla="*/ 177774 h 177774"/>
                    <a:gd name="connsiteX5" fmla="*/ 940593 w 1643063"/>
                    <a:gd name="connsiteY5" fmla="*/ 3944 h 177774"/>
                    <a:gd name="connsiteX6" fmla="*/ 514350 w 1643063"/>
                    <a:gd name="connsiteY6" fmla="*/ 51569 h 177774"/>
                    <a:gd name="connsiteX7" fmla="*/ 0 w 1643063"/>
                    <a:gd name="connsiteY7" fmla="*/ 27756 h 177774"/>
                    <a:gd name="connsiteX8" fmla="*/ 23347 w 1643063"/>
                    <a:gd name="connsiteY8" fmla="*/ 27821 h 177774"/>
                    <a:gd name="connsiteX0" fmla="*/ 0 w 1643063"/>
                    <a:gd name="connsiteY0" fmla="*/ 27756 h 177774"/>
                    <a:gd name="connsiteX1" fmla="*/ 504825 w 1643063"/>
                    <a:gd name="connsiteY1" fmla="*/ 96812 h 177774"/>
                    <a:gd name="connsiteX2" fmla="*/ 935831 w 1643063"/>
                    <a:gd name="connsiteY2" fmla="*/ 37281 h 177774"/>
                    <a:gd name="connsiteX3" fmla="*/ 1643063 w 1643063"/>
                    <a:gd name="connsiteY3" fmla="*/ 139674 h 177774"/>
                    <a:gd name="connsiteX4" fmla="*/ 1619249 w 1643063"/>
                    <a:gd name="connsiteY4" fmla="*/ 177774 h 177774"/>
                    <a:gd name="connsiteX5" fmla="*/ 940593 w 1643063"/>
                    <a:gd name="connsiteY5" fmla="*/ 3944 h 177774"/>
                    <a:gd name="connsiteX6" fmla="*/ 514350 w 1643063"/>
                    <a:gd name="connsiteY6" fmla="*/ 51569 h 177774"/>
                    <a:gd name="connsiteX7" fmla="*/ 0 w 1643063"/>
                    <a:gd name="connsiteY7" fmla="*/ 27756 h 177774"/>
                    <a:gd name="connsiteX0" fmla="*/ 58523 w 1187236"/>
                    <a:gd name="connsiteY0" fmla="*/ 51268 h 177473"/>
                    <a:gd name="connsiteX1" fmla="*/ 48998 w 1187236"/>
                    <a:gd name="connsiteY1" fmla="*/ 96511 h 177473"/>
                    <a:gd name="connsiteX2" fmla="*/ 480004 w 1187236"/>
                    <a:gd name="connsiteY2" fmla="*/ 36980 h 177473"/>
                    <a:gd name="connsiteX3" fmla="*/ 1187236 w 1187236"/>
                    <a:gd name="connsiteY3" fmla="*/ 139373 h 177473"/>
                    <a:gd name="connsiteX4" fmla="*/ 1163422 w 1187236"/>
                    <a:gd name="connsiteY4" fmla="*/ 177473 h 177473"/>
                    <a:gd name="connsiteX5" fmla="*/ 484766 w 1187236"/>
                    <a:gd name="connsiteY5" fmla="*/ 3643 h 177473"/>
                    <a:gd name="connsiteX6" fmla="*/ 58523 w 1187236"/>
                    <a:gd name="connsiteY6" fmla="*/ 51268 h 177473"/>
                    <a:gd name="connsiteX0" fmla="*/ 39196 w 1167909"/>
                    <a:gd name="connsiteY0" fmla="*/ 51268 h 177473"/>
                    <a:gd name="connsiteX1" fmla="*/ 29671 w 1167909"/>
                    <a:gd name="connsiteY1" fmla="*/ 96511 h 177473"/>
                    <a:gd name="connsiteX2" fmla="*/ 460677 w 1167909"/>
                    <a:gd name="connsiteY2" fmla="*/ 36980 h 177473"/>
                    <a:gd name="connsiteX3" fmla="*/ 1167909 w 1167909"/>
                    <a:gd name="connsiteY3" fmla="*/ 139373 h 177473"/>
                    <a:gd name="connsiteX4" fmla="*/ 1144095 w 1167909"/>
                    <a:gd name="connsiteY4" fmla="*/ 177473 h 177473"/>
                    <a:gd name="connsiteX5" fmla="*/ 465439 w 1167909"/>
                    <a:gd name="connsiteY5" fmla="*/ 3643 h 177473"/>
                    <a:gd name="connsiteX6" fmla="*/ 39196 w 1167909"/>
                    <a:gd name="connsiteY6" fmla="*/ 51268 h 177473"/>
                    <a:gd name="connsiteX0" fmla="*/ 9524 w 1138237"/>
                    <a:gd name="connsiteY0" fmla="*/ 51268 h 177473"/>
                    <a:gd name="connsiteX1" fmla="*/ -1 w 1138237"/>
                    <a:gd name="connsiteY1" fmla="*/ 96511 h 177473"/>
                    <a:gd name="connsiteX2" fmla="*/ 431005 w 1138237"/>
                    <a:gd name="connsiteY2" fmla="*/ 36980 h 177473"/>
                    <a:gd name="connsiteX3" fmla="*/ 1138237 w 1138237"/>
                    <a:gd name="connsiteY3" fmla="*/ 139373 h 177473"/>
                    <a:gd name="connsiteX4" fmla="*/ 1114423 w 1138237"/>
                    <a:gd name="connsiteY4" fmla="*/ 177473 h 177473"/>
                    <a:gd name="connsiteX5" fmla="*/ 435767 w 1138237"/>
                    <a:gd name="connsiteY5" fmla="*/ 3643 h 177473"/>
                    <a:gd name="connsiteX6" fmla="*/ 9524 w 1138237"/>
                    <a:gd name="connsiteY6" fmla="*/ 51268 h 177473"/>
                    <a:gd name="connsiteX0" fmla="*/ 590766 w 1719479"/>
                    <a:gd name="connsiteY0" fmla="*/ 76334 h 202539"/>
                    <a:gd name="connsiteX1" fmla="*/ 1 w 1719479"/>
                    <a:gd name="connsiteY1" fmla="*/ 20665 h 202539"/>
                    <a:gd name="connsiteX2" fmla="*/ 1012247 w 1719479"/>
                    <a:gd name="connsiteY2" fmla="*/ 62046 h 202539"/>
                    <a:gd name="connsiteX3" fmla="*/ 1719479 w 1719479"/>
                    <a:gd name="connsiteY3" fmla="*/ 164439 h 202539"/>
                    <a:gd name="connsiteX4" fmla="*/ 1695665 w 1719479"/>
                    <a:gd name="connsiteY4" fmla="*/ 202539 h 202539"/>
                    <a:gd name="connsiteX5" fmla="*/ 1017009 w 1719479"/>
                    <a:gd name="connsiteY5" fmla="*/ 28709 h 202539"/>
                    <a:gd name="connsiteX6" fmla="*/ 590766 w 1719479"/>
                    <a:gd name="connsiteY6" fmla="*/ 76334 h 202539"/>
                    <a:gd name="connsiteX0" fmla="*/ 12987 w 1719479"/>
                    <a:gd name="connsiteY0" fmla="*/ 1953 h 258748"/>
                    <a:gd name="connsiteX1" fmla="*/ 1 w 1719479"/>
                    <a:gd name="connsiteY1" fmla="*/ 76874 h 258748"/>
                    <a:gd name="connsiteX2" fmla="*/ 1012247 w 1719479"/>
                    <a:gd name="connsiteY2" fmla="*/ 118255 h 258748"/>
                    <a:gd name="connsiteX3" fmla="*/ 1719479 w 1719479"/>
                    <a:gd name="connsiteY3" fmla="*/ 220648 h 258748"/>
                    <a:gd name="connsiteX4" fmla="*/ 1695665 w 1719479"/>
                    <a:gd name="connsiteY4" fmla="*/ 258748 h 258748"/>
                    <a:gd name="connsiteX5" fmla="*/ 1017009 w 1719479"/>
                    <a:gd name="connsiteY5" fmla="*/ 84918 h 258748"/>
                    <a:gd name="connsiteX6" fmla="*/ 12987 w 1719479"/>
                    <a:gd name="connsiteY6" fmla="*/ 1953 h 258748"/>
                    <a:gd name="connsiteX0" fmla="*/ 12987 w 1719479"/>
                    <a:gd name="connsiteY0" fmla="*/ 1953 h 258748"/>
                    <a:gd name="connsiteX1" fmla="*/ 1 w 1719479"/>
                    <a:gd name="connsiteY1" fmla="*/ 76874 h 258748"/>
                    <a:gd name="connsiteX2" fmla="*/ 532765 w 1719479"/>
                    <a:gd name="connsiteY2" fmla="*/ 82797 h 258748"/>
                    <a:gd name="connsiteX3" fmla="*/ 1012247 w 1719479"/>
                    <a:gd name="connsiteY3" fmla="*/ 118255 h 258748"/>
                    <a:gd name="connsiteX4" fmla="*/ 1719479 w 1719479"/>
                    <a:gd name="connsiteY4" fmla="*/ 220648 h 258748"/>
                    <a:gd name="connsiteX5" fmla="*/ 1695665 w 1719479"/>
                    <a:gd name="connsiteY5" fmla="*/ 258748 h 258748"/>
                    <a:gd name="connsiteX6" fmla="*/ 1017009 w 1719479"/>
                    <a:gd name="connsiteY6" fmla="*/ 84918 h 258748"/>
                    <a:gd name="connsiteX7" fmla="*/ 12987 w 1719479"/>
                    <a:gd name="connsiteY7" fmla="*/ 1953 h 258748"/>
                    <a:gd name="connsiteX0" fmla="*/ 12987 w 1719479"/>
                    <a:gd name="connsiteY0" fmla="*/ 669 h 257464"/>
                    <a:gd name="connsiteX1" fmla="*/ 1 w 1719479"/>
                    <a:gd name="connsiteY1" fmla="*/ 75590 h 257464"/>
                    <a:gd name="connsiteX2" fmla="*/ 532765 w 1719479"/>
                    <a:gd name="connsiteY2" fmla="*/ 81513 h 257464"/>
                    <a:gd name="connsiteX3" fmla="*/ 1012247 w 1719479"/>
                    <a:gd name="connsiteY3" fmla="*/ 116971 h 257464"/>
                    <a:gd name="connsiteX4" fmla="*/ 1719479 w 1719479"/>
                    <a:gd name="connsiteY4" fmla="*/ 219364 h 257464"/>
                    <a:gd name="connsiteX5" fmla="*/ 1695665 w 1719479"/>
                    <a:gd name="connsiteY5" fmla="*/ 257464 h 257464"/>
                    <a:gd name="connsiteX6" fmla="*/ 1017009 w 1719479"/>
                    <a:gd name="connsiteY6" fmla="*/ 83634 h 257464"/>
                    <a:gd name="connsiteX7" fmla="*/ 550354 w 1719479"/>
                    <a:gd name="connsiteY7" fmla="*/ 41262 h 257464"/>
                    <a:gd name="connsiteX8" fmla="*/ 12987 w 1719479"/>
                    <a:gd name="connsiteY8" fmla="*/ 669 h 257464"/>
                    <a:gd name="connsiteX0" fmla="*/ 12987 w 1719479"/>
                    <a:gd name="connsiteY0" fmla="*/ 669 h 257464"/>
                    <a:gd name="connsiteX1" fmla="*/ 1 w 1719479"/>
                    <a:gd name="connsiteY1" fmla="*/ 75590 h 257464"/>
                    <a:gd name="connsiteX2" fmla="*/ 587329 w 1719479"/>
                    <a:gd name="connsiteY2" fmla="*/ 111060 h 257464"/>
                    <a:gd name="connsiteX3" fmla="*/ 1012247 w 1719479"/>
                    <a:gd name="connsiteY3" fmla="*/ 116971 h 257464"/>
                    <a:gd name="connsiteX4" fmla="*/ 1719479 w 1719479"/>
                    <a:gd name="connsiteY4" fmla="*/ 219364 h 257464"/>
                    <a:gd name="connsiteX5" fmla="*/ 1695665 w 1719479"/>
                    <a:gd name="connsiteY5" fmla="*/ 257464 h 257464"/>
                    <a:gd name="connsiteX6" fmla="*/ 1017009 w 1719479"/>
                    <a:gd name="connsiteY6" fmla="*/ 83634 h 257464"/>
                    <a:gd name="connsiteX7" fmla="*/ 550354 w 1719479"/>
                    <a:gd name="connsiteY7" fmla="*/ 41262 h 257464"/>
                    <a:gd name="connsiteX8" fmla="*/ 12987 w 1719479"/>
                    <a:gd name="connsiteY8" fmla="*/ 669 h 257464"/>
                    <a:gd name="connsiteX0" fmla="*/ 12987 w 1719479"/>
                    <a:gd name="connsiteY0" fmla="*/ 669 h 575313"/>
                    <a:gd name="connsiteX1" fmla="*/ 1 w 1719479"/>
                    <a:gd name="connsiteY1" fmla="*/ 75590 h 575313"/>
                    <a:gd name="connsiteX2" fmla="*/ 587329 w 1719479"/>
                    <a:gd name="connsiteY2" fmla="*/ 111060 h 575313"/>
                    <a:gd name="connsiteX3" fmla="*/ 1012247 w 1719479"/>
                    <a:gd name="connsiteY3" fmla="*/ 116971 h 575313"/>
                    <a:gd name="connsiteX4" fmla="*/ 1719479 w 1719479"/>
                    <a:gd name="connsiteY4" fmla="*/ 219364 h 575313"/>
                    <a:gd name="connsiteX5" fmla="*/ 1695665 w 1719479"/>
                    <a:gd name="connsiteY5" fmla="*/ 257464 h 575313"/>
                    <a:gd name="connsiteX6" fmla="*/ 1365704 w 1719479"/>
                    <a:gd name="connsiteY6" fmla="*/ 575314 h 575313"/>
                    <a:gd name="connsiteX7" fmla="*/ 550354 w 1719479"/>
                    <a:gd name="connsiteY7" fmla="*/ 41262 h 575313"/>
                    <a:gd name="connsiteX8" fmla="*/ 12987 w 1719479"/>
                    <a:gd name="connsiteY8" fmla="*/ 669 h 575313"/>
                    <a:gd name="connsiteX0" fmla="*/ 12987 w 1719479"/>
                    <a:gd name="connsiteY0" fmla="*/ 669 h 575313"/>
                    <a:gd name="connsiteX1" fmla="*/ 1 w 1719479"/>
                    <a:gd name="connsiteY1" fmla="*/ 75590 h 575313"/>
                    <a:gd name="connsiteX2" fmla="*/ 587329 w 1719479"/>
                    <a:gd name="connsiteY2" fmla="*/ 111060 h 575313"/>
                    <a:gd name="connsiteX3" fmla="*/ 1377703 w 1719479"/>
                    <a:gd name="connsiteY3" fmla="*/ 520275 h 575313"/>
                    <a:gd name="connsiteX4" fmla="*/ 1719479 w 1719479"/>
                    <a:gd name="connsiteY4" fmla="*/ 219364 h 575313"/>
                    <a:gd name="connsiteX5" fmla="*/ 1695665 w 1719479"/>
                    <a:gd name="connsiteY5" fmla="*/ 257464 h 575313"/>
                    <a:gd name="connsiteX6" fmla="*/ 1365704 w 1719479"/>
                    <a:gd name="connsiteY6" fmla="*/ 575314 h 575313"/>
                    <a:gd name="connsiteX7" fmla="*/ 550354 w 1719479"/>
                    <a:gd name="connsiteY7" fmla="*/ 41262 h 575313"/>
                    <a:gd name="connsiteX8" fmla="*/ 12987 w 1719479"/>
                    <a:gd name="connsiteY8" fmla="*/ 669 h 575313"/>
                    <a:gd name="connsiteX0" fmla="*/ 12987 w 1719479"/>
                    <a:gd name="connsiteY0" fmla="*/ 260 h 574904"/>
                    <a:gd name="connsiteX1" fmla="*/ 1 w 1719479"/>
                    <a:gd name="connsiteY1" fmla="*/ 75181 h 574904"/>
                    <a:gd name="connsiteX2" fmla="*/ 587329 w 1719479"/>
                    <a:gd name="connsiteY2" fmla="*/ 110651 h 574904"/>
                    <a:gd name="connsiteX3" fmla="*/ 1377703 w 1719479"/>
                    <a:gd name="connsiteY3" fmla="*/ 519866 h 574904"/>
                    <a:gd name="connsiteX4" fmla="*/ 1719479 w 1719479"/>
                    <a:gd name="connsiteY4" fmla="*/ 218955 h 574904"/>
                    <a:gd name="connsiteX5" fmla="*/ 1695665 w 1719479"/>
                    <a:gd name="connsiteY5" fmla="*/ 257055 h 574904"/>
                    <a:gd name="connsiteX6" fmla="*/ 1365704 w 1719479"/>
                    <a:gd name="connsiteY6" fmla="*/ 574905 h 574904"/>
                    <a:gd name="connsiteX7" fmla="*/ 1181736 w 1719479"/>
                    <a:gd name="connsiteY7" fmla="*/ 98811 h 574904"/>
                    <a:gd name="connsiteX8" fmla="*/ 12987 w 1719479"/>
                    <a:gd name="connsiteY8" fmla="*/ 260 h 574904"/>
                    <a:gd name="connsiteX0" fmla="*/ 12987 w 1719479"/>
                    <a:gd name="connsiteY0" fmla="*/ 260 h 574904"/>
                    <a:gd name="connsiteX1" fmla="*/ 1 w 1719479"/>
                    <a:gd name="connsiteY1" fmla="*/ 75181 h 574904"/>
                    <a:gd name="connsiteX2" fmla="*/ 1158469 w 1719479"/>
                    <a:gd name="connsiteY2" fmla="*/ 132482 h 574904"/>
                    <a:gd name="connsiteX3" fmla="*/ 1377703 w 1719479"/>
                    <a:gd name="connsiteY3" fmla="*/ 519866 h 574904"/>
                    <a:gd name="connsiteX4" fmla="*/ 1719479 w 1719479"/>
                    <a:gd name="connsiteY4" fmla="*/ 218955 h 574904"/>
                    <a:gd name="connsiteX5" fmla="*/ 1695665 w 1719479"/>
                    <a:gd name="connsiteY5" fmla="*/ 257055 h 574904"/>
                    <a:gd name="connsiteX6" fmla="*/ 1365704 w 1719479"/>
                    <a:gd name="connsiteY6" fmla="*/ 574905 h 574904"/>
                    <a:gd name="connsiteX7" fmla="*/ 1181736 w 1719479"/>
                    <a:gd name="connsiteY7" fmla="*/ 98811 h 574904"/>
                    <a:gd name="connsiteX8" fmla="*/ 12987 w 1719479"/>
                    <a:gd name="connsiteY8" fmla="*/ 260 h 574904"/>
                    <a:gd name="connsiteX0" fmla="*/ 12987 w 1719479"/>
                    <a:gd name="connsiteY0" fmla="*/ 260 h 574904"/>
                    <a:gd name="connsiteX1" fmla="*/ 1 w 1719479"/>
                    <a:gd name="connsiteY1" fmla="*/ 75181 h 574904"/>
                    <a:gd name="connsiteX2" fmla="*/ 798246 w 1719479"/>
                    <a:gd name="connsiteY2" fmla="*/ 126014 h 574904"/>
                    <a:gd name="connsiteX3" fmla="*/ 1158469 w 1719479"/>
                    <a:gd name="connsiteY3" fmla="*/ 132482 h 574904"/>
                    <a:gd name="connsiteX4" fmla="*/ 1377703 w 1719479"/>
                    <a:gd name="connsiteY4" fmla="*/ 519866 h 574904"/>
                    <a:gd name="connsiteX5" fmla="*/ 1719479 w 1719479"/>
                    <a:gd name="connsiteY5" fmla="*/ 218955 h 574904"/>
                    <a:gd name="connsiteX6" fmla="*/ 1695665 w 1719479"/>
                    <a:gd name="connsiteY6" fmla="*/ 257055 h 574904"/>
                    <a:gd name="connsiteX7" fmla="*/ 1365704 w 1719479"/>
                    <a:gd name="connsiteY7" fmla="*/ 574905 h 574904"/>
                    <a:gd name="connsiteX8" fmla="*/ 1181736 w 1719479"/>
                    <a:gd name="connsiteY8" fmla="*/ 98811 h 574904"/>
                    <a:gd name="connsiteX9" fmla="*/ 12987 w 1719479"/>
                    <a:gd name="connsiteY9" fmla="*/ 260 h 574904"/>
                    <a:gd name="connsiteX0" fmla="*/ 12987 w 1719479"/>
                    <a:gd name="connsiteY0" fmla="*/ 260 h 574904"/>
                    <a:gd name="connsiteX1" fmla="*/ 1 w 1719479"/>
                    <a:gd name="connsiteY1" fmla="*/ 75181 h 574904"/>
                    <a:gd name="connsiteX2" fmla="*/ 992120 w 1719479"/>
                    <a:gd name="connsiteY2" fmla="*/ 397851 h 574904"/>
                    <a:gd name="connsiteX3" fmla="*/ 1158469 w 1719479"/>
                    <a:gd name="connsiteY3" fmla="*/ 132482 h 574904"/>
                    <a:gd name="connsiteX4" fmla="*/ 1377703 w 1719479"/>
                    <a:gd name="connsiteY4" fmla="*/ 519866 h 574904"/>
                    <a:gd name="connsiteX5" fmla="*/ 1719479 w 1719479"/>
                    <a:gd name="connsiteY5" fmla="*/ 218955 h 574904"/>
                    <a:gd name="connsiteX6" fmla="*/ 1695665 w 1719479"/>
                    <a:gd name="connsiteY6" fmla="*/ 257055 h 574904"/>
                    <a:gd name="connsiteX7" fmla="*/ 1365704 w 1719479"/>
                    <a:gd name="connsiteY7" fmla="*/ 574905 h 574904"/>
                    <a:gd name="connsiteX8" fmla="*/ 1181736 w 1719479"/>
                    <a:gd name="connsiteY8" fmla="*/ 98811 h 574904"/>
                    <a:gd name="connsiteX9" fmla="*/ 12987 w 1719479"/>
                    <a:gd name="connsiteY9" fmla="*/ 260 h 574904"/>
                    <a:gd name="connsiteX0" fmla="*/ 12987 w 1719479"/>
                    <a:gd name="connsiteY0" fmla="*/ 172 h 574816"/>
                    <a:gd name="connsiteX1" fmla="*/ 1 w 1719479"/>
                    <a:gd name="connsiteY1" fmla="*/ 75093 h 574816"/>
                    <a:gd name="connsiteX2" fmla="*/ 992120 w 1719479"/>
                    <a:gd name="connsiteY2" fmla="*/ 397763 h 574816"/>
                    <a:gd name="connsiteX3" fmla="*/ 1158469 w 1719479"/>
                    <a:gd name="connsiteY3" fmla="*/ 132394 h 574816"/>
                    <a:gd name="connsiteX4" fmla="*/ 1377703 w 1719479"/>
                    <a:gd name="connsiteY4" fmla="*/ 519778 h 574816"/>
                    <a:gd name="connsiteX5" fmla="*/ 1719479 w 1719479"/>
                    <a:gd name="connsiteY5" fmla="*/ 218867 h 574816"/>
                    <a:gd name="connsiteX6" fmla="*/ 1695665 w 1719479"/>
                    <a:gd name="connsiteY6" fmla="*/ 256967 h 574816"/>
                    <a:gd name="connsiteX7" fmla="*/ 1365704 w 1719479"/>
                    <a:gd name="connsiteY7" fmla="*/ 574817 h 574816"/>
                    <a:gd name="connsiteX8" fmla="*/ 1427416 w 1719479"/>
                    <a:gd name="connsiteY8" fmla="*/ 147627 h 574816"/>
                    <a:gd name="connsiteX9" fmla="*/ 12987 w 1719479"/>
                    <a:gd name="connsiteY9" fmla="*/ 172 h 574816"/>
                    <a:gd name="connsiteX0" fmla="*/ 12987 w 1719479"/>
                    <a:gd name="connsiteY0" fmla="*/ 172 h 574816"/>
                    <a:gd name="connsiteX1" fmla="*/ 1 w 1719479"/>
                    <a:gd name="connsiteY1" fmla="*/ 75093 h 574816"/>
                    <a:gd name="connsiteX2" fmla="*/ 992120 w 1719479"/>
                    <a:gd name="connsiteY2" fmla="*/ 397763 h 574816"/>
                    <a:gd name="connsiteX3" fmla="*/ 1411216 w 1719479"/>
                    <a:gd name="connsiteY3" fmla="*/ 176014 h 574816"/>
                    <a:gd name="connsiteX4" fmla="*/ 1377703 w 1719479"/>
                    <a:gd name="connsiteY4" fmla="*/ 519778 h 574816"/>
                    <a:gd name="connsiteX5" fmla="*/ 1719479 w 1719479"/>
                    <a:gd name="connsiteY5" fmla="*/ 218867 h 574816"/>
                    <a:gd name="connsiteX6" fmla="*/ 1695665 w 1719479"/>
                    <a:gd name="connsiteY6" fmla="*/ 256967 h 574816"/>
                    <a:gd name="connsiteX7" fmla="*/ 1365704 w 1719479"/>
                    <a:gd name="connsiteY7" fmla="*/ 574817 h 574816"/>
                    <a:gd name="connsiteX8" fmla="*/ 1427416 w 1719479"/>
                    <a:gd name="connsiteY8" fmla="*/ 147627 h 574816"/>
                    <a:gd name="connsiteX9" fmla="*/ 12987 w 1719479"/>
                    <a:gd name="connsiteY9" fmla="*/ 172 h 574816"/>
                    <a:gd name="connsiteX0" fmla="*/ 12987 w 1719479"/>
                    <a:gd name="connsiteY0" fmla="*/ 172 h 574816"/>
                    <a:gd name="connsiteX1" fmla="*/ 1 w 1719479"/>
                    <a:gd name="connsiteY1" fmla="*/ 75093 h 574816"/>
                    <a:gd name="connsiteX2" fmla="*/ 1154292 w 1719479"/>
                    <a:gd name="connsiteY2" fmla="*/ 444215 h 574816"/>
                    <a:gd name="connsiteX3" fmla="*/ 1411216 w 1719479"/>
                    <a:gd name="connsiteY3" fmla="*/ 176014 h 574816"/>
                    <a:gd name="connsiteX4" fmla="*/ 1377703 w 1719479"/>
                    <a:gd name="connsiteY4" fmla="*/ 519778 h 574816"/>
                    <a:gd name="connsiteX5" fmla="*/ 1719479 w 1719479"/>
                    <a:gd name="connsiteY5" fmla="*/ 218867 h 574816"/>
                    <a:gd name="connsiteX6" fmla="*/ 1695665 w 1719479"/>
                    <a:gd name="connsiteY6" fmla="*/ 256967 h 574816"/>
                    <a:gd name="connsiteX7" fmla="*/ 1365704 w 1719479"/>
                    <a:gd name="connsiteY7" fmla="*/ 574817 h 574816"/>
                    <a:gd name="connsiteX8" fmla="*/ 1427416 w 1719479"/>
                    <a:gd name="connsiteY8" fmla="*/ 147627 h 574816"/>
                    <a:gd name="connsiteX9" fmla="*/ 12987 w 1719479"/>
                    <a:gd name="connsiteY9" fmla="*/ 172 h 574816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54292 w 1719479"/>
                    <a:gd name="connsiteY2" fmla="*/ 444042 h 574643"/>
                    <a:gd name="connsiteX3" fmla="*/ 1411216 w 1719479"/>
                    <a:gd name="connsiteY3" fmla="*/ 175841 h 574643"/>
                    <a:gd name="connsiteX4" fmla="*/ 1377703 w 1719479"/>
                    <a:gd name="connsiteY4" fmla="*/ 519605 h 574643"/>
                    <a:gd name="connsiteX5" fmla="*/ 1719479 w 1719479"/>
                    <a:gd name="connsiteY5" fmla="*/ 218694 h 574643"/>
                    <a:gd name="connsiteX6" fmla="*/ 1695665 w 1719479"/>
                    <a:gd name="connsiteY6" fmla="*/ 256794 h 574643"/>
                    <a:gd name="connsiteX7" fmla="*/ 1365704 w 1719479"/>
                    <a:gd name="connsiteY7" fmla="*/ 574644 h 574643"/>
                    <a:gd name="connsiteX8" fmla="*/ 1427416 w 1719479"/>
                    <a:gd name="connsiteY8" fmla="*/ 147454 h 574643"/>
                    <a:gd name="connsiteX9" fmla="*/ 1083401 w 1719479"/>
                    <a:gd name="connsiteY9" fmla="*/ 112610 h 574643"/>
                    <a:gd name="connsiteX10" fmla="*/ 12987 w 1719479"/>
                    <a:gd name="connsiteY10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54292 w 1719479"/>
                    <a:gd name="connsiteY2" fmla="*/ 444042 h 574643"/>
                    <a:gd name="connsiteX3" fmla="*/ 1411216 w 1719479"/>
                    <a:gd name="connsiteY3" fmla="*/ 175841 h 574643"/>
                    <a:gd name="connsiteX4" fmla="*/ 1377703 w 1719479"/>
                    <a:gd name="connsiteY4" fmla="*/ 519605 h 574643"/>
                    <a:gd name="connsiteX5" fmla="*/ 1719479 w 1719479"/>
                    <a:gd name="connsiteY5" fmla="*/ 218694 h 574643"/>
                    <a:gd name="connsiteX6" fmla="*/ 1695665 w 1719479"/>
                    <a:gd name="connsiteY6" fmla="*/ 256794 h 574643"/>
                    <a:gd name="connsiteX7" fmla="*/ 1365704 w 1719479"/>
                    <a:gd name="connsiteY7" fmla="*/ 574644 h 574643"/>
                    <a:gd name="connsiteX8" fmla="*/ 1427416 w 1719479"/>
                    <a:gd name="connsiteY8" fmla="*/ 147454 h 574643"/>
                    <a:gd name="connsiteX9" fmla="*/ 1166203 w 1719479"/>
                    <a:gd name="connsiteY9" fmla="*/ 397213 h 574643"/>
                    <a:gd name="connsiteX10" fmla="*/ 12987 w 1719479"/>
                    <a:gd name="connsiteY10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54292 w 1719479"/>
                    <a:gd name="connsiteY2" fmla="*/ 444042 h 574643"/>
                    <a:gd name="connsiteX3" fmla="*/ 1411216 w 1719479"/>
                    <a:gd name="connsiteY3" fmla="*/ 175841 h 574643"/>
                    <a:gd name="connsiteX4" fmla="*/ 1377703 w 1719479"/>
                    <a:gd name="connsiteY4" fmla="*/ 519605 h 574643"/>
                    <a:gd name="connsiteX5" fmla="*/ 1719479 w 1719479"/>
                    <a:gd name="connsiteY5" fmla="*/ 218694 h 574643"/>
                    <a:gd name="connsiteX6" fmla="*/ 1695665 w 1719479"/>
                    <a:gd name="connsiteY6" fmla="*/ 256794 h 574643"/>
                    <a:gd name="connsiteX7" fmla="*/ 1365704 w 1719479"/>
                    <a:gd name="connsiteY7" fmla="*/ 574644 h 574643"/>
                    <a:gd name="connsiteX8" fmla="*/ 1427416 w 1719479"/>
                    <a:gd name="connsiteY8" fmla="*/ 147454 h 574643"/>
                    <a:gd name="connsiteX9" fmla="*/ 1166203 w 1719479"/>
                    <a:gd name="connsiteY9" fmla="*/ 397213 h 574643"/>
                    <a:gd name="connsiteX10" fmla="*/ 854602 w 1719479"/>
                    <a:gd name="connsiteY10" fmla="*/ 305598 h 574643"/>
                    <a:gd name="connsiteX11" fmla="*/ 12987 w 1719479"/>
                    <a:gd name="connsiteY11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54292 w 1719479"/>
                    <a:gd name="connsiteY2" fmla="*/ 444042 h 574643"/>
                    <a:gd name="connsiteX3" fmla="*/ 1411216 w 1719479"/>
                    <a:gd name="connsiteY3" fmla="*/ 175841 h 574643"/>
                    <a:gd name="connsiteX4" fmla="*/ 1377703 w 1719479"/>
                    <a:gd name="connsiteY4" fmla="*/ 519605 h 574643"/>
                    <a:gd name="connsiteX5" fmla="*/ 1719479 w 1719479"/>
                    <a:gd name="connsiteY5" fmla="*/ 218694 h 574643"/>
                    <a:gd name="connsiteX6" fmla="*/ 1695665 w 1719479"/>
                    <a:gd name="connsiteY6" fmla="*/ 256794 h 574643"/>
                    <a:gd name="connsiteX7" fmla="*/ 1365704 w 1719479"/>
                    <a:gd name="connsiteY7" fmla="*/ 574644 h 574643"/>
                    <a:gd name="connsiteX8" fmla="*/ 1427416 w 1719479"/>
                    <a:gd name="connsiteY8" fmla="*/ 147454 h 574643"/>
                    <a:gd name="connsiteX9" fmla="*/ 1166203 w 1719479"/>
                    <a:gd name="connsiteY9" fmla="*/ 397213 h 574643"/>
                    <a:gd name="connsiteX10" fmla="*/ 1197938 w 1719479"/>
                    <a:gd name="connsiteY10" fmla="*/ 70173 h 574643"/>
                    <a:gd name="connsiteX11" fmla="*/ 12987 w 1719479"/>
                    <a:gd name="connsiteY11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822191 w 1719479"/>
                    <a:gd name="connsiteY2" fmla="*/ 362363 h 574643"/>
                    <a:gd name="connsiteX3" fmla="*/ 1154292 w 1719479"/>
                    <a:gd name="connsiteY3" fmla="*/ 444042 h 574643"/>
                    <a:gd name="connsiteX4" fmla="*/ 1411216 w 1719479"/>
                    <a:gd name="connsiteY4" fmla="*/ 175841 h 574643"/>
                    <a:gd name="connsiteX5" fmla="*/ 1377703 w 1719479"/>
                    <a:gd name="connsiteY5" fmla="*/ 519605 h 574643"/>
                    <a:gd name="connsiteX6" fmla="*/ 1719479 w 1719479"/>
                    <a:gd name="connsiteY6" fmla="*/ 218694 h 574643"/>
                    <a:gd name="connsiteX7" fmla="*/ 1695665 w 1719479"/>
                    <a:gd name="connsiteY7" fmla="*/ 256794 h 574643"/>
                    <a:gd name="connsiteX8" fmla="*/ 1365704 w 1719479"/>
                    <a:gd name="connsiteY8" fmla="*/ 574644 h 574643"/>
                    <a:gd name="connsiteX9" fmla="*/ 1427416 w 1719479"/>
                    <a:gd name="connsiteY9" fmla="*/ 147454 h 574643"/>
                    <a:gd name="connsiteX10" fmla="*/ 1166203 w 1719479"/>
                    <a:gd name="connsiteY10" fmla="*/ 397213 h 574643"/>
                    <a:gd name="connsiteX11" fmla="*/ 1197938 w 1719479"/>
                    <a:gd name="connsiteY11" fmla="*/ 70173 h 574643"/>
                    <a:gd name="connsiteX12" fmla="*/ 12987 w 1719479"/>
                    <a:gd name="connsiteY12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37830 w 1719479"/>
                    <a:gd name="connsiteY2" fmla="*/ 88097 h 574643"/>
                    <a:gd name="connsiteX3" fmla="*/ 1154292 w 1719479"/>
                    <a:gd name="connsiteY3" fmla="*/ 444042 h 574643"/>
                    <a:gd name="connsiteX4" fmla="*/ 1411216 w 1719479"/>
                    <a:gd name="connsiteY4" fmla="*/ 175841 h 574643"/>
                    <a:gd name="connsiteX5" fmla="*/ 1377703 w 1719479"/>
                    <a:gd name="connsiteY5" fmla="*/ 519605 h 574643"/>
                    <a:gd name="connsiteX6" fmla="*/ 1719479 w 1719479"/>
                    <a:gd name="connsiteY6" fmla="*/ 218694 h 574643"/>
                    <a:gd name="connsiteX7" fmla="*/ 1695665 w 1719479"/>
                    <a:gd name="connsiteY7" fmla="*/ 256794 h 574643"/>
                    <a:gd name="connsiteX8" fmla="*/ 1365704 w 1719479"/>
                    <a:gd name="connsiteY8" fmla="*/ 574644 h 574643"/>
                    <a:gd name="connsiteX9" fmla="*/ 1427416 w 1719479"/>
                    <a:gd name="connsiteY9" fmla="*/ 147454 h 574643"/>
                    <a:gd name="connsiteX10" fmla="*/ 1166203 w 1719479"/>
                    <a:gd name="connsiteY10" fmla="*/ 397213 h 574643"/>
                    <a:gd name="connsiteX11" fmla="*/ 1197938 w 1719479"/>
                    <a:gd name="connsiteY11" fmla="*/ 70173 h 574643"/>
                    <a:gd name="connsiteX12" fmla="*/ 12987 w 1719479"/>
                    <a:gd name="connsiteY12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37830 w 1719479"/>
                    <a:gd name="connsiteY2" fmla="*/ 88097 h 574643"/>
                    <a:gd name="connsiteX3" fmla="*/ 1154292 w 1719479"/>
                    <a:gd name="connsiteY3" fmla="*/ 444042 h 574643"/>
                    <a:gd name="connsiteX4" fmla="*/ 1411216 w 1719479"/>
                    <a:gd name="connsiteY4" fmla="*/ 175841 h 574643"/>
                    <a:gd name="connsiteX5" fmla="*/ 1377703 w 1719479"/>
                    <a:gd name="connsiteY5" fmla="*/ 519605 h 574643"/>
                    <a:gd name="connsiteX6" fmla="*/ 1719479 w 1719479"/>
                    <a:gd name="connsiteY6" fmla="*/ 218694 h 574643"/>
                    <a:gd name="connsiteX7" fmla="*/ 1695665 w 1719479"/>
                    <a:gd name="connsiteY7" fmla="*/ 256794 h 574643"/>
                    <a:gd name="connsiteX8" fmla="*/ 1365704 w 1719479"/>
                    <a:gd name="connsiteY8" fmla="*/ 574644 h 574643"/>
                    <a:gd name="connsiteX9" fmla="*/ 1427416 w 1719479"/>
                    <a:gd name="connsiteY9" fmla="*/ 147454 h 574643"/>
                    <a:gd name="connsiteX10" fmla="*/ 1166203 w 1719479"/>
                    <a:gd name="connsiteY10" fmla="*/ 397213 h 574643"/>
                    <a:gd name="connsiteX11" fmla="*/ 1197938 w 1719479"/>
                    <a:gd name="connsiteY11" fmla="*/ 70173 h 574643"/>
                    <a:gd name="connsiteX12" fmla="*/ 12987 w 1719479"/>
                    <a:gd name="connsiteY12" fmla="*/ -1 h 574643"/>
                    <a:gd name="connsiteX0" fmla="*/ 13 w 1706505"/>
                    <a:gd name="connsiteY0" fmla="*/ -1 h 574643"/>
                    <a:gd name="connsiteX1" fmla="*/ 846342 w 1706505"/>
                    <a:gd name="connsiteY1" fmla="*/ 444193 h 574643"/>
                    <a:gd name="connsiteX2" fmla="*/ 1124856 w 1706505"/>
                    <a:gd name="connsiteY2" fmla="*/ 88097 h 574643"/>
                    <a:gd name="connsiteX3" fmla="*/ 1141318 w 1706505"/>
                    <a:gd name="connsiteY3" fmla="*/ 444042 h 574643"/>
                    <a:gd name="connsiteX4" fmla="*/ 1398242 w 1706505"/>
                    <a:gd name="connsiteY4" fmla="*/ 175841 h 574643"/>
                    <a:gd name="connsiteX5" fmla="*/ 1364729 w 1706505"/>
                    <a:gd name="connsiteY5" fmla="*/ 519605 h 574643"/>
                    <a:gd name="connsiteX6" fmla="*/ 1706505 w 1706505"/>
                    <a:gd name="connsiteY6" fmla="*/ 218694 h 574643"/>
                    <a:gd name="connsiteX7" fmla="*/ 1682691 w 1706505"/>
                    <a:gd name="connsiteY7" fmla="*/ 256794 h 574643"/>
                    <a:gd name="connsiteX8" fmla="*/ 1352730 w 1706505"/>
                    <a:gd name="connsiteY8" fmla="*/ 574644 h 574643"/>
                    <a:gd name="connsiteX9" fmla="*/ 1414442 w 1706505"/>
                    <a:gd name="connsiteY9" fmla="*/ 147454 h 574643"/>
                    <a:gd name="connsiteX10" fmla="*/ 1153229 w 1706505"/>
                    <a:gd name="connsiteY10" fmla="*/ 397213 h 574643"/>
                    <a:gd name="connsiteX11" fmla="*/ 1184964 w 1706505"/>
                    <a:gd name="connsiteY11" fmla="*/ 70173 h 574643"/>
                    <a:gd name="connsiteX12" fmla="*/ 13 w 1706505"/>
                    <a:gd name="connsiteY12" fmla="*/ -1 h 574643"/>
                    <a:gd name="connsiteX0" fmla="*/ 68 w 986699"/>
                    <a:gd name="connsiteY0" fmla="*/ 286666 h 512170"/>
                    <a:gd name="connsiteX1" fmla="*/ 126536 w 986699"/>
                    <a:gd name="connsiteY1" fmla="*/ 381720 h 512170"/>
                    <a:gd name="connsiteX2" fmla="*/ 405050 w 986699"/>
                    <a:gd name="connsiteY2" fmla="*/ 25624 h 512170"/>
                    <a:gd name="connsiteX3" fmla="*/ 421512 w 986699"/>
                    <a:gd name="connsiteY3" fmla="*/ 381569 h 512170"/>
                    <a:gd name="connsiteX4" fmla="*/ 678436 w 986699"/>
                    <a:gd name="connsiteY4" fmla="*/ 113368 h 512170"/>
                    <a:gd name="connsiteX5" fmla="*/ 644923 w 986699"/>
                    <a:gd name="connsiteY5" fmla="*/ 457132 h 512170"/>
                    <a:gd name="connsiteX6" fmla="*/ 986699 w 986699"/>
                    <a:gd name="connsiteY6" fmla="*/ 156221 h 512170"/>
                    <a:gd name="connsiteX7" fmla="*/ 962885 w 986699"/>
                    <a:gd name="connsiteY7" fmla="*/ 194321 h 512170"/>
                    <a:gd name="connsiteX8" fmla="*/ 632924 w 986699"/>
                    <a:gd name="connsiteY8" fmla="*/ 512171 h 512170"/>
                    <a:gd name="connsiteX9" fmla="*/ 694636 w 986699"/>
                    <a:gd name="connsiteY9" fmla="*/ 84981 h 512170"/>
                    <a:gd name="connsiteX10" fmla="*/ 433423 w 986699"/>
                    <a:gd name="connsiteY10" fmla="*/ 334740 h 512170"/>
                    <a:gd name="connsiteX11" fmla="*/ 465158 w 986699"/>
                    <a:gd name="connsiteY11" fmla="*/ 7700 h 512170"/>
                    <a:gd name="connsiteX12" fmla="*/ 68 w 986699"/>
                    <a:gd name="connsiteY12" fmla="*/ 286666 h 512170"/>
                    <a:gd name="connsiteX0" fmla="*/ 97464 w 860164"/>
                    <a:gd name="connsiteY0" fmla="*/ 409685 h 510425"/>
                    <a:gd name="connsiteX1" fmla="*/ 1 w 860164"/>
                    <a:gd name="connsiteY1" fmla="*/ 379975 h 510425"/>
                    <a:gd name="connsiteX2" fmla="*/ 278515 w 860164"/>
                    <a:gd name="connsiteY2" fmla="*/ 23879 h 510425"/>
                    <a:gd name="connsiteX3" fmla="*/ 294977 w 860164"/>
                    <a:gd name="connsiteY3" fmla="*/ 379824 h 510425"/>
                    <a:gd name="connsiteX4" fmla="*/ 551901 w 860164"/>
                    <a:gd name="connsiteY4" fmla="*/ 111623 h 510425"/>
                    <a:gd name="connsiteX5" fmla="*/ 518388 w 860164"/>
                    <a:gd name="connsiteY5" fmla="*/ 455387 h 510425"/>
                    <a:gd name="connsiteX6" fmla="*/ 860164 w 860164"/>
                    <a:gd name="connsiteY6" fmla="*/ 154476 h 510425"/>
                    <a:gd name="connsiteX7" fmla="*/ 836350 w 860164"/>
                    <a:gd name="connsiteY7" fmla="*/ 192576 h 510425"/>
                    <a:gd name="connsiteX8" fmla="*/ 506389 w 860164"/>
                    <a:gd name="connsiteY8" fmla="*/ 510426 h 510425"/>
                    <a:gd name="connsiteX9" fmla="*/ 568101 w 860164"/>
                    <a:gd name="connsiteY9" fmla="*/ 83236 h 510425"/>
                    <a:gd name="connsiteX10" fmla="*/ 306888 w 860164"/>
                    <a:gd name="connsiteY10" fmla="*/ 332995 h 510425"/>
                    <a:gd name="connsiteX11" fmla="*/ 338623 w 860164"/>
                    <a:gd name="connsiteY11" fmla="*/ 5955 h 510425"/>
                    <a:gd name="connsiteX12" fmla="*/ 97464 w 860164"/>
                    <a:gd name="connsiteY12" fmla="*/ 409685 h 510425"/>
                    <a:gd name="connsiteX0" fmla="*/ 97464 w 860164"/>
                    <a:gd name="connsiteY0" fmla="*/ 409685 h 510425"/>
                    <a:gd name="connsiteX1" fmla="*/ 1 w 860164"/>
                    <a:gd name="connsiteY1" fmla="*/ 379975 h 510425"/>
                    <a:gd name="connsiteX2" fmla="*/ 278515 w 860164"/>
                    <a:gd name="connsiteY2" fmla="*/ 23879 h 510425"/>
                    <a:gd name="connsiteX3" fmla="*/ 294977 w 860164"/>
                    <a:gd name="connsiteY3" fmla="*/ 379824 h 510425"/>
                    <a:gd name="connsiteX4" fmla="*/ 551901 w 860164"/>
                    <a:gd name="connsiteY4" fmla="*/ 111623 h 510425"/>
                    <a:gd name="connsiteX5" fmla="*/ 518388 w 860164"/>
                    <a:gd name="connsiteY5" fmla="*/ 455387 h 510425"/>
                    <a:gd name="connsiteX6" fmla="*/ 860164 w 860164"/>
                    <a:gd name="connsiteY6" fmla="*/ 154476 h 510425"/>
                    <a:gd name="connsiteX7" fmla="*/ 836350 w 860164"/>
                    <a:gd name="connsiteY7" fmla="*/ 192576 h 510425"/>
                    <a:gd name="connsiteX8" fmla="*/ 506389 w 860164"/>
                    <a:gd name="connsiteY8" fmla="*/ 510426 h 510425"/>
                    <a:gd name="connsiteX9" fmla="*/ 568101 w 860164"/>
                    <a:gd name="connsiteY9" fmla="*/ 83236 h 510425"/>
                    <a:gd name="connsiteX10" fmla="*/ 306888 w 860164"/>
                    <a:gd name="connsiteY10" fmla="*/ 332995 h 510425"/>
                    <a:gd name="connsiteX11" fmla="*/ 338623 w 860164"/>
                    <a:gd name="connsiteY11" fmla="*/ 5955 h 510425"/>
                    <a:gd name="connsiteX12" fmla="*/ 97464 w 860164"/>
                    <a:gd name="connsiteY12" fmla="*/ 409685 h 510425"/>
                    <a:gd name="connsiteX0" fmla="*/ 97464 w 860164"/>
                    <a:gd name="connsiteY0" fmla="*/ 409685 h 510425"/>
                    <a:gd name="connsiteX1" fmla="*/ 1 w 860164"/>
                    <a:gd name="connsiteY1" fmla="*/ 379975 h 510425"/>
                    <a:gd name="connsiteX2" fmla="*/ 278515 w 860164"/>
                    <a:gd name="connsiteY2" fmla="*/ 23879 h 510425"/>
                    <a:gd name="connsiteX3" fmla="*/ 294977 w 860164"/>
                    <a:gd name="connsiteY3" fmla="*/ 379824 h 510425"/>
                    <a:gd name="connsiteX4" fmla="*/ 551901 w 860164"/>
                    <a:gd name="connsiteY4" fmla="*/ 111623 h 510425"/>
                    <a:gd name="connsiteX5" fmla="*/ 518388 w 860164"/>
                    <a:gd name="connsiteY5" fmla="*/ 455387 h 510425"/>
                    <a:gd name="connsiteX6" fmla="*/ 860164 w 860164"/>
                    <a:gd name="connsiteY6" fmla="*/ 154476 h 510425"/>
                    <a:gd name="connsiteX7" fmla="*/ 836350 w 860164"/>
                    <a:gd name="connsiteY7" fmla="*/ 192576 h 510425"/>
                    <a:gd name="connsiteX8" fmla="*/ 506389 w 860164"/>
                    <a:gd name="connsiteY8" fmla="*/ 510426 h 510425"/>
                    <a:gd name="connsiteX9" fmla="*/ 568101 w 860164"/>
                    <a:gd name="connsiteY9" fmla="*/ 83236 h 510425"/>
                    <a:gd name="connsiteX10" fmla="*/ 306888 w 860164"/>
                    <a:gd name="connsiteY10" fmla="*/ 332995 h 510425"/>
                    <a:gd name="connsiteX11" fmla="*/ 338623 w 860164"/>
                    <a:gd name="connsiteY11" fmla="*/ 5955 h 510425"/>
                    <a:gd name="connsiteX12" fmla="*/ 97464 w 860164"/>
                    <a:gd name="connsiteY12" fmla="*/ 409685 h 510425"/>
                    <a:gd name="connsiteX0" fmla="*/ 97464 w 860164"/>
                    <a:gd name="connsiteY0" fmla="*/ 409685 h 510425"/>
                    <a:gd name="connsiteX1" fmla="*/ 1 w 860164"/>
                    <a:gd name="connsiteY1" fmla="*/ 379975 h 510425"/>
                    <a:gd name="connsiteX2" fmla="*/ 278515 w 860164"/>
                    <a:gd name="connsiteY2" fmla="*/ 23879 h 510425"/>
                    <a:gd name="connsiteX3" fmla="*/ 294977 w 860164"/>
                    <a:gd name="connsiteY3" fmla="*/ 379824 h 510425"/>
                    <a:gd name="connsiteX4" fmla="*/ 551901 w 860164"/>
                    <a:gd name="connsiteY4" fmla="*/ 111623 h 510425"/>
                    <a:gd name="connsiteX5" fmla="*/ 518388 w 860164"/>
                    <a:gd name="connsiteY5" fmla="*/ 455387 h 510425"/>
                    <a:gd name="connsiteX6" fmla="*/ 860164 w 860164"/>
                    <a:gd name="connsiteY6" fmla="*/ 154476 h 510425"/>
                    <a:gd name="connsiteX7" fmla="*/ 836350 w 860164"/>
                    <a:gd name="connsiteY7" fmla="*/ 192576 h 510425"/>
                    <a:gd name="connsiteX8" fmla="*/ 506389 w 860164"/>
                    <a:gd name="connsiteY8" fmla="*/ 510426 h 510425"/>
                    <a:gd name="connsiteX9" fmla="*/ 568101 w 860164"/>
                    <a:gd name="connsiteY9" fmla="*/ 83236 h 510425"/>
                    <a:gd name="connsiteX10" fmla="*/ 306888 w 860164"/>
                    <a:gd name="connsiteY10" fmla="*/ 332995 h 510425"/>
                    <a:gd name="connsiteX11" fmla="*/ 338623 w 860164"/>
                    <a:gd name="connsiteY11" fmla="*/ 5955 h 510425"/>
                    <a:gd name="connsiteX12" fmla="*/ 97464 w 860164"/>
                    <a:gd name="connsiteY12" fmla="*/ 409685 h 510425"/>
                    <a:gd name="connsiteX0" fmla="*/ 11277 w 1037248"/>
                    <a:gd name="connsiteY0" fmla="*/ 401124 h 510520"/>
                    <a:gd name="connsiteX1" fmla="*/ 177085 w 1037248"/>
                    <a:gd name="connsiteY1" fmla="*/ 380070 h 510520"/>
                    <a:gd name="connsiteX2" fmla="*/ 455599 w 1037248"/>
                    <a:gd name="connsiteY2" fmla="*/ 23974 h 510520"/>
                    <a:gd name="connsiteX3" fmla="*/ 472061 w 1037248"/>
                    <a:gd name="connsiteY3" fmla="*/ 379919 h 510520"/>
                    <a:gd name="connsiteX4" fmla="*/ 728985 w 1037248"/>
                    <a:gd name="connsiteY4" fmla="*/ 111718 h 510520"/>
                    <a:gd name="connsiteX5" fmla="*/ 695472 w 1037248"/>
                    <a:gd name="connsiteY5" fmla="*/ 455482 h 510520"/>
                    <a:gd name="connsiteX6" fmla="*/ 1037248 w 1037248"/>
                    <a:gd name="connsiteY6" fmla="*/ 154571 h 510520"/>
                    <a:gd name="connsiteX7" fmla="*/ 1013434 w 1037248"/>
                    <a:gd name="connsiteY7" fmla="*/ 192671 h 510520"/>
                    <a:gd name="connsiteX8" fmla="*/ 683473 w 1037248"/>
                    <a:gd name="connsiteY8" fmla="*/ 510521 h 510520"/>
                    <a:gd name="connsiteX9" fmla="*/ 745185 w 1037248"/>
                    <a:gd name="connsiteY9" fmla="*/ 83331 h 510520"/>
                    <a:gd name="connsiteX10" fmla="*/ 483972 w 1037248"/>
                    <a:gd name="connsiteY10" fmla="*/ 333090 h 510520"/>
                    <a:gd name="connsiteX11" fmla="*/ 515707 w 1037248"/>
                    <a:gd name="connsiteY11" fmla="*/ 6050 h 510520"/>
                    <a:gd name="connsiteX12" fmla="*/ 11277 w 1037248"/>
                    <a:gd name="connsiteY12" fmla="*/ 401124 h 510520"/>
                    <a:gd name="connsiteX0" fmla="*/ 8933 w 1034904"/>
                    <a:gd name="connsiteY0" fmla="*/ 401124 h 510520"/>
                    <a:gd name="connsiteX1" fmla="*/ 278883 w 1034904"/>
                    <a:gd name="connsiteY1" fmla="*/ 426652 h 510520"/>
                    <a:gd name="connsiteX2" fmla="*/ 453255 w 1034904"/>
                    <a:gd name="connsiteY2" fmla="*/ 23974 h 510520"/>
                    <a:gd name="connsiteX3" fmla="*/ 469717 w 1034904"/>
                    <a:gd name="connsiteY3" fmla="*/ 379919 h 510520"/>
                    <a:gd name="connsiteX4" fmla="*/ 726641 w 1034904"/>
                    <a:gd name="connsiteY4" fmla="*/ 111718 h 510520"/>
                    <a:gd name="connsiteX5" fmla="*/ 693128 w 1034904"/>
                    <a:gd name="connsiteY5" fmla="*/ 455482 h 510520"/>
                    <a:gd name="connsiteX6" fmla="*/ 1034904 w 1034904"/>
                    <a:gd name="connsiteY6" fmla="*/ 154571 h 510520"/>
                    <a:gd name="connsiteX7" fmla="*/ 1011090 w 1034904"/>
                    <a:gd name="connsiteY7" fmla="*/ 192671 h 510520"/>
                    <a:gd name="connsiteX8" fmla="*/ 681129 w 1034904"/>
                    <a:gd name="connsiteY8" fmla="*/ 510521 h 510520"/>
                    <a:gd name="connsiteX9" fmla="*/ 742841 w 1034904"/>
                    <a:gd name="connsiteY9" fmla="*/ 83331 h 510520"/>
                    <a:gd name="connsiteX10" fmla="*/ 481628 w 1034904"/>
                    <a:gd name="connsiteY10" fmla="*/ 333090 h 510520"/>
                    <a:gd name="connsiteX11" fmla="*/ 513363 w 1034904"/>
                    <a:gd name="connsiteY11" fmla="*/ 6050 h 510520"/>
                    <a:gd name="connsiteX12" fmla="*/ 8933 w 1034904"/>
                    <a:gd name="connsiteY12" fmla="*/ 401124 h 510520"/>
                    <a:gd name="connsiteX0" fmla="*/ 8933 w 1034904"/>
                    <a:gd name="connsiteY0" fmla="*/ 401124 h 510520"/>
                    <a:gd name="connsiteX1" fmla="*/ 278883 w 1034904"/>
                    <a:gd name="connsiteY1" fmla="*/ 426652 h 510520"/>
                    <a:gd name="connsiteX2" fmla="*/ 453255 w 1034904"/>
                    <a:gd name="connsiteY2" fmla="*/ 23974 h 510520"/>
                    <a:gd name="connsiteX3" fmla="*/ 469717 w 1034904"/>
                    <a:gd name="connsiteY3" fmla="*/ 379919 h 510520"/>
                    <a:gd name="connsiteX4" fmla="*/ 726641 w 1034904"/>
                    <a:gd name="connsiteY4" fmla="*/ 111718 h 510520"/>
                    <a:gd name="connsiteX5" fmla="*/ 693128 w 1034904"/>
                    <a:gd name="connsiteY5" fmla="*/ 455482 h 510520"/>
                    <a:gd name="connsiteX6" fmla="*/ 1034904 w 1034904"/>
                    <a:gd name="connsiteY6" fmla="*/ 154571 h 510520"/>
                    <a:gd name="connsiteX7" fmla="*/ 1011090 w 1034904"/>
                    <a:gd name="connsiteY7" fmla="*/ 192671 h 510520"/>
                    <a:gd name="connsiteX8" fmla="*/ 681129 w 1034904"/>
                    <a:gd name="connsiteY8" fmla="*/ 510521 h 510520"/>
                    <a:gd name="connsiteX9" fmla="*/ 742841 w 1034904"/>
                    <a:gd name="connsiteY9" fmla="*/ 83331 h 510520"/>
                    <a:gd name="connsiteX10" fmla="*/ 481628 w 1034904"/>
                    <a:gd name="connsiteY10" fmla="*/ 333090 h 510520"/>
                    <a:gd name="connsiteX11" fmla="*/ 513363 w 1034904"/>
                    <a:gd name="connsiteY11" fmla="*/ 6050 h 510520"/>
                    <a:gd name="connsiteX12" fmla="*/ 8933 w 1034904"/>
                    <a:gd name="connsiteY12" fmla="*/ 401124 h 510520"/>
                    <a:gd name="connsiteX0" fmla="*/ 18586 w 1044557"/>
                    <a:gd name="connsiteY0" fmla="*/ 401124 h 510520"/>
                    <a:gd name="connsiteX1" fmla="*/ 288536 w 1044557"/>
                    <a:gd name="connsiteY1" fmla="*/ 426652 h 510520"/>
                    <a:gd name="connsiteX2" fmla="*/ 462908 w 1044557"/>
                    <a:gd name="connsiteY2" fmla="*/ 23974 h 510520"/>
                    <a:gd name="connsiteX3" fmla="*/ 479370 w 1044557"/>
                    <a:gd name="connsiteY3" fmla="*/ 379919 h 510520"/>
                    <a:gd name="connsiteX4" fmla="*/ 736294 w 1044557"/>
                    <a:gd name="connsiteY4" fmla="*/ 111718 h 510520"/>
                    <a:gd name="connsiteX5" fmla="*/ 702781 w 1044557"/>
                    <a:gd name="connsiteY5" fmla="*/ 455482 h 510520"/>
                    <a:gd name="connsiteX6" fmla="*/ 1044557 w 1044557"/>
                    <a:gd name="connsiteY6" fmla="*/ 154571 h 510520"/>
                    <a:gd name="connsiteX7" fmla="*/ 1020743 w 1044557"/>
                    <a:gd name="connsiteY7" fmla="*/ 192671 h 510520"/>
                    <a:gd name="connsiteX8" fmla="*/ 690782 w 1044557"/>
                    <a:gd name="connsiteY8" fmla="*/ 510521 h 510520"/>
                    <a:gd name="connsiteX9" fmla="*/ 752494 w 1044557"/>
                    <a:gd name="connsiteY9" fmla="*/ 83331 h 510520"/>
                    <a:gd name="connsiteX10" fmla="*/ 491281 w 1044557"/>
                    <a:gd name="connsiteY10" fmla="*/ 333090 h 510520"/>
                    <a:gd name="connsiteX11" fmla="*/ 523016 w 1044557"/>
                    <a:gd name="connsiteY11" fmla="*/ 6050 h 510520"/>
                    <a:gd name="connsiteX12" fmla="*/ 18586 w 1044557"/>
                    <a:gd name="connsiteY12" fmla="*/ 401124 h 510520"/>
                    <a:gd name="connsiteX0" fmla="*/ 41903 w 913593"/>
                    <a:gd name="connsiteY0" fmla="*/ 404706 h 510480"/>
                    <a:gd name="connsiteX1" fmla="*/ 157572 w 913593"/>
                    <a:gd name="connsiteY1" fmla="*/ 426612 h 510480"/>
                    <a:gd name="connsiteX2" fmla="*/ 331944 w 913593"/>
                    <a:gd name="connsiteY2" fmla="*/ 23934 h 510480"/>
                    <a:gd name="connsiteX3" fmla="*/ 348406 w 913593"/>
                    <a:gd name="connsiteY3" fmla="*/ 379879 h 510480"/>
                    <a:gd name="connsiteX4" fmla="*/ 605330 w 913593"/>
                    <a:gd name="connsiteY4" fmla="*/ 111678 h 510480"/>
                    <a:gd name="connsiteX5" fmla="*/ 571817 w 913593"/>
                    <a:gd name="connsiteY5" fmla="*/ 455442 h 510480"/>
                    <a:gd name="connsiteX6" fmla="*/ 913593 w 913593"/>
                    <a:gd name="connsiteY6" fmla="*/ 154531 h 510480"/>
                    <a:gd name="connsiteX7" fmla="*/ 889779 w 913593"/>
                    <a:gd name="connsiteY7" fmla="*/ 192631 h 510480"/>
                    <a:gd name="connsiteX8" fmla="*/ 559818 w 913593"/>
                    <a:gd name="connsiteY8" fmla="*/ 510481 h 510480"/>
                    <a:gd name="connsiteX9" fmla="*/ 621530 w 913593"/>
                    <a:gd name="connsiteY9" fmla="*/ 83291 h 510480"/>
                    <a:gd name="connsiteX10" fmla="*/ 360317 w 913593"/>
                    <a:gd name="connsiteY10" fmla="*/ 333050 h 510480"/>
                    <a:gd name="connsiteX11" fmla="*/ 392052 w 913593"/>
                    <a:gd name="connsiteY11" fmla="*/ 6010 h 510480"/>
                    <a:gd name="connsiteX12" fmla="*/ 41903 w 913593"/>
                    <a:gd name="connsiteY12" fmla="*/ 404706 h 510480"/>
                    <a:gd name="connsiteX0" fmla="*/ 63113 w 877468"/>
                    <a:gd name="connsiteY0" fmla="*/ 410452 h 510417"/>
                    <a:gd name="connsiteX1" fmla="*/ 121447 w 877468"/>
                    <a:gd name="connsiteY1" fmla="*/ 426549 h 510417"/>
                    <a:gd name="connsiteX2" fmla="*/ 295819 w 877468"/>
                    <a:gd name="connsiteY2" fmla="*/ 23871 h 510417"/>
                    <a:gd name="connsiteX3" fmla="*/ 312281 w 877468"/>
                    <a:gd name="connsiteY3" fmla="*/ 379816 h 510417"/>
                    <a:gd name="connsiteX4" fmla="*/ 569205 w 877468"/>
                    <a:gd name="connsiteY4" fmla="*/ 111615 h 510417"/>
                    <a:gd name="connsiteX5" fmla="*/ 535692 w 877468"/>
                    <a:gd name="connsiteY5" fmla="*/ 455379 h 510417"/>
                    <a:gd name="connsiteX6" fmla="*/ 877468 w 877468"/>
                    <a:gd name="connsiteY6" fmla="*/ 154468 h 510417"/>
                    <a:gd name="connsiteX7" fmla="*/ 853654 w 877468"/>
                    <a:gd name="connsiteY7" fmla="*/ 192568 h 510417"/>
                    <a:gd name="connsiteX8" fmla="*/ 523693 w 877468"/>
                    <a:gd name="connsiteY8" fmla="*/ 510418 h 510417"/>
                    <a:gd name="connsiteX9" fmla="*/ 585405 w 877468"/>
                    <a:gd name="connsiteY9" fmla="*/ 83228 h 510417"/>
                    <a:gd name="connsiteX10" fmla="*/ 324192 w 877468"/>
                    <a:gd name="connsiteY10" fmla="*/ 332987 h 510417"/>
                    <a:gd name="connsiteX11" fmla="*/ 355927 w 877468"/>
                    <a:gd name="connsiteY11" fmla="*/ 5947 h 510417"/>
                    <a:gd name="connsiteX12" fmla="*/ 63113 w 877468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535692 w 942151"/>
                    <a:gd name="connsiteY5" fmla="*/ 455379 h 510417"/>
                    <a:gd name="connsiteX6" fmla="*/ 877468 w 942151"/>
                    <a:gd name="connsiteY6" fmla="*/ 154468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535692 w 942151"/>
                    <a:gd name="connsiteY5" fmla="*/ 455379 h 510417"/>
                    <a:gd name="connsiteX6" fmla="*/ 877468 w 942151"/>
                    <a:gd name="connsiteY6" fmla="*/ 154468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535692 w 942151"/>
                    <a:gd name="connsiteY5" fmla="*/ 455379 h 510417"/>
                    <a:gd name="connsiteX6" fmla="*/ 877468 w 942151"/>
                    <a:gd name="connsiteY6" fmla="*/ 154468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535692 w 942151"/>
                    <a:gd name="connsiteY5" fmla="*/ 455379 h 510417"/>
                    <a:gd name="connsiteX6" fmla="*/ 893809 w 942151"/>
                    <a:gd name="connsiteY6" fmla="*/ 180142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636929 w 942151"/>
                    <a:gd name="connsiteY5" fmla="*/ 471639 h 510417"/>
                    <a:gd name="connsiteX6" fmla="*/ 893809 w 942151"/>
                    <a:gd name="connsiteY6" fmla="*/ 180142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636929 w 942151"/>
                    <a:gd name="connsiteY5" fmla="*/ 471639 h 510417"/>
                    <a:gd name="connsiteX6" fmla="*/ 893809 w 942151"/>
                    <a:gd name="connsiteY6" fmla="*/ 180142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9452"/>
                    <a:gd name="connsiteX1" fmla="*/ 121447 w 942151"/>
                    <a:gd name="connsiteY1" fmla="*/ 426549 h 519452"/>
                    <a:gd name="connsiteX2" fmla="*/ 295819 w 942151"/>
                    <a:gd name="connsiteY2" fmla="*/ 23871 h 519452"/>
                    <a:gd name="connsiteX3" fmla="*/ 312281 w 942151"/>
                    <a:gd name="connsiteY3" fmla="*/ 379816 h 519452"/>
                    <a:gd name="connsiteX4" fmla="*/ 569205 w 942151"/>
                    <a:gd name="connsiteY4" fmla="*/ 111615 h 519452"/>
                    <a:gd name="connsiteX5" fmla="*/ 636929 w 942151"/>
                    <a:gd name="connsiteY5" fmla="*/ 471639 h 519452"/>
                    <a:gd name="connsiteX6" fmla="*/ 893809 w 942151"/>
                    <a:gd name="connsiteY6" fmla="*/ 180142 h 519452"/>
                    <a:gd name="connsiteX7" fmla="*/ 942152 w 942151"/>
                    <a:gd name="connsiteY7" fmla="*/ 207538 h 519452"/>
                    <a:gd name="connsiteX8" fmla="*/ 612880 w 942151"/>
                    <a:gd name="connsiteY8" fmla="*/ 519451 h 519452"/>
                    <a:gd name="connsiteX9" fmla="*/ 585405 w 942151"/>
                    <a:gd name="connsiteY9" fmla="*/ 83228 h 519452"/>
                    <a:gd name="connsiteX10" fmla="*/ 324192 w 942151"/>
                    <a:gd name="connsiteY10" fmla="*/ 332987 h 519452"/>
                    <a:gd name="connsiteX11" fmla="*/ 355927 w 942151"/>
                    <a:gd name="connsiteY11" fmla="*/ 5947 h 519452"/>
                    <a:gd name="connsiteX12" fmla="*/ 63113 w 942151"/>
                    <a:gd name="connsiteY12" fmla="*/ 410452 h 51945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569205 w 942151"/>
                    <a:gd name="connsiteY4" fmla="*/ 111615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585405 w 942151"/>
                    <a:gd name="connsiteY9" fmla="*/ 8322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569205 w 942151"/>
                    <a:gd name="connsiteY4" fmla="*/ 111615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569205 w 942151"/>
                    <a:gd name="connsiteY4" fmla="*/ 111615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697864 w 942151"/>
                    <a:gd name="connsiteY4" fmla="*/ 58597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416980 w 942151"/>
                    <a:gd name="connsiteY10" fmla="*/ 36640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416980 w 942151"/>
                    <a:gd name="connsiteY10" fmla="*/ 36640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440382 w 942151"/>
                    <a:gd name="connsiteY10" fmla="*/ 386789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440382 w 942151"/>
                    <a:gd name="connsiteY10" fmla="*/ 386789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5529 w 942151"/>
                    <a:gd name="connsiteY9" fmla="*/ 122455 h 523002"/>
                    <a:gd name="connsiteX10" fmla="*/ 440382 w 942151"/>
                    <a:gd name="connsiteY10" fmla="*/ 386789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5529 w 942151"/>
                    <a:gd name="connsiteY9" fmla="*/ 122455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455898 w 942151"/>
                    <a:gd name="connsiteY3" fmla="*/ 364340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5529 w 942151"/>
                    <a:gd name="connsiteY9" fmla="*/ 122455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455898 w 942151"/>
                    <a:gd name="connsiteY3" fmla="*/ 364340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53951 w 942151"/>
                    <a:gd name="connsiteY9" fmla="*/ 130323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455898 w 942151"/>
                    <a:gd name="connsiteY3" fmla="*/ 364340 h 523002"/>
                    <a:gd name="connsiteX4" fmla="*/ 816272 w 942151"/>
                    <a:gd name="connsiteY4" fmla="*/ 148655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53951 w 942151"/>
                    <a:gd name="connsiteY9" fmla="*/ 130323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455898 w 942151"/>
                    <a:gd name="connsiteY3" fmla="*/ 364340 h 523002"/>
                    <a:gd name="connsiteX4" fmla="*/ 758805 w 942151"/>
                    <a:gd name="connsiteY4" fmla="*/ 88792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53951 w 942151"/>
                    <a:gd name="connsiteY9" fmla="*/ 130323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758805 w 942151"/>
                    <a:gd name="connsiteY4" fmla="*/ 88792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753951 w 942151"/>
                    <a:gd name="connsiteY9" fmla="*/ 130323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758805 w 942151"/>
                    <a:gd name="connsiteY4" fmla="*/ 88792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761437 w 942151"/>
                    <a:gd name="connsiteY9" fmla="*/ 10989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707974 w 942151"/>
                    <a:gd name="connsiteY4" fmla="*/ 137684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761437 w 942151"/>
                    <a:gd name="connsiteY9" fmla="*/ 10989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761437 w 942151"/>
                    <a:gd name="connsiteY9" fmla="*/ 10989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22372 w 942151"/>
                    <a:gd name="connsiteY9" fmla="*/ 41183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49530 w 942151"/>
                    <a:gd name="connsiteY3" fmla="*/ 363698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49530 w 942151"/>
                    <a:gd name="connsiteY3" fmla="*/ 363698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096 w 942151"/>
                    <a:gd name="connsiteY10" fmla="*/ 14941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49530 w 942151"/>
                    <a:gd name="connsiteY3" fmla="*/ 363698 h 567366"/>
                    <a:gd name="connsiteX4" fmla="*/ 891063 w 942151"/>
                    <a:gd name="connsiteY4" fmla="*/ 60163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096 w 942151"/>
                    <a:gd name="connsiteY10" fmla="*/ 14941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624439 w 942151"/>
                    <a:gd name="connsiteY3" fmla="*/ 411443 h 567366"/>
                    <a:gd name="connsiteX4" fmla="*/ 891063 w 942151"/>
                    <a:gd name="connsiteY4" fmla="*/ 60163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096 w 942151"/>
                    <a:gd name="connsiteY10" fmla="*/ 14941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624439 w 942151"/>
                    <a:gd name="connsiteY3" fmla="*/ 411443 h 567366"/>
                    <a:gd name="connsiteX4" fmla="*/ 891063 w 942151"/>
                    <a:gd name="connsiteY4" fmla="*/ 60163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581786 w 942151"/>
                    <a:gd name="connsiteY10" fmla="*/ 335061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295819 w 942151"/>
                    <a:gd name="connsiteY2" fmla="*/ 57185 h 600680"/>
                    <a:gd name="connsiteX3" fmla="*/ 624439 w 942151"/>
                    <a:gd name="connsiteY3" fmla="*/ 444757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581786 w 942151"/>
                    <a:gd name="connsiteY10" fmla="*/ 368375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624439 w 942151"/>
                    <a:gd name="connsiteY3" fmla="*/ 444757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581786 w 942151"/>
                    <a:gd name="connsiteY10" fmla="*/ 368375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534556 w 942151"/>
                    <a:gd name="connsiteY3" fmla="*/ 441655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581786 w 942151"/>
                    <a:gd name="connsiteY10" fmla="*/ 368375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534556 w 942151"/>
                    <a:gd name="connsiteY3" fmla="*/ 441655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505330 w 942151"/>
                    <a:gd name="connsiteY10" fmla="*/ 360629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534556 w 942151"/>
                    <a:gd name="connsiteY3" fmla="*/ 441655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425279 w 942151"/>
                    <a:gd name="connsiteY10" fmla="*/ 328501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807137"/>
                    <a:gd name="connsiteX1" fmla="*/ 121447 w 942151"/>
                    <a:gd name="connsiteY1" fmla="*/ 459863 h 807137"/>
                    <a:gd name="connsiteX2" fmla="*/ 665178 w 942151"/>
                    <a:gd name="connsiteY2" fmla="*/ 40558 h 807137"/>
                    <a:gd name="connsiteX3" fmla="*/ 534556 w 942151"/>
                    <a:gd name="connsiteY3" fmla="*/ 441655 h 807137"/>
                    <a:gd name="connsiteX4" fmla="*/ 891063 w 942151"/>
                    <a:gd name="connsiteY4" fmla="*/ 93477 h 807137"/>
                    <a:gd name="connsiteX5" fmla="*/ 593990 w 942151"/>
                    <a:gd name="connsiteY5" fmla="*/ 596676 h 807137"/>
                    <a:gd name="connsiteX6" fmla="*/ 893809 w 942151"/>
                    <a:gd name="connsiteY6" fmla="*/ 213456 h 807137"/>
                    <a:gd name="connsiteX7" fmla="*/ 942152 w 942151"/>
                    <a:gd name="connsiteY7" fmla="*/ 240852 h 807137"/>
                    <a:gd name="connsiteX8" fmla="*/ 612880 w 942151"/>
                    <a:gd name="connsiteY8" fmla="*/ 552765 h 807137"/>
                    <a:gd name="connsiteX9" fmla="*/ 834422 w 942151"/>
                    <a:gd name="connsiteY9" fmla="*/ 81722 h 807137"/>
                    <a:gd name="connsiteX10" fmla="*/ 105197 w 942151"/>
                    <a:gd name="connsiteY10" fmla="*/ 806468 h 807137"/>
                    <a:gd name="connsiteX11" fmla="*/ 675708 w 942151"/>
                    <a:gd name="connsiteY11" fmla="*/ 5606 h 807137"/>
                    <a:gd name="connsiteX12" fmla="*/ 63113 w 942151"/>
                    <a:gd name="connsiteY12" fmla="*/ 443766 h 807137"/>
                    <a:gd name="connsiteX0" fmla="*/ 63113 w 1065195"/>
                    <a:gd name="connsiteY0" fmla="*/ 918196 h 1075110"/>
                    <a:gd name="connsiteX1" fmla="*/ 121447 w 1065195"/>
                    <a:gd name="connsiteY1" fmla="*/ 934293 h 1075110"/>
                    <a:gd name="connsiteX2" fmla="*/ 665178 w 1065195"/>
                    <a:gd name="connsiteY2" fmla="*/ 514988 h 1075110"/>
                    <a:gd name="connsiteX3" fmla="*/ 534556 w 1065195"/>
                    <a:gd name="connsiteY3" fmla="*/ 916085 h 1075110"/>
                    <a:gd name="connsiteX4" fmla="*/ 891063 w 1065195"/>
                    <a:gd name="connsiteY4" fmla="*/ 567907 h 1075110"/>
                    <a:gd name="connsiteX5" fmla="*/ 593990 w 1065195"/>
                    <a:gd name="connsiteY5" fmla="*/ 1071106 h 1075110"/>
                    <a:gd name="connsiteX6" fmla="*/ 893809 w 1065195"/>
                    <a:gd name="connsiteY6" fmla="*/ 687886 h 1075110"/>
                    <a:gd name="connsiteX7" fmla="*/ 942152 w 1065195"/>
                    <a:gd name="connsiteY7" fmla="*/ 715282 h 1075110"/>
                    <a:gd name="connsiteX8" fmla="*/ 612880 w 1065195"/>
                    <a:gd name="connsiteY8" fmla="*/ 1027195 h 1075110"/>
                    <a:gd name="connsiteX9" fmla="*/ 834422 w 1065195"/>
                    <a:gd name="connsiteY9" fmla="*/ 556152 h 1075110"/>
                    <a:gd name="connsiteX10" fmla="*/ 1034691 w 1065195"/>
                    <a:gd name="connsiteY10" fmla="*/ -1 h 1075110"/>
                    <a:gd name="connsiteX11" fmla="*/ 675708 w 1065195"/>
                    <a:gd name="connsiteY11" fmla="*/ 480036 h 1075110"/>
                    <a:gd name="connsiteX12" fmla="*/ 63113 w 1065195"/>
                    <a:gd name="connsiteY12" fmla="*/ 918196 h 1075110"/>
                    <a:gd name="connsiteX0" fmla="*/ 63113 w 1065195"/>
                    <a:gd name="connsiteY0" fmla="*/ 918196 h 1075110"/>
                    <a:gd name="connsiteX1" fmla="*/ 121447 w 1065195"/>
                    <a:gd name="connsiteY1" fmla="*/ 934293 h 1075110"/>
                    <a:gd name="connsiteX2" fmla="*/ 665178 w 1065195"/>
                    <a:gd name="connsiteY2" fmla="*/ 514988 h 1075110"/>
                    <a:gd name="connsiteX3" fmla="*/ 534556 w 1065195"/>
                    <a:gd name="connsiteY3" fmla="*/ 916085 h 1075110"/>
                    <a:gd name="connsiteX4" fmla="*/ 912946 w 1065195"/>
                    <a:gd name="connsiteY4" fmla="*/ 546105 h 1075110"/>
                    <a:gd name="connsiteX5" fmla="*/ 593990 w 1065195"/>
                    <a:gd name="connsiteY5" fmla="*/ 1071106 h 1075110"/>
                    <a:gd name="connsiteX6" fmla="*/ 893809 w 1065195"/>
                    <a:gd name="connsiteY6" fmla="*/ 687886 h 1075110"/>
                    <a:gd name="connsiteX7" fmla="*/ 942152 w 1065195"/>
                    <a:gd name="connsiteY7" fmla="*/ 715282 h 1075110"/>
                    <a:gd name="connsiteX8" fmla="*/ 612880 w 1065195"/>
                    <a:gd name="connsiteY8" fmla="*/ 1027195 h 1075110"/>
                    <a:gd name="connsiteX9" fmla="*/ 834422 w 1065195"/>
                    <a:gd name="connsiteY9" fmla="*/ 556152 h 1075110"/>
                    <a:gd name="connsiteX10" fmla="*/ 1034691 w 1065195"/>
                    <a:gd name="connsiteY10" fmla="*/ -1 h 1075110"/>
                    <a:gd name="connsiteX11" fmla="*/ 675708 w 1065195"/>
                    <a:gd name="connsiteY11" fmla="*/ 480036 h 1075110"/>
                    <a:gd name="connsiteX12" fmla="*/ 63113 w 1065195"/>
                    <a:gd name="connsiteY12" fmla="*/ 918196 h 1075110"/>
                    <a:gd name="connsiteX0" fmla="*/ 63113 w 1066861"/>
                    <a:gd name="connsiteY0" fmla="*/ 918196 h 1075110"/>
                    <a:gd name="connsiteX1" fmla="*/ 121447 w 1066861"/>
                    <a:gd name="connsiteY1" fmla="*/ 934293 h 1075110"/>
                    <a:gd name="connsiteX2" fmla="*/ 665178 w 1066861"/>
                    <a:gd name="connsiteY2" fmla="*/ 514988 h 1075110"/>
                    <a:gd name="connsiteX3" fmla="*/ 534556 w 1066861"/>
                    <a:gd name="connsiteY3" fmla="*/ 916085 h 1075110"/>
                    <a:gd name="connsiteX4" fmla="*/ 912946 w 1066861"/>
                    <a:gd name="connsiteY4" fmla="*/ 546105 h 1075110"/>
                    <a:gd name="connsiteX5" fmla="*/ 593990 w 1066861"/>
                    <a:gd name="connsiteY5" fmla="*/ 1071106 h 1075110"/>
                    <a:gd name="connsiteX6" fmla="*/ 893809 w 1066861"/>
                    <a:gd name="connsiteY6" fmla="*/ 687886 h 1075110"/>
                    <a:gd name="connsiteX7" fmla="*/ 942152 w 1066861"/>
                    <a:gd name="connsiteY7" fmla="*/ 715282 h 1075110"/>
                    <a:gd name="connsiteX8" fmla="*/ 612880 w 1066861"/>
                    <a:gd name="connsiteY8" fmla="*/ 1027195 h 1075110"/>
                    <a:gd name="connsiteX9" fmla="*/ 859075 w 1066861"/>
                    <a:gd name="connsiteY9" fmla="*/ 510612 h 1075110"/>
                    <a:gd name="connsiteX10" fmla="*/ 1034691 w 1066861"/>
                    <a:gd name="connsiteY10" fmla="*/ -1 h 1075110"/>
                    <a:gd name="connsiteX11" fmla="*/ 675708 w 1066861"/>
                    <a:gd name="connsiteY11" fmla="*/ 480036 h 1075110"/>
                    <a:gd name="connsiteX12" fmla="*/ 63113 w 1066861"/>
                    <a:gd name="connsiteY12" fmla="*/ 918196 h 107511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534556 w 942151"/>
                    <a:gd name="connsiteY3" fmla="*/ 441655 h 600680"/>
                    <a:gd name="connsiteX4" fmla="*/ 912946 w 942151"/>
                    <a:gd name="connsiteY4" fmla="*/ 71675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59075 w 942151"/>
                    <a:gd name="connsiteY9" fmla="*/ 36182 h 600680"/>
                    <a:gd name="connsiteX10" fmla="*/ 480677 w 942151"/>
                    <a:gd name="connsiteY10" fmla="*/ 406167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61532 h 618446"/>
                    <a:gd name="connsiteX1" fmla="*/ 121447 w 942151"/>
                    <a:gd name="connsiteY1" fmla="*/ 477629 h 618446"/>
                    <a:gd name="connsiteX2" fmla="*/ 665178 w 942151"/>
                    <a:gd name="connsiteY2" fmla="*/ 58324 h 618446"/>
                    <a:gd name="connsiteX3" fmla="*/ 534556 w 942151"/>
                    <a:gd name="connsiteY3" fmla="*/ 459421 h 618446"/>
                    <a:gd name="connsiteX4" fmla="*/ 912946 w 942151"/>
                    <a:gd name="connsiteY4" fmla="*/ 89441 h 618446"/>
                    <a:gd name="connsiteX5" fmla="*/ 593990 w 942151"/>
                    <a:gd name="connsiteY5" fmla="*/ 614442 h 618446"/>
                    <a:gd name="connsiteX6" fmla="*/ 893809 w 942151"/>
                    <a:gd name="connsiteY6" fmla="*/ 231222 h 618446"/>
                    <a:gd name="connsiteX7" fmla="*/ 942152 w 942151"/>
                    <a:gd name="connsiteY7" fmla="*/ 258618 h 618446"/>
                    <a:gd name="connsiteX8" fmla="*/ 612880 w 942151"/>
                    <a:gd name="connsiteY8" fmla="*/ 570531 h 618446"/>
                    <a:gd name="connsiteX9" fmla="*/ 859075 w 942151"/>
                    <a:gd name="connsiteY9" fmla="*/ 53948 h 618446"/>
                    <a:gd name="connsiteX10" fmla="*/ 480677 w 942151"/>
                    <a:gd name="connsiteY10" fmla="*/ 423933 h 618446"/>
                    <a:gd name="connsiteX11" fmla="*/ 735815 w 942151"/>
                    <a:gd name="connsiteY11" fmla="*/ 5439 h 618446"/>
                    <a:gd name="connsiteX12" fmla="*/ 63113 w 942151"/>
                    <a:gd name="connsiteY12" fmla="*/ 461532 h 618446"/>
                    <a:gd name="connsiteX0" fmla="*/ 63113 w 942151"/>
                    <a:gd name="connsiteY0" fmla="*/ 466648 h 623562"/>
                    <a:gd name="connsiteX1" fmla="*/ 121447 w 942151"/>
                    <a:gd name="connsiteY1" fmla="*/ 482745 h 623562"/>
                    <a:gd name="connsiteX2" fmla="*/ 665178 w 942151"/>
                    <a:gd name="connsiteY2" fmla="*/ 63440 h 623562"/>
                    <a:gd name="connsiteX3" fmla="*/ 534556 w 942151"/>
                    <a:gd name="connsiteY3" fmla="*/ 464537 h 623562"/>
                    <a:gd name="connsiteX4" fmla="*/ 912946 w 942151"/>
                    <a:gd name="connsiteY4" fmla="*/ 94557 h 623562"/>
                    <a:gd name="connsiteX5" fmla="*/ 593990 w 942151"/>
                    <a:gd name="connsiteY5" fmla="*/ 619558 h 623562"/>
                    <a:gd name="connsiteX6" fmla="*/ 893809 w 942151"/>
                    <a:gd name="connsiteY6" fmla="*/ 236338 h 623562"/>
                    <a:gd name="connsiteX7" fmla="*/ 942152 w 942151"/>
                    <a:gd name="connsiteY7" fmla="*/ 263734 h 623562"/>
                    <a:gd name="connsiteX8" fmla="*/ 612880 w 942151"/>
                    <a:gd name="connsiteY8" fmla="*/ 575647 h 623562"/>
                    <a:gd name="connsiteX9" fmla="*/ 859075 w 942151"/>
                    <a:gd name="connsiteY9" fmla="*/ 59064 h 623562"/>
                    <a:gd name="connsiteX10" fmla="*/ 480677 w 942151"/>
                    <a:gd name="connsiteY10" fmla="*/ 429049 h 623562"/>
                    <a:gd name="connsiteX11" fmla="*/ 684848 w 942151"/>
                    <a:gd name="connsiteY11" fmla="*/ 5392 h 623562"/>
                    <a:gd name="connsiteX12" fmla="*/ 63113 w 942151"/>
                    <a:gd name="connsiteY12" fmla="*/ 466648 h 623562"/>
                    <a:gd name="connsiteX0" fmla="*/ 63113 w 942151"/>
                    <a:gd name="connsiteY0" fmla="*/ 466648 h 623562"/>
                    <a:gd name="connsiteX1" fmla="*/ 121447 w 942151"/>
                    <a:gd name="connsiteY1" fmla="*/ 482745 h 623562"/>
                    <a:gd name="connsiteX2" fmla="*/ 653823 w 942151"/>
                    <a:gd name="connsiteY2" fmla="*/ 50281 h 623562"/>
                    <a:gd name="connsiteX3" fmla="*/ 534556 w 942151"/>
                    <a:gd name="connsiteY3" fmla="*/ 464537 h 623562"/>
                    <a:gd name="connsiteX4" fmla="*/ 912946 w 942151"/>
                    <a:gd name="connsiteY4" fmla="*/ 94557 h 623562"/>
                    <a:gd name="connsiteX5" fmla="*/ 593990 w 942151"/>
                    <a:gd name="connsiteY5" fmla="*/ 619558 h 623562"/>
                    <a:gd name="connsiteX6" fmla="*/ 893809 w 942151"/>
                    <a:gd name="connsiteY6" fmla="*/ 236338 h 623562"/>
                    <a:gd name="connsiteX7" fmla="*/ 942152 w 942151"/>
                    <a:gd name="connsiteY7" fmla="*/ 263734 h 623562"/>
                    <a:gd name="connsiteX8" fmla="*/ 612880 w 942151"/>
                    <a:gd name="connsiteY8" fmla="*/ 575647 h 623562"/>
                    <a:gd name="connsiteX9" fmla="*/ 859075 w 942151"/>
                    <a:gd name="connsiteY9" fmla="*/ 59064 h 623562"/>
                    <a:gd name="connsiteX10" fmla="*/ 480677 w 942151"/>
                    <a:gd name="connsiteY10" fmla="*/ 429049 h 623562"/>
                    <a:gd name="connsiteX11" fmla="*/ 684848 w 942151"/>
                    <a:gd name="connsiteY11" fmla="*/ 5392 h 623562"/>
                    <a:gd name="connsiteX12" fmla="*/ 63113 w 942151"/>
                    <a:gd name="connsiteY12" fmla="*/ 466648 h 623562"/>
                    <a:gd name="connsiteX0" fmla="*/ 63113 w 942151"/>
                    <a:gd name="connsiteY0" fmla="*/ 466648 h 623562"/>
                    <a:gd name="connsiteX1" fmla="*/ 121447 w 942151"/>
                    <a:gd name="connsiteY1" fmla="*/ 482745 h 623562"/>
                    <a:gd name="connsiteX2" fmla="*/ 403689 w 942151"/>
                    <a:gd name="connsiteY2" fmla="*/ 205093 h 623562"/>
                    <a:gd name="connsiteX3" fmla="*/ 653823 w 942151"/>
                    <a:gd name="connsiteY3" fmla="*/ 50281 h 623562"/>
                    <a:gd name="connsiteX4" fmla="*/ 534556 w 942151"/>
                    <a:gd name="connsiteY4" fmla="*/ 464537 h 623562"/>
                    <a:gd name="connsiteX5" fmla="*/ 912946 w 942151"/>
                    <a:gd name="connsiteY5" fmla="*/ 94557 h 623562"/>
                    <a:gd name="connsiteX6" fmla="*/ 593990 w 942151"/>
                    <a:gd name="connsiteY6" fmla="*/ 619558 h 623562"/>
                    <a:gd name="connsiteX7" fmla="*/ 893809 w 942151"/>
                    <a:gd name="connsiteY7" fmla="*/ 236338 h 623562"/>
                    <a:gd name="connsiteX8" fmla="*/ 942152 w 942151"/>
                    <a:gd name="connsiteY8" fmla="*/ 263734 h 623562"/>
                    <a:gd name="connsiteX9" fmla="*/ 612880 w 942151"/>
                    <a:gd name="connsiteY9" fmla="*/ 575647 h 623562"/>
                    <a:gd name="connsiteX10" fmla="*/ 859075 w 942151"/>
                    <a:gd name="connsiteY10" fmla="*/ 59064 h 623562"/>
                    <a:gd name="connsiteX11" fmla="*/ 480677 w 942151"/>
                    <a:gd name="connsiteY11" fmla="*/ 429049 h 623562"/>
                    <a:gd name="connsiteX12" fmla="*/ 684848 w 942151"/>
                    <a:gd name="connsiteY12" fmla="*/ 5392 h 623562"/>
                    <a:gd name="connsiteX13" fmla="*/ 63113 w 942151"/>
                    <a:gd name="connsiteY13" fmla="*/ 466648 h 623562"/>
                    <a:gd name="connsiteX0" fmla="*/ 63113 w 942151"/>
                    <a:gd name="connsiteY0" fmla="*/ 466648 h 623562"/>
                    <a:gd name="connsiteX1" fmla="*/ 121447 w 942151"/>
                    <a:gd name="connsiteY1" fmla="*/ 482745 h 623562"/>
                    <a:gd name="connsiteX2" fmla="*/ 429444 w 942151"/>
                    <a:gd name="connsiteY2" fmla="*/ 315788 h 623562"/>
                    <a:gd name="connsiteX3" fmla="*/ 653823 w 942151"/>
                    <a:gd name="connsiteY3" fmla="*/ 50281 h 623562"/>
                    <a:gd name="connsiteX4" fmla="*/ 534556 w 942151"/>
                    <a:gd name="connsiteY4" fmla="*/ 464537 h 623562"/>
                    <a:gd name="connsiteX5" fmla="*/ 912946 w 942151"/>
                    <a:gd name="connsiteY5" fmla="*/ 94557 h 623562"/>
                    <a:gd name="connsiteX6" fmla="*/ 593990 w 942151"/>
                    <a:gd name="connsiteY6" fmla="*/ 619558 h 623562"/>
                    <a:gd name="connsiteX7" fmla="*/ 893809 w 942151"/>
                    <a:gd name="connsiteY7" fmla="*/ 236338 h 623562"/>
                    <a:gd name="connsiteX8" fmla="*/ 942152 w 942151"/>
                    <a:gd name="connsiteY8" fmla="*/ 263734 h 623562"/>
                    <a:gd name="connsiteX9" fmla="*/ 612880 w 942151"/>
                    <a:gd name="connsiteY9" fmla="*/ 575647 h 623562"/>
                    <a:gd name="connsiteX10" fmla="*/ 859075 w 942151"/>
                    <a:gd name="connsiteY10" fmla="*/ 59064 h 623562"/>
                    <a:gd name="connsiteX11" fmla="*/ 480677 w 942151"/>
                    <a:gd name="connsiteY11" fmla="*/ 429049 h 623562"/>
                    <a:gd name="connsiteX12" fmla="*/ 684848 w 942151"/>
                    <a:gd name="connsiteY12" fmla="*/ 5392 h 623562"/>
                    <a:gd name="connsiteX13" fmla="*/ 63113 w 942151"/>
                    <a:gd name="connsiteY13" fmla="*/ 466648 h 623562"/>
                    <a:gd name="connsiteX0" fmla="*/ 63113 w 942151"/>
                    <a:gd name="connsiteY0" fmla="*/ 467435 h 624349"/>
                    <a:gd name="connsiteX1" fmla="*/ 121447 w 942151"/>
                    <a:gd name="connsiteY1" fmla="*/ 483532 h 624349"/>
                    <a:gd name="connsiteX2" fmla="*/ 429444 w 942151"/>
                    <a:gd name="connsiteY2" fmla="*/ 316575 h 624349"/>
                    <a:gd name="connsiteX3" fmla="*/ 653823 w 942151"/>
                    <a:gd name="connsiteY3" fmla="*/ 51068 h 624349"/>
                    <a:gd name="connsiteX4" fmla="*/ 534556 w 942151"/>
                    <a:gd name="connsiteY4" fmla="*/ 465324 h 624349"/>
                    <a:gd name="connsiteX5" fmla="*/ 912946 w 942151"/>
                    <a:gd name="connsiteY5" fmla="*/ 95344 h 624349"/>
                    <a:gd name="connsiteX6" fmla="*/ 593990 w 942151"/>
                    <a:gd name="connsiteY6" fmla="*/ 620345 h 624349"/>
                    <a:gd name="connsiteX7" fmla="*/ 893809 w 942151"/>
                    <a:gd name="connsiteY7" fmla="*/ 237125 h 624349"/>
                    <a:gd name="connsiteX8" fmla="*/ 942152 w 942151"/>
                    <a:gd name="connsiteY8" fmla="*/ 264521 h 624349"/>
                    <a:gd name="connsiteX9" fmla="*/ 612880 w 942151"/>
                    <a:gd name="connsiteY9" fmla="*/ 576434 h 624349"/>
                    <a:gd name="connsiteX10" fmla="*/ 859075 w 942151"/>
                    <a:gd name="connsiteY10" fmla="*/ 59851 h 624349"/>
                    <a:gd name="connsiteX11" fmla="*/ 480677 w 942151"/>
                    <a:gd name="connsiteY11" fmla="*/ 429836 h 624349"/>
                    <a:gd name="connsiteX12" fmla="*/ 684848 w 942151"/>
                    <a:gd name="connsiteY12" fmla="*/ 6179 h 624349"/>
                    <a:gd name="connsiteX13" fmla="*/ 378902 w 942151"/>
                    <a:gd name="connsiteY13" fmla="*/ 197367 h 624349"/>
                    <a:gd name="connsiteX14" fmla="*/ 63113 w 942151"/>
                    <a:gd name="connsiteY14" fmla="*/ 467435 h 624349"/>
                    <a:gd name="connsiteX0" fmla="*/ 63113 w 942151"/>
                    <a:gd name="connsiteY0" fmla="*/ 465778 h 622692"/>
                    <a:gd name="connsiteX1" fmla="*/ 121447 w 942151"/>
                    <a:gd name="connsiteY1" fmla="*/ 481875 h 622692"/>
                    <a:gd name="connsiteX2" fmla="*/ 429444 w 942151"/>
                    <a:gd name="connsiteY2" fmla="*/ 314918 h 622692"/>
                    <a:gd name="connsiteX3" fmla="*/ 653823 w 942151"/>
                    <a:gd name="connsiteY3" fmla="*/ 49411 h 622692"/>
                    <a:gd name="connsiteX4" fmla="*/ 534556 w 942151"/>
                    <a:gd name="connsiteY4" fmla="*/ 463667 h 622692"/>
                    <a:gd name="connsiteX5" fmla="*/ 912946 w 942151"/>
                    <a:gd name="connsiteY5" fmla="*/ 93687 h 622692"/>
                    <a:gd name="connsiteX6" fmla="*/ 593990 w 942151"/>
                    <a:gd name="connsiteY6" fmla="*/ 618688 h 622692"/>
                    <a:gd name="connsiteX7" fmla="*/ 893809 w 942151"/>
                    <a:gd name="connsiteY7" fmla="*/ 235468 h 622692"/>
                    <a:gd name="connsiteX8" fmla="*/ 942152 w 942151"/>
                    <a:gd name="connsiteY8" fmla="*/ 262864 h 622692"/>
                    <a:gd name="connsiteX9" fmla="*/ 612880 w 942151"/>
                    <a:gd name="connsiteY9" fmla="*/ 574777 h 622692"/>
                    <a:gd name="connsiteX10" fmla="*/ 859075 w 942151"/>
                    <a:gd name="connsiteY10" fmla="*/ 58194 h 622692"/>
                    <a:gd name="connsiteX11" fmla="*/ 480677 w 942151"/>
                    <a:gd name="connsiteY11" fmla="*/ 428179 h 622692"/>
                    <a:gd name="connsiteX12" fmla="*/ 684848 w 942151"/>
                    <a:gd name="connsiteY12" fmla="*/ 4522 h 622692"/>
                    <a:gd name="connsiteX13" fmla="*/ 396762 w 942151"/>
                    <a:gd name="connsiteY13" fmla="*/ 263570 h 622692"/>
                    <a:gd name="connsiteX14" fmla="*/ 63113 w 942151"/>
                    <a:gd name="connsiteY14" fmla="*/ 465778 h 622692"/>
                    <a:gd name="connsiteX0" fmla="*/ 63113 w 942151"/>
                    <a:gd name="connsiteY0" fmla="*/ 465778 h 622692"/>
                    <a:gd name="connsiteX1" fmla="*/ 121447 w 942151"/>
                    <a:gd name="connsiteY1" fmla="*/ 481875 h 622692"/>
                    <a:gd name="connsiteX2" fmla="*/ 429444 w 942151"/>
                    <a:gd name="connsiteY2" fmla="*/ 314918 h 622692"/>
                    <a:gd name="connsiteX3" fmla="*/ 771262 w 942151"/>
                    <a:gd name="connsiteY3" fmla="*/ 37290 h 622692"/>
                    <a:gd name="connsiteX4" fmla="*/ 534556 w 942151"/>
                    <a:gd name="connsiteY4" fmla="*/ 463667 h 622692"/>
                    <a:gd name="connsiteX5" fmla="*/ 912946 w 942151"/>
                    <a:gd name="connsiteY5" fmla="*/ 93687 h 622692"/>
                    <a:gd name="connsiteX6" fmla="*/ 593990 w 942151"/>
                    <a:gd name="connsiteY6" fmla="*/ 618688 h 622692"/>
                    <a:gd name="connsiteX7" fmla="*/ 893809 w 942151"/>
                    <a:gd name="connsiteY7" fmla="*/ 235468 h 622692"/>
                    <a:gd name="connsiteX8" fmla="*/ 942152 w 942151"/>
                    <a:gd name="connsiteY8" fmla="*/ 262864 h 622692"/>
                    <a:gd name="connsiteX9" fmla="*/ 612880 w 942151"/>
                    <a:gd name="connsiteY9" fmla="*/ 574777 h 622692"/>
                    <a:gd name="connsiteX10" fmla="*/ 859075 w 942151"/>
                    <a:gd name="connsiteY10" fmla="*/ 58194 h 622692"/>
                    <a:gd name="connsiteX11" fmla="*/ 480677 w 942151"/>
                    <a:gd name="connsiteY11" fmla="*/ 428179 h 622692"/>
                    <a:gd name="connsiteX12" fmla="*/ 684848 w 942151"/>
                    <a:gd name="connsiteY12" fmla="*/ 4522 h 622692"/>
                    <a:gd name="connsiteX13" fmla="*/ 396762 w 942151"/>
                    <a:gd name="connsiteY13" fmla="*/ 263570 h 622692"/>
                    <a:gd name="connsiteX14" fmla="*/ 63113 w 942151"/>
                    <a:gd name="connsiteY14" fmla="*/ 465778 h 622692"/>
                    <a:gd name="connsiteX0" fmla="*/ 63113 w 942151"/>
                    <a:gd name="connsiteY0" fmla="*/ 465778 h 622692"/>
                    <a:gd name="connsiteX1" fmla="*/ 121447 w 942151"/>
                    <a:gd name="connsiteY1" fmla="*/ 481875 h 622692"/>
                    <a:gd name="connsiteX2" fmla="*/ 429444 w 942151"/>
                    <a:gd name="connsiteY2" fmla="*/ 314918 h 622692"/>
                    <a:gd name="connsiteX3" fmla="*/ 771262 w 942151"/>
                    <a:gd name="connsiteY3" fmla="*/ 37290 h 622692"/>
                    <a:gd name="connsiteX4" fmla="*/ 534556 w 942151"/>
                    <a:gd name="connsiteY4" fmla="*/ 463667 h 622692"/>
                    <a:gd name="connsiteX5" fmla="*/ 912946 w 942151"/>
                    <a:gd name="connsiteY5" fmla="*/ 93687 h 622692"/>
                    <a:gd name="connsiteX6" fmla="*/ 593990 w 942151"/>
                    <a:gd name="connsiteY6" fmla="*/ 618688 h 622692"/>
                    <a:gd name="connsiteX7" fmla="*/ 893809 w 942151"/>
                    <a:gd name="connsiteY7" fmla="*/ 235468 h 622692"/>
                    <a:gd name="connsiteX8" fmla="*/ 942152 w 942151"/>
                    <a:gd name="connsiteY8" fmla="*/ 262864 h 622692"/>
                    <a:gd name="connsiteX9" fmla="*/ 612880 w 942151"/>
                    <a:gd name="connsiteY9" fmla="*/ 574777 h 622692"/>
                    <a:gd name="connsiteX10" fmla="*/ 859075 w 942151"/>
                    <a:gd name="connsiteY10" fmla="*/ 58194 h 622692"/>
                    <a:gd name="connsiteX11" fmla="*/ 480677 w 942151"/>
                    <a:gd name="connsiteY11" fmla="*/ 428179 h 622692"/>
                    <a:gd name="connsiteX12" fmla="*/ 684848 w 942151"/>
                    <a:gd name="connsiteY12" fmla="*/ 4522 h 622692"/>
                    <a:gd name="connsiteX13" fmla="*/ 396762 w 942151"/>
                    <a:gd name="connsiteY13" fmla="*/ 263570 h 622692"/>
                    <a:gd name="connsiteX14" fmla="*/ 63113 w 942151"/>
                    <a:gd name="connsiteY14" fmla="*/ 465778 h 622692"/>
                    <a:gd name="connsiteX0" fmla="*/ 63113 w 942151"/>
                    <a:gd name="connsiteY0" fmla="*/ 465778 h 622692"/>
                    <a:gd name="connsiteX1" fmla="*/ 121447 w 942151"/>
                    <a:gd name="connsiteY1" fmla="*/ 481875 h 622692"/>
                    <a:gd name="connsiteX2" fmla="*/ 429444 w 942151"/>
                    <a:gd name="connsiteY2" fmla="*/ 314918 h 622692"/>
                    <a:gd name="connsiteX3" fmla="*/ 747163 w 942151"/>
                    <a:gd name="connsiteY3" fmla="*/ 22838 h 622692"/>
                    <a:gd name="connsiteX4" fmla="*/ 534556 w 942151"/>
                    <a:gd name="connsiteY4" fmla="*/ 463667 h 622692"/>
                    <a:gd name="connsiteX5" fmla="*/ 912946 w 942151"/>
                    <a:gd name="connsiteY5" fmla="*/ 93687 h 622692"/>
                    <a:gd name="connsiteX6" fmla="*/ 593990 w 942151"/>
                    <a:gd name="connsiteY6" fmla="*/ 618688 h 622692"/>
                    <a:gd name="connsiteX7" fmla="*/ 893809 w 942151"/>
                    <a:gd name="connsiteY7" fmla="*/ 235468 h 622692"/>
                    <a:gd name="connsiteX8" fmla="*/ 942152 w 942151"/>
                    <a:gd name="connsiteY8" fmla="*/ 262864 h 622692"/>
                    <a:gd name="connsiteX9" fmla="*/ 612880 w 942151"/>
                    <a:gd name="connsiteY9" fmla="*/ 574777 h 622692"/>
                    <a:gd name="connsiteX10" fmla="*/ 859075 w 942151"/>
                    <a:gd name="connsiteY10" fmla="*/ 58194 h 622692"/>
                    <a:gd name="connsiteX11" fmla="*/ 480677 w 942151"/>
                    <a:gd name="connsiteY11" fmla="*/ 428179 h 622692"/>
                    <a:gd name="connsiteX12" fmla="*/ 684848 w 942151"/>
                    <a:gd name="connsiteY12" fmla="*/ 4522 h 622692"/>
                    <a:gd name="connsiteX13" fmla="*/ 396762 w 942151"/>
                    <a:gd name="connsiteY13" fmla="*/ 263570 h 622692"/>
                    <a:gd name="connsiteX14" fmla="*/ 63113 w 942151"/>
                    <a:gd name="connsiteY14" fmla="*/ 465778 h 622692"/>
                    <a:gd name="connsiteX0" fmla="*/ 363469 w 860374"/>
                    <a:gd name="connsiteY0" fmla="*/ 3276 h 727945"/>
                    <a:gd name="connsiteX1" fmla="*/ 39670 w 860374"/>
                    <a:gd name="connsiteY1" fmla="*/ 587128 h 727945"/>
                    <a:gd name="connsiteX2" fmla="*/ 347667 w 860374"/>
                    <a:gd name="connsiteY2" fmla="*/ 420171 h 727945"/>
                    <a:gd name="connsiteX3" fmla="*/ 665386 w 860374"/>
                    <a:gd name="connsiteY3" fmla="*/ 128091 h 727945"/>
                    <a:gd name="connsiteX4" fmla="*/ 452779 w 860374"/>
                    <a:gd name="connsiteY4" fmla="*/ 568920 h 727945"/>
                    <a:gd name="connsiteX5" fmla="*/ 831169 w 860374"/>
                    <a:gd name="connsiteY5" fmla="*/ 198940 h 727945"/>
                    <a:gd name="connsiteX6" fmla="*/ 512213 w 860374"/>
                    <a:gd name="connsiteY6" fmla="*/ 723941 h 727945"/>
                    <a:gd name="connsiteX7" fmla="*/ 812032 w 860374"/>
                    <a:gd name="connsiteY7" fmla="*/ 340721 h 727945"/>
                    <a:gd name="connsiteX8" fmla="*/ 860375 w 860374"/>
                    <a:gd name="connsiteY8" fmla="*/ 368117 h 727945"/>
                    <a:gd name="connsiteX9" fmla="*/ 531103 w 860374"/>
                    <a:gd name="connsiteY9" fmla="*/ 680030 h 727945"/>
                    <a:gd name="connsiteX10" fmla="*/ 777298 w 860374"/>
                    <a:gd name="connsiteY10" fmla="*/ 163447 h 727945"/>
                    <a:gd name="connsiteX11" fmla="*/ 398900 w 860374"/>
                    <a:gd name="connsiteY11" fmla="*/ 533432 h 727945"/>
                    <a:gd name="connsiteX12" fmla="*/ 603071 w 860374"/>
                    <a:gd name="connsiteY12" fmla="*/ 109775 h 727945"/>
                    <a:gd name="connsiteX13" fmla="*/ 314985 w 860374"/>
                    <a:gd name="connsiteY13" fmla="*/ 368823 h 727945"/>
                    <a:gd name="connsiteX14" fmla="*/ 363469 w 860374"/>
                    <a:gd name="connsiteY14" fmla="*/ 3276 h 727945"/>
                    <a:gd name="connsiteX0" fmla="*/ 79240 w 576145"/>
                    <a:gd name="connsiteY0" fmla="*/ 7490 h 732159"/>
                    <a:gd name="connsiteX1" fmla="*/ 179396 w 576145"/>
                    <a:gd name="connsiteY1" fmla="*/ 51838 h 732159"/>
                    <a:gd name="connsiteX2" fmla="*/ 63438 w 576145"/>
                    <a:gd name="connsiteY2" fmla="*/ 424385 h 732159"/>
                    <a:gd name="connsiteX3" fmla="*/ 381157 w 576145"/>
                    <a:gd name="connsiteY3" fmla="*/ 132305 h 732159"/>
                    <a:gd name="connsiteX4" fmla="*/ 168550 w 576145"/>
                    <a:gd name="connsiteY4" fmla="*/ 573134 h 732159"/>
                    <a:gd name="connsiteX5" fmla="*/ 546940 w 576145"/>
                    <a:gd name="connsiteY5" fmla="*/ 203154 h 732159"/>
                    <a:gd name="connsiteX6" fmla="*/ 227984 w 576145"/>
                    <a:gd name="connsiteY6" fmla="*/ 728155 h 732159"/>
                    <a:gd name="connsiteX7" fmla="*/ 527803 w 576145"/>
                    <a:gd name="connsiteY7" fmla="*/ 344935 h 732159"/>
                    <a:gd name="connsiteX8" fmla="*/ 576146 w 576145"/>
                    <a:gd name="connsiteY8" fmla="*/ 372331 h 732159"/>
                    <a:gd name="connsiteX9" fmla="*/ 246874 w 576145"/>
                    <a:gd name="connsiteY9" fmla="*/ 684244 h 732159"/>
                    <a:gd name="connsiteX10" fmla="*/ 493069 w 576145"/>
                    <a:gd name="connsiteY10" fmla="*/ 167661 h 732159"/>
                    <a:gd name="connsiteX11" fmla="*/ 114671 w 576145"/>
                    <a:gd name="connsiteY11" fmla="*/ 537646 h 732159"/>
                    <a:gd name="connsiteX12" fmla="*/ 318842 w 576145"/>
                    <a:gd name="connsiteY12" fmla="*/ 113989 h 732159"/>
                    <a:gd name="connsiteX13" fmla="*/ 30756 w 576145"/>
                    <a:gd name="connsiteY13" fmla="*/ 373037 h 732159"/>
                    <a:gd name="connsiteX14" fmla="*/ 79240 w 576145"/>
                    <a:gd name="connsiteY14" fmla="*/ 7490 h 732159"/>
                    <a:gd name="connsiteX0" fmla="*/ 119955 w 571573"/>
                    <a:gd name="connsiteY0" fmla="*/ 7365 h 733453"/>
                    <a:gd name="connsiteX1" fmla="*/ 174824 w 571573"/>
                    <a:gd name="connsiteY1" fmla="*/ 53132 h 733453"/>
                    <a:gd name="connsiteX2" fmla="*/ 58866 w 571573"/>
                    <a:gd name="connsiteY2" fmla="*/ 425679 h 733453"/>
                    <a:gd name="connsiteX3" fmla="*/ 376585 w 571573"/>
                    <a:gd name="connsiteY3" fmla="*/ 133599 h 733453"/>
                    <a:gd name="connsiteX4" fmla="*/ 163978 w 571573"/>
                    <a:gd name="connsiteY4" fmla="*/ 574428 h 733453"/>
                    <a:gd name="connsiteX5" fmla="*/ 542368 w 571573"/>
                    <a:gd name="connsiteY5" fmla="*/ 204448 h 733453"/>
                    <a:gd name="connsiteX6" fmla="*/ 223412 w 571573"/>
                    <a:gd name="connsiteY6" fmla="*/ 729449 h 733453"/>
                    <a:gd name="connsiteX7" fmla="*/ 523231 w 571573"/>
                    <a:gd name="connsiteY7" fmla="*/ 346229 h 733453"/>
                    <a:gd name="connsiteX8" fmla="*/ 571574 w 571573"/>
                    <a:gd name="connsiteY8" fmla="*/ 373625 h 733453"/>
                    <a:gd name="connsiteX9" fmla="*/ 242302 w 571573"/>
                    <a:gd name="connsiteY9" fmla="*/ 685538 h 733453"/>
                    <a:gd name="connsiteX10" fmla="*/ 488497 w 571573"/>
                    <a:gd name="connsiteY10" fmla="*/ 168955 h 733453"/>
                    <a:gd name="connsiteX11" fmla="*/ 110099 w 571573"/>
                    <a:gd name="connsiteY11" fmla="*/ 538940 h 733453"/>
                    <a:gd name="connsiteX12" fmla="*/ 314270 w 571573"/>
                    <a:gd name="connsiteY12" fmla="*/ 115283 h 733453"/>
                    <a:gd name="connsiteX13" fmla="*/ 26184 w 571573"/>
                    <a:gd name="connsiteY13" fmla="*/ 374331 h 733453"/>
                    <a:gd name="connsiteX14" fmla="*/ 119955 w 571573"/>
                    <a:gd name="connsiteY14" fmla="*/ 7365 h 733453"/>
                    <a:gd name="connsiteX0" fmla="*/ 119955 w 571573"/>
                    <a:gd name="connsiteY0" fmla="*/ 6736 h 732824"/>
                    <a:gd name="connsiteX1" fmla="*/ 193243 w 571573"/>
                    <a:gd name="connsiteY1" fmla="*/ 60373 h 732824"/>
                    <a:gd name="connsiteX2" fmla="*/ 58866 w 571573"/>
                    <a:gd name="connsiteY2" fmla="*/ 425050 h 732824"/>
                    <a:gd name="connsiteX3" fmla="*/ 376585 w 571573"/>
                    <a:gd name="connsiteY3" fmla="*/ 132970 h 732824"/>
                    <a:gd name="connsiteX4" fmla="*/ 163978 w 571573"/>
                    <a:gd name="connsiteY4" fmla="*/ 573799 h 732824"/>
                    <a:gd name="connsiteX5" fmla="*/ 542368 w 571573"/>
                    <a:gd name="connsiteY5" fmla="*/ 203819 h 732824"/>
                    <a:gd name="connsiteX6" fmla="*/ 223412 w 571573"/>
                    <a:gd name="connsiteY6" fmla="*/ 728820 h 732824"/>
                    <a:gd name="connsiteX7" fmla="*/ 523231 w 571573"/>
                    <a:gd name="connsiteY7" fmla="*/ 345600 h 732824"/>
                    <a:gd name="connsiteX8" fmla="*/ 571574 w 571573"/>
                    <a:gd name="connsiteY8" fmla="*/ 372996 h 732824"/>
                    <a:gd name="connsiteX9" fmla="*/ 242302 w 571573"/>
                    <a:gd name="connsiteY9" fmla="*/ 684909 h 732824"/>
                    <a:gd name="connsiteX10" fmla="*/ 488497 w 571573"/>
                    <a:gd name="connsiteY10" fmla="*/ 168326 h 732824"/>
                    <a:gd name="connsiteX11" fmla="*/ 110099 w 571573"/>
                    <a:gd name="connsiteY11" fmla="*/ 538311 h 732824"/>
                    <a:gd name="connsiteX12" fmla="*/ 314270 w 571573"/>
                    <a:gd name="connsiteY12" fmla="*/ 114654 h 732824"/>
                    <a:gd name="connsiteX13" fmla="*/ 26184 w 571573"/>
                    <a:gd name="connsiteY13" fmla="*/ 373702 h 732824"/>
                    <a:gd name="connsiteX14" fmla="*/ 119955 w 571573"/>
                    <a:gd name="connsiteY14" fmla="*/ 6736 h 732824"/>
                    <a:gd name="connsiteX0" fmla="*/ 143421 w 569557"/>
                    <a:gd name="connsiteY0" fmla="*/ 6930 h 730435"/>
                    <a:gd name="connsiteX1" fmla="*/ 191227 w 569557"/>
                    <a:gd name="connsiteY1" fmla="*/ 57984 h 730435"/>
                    <a:gd name="connsiteX2" fmla="*/ 56850 w 569557"/>
                    <a:gd name="connsiteY2" fmla="*/ 422661 h 730435"/>
                    <a:gd name="connsiteX3" fmla="*/ 374569 w 569557"/>
                    <a:gd name="connsiteY3" fmla="*/ 130581 h 730435"/>
                    <a:gd name="connsiteX4" fmla="*/ 161962 w 569557"/>
                    <a:gd name="connsiteY4" fmla="*/ 571410 h 730435"/>
                    <a:gd name="connsiteX5" fmla="*/ 540352 w 569557"/>
                    <a:gd name="connsiteY5" fmla="*/ 201430 h 730435"/>
                    <a:gd name="connsiteX6" fmla="*/ 221396 w 569557"/>
                    <a:gd name="connsiteY6" fmla="*/ 726431 h 730435"/>
                    <a:gd name="connsiteX7" fmla="*/ 521215 w 569557"/>
                    <a:gd name="connsiteY7" fmla="*/ 343211 h 730435"/>
                    <a:gd name="connsiteX8" fmla="*/ 569558 w 569557"/>
                    <a:gd name="connsiteY8" fmla="*/ 370607 h 730435"/>
                    <a:gd name="connsiteX9" fmla="*/ 240286 w 569557"/>
                    <a:gd name="connsiteY9" fmla="*/ 682520 h 730435"/>
                    <a:gd name="connsiteX10" fmla="*/ 486481 w 569557"/>
                    <a:gd name="connsiteY10" fmla="*/ 165937 h 730435"/>
                    <a:gd name="connsiteX11" fmla="*/ 108083 w 569557"/>
                    <a:gd name="connsiteY11" fmla="*/ 535922 h 730435"/>
                    <a:gd name="connsiteX12" fmla="*/ 312254 w 569557"/>
                    <a:gd name="connsiteY12" fmla="*/ 112265 h 730435"/>
                    <a:gd name="connsiteX13" fmla="*/ 24168 w 569557"/>
                    <a:gd name="connsiteY13" fmla="*/ 371313 h 730435"/>
                    <a:gd name="connsiteX14" fmla="*/ 143421 w 569557"/>
                    <a:gd name="connsiteY14" fmla="*/ 6930 h 730435"/>
                    <a:gd name="connsiteX0" fmla="*/ 143421 w 653204"/>
                    <a:gd name="connsiteY0" fmla="*/ 6930 h 730435"/>
                    <a:gd name="connsiteX1" fmla="*/ 191227 w 653204"/>
                    <a:gd name="connsiteY1" fmla="*/ 57984 h 730435"/>
                    <a:gd name="connsiteX2" fmla="*/ 56850 w 653204"/>
                    <a:gd name="connsiteY2" fmla="*/ 422661 h 730435"/>
                    <a:gd name="connsiteX3" fmla="*/ 374569 w 653204"/>
                    <a:gd name="connsiteY3" fmla="*/ 130581 h 730435"/>
                    <a:gd name="connsiteX4" fmla="*/ 161962 w 653204"/>
                    <a:gd name="connsiteY4" fmla="*/ 571410 h 730435"/>
                    <a:gd name="connsiteX5" fmla="*/ 540352 w 653204"/>
                    <a:gd name="connsiteY5" fmla="*/ 201430 h 730435"/>
                    <a:gd name="connsiteX6" fmla="*/ 221396 w 653204"/>
                    <a:gd name="connsiteY6" fmla="*/ 726431 h 730435"/>
                    <a:gd name="connsiteX7" fmla="*/ 521215 w 653204"/>
                    <a:gd name="connsiteY7" fmla="*/ 343211 h 730435"/>
                    <a:gd name="connsiteX8" fmla="*/ 653204 w 653204"/>
                    <a:gd name="connsiteY8" fmla="*/ 427119 h 730435"/>
                    <a:gd name="connsiteX9" fmla="*/ 240286 w 653204"/>
                    <a:gd name="connsiteY9" fmla="*/ 682520 h 730435"/>
                    <a:gd name="connsiteX10" fmla="*/ 486481 w 653204"/>
                    <a:gd name="connsiteY10" fmla="*/ 165937 h 730435"/>
                    <a:gd name="connsiteX11" fmla="*/ 108083 w 653204"/>
                    <a:gd name="connsiteY11" fmla="*/ 535922 h 730435"/>
                    <a:gd name="connsiteX12" fmla="*/ 312254 w 653204"/>
                    <a:gd name="connsiteY12" fmla="*/ 112265 h 730435"/>
                    <a:gd name="connsiteX13" fmla="*/ 24168 w 653204"/>
                    <a:gd name="connsiteY13" fmla="*/ 371313 h 730435"/>
                    <a:gd name="connsiteX14" fmla="*/ 143421 w 653204"/>
                    <a:gd name="connsiteY14" fmla="*/ 6930 h 730435"/>
                    <a:gd name="connsiteX0" fmla="*/ 143421 w 653204"/>
                    <a:gd name="connsiteY0" fmla="*/ 6930 h 732195"/>
                    <a:gd name="connsiteX1" fmla="*/ 191227 w 653204"/>
                    <a:gd name="connsiteY1" fmla="*/ 57984 h 732195"/>
                    <a:gd name="connsiteX2" fmla="*/ 56850 w 653204"/>
                    <a:gd name="connsiteY2" fmla="*/ 422661 h 732195"/>
                    <a:gd name="connsiteX3" fmla="*/ 374569 w 653204"/>
                    <a:gd name="connsiteY3" fmla="*/ 130581 h 732195"/>
                    <a:gd name="connsiteX4" fmla="*/ 161962 w 653204"/>
                    <a:gd name="connsiteY4" fmla="*/ 571410 h 732195"/>
                    <a:gd name="connsiteX5" fmla="*/ 540352 w 653204"/>
                    <a:gd name="connsiteY5" fmla="*/ 201430 h 732195"/>
                    <a:gd name="connsiteX6" fmla="*/ 221396 w 653204"/>
                    <a:gd name="connsiteY6" fmla="*/ 726431 h 732195"/>
                    <a:gd name="connsiteX7" fmla="*/ 597798 w 653204"/>
                    <a:gd name="connsiteY7" fmla="*/ 405014 h 732195"/>
                    <a:gd name="connsiteX8" fmla="*/ 653204 w 653204"/>
                    <a:gd name="connsiteY8" fmla="*/ 427119 h 732195"/>
                    <a:gd name="connsiteX9" fmla="*/ 240286 w 653204"/>
                    <a:gd name="connsiteY9" fmla="*/ 682520 h 732195"/>
                    <a:gd name="connsiteX10" fmla="*/ 486481 w 653204"/>
                    <a:gd name="connsiteY10" fmla="*/ 165937 h 732195"/>
                    <a:gd name="connsiteX11" fmla="*/ 108083 w 653204"/>
                    <a:gd name="connsiteY11" fmla="*/ 535922 h 732195"/>
                    <a:gd name="connsiteX12" fmla="*/ 312254 w 653204"/>
                    <a:gd name="connsiteY12" fmla="*/ 112265 h 732195"/>
                    <a:gd name="connsiteX13" fmla="*/ 24168 w 653204"/>
                    <a:gd name="connsiteY13" fmla="*/ 371313 h 732195"/>
                    <a:gd name="connsiteX14" fmla="*/ 143421 w 653204"/>
                    <a:gd name="connsiteY14" fmla="*/ 6930 h 732195"/>
                    <a:gd name="connsiteX0" fmla="*/ 143421 w 653204"/>
                    <a:gd name="connsiteY0" fmla="*/ 6930 h 731160"/>
                    <a:gd name="connsiteX1" fmla="*/ 191227 w 653204"/>
                    <a:gd name="connsiteY1" fmla="*/ 57984 h 731160"/>
                    <a:gd name="connsiteX2" fmla="*/ 56850 w 653204"/>
                    <a:gd name="connsiteY2" fmla="*/ 422661 h 731160"/>
                    <a:gd name="connsiteX3" fmla="*/ 374569 w 653204"/>
                    <a:gd name="connsiteY3" fmla="*/ 130581 h 731160"/>
                    <a:gd name="connsiteX4" fmla="*/ 161962 w 653204"/>
                    <a:gd name="connsiteY4" fmla="*/ 571410 h 731160"/>
                    <a:gd name="connsiteX5" fmla="*/ 540352 w 653204"/>
                    <a:gd name="connsiteY5" fmla="*/ 201430 h 731160"/>
                    <a:gd name="connsiteX6" fmla="*/ 221396 w 653204"/>
                    <a:gd name="connsiteY6" fmla="*/ 726431 h 731160"/>
                    <a:gd name="connsiteX7" fmla="*/ 597798 w 653204"/>
                    <a:gd name="connsiteY7" fmla="*/ 405014 h 731160"/>
                    <a:gd name="connsiteX8" fmla="*/ 653204 w 653204"/>
                    <a:gd name="connsiteY8" fmla="*/ 427119 h 731160"/>
                    <a:gd name="connsiteX9" fmla="*/ 240286 w 653204"/>
                    <a:gd name="connsiteY9" fmla="*/ 682520 h 731160"/>
                    <a:gd name="connsiteX10" fmla="*/ 486481 w 653204"/>
                    <a:gd name="connsiteY10" fmla="*/ 165937 h 731160"/>
                    <a:gd name="connsiteX11" fmla="*/ 108083 w 653204"/>
                    <a:gd name="connsiteY11" fmla="*/ 535922 h 731160"/>
                    <a:gd name="connsiteX12" fmla="*/ 312254 w 653204"/>
                    <a:gd name="connsiteY12" fmla="*/ 112265 h 731160"/>
                    <a:gd name="connsiteX13" fmla="*/ 24168 w 653204"/>
                    <a:gd name="connsiteY13" fmla="*/ 371313 h 731160"/>
                    <a:gd name="connsiteX14" fmla="*/ 143421 w 653204"/>
                    <a:gd name="connsiteY14" fmla="*/ 6930 h 731160"/>
                    <a:gd name="connsiteX0" fmla="*/ 143421 w 653204"/>
                    <a:gd name="connsiteY0" fmla="*/ 6930 h 731160"/>
                    <a:gd name="connsiteX1" fmla="*/ 191227 w 653204"/>
                    <a:gd name="connsiteY1" fmla="*/ 57984 h 731160"/>
                    <a:gd name="connsiteX2" fmla="*/ 56850 w 653204"/>
                    <a:gd name="connsiteY2" fmla="*/ 422661 h 731160"/>
                    <a:gd name="connsiteX3" fmla="*/ 374569 w 653204"/>
                    <a:gd name="connsiteY3" fmla="*/ 130581 h 731160"/>
                    <a:gd name="connsiteX4" fmla="*/ 161962 w 653204"/>
                    <a:gd name="connsiteY4" fmla="*/ 571410 h 731160"/>
                    <a:gd name="connsiteX5" fmla="*/ 539930 w 653204"/>
                    <a:gd name="connsiteY5" fmla="*/ 315476 h 731160"/>
                    <a:gd name="connsiteX6" fmla="*/ 221396 w 653204"/>
                    <a:gd name="connsiteY6" fmla="*/ 726431 h 731160"/>
                    <a:gd name="connsiteX7" fmla="*/ 597798 w 653204"/>
                    <a:gd name="connsiteY7" fmla="*/ 405014 h 731160"/>
                    <a:gd name="connsiteX8" fmla="*/ 653204 w 653204"/>
                    <a:gd name="connsiteY8" fmla="*/ 427119 h 731160"/>
                    <a:gd name="connsiteX9" fmla="*/ 240286 w 653204"/>
                    <a:gd name="connsiteY9" fmla="*/ 682520 h 731160"/>
                    <a:gd name="connsiteX10" fmla="*/ 486481 w 653204"/>
                    <a:gd name="connsiteY10" fmla="*/ 165937 h 731160"/>
                    <a:gd name="connsiteX11" fmla="*/ 108083 w 653204"/>
                    <a:gd name="connsiteY11" fmla="*/ 535922 h 731160"/>
                    <a:gd name="connsiteX12" fmla="*/ 312254 w 653204"/>
                    <a:gd name="connsiteY12" fmla="*/ 112265 h 731160"/>
                    <a:gd name="connsiteX13" fmla="*/ 24168 w 653204"/>
                    <a:gd name="connsiteY13" fmla="*/ 371313 h 731160"/>
                    <a:gd name="connsiteX14" fmla="*/ 143421 w 653204"/>
                    <a:gd name="connsiteY14" fmla="*/ 6930 h 731160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374569 w 653204"/>
                    <a:gd name="connsiteY3" fmla="*/ 130581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86481 w 653204"/>
                    <a:gd name="connsiteY10" fmla="*/ 165937 h 734928"/>
                    <a:gd name="connsiteX11" fmla="*/ 108083 w 653204"/>
                    <a:gd name="connsiteY11" fmla="*/ 535922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374569 w 653204"/>
                    <a:gd name="connsiteY3" fmla="*/ 130581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108083 w 653204"/>
                    <a:gd name="connsiteY11" fmla="*/ 535922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374569 w 653204"/>
                    <a:gd name="connsiteY3" fmla="*/ 130581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6063 w 653204"/>
                    <a:gd name="connsiteY11" fmla="*/ 503667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374569 w 653204"/>
                    <a:gd name="connsiteY3" fmla="*/ 130581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60450 w 653204"/>
                    <a:gd name="connsiteY12" fmla="*/ 1411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47710 w 653204"/>
                    <a:gd name="connsiteY12" fmla="*/ 13987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18626 w 653204"/>
                    <a:gd name="connsiteY12" fmla="*/ 112912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35660 w 653204"/>
                    <a:gd name="connsiteY12" fmla="*/ 132653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53973 w 663756"/>
                    <a:gd name="connsiteY0" fmla="*/ 6930 h 734928"/>
                    <a:gd name="connsiteX1" fmla="*/ 201779 w 663756"/>
                    <a:gd name="connsiteY1" fmla="*/ 57984 h 734928"/>
                    <a:gd name="connsiteX2" fmla="*/ 67402 w 663756"/>
                    <a:gd name="connsiteY2" fmla="*/ 422661 h 734928"/>
                    <a:gd name="connsiteX3" fmla="*/ 415721 w 663756"/>
                    <a:gd name="connsiteY3" fmla="*/ 199735 h 734928"/>
                    <a:gd name="connsiteX4" fmla="*/ 172514 w 663756"/>
                    <a:gd name="connsiteY4" fmla="*/ 571410 h 734928"/>
                    <a:gd name="connsiteX5" fmla="*/ 550482 w 663756"/>
                    <a:gd name="connsiteY5" fmla="*/ 315476 h 734928"/>
                    <a:gd name="connsiteX6" fmla="*/ 270173 w 663756"/>
                    <a:gd name="connsiteY6" fmla="*/ 730305 h 734928"/>
                    <a:gd name="connsiteX7" fmla="*/ 608350 w 663756"/>
                    <a:gd name="connsiteY7" fmla="*/ 405014 h 734928"/>
                    <a:gd name="connsiteX8" fmla="*/ 663756 w 663756"/>
                    <a:gd name="connsiteY8" fmla="*/ 427119 h 734928"/>
                    <a:gd name="connsiteX9" fmla="*/ 250838 w 663756"/>
                    <a:gd name="connsiteY9" fmla="*/ 682520 h 734928"/>
                    <a:gd name="connsiteX10" fmla="*/ 505059 w 663756"/>
                    <a:gd name="connsiteY10" fmla="*/ 262824 h 734928"/>
                    <a:gd name="connsiteX11" fmla="*/ 100214 w 663756"/>
                    <a:gd name="connsiteY11" fmla="*/ 528053 h 734928"/>
                    <a:gd name="connsiteX12" fmla="*/ 346212 w 663756"/>
                    <a:gd name="connsiteY12" fmla="*/ 132653 h 734928"/>
                    <a:gd name="connsiteX13" fmla="*/ 23367 w 663756"/>
                    <a:gd name="connsiteY13" fmla="*/ 358154 h 734928"/>
                    <a:gd name="connsiteX14" fmla="*/ 153973 w 663756"/>
                    <a:gd name="connsiteY14" fmla="*/ 6930 h 734928"/>
                    <a:gd name="connsiteX0" fmla="*/ 370492 w 880275"/>
                    <a:gd name="connsiteY0" fmla="*/ 181435 h 909433"/>
                    <a:gd name="connsiteX1" fmla="*/ 39121 w 880275"/>
                    <a:gd name="connsiteY1" fmla="*/ 1926 h 909433"/>
                    <a:gd name="connsiteX2" fmla="*/ 283921 w 880275"/>
                    <a:gd name="connsiteY2" fmla="*/ 597166 h 909433"/>
                    <a:gd name="connsiteX3" fmla="*/ 632240 w 880275"/>
                    <a:gd name="connsiteY3" fmla="*/ 374240 h 909433"/>
                    <a:gd name="connsiteX4" fmla="*/ 389033 w 880275"/>
                    <a:gd name="connsiteY4" fmla="*/ 745915 h 909433"/>
                    <a:gd name="connsiteX5" fmla="*/ 767001 w 880275"/>
                    <a:gd name="connsiteY5" fmla="*/ 489981 h 909433"/>
                    <a:gd name="connsiteX6" fmla="*/ 486692 w 880275"/>
                    <a:gd name="connsiteY6" fmla="*/ 904810 h 909433"/>
                    <a:gd name="connsiteX7" fmla="*/ 824869 w 880275"/>
                    <a:gd name="connsiteY7" fmla="*/ 579519 h 909433"/>
                    <a:gd name="connsiteX8" fmla="*/ 880275 w 880275"/>
                    <a:gd name="connsiteY8" fmla="*/ 601624 h 909433"/>
                    <a:gd name="connsiteX9" fmla="*/ 467357 w 880275"/>
                    <a:gd name="connsiteY9" fmla="*/ 857025 h 909433"/>
                    <a:gd name="connsiteX10" fmla="*/ 721578 w 880275"/>
                    <a:gd name="connsiteY10" fmla="*/ 437329 h 909433"/>
                    <a:gd name="connsiteX11" fmla="*/ 316733 w 880275"/>
                    <a:gd name="connsiteY11" fmla="*/ 702558 h 909433"/>
                    <a:gd name="connsiteX12" fmla="*/ 562731 w 880275"/>
                    <a:gd name="connsiteY12" fmla="*/ 307158 h 909433"/>
                    <a:gd name="connsiteX13" fmla="*/ 239886 w 880275"/>
                    <a:gd name="connsiteY13" fmla="*/ 532659 h 909433"/>
                    <a:gd name="connsiteX14" fmla="*/ 370492 w 880275"/>
                    <a:gd name="connsiteY14" fmla="*/ 181435 h 909433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417549 w 1013903"/>
                    <a:gd name="connsiteY2" fmla="*/ 619404 h 931671"/>
                    <a:gd name="connsiteX3" fmla="*/ 765868 w 1013903"/>
                    <a:gd name="connsiteY3" fmla="*/ 396478 h 931671"/>
                    <a:gd name="connsiteX4" fmla="*/ 522661 w 1013903"/>
                    <a:gd name="connsiteY4" fmla="*/ 768153 h 931671"/>
                    <a:gd name="connsiteX5" fmla="*/ 900629 w 1013903"/>
                    <a:gd name="connsiteY5" fmla="*/ 512219 h 931671"/>
                    <a:gd name="connsiteX6" fmla="*/ 620320 w 1013903"/>
                    <a:gd name="connsiteY6" fmla="*/ 927048 h 931671"/>
                    <a:gd name="connsiteX7" fmla="*/ 958497 w 1013903"/>
                    <a:gd name="connsiteY7" fmla="*/ 601757 h 931671"/>
                    <a:gd name="connsiteX8" fmla="*/ 1013903 w 1013903"/>
                    <a:gd name="connsiteY8" fmla="*/ 623862 h 931671"/>
                    <a:gd name="connsiteX9" fmla="*/ 600985 w 1013903"/>
                    <a:gd name="connsiteY9" fmla="*/ 879263 h 931671"/>
                    <a:gd name="connsiteX10" fmla="*/ 855206 w 1013903"/>
                    <a:gd name="connsiteY10" fmla="*/ 459567 h 931671"/>
                    <a:gd name="connsiteX11" fmla="*/ 450361 w 1013903"/>
                    <a:gd name="connsiteY11" fmla="*/ 724796 h 931671"/>
                    <a:gd name="connsiteX12" fmla="*/ 696359 w 1013903"/>
                    <a:gd name="connsiteY12" fmla="*/ 329396 h 931671"/>
                    <a:gd name="connsiteX13" fmla="*/ 373514 w 1013903"/>
                    <a:gd name="connsiteY13" fmla="*/ 554897 h 931671"/>
                    <a:gd name="connsiteX14" fmla="*/ 36582 w 1013903"/>
                    <a:gd name="connsiteY14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283091 w 1013903"/>
                    <a:gd name="connsiteY2" fmla="*/ 335568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696359 w 1013903"/>
                    <a:gd name="connsiteY13" fmla="*/ 329396 h 931671"/>
                    <a:gd name="connsiteX14" fmla="*/ 373514 w 1013903"/>
                    <a:gd name="connsiteY14" fmla="*/ 554897 h 931671"/>
                    <a:gd name="connsiteX15" fmla="*/ 36582 w 1013903"/>
                    <a:gd name="connsiteY15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417549 w 1013903"/>
                    <a:gd name="connsiteY2" fmla="*/ 619404 h 931671"/>
                    <a:gd name="connsiteX3" fmla="*/ 765868 w 1013903"/>
                    <a:gd name="connsiteY3" fmla="*/ 396478 h 931671"/>
                    <a:gd name="connsiteX4" fmla="*/ 522661 w 1013903"/>
                    <a:gd name="connsiteY4" fmla="*/ 768153 h 931671"/>
                    <a:gd name="connsiteX5" fmla="*/ 900629 w 1013903"/>
                    <a:gd name="connsiteY5" fmla="*/ 512219 h 931671"/>
                    <a:gd name="connsiteX6" fmla="*/ 620320 w 1013903"/>
                    <a:gd name="connsiteY6" fmla="*/ 927048 h 931671"/>
                    <a:gd name="connsiteX7" fmla="*/ 958497 w 1013903"/>
                    <a:gd name="connsiteY7" fmla="*/ 601757 h 931671"/>
                    <a:gd name="connsiteX8" fmla="*/ 1013903 w 1013903"/>
                    <a:gd name="connsiteY8" fmla="*/ 623862 h 931671"/>
                    <a:gd name="connsiteX9" fmla="*/ 600985 w 1013903"/>
                    <a:gd name="connsiteY9" fmla="*/ 879263 h 931671"/>
                    <a:gd name="connsiteX10" fmla="*/ 855206 w 1013903"/>
                    <a:gd name="connsiteY10" fmla="*/ 459567 h 931671"/>
                    <a:gd name="connsiteX11" fmla="*/ 450361 w 1013903"/>
                    <a:gd name="connsiteY11" fmla="*/ 724796 h 931671"/>
                    <a:gd name="connsiteX12" fmla="*/ 696359 w 1013903"/>
                    <a:gd name="connsiteY12" fmla="*/ 329396 h 931671"/>
                    <a:gd name="connsiteX13" fmla="*/ 373514 w 1013903"/>
                    <a:gd name="connsiteY13" fmla="*/ 554897 h 931671"/>
                    <a:gd name="connsiteX14" fmla="*/ 36582 w 1013903"/>
                    <a:gd name="connsiteY14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285169 w 1013903"/>
                    <a:gd name="connsiteY2" fmla="*/ 317767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696359 w 1013903"/>
                    <a:gd name="connsiteY13" fmla="*/ 329396 h 931671"/>
                    <a:gd name="connsiteX14" fmla="*/ 373514 w 1013903"/>
                    <a:gd name="connsiteY14" fmla="*/ 554897 h 931671"/>
                    <a:gd name="connsiteX15" fmla="*/ 36582 w 1013903"/>
                    <a:gd name="connsiteY15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285169 w 1013903"/>
                    <a:gd name="connsiteY2" fmla="*/ 317767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696359 w 1013903"/>
                    <a:gd name="connsiteY13" fmla="*/ 32939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696359 w 1013903"/>
                    <a:gd name="connsiteY13" fmla="*/ 32939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707714 w 1013903"/>
                    <a:gd name="connsiteY13" fmla="*/ 34255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707714 w 1013903"/>
                    <a:gd name="connsiteY13" fmla="*/ 34255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720457 w 1013903"/>
                    <a:gd name="connsiteY13" fmla="*/ 34384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720457 w 1013903"/>
                    <a:gd name="connsiteY13" fmla="*/ 343846 h 931671"/>
                    <a:gd name="connsiteX14" fmla="*/ 373514 w 1013903"/>
                    <a:gd name="connsiteY14" fmla="*/ 554897 h 931671"/>
                    <a:gd name="connsiteX15" fmla="*/ 604809 w 1013903"/>
                    <a:gd name="connsiteY15" fmla="*/ 230055 h 931671"/>
                    <a:gd name="connsiteX16" fmla="*/ 36582 w 1013903"/>
                    <a:gd name="connsiteY16" fmla="*/ 12195 h 931671"/>
                    <a:gd name="connsiteX0" fmla="*/ 16671 w 993992"/>
                    <a:gd name="connsiteY0" fmla="*/ 170297 h 1089773"/>
                    <a:gd name="connsiteX1" fmla="*/ 315850 w 993992"/>
                    <a:gd name="connsiteY1" fmla="*/ 626 h 1089773"/>
                    <a:gd name="connsiteX2" fmla="*/ 616195 w 993992"/>
                    <a:gd name="connsiteY2" fmla="*/ 451375 h 1089773"/>
                    <a:gd name="connsiteX3" fmla="*/ 397638 w 993992"/>
                    <a:gd name="connsiteY3" fmla="*/ 777506 h 1089773"/>
                    <a:gd name="connsiteX4" fmla="*/ 745957 w 993992"/>
                    <a:gd name="connsiteY4" fmla="*/ 554580 h 1089773"/>
                    <a:gd name="connsiteX5" fmla="*/ 502750 w 993992"/>
                    <a:gd name="connsiteY5" fmla="*/ 926255 h 1089773"/>
                    <a:gd name="connsiteX6" fmla="*/ 880718 w 993992"/>
                    <a:gd name="connsiteY6" fmla="*/ 670321 h 1089773"/>
                    <a:gd name="connsiteX7" fmla="*/ 600409 w 993992"/>
                    <a:gd name="connsiteY7" fmla="*/ 1085150 h 1089773"/>
                    <a:gd name="connsiteX8" fmla="*/ 938586 w 993992"/>
                    <a:gd name="connsiteY8" fmla="*/ 759859 h 1089773"/>
                    <a:gd name="connsiteX9" fmla="*/ 993992 w 993992"/>
                    <a:gd name="connsiteY9" fmla="*/ 781964 h 1089773"/>
                    <a:gd name="connsiteX10" fmla="*/ 581074 w 993992"/>
                    <a:gd name="connsiteY10" fmla="*/ 1037365 h 1089773"/>
                    <a:gd name="connsiteX11" fmla="*/ 835295 w 993992"/>
                    <a:gd name="connsiteY11" fmla="*/ 617669 h 1089773"/>
                    <a:gd name="connsiteX12" fmla="*/ 430450 w 993992"/>
                    <a:gd name="connsiteY12" fmla="*/ 882898 h 1089773"/>
                    <a:gd name="connsiteX13" fmla="*/ 700546 w 993992"/>
                    <a:gd name="connsiteY13" fmla="*/ 501948 h 1089773"/>
                    <a:gd name="connsiteX14" fmla="*/ 353603 w 993992"/>
                    <a:gd name="connsiteY14" fmla="*/ 712999 h 1089773"/>
                    <a:gd name="connsiteX15" fmla="*/ 584898 w 993992"/>
                    <a:gd name="connsiteY15" fmla="*/ 388157 h 1089773"/>
                    <a:gd name="connsiteX16" fmla="*/ 16671 w 993992"/>
                    <a:gd name="connsiteY16" fmla="*/ 170297 h 1089773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723577 w 1101374"/>
                    <a:gd name="connsiteY2" fmla="*/ 455617 h 1094015"/>
                    <a:gd name="connsiteX3" fmla="*/ 505020 w 1101374"/>
                    <a:gd name="connsiteY3" fmla="*/ 781748 h 1094015"/>
                    <a:gd name="connsiteX4" fmla="*/ 853339 w 1101374"/>
                    <a:gd name="connsiteY4" fmla="*/ 558822 h 1094015"/>
                    <a:gd name="connsiteX5" fmla="*/ 610132 w 1101374"/>
                    <a:gd name="connsiteY5" fmla="*/ 930497 h 1094015"/>
                    <a:gd name="connsiteX6" fmla="*/ 988100 w 1101374"/>
                    <a:gd name="connsiteY6" fmla="*/ 674563 h 1094015"/>
                    <a:gd name="connsiteX7" fmla="*/ 707791 w 1101374"/>
                    <a:gd name="connsiteY7" fmla="*/ 1089392 h 1094015"/>
                    <a:gd name="connsiteX8" fmla="*/ 1045968 w 1101374"/>
                    <a:gd name="connsiteY8" fmla="*/ 764101 h 1094015"/>
                    <a:gd name="connsiteX9" fmla="*/ 1101374 w 1101374"/>
                    <a:gd name="connsiteY9" fmla="*/ 786206 h 1094015"/>
                    <a:gd name="connsiteX10" fmla="*/ 688456 w 1101374"/>
                    <a:gd name="connsiteY10" fmla="*/ 1041607 h 1094015"/>
                    <a:gd name="connsiteX11" fmla="*/ 942677 w 1101374"/>
                    <a:gd name="connsiteY11" fmla="*/ 621911 h 1094015"/>
                    <a:gd name="connsiteX12" fmla="*/ 537832 w 1101374"/>
                    <a:gd name="connsiteY12" fmla="*/ 887140 h 1094015"/>
                    <a:gd name="connsiteX13" fmla="*/ 807928 w 1101374"/>
                    <a:gd name="connsiteY13" fmla="*/ 506190 h 1094015"/>
                    <a:gd name="connsiteX14" fmla="*/ 460985 w 1101374"/>
                    <a:gd name="connsiteY14" fmla="*/ 717241 h 1094015"/>
                    <a:gd name="connsiteX15" fmla="*/ 692280 w 1101374"/>
                    <a:gd name="connsiteY15" fmla="*/ 392399 h 1094015"/>
                    <a:gd name="connsiteX16" fmla="*/ 11883 w 1101374"/>
                    <a:gd name="connsiteY16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723577 w 1101374"/>
                    <a:gd name="connsiteY2" fmla="*/ 455617 h 1094015"/>
                    <a:gd name="connsiteX3" fmla="*/ 505020 w 1101374"/>
                    <a:gd name="connsiteY3" fmla="*/ 781748 h 1094015"/>
                    <a:gd name="connsiteX4" fmla="*/ 853339 w 1101374"/>
                    <a:gd name="connsiteY4" fmla="*/ 558822 h 1094015"/>
                    <a:gd name="connsiteX5" fmla="*/ 610132 w 1101374"/>
                    <a:gd name="connsiteY5" fmla="*/ 930497 h 1094015"/>
                    <a:gd name="connsiteX6" fmla="*/ 988100 w 1101374"/>
                    <a:gd name="connsiteY6" fmla="*/ 674563 h 1094015"/>
                    <a:gd name="connsiteX7" fmla="*/ 707791 w 1101374"/>
                    <a:gd name="connsiteY7" fmla="*/ 1089392 h 1094015"/>
                    <a:gd name="connsiteX8" fmla="*/ 1045968 w 1101374"/>
                    <a:gd name="connsiteY8" fmla="*/ 764101 h 1094015"/>
                    <a:gd name="connsiteX9" fmla="*/ 1101374 w 1101374"/>
                    <a:gd name="connsiteY9" fmla="*/ 786206 h 1094015"/>
                    <a:gd name="connsiteX10" fmla="*/ 688456 w 1101374"/>
                    <a:gd name="connsiteY10" fmla="*/ 1041607 h 1094015"/>
                    <a:gd name="connsiteX11" fmla="*/ 942677 w 1101374"/>
                    <a:gd name="connsiteY11" fmla="*/ 621911 h 1094015"/>
                    <a:gd name="connsiteX12" fmla="*/ 537832 w 1101374"/>
                    <a:gd name="connsiteY12" fmla="*/ 887140 h 1094015"/>
                    <a:gd name="connsiteX13" fmla="*/ 807928 w 1101374"/>
                    <a:gd name="connsiteY13" fmla="*/ 506190 h 1094015"/>
                    <a:gd name="connsiteX14" fmla="*/ 460985 w 1101374"/>
                    <a:gd name="connsiteY14" fmla="*/ 717241 h 1094015"/>
                    <a:gd name="connsiteX15" fmla="*/ 692280 w 1101374"/>
                    <a:gd name="connsiteY15" fmla="*/ 392399 h 1094015"/>
                    <a:gd name="connsiteX16" fmla="*/ 413784 w 1101374"/>
                    <a:gd name="connsiteY16" fmla="*/ 238086 h 1094015"/>
                    <a:gd name="connsiteX17" fmla="*/ 11883 w 1101374"/>
                    <a:gd name="connsiteY17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723577 w 1101374"/>
                    <a:gd name="connsiteY2" fmla="*/ 455617 h 1094015"/>
                    <a:gd name="connsiteX3" fmla="*/ 505020 w 1101374"/>
                    <a:gd name="connsiteY3" fmla="*/ 781748 h 1094015"/>
                    <a:gd name="connsiteX4" fmla="*/ 853339 w 1101374"/>
                    <a:gd name="connsiteY4" fmla="*/ 558822 h 1094015"/>
                    <a:gd name="connsiteX5" fmla="*/ 610132 w 1101374"/>
                    <a:gd name="connsiteY5" fmla="*/ 930497 h 1094015"/>
                    <a:gd name="connsiteX6" fmla="*/ 988100 w 1101374"/>
                    <a:gd name="connsiteY6" fmla="*/ 674563 h 1094015"/>
                    <a:gd name="connsiteX7" fmla="*/ 707791 w 1101374"/>
                    <a:gd name="connsiteY7" fmla="*/ 1089392 h 1094015"/>
                    <a:gd name="connsiteX8" fmla="*/ 1045968 w 1101374"/>
                    <a:gd name="connsiteY8" fmla="*/ 764101 h 1094015"/>
                    <a:gd name="connsiteX9" fmla="*/ 1101374 w 1101374"/>
                    <a:gd name="connsiteY9" fmla="*/ 786206 h 1094015"/>
                    <a:gd name="connsiteX10" fmla="*/ 688456 w 1101374"/>
                    <a:gd name="connsiteY10" fmla="*/ 1041607 h 1094015"/>
                    <a:gd name="connsiteX11" fmla="*/ 942677 w 1101374"/>
                    <a:gd name="connsiteY11" fmla="*/ 621911 h 1094015"/>
                    <a:gd name="connsiteX12" fmla="*/ 537832 w 1101374"/>
                    <a:gd name="connsiteY12" fmla="*/ 887140 h 1094015"/>
                    <a:gd name="connsiteX13" fmla="*/ 807928 w 1101374"/>
                    <a:gd name="connsiteY13" fmla="*/ 506190 h 1094015"/>
                    <a:gd name="connsiteX14" fmla="*/ 460985 w 1101374"/>
                    <a:gd name="connsiteY14" fmla="*/ 717241 h 1094015"/>
                    <a:gd name="connsiteX15" fmla="*/ 692280 w 1101374"/>
                    <a:gd name="connsiteY15" fmla="*/ 392399 h 1094015"/>
                    <a:gd name="connsiteX16" fmla="*/ 260185 w 1101374"/>
                    <a:gd name="connsiteY16" fmla="*/ 504741 h 1094015"/>
                    <a:gd name="connsiteX17" fmla="*/ 11883 w 1101374"/>
                    <a:gd name="connsiteY17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538155 w 1101374"/>
                    <a:gd name="connsiteY2" fmla="*/ 166621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260185 w 1101374"/>
                    <a:gd name="connsiteY17" fmla="*/ 504741 h 1094015"/>
                    <a:gd name="connsiteX18" fmla="*/ 11883 w 1101374"/>
                    <a:gd name="connsiteY18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329008 w 1101374"/>
                    <a:gd name="connsiteY2" fmla="*/ 577768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260185 w 1101374"/>
                    <a:gd name="connsiteY17" fmla="*/ 504741 h 1094015"/>
                    <a:gd name="connsiteX18" fmla="*/ 11883 w 1101374"/>
                    <a:gd name="connsiteY18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368063 w 1101374"/>
                    <a:gd name="connsiteY2" fmla="*/ 629761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260185 w 1101374"/>
                    <a:gd name="connsiteY17" fmla="*/ 504741 h 1094015"/>
                    <a:gd name="connsiteX18" fmla="*/ 11883 w 1101374"/>
                    <a:gd name="connsiteY18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368063 w 1101374"/>
                    <a:gd name="connsiteY2" fmla="*/ 629761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294253 w 1101374"/>
                    <a:gd name="connsiteY17" fmla="*/ 544219 h 1094015"/>
                    <a:gd name="connsiteX18" fmla="*/ 11883 w 1101374"/>
                    <a:gd name="connsiteY18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368063 w 1101374"/>
                    <a:gd name="connsiteY2" fmla="*/ 629761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316271 w 1101374"/>
                    <a:gd name="connsiteY17" fmla="*/ 576472 h 1094015"/>
                    <a:gd name="connsiteX18" fmla="*/ 11883 w 1101374"/>
                    <a:gd name="connsiteY18" fmla="*/ 31073 h 1094015"/>
                    <a:gd name="connsiteX0" fmla="*/ 6234 w 1443117"/>
                    <a:gd name="connsiteY0" fmla="*/ 903833 h 1089259"/>
                    <a:gd name="connsiteX1" fmla="*/ 764975 w 1443117"/>
                    <a:gd name="connsiteY1" fmla="*/ 112 h 1089259"/>
                    <a:gd name="connsiteX2" fmla="*/ 709806 w 1443117"/>
                    <a:gd name="connsiteY2" fmla="*/ 625005 h 1089259"/>
                    <a:gd name="connsiteX3" fmla="*/ 1065320 w 1443117"/>
                    <a:gd name="connsiteY3" fmla="*/ 450861 h 1089259"/>
                    <a:gd name="connsiteX4" fmla="*/ 846763 w 1443117"/>
                    <a:gd name="connsiteY4" fmla="*/ 776992 h 1089259"/>
                    <a:gd name="connsiteX5" fmla="*/ 1195082 w 1443117"/>
                    <a:gd name="connsiteY5" fmla="*/ 554066 h 1089259"/>
                    <a:gd name="connsiteX6" fmla="*/ 951875 w 1443117"/>
                    <a:gd name="connsiteY6" fmla="*/ 925741 h 1089259"/>
                    <a:gd name="connsiteX7" fmla="*/ 1329843 w 1443117"/>
                    <a:gd name="connsiteY7" fmla="*/ 669807 h 1089259"/>
                    <a:gd name="connsiteX8" fmla="*/ 1049534 w 1443117"/>
                    <a:gd name="connsiteY8" fmla="*/ 1084636 h 1089259"/>
                    <a:gd name="connsiteX9" fmla="*/ 1387711 w 1443117"/>
                    <a:gd name="connsiteY9" fmla="*/ 759345 h 1089259"/>
                    <a:gd name="connsiteX10" fmla="*/ 1443117 w 1443117"/>
                    <a:gd name="connsiteY10" fmla="*/ 781450 h 1089259"/>
                    <a:gd name="connsiteX11" fmla="*/ 1030199 w 1443117"/>
                    <a:gd name="connsiteY11" fmla="*/ 1036851 h 1089259"/>
                    <a:gd name="connsiteX12" fmla="*/ 1284420 w 1443117"/>
                    <a:gd name="connsiteY12" fmla="*/ 617155 h 1089259"/>
                    <a:gd name="connsiteX13" fmla="*/ 879575 w 1443117"/>
                    <a:gd name="connsiteY13" fmla="*/ 882384 h 1089259"/>
                    <a:gd name="connsiteX14" fmla="*/ 1149671 w 1443117"/>
                    <a:gd name="connsiteY14" fmla="*/ 501434 h 1089259"/>
                    <a:gd name="connsiteX15" fmla="*/ 802728 w 1443117"/>
                    <a:gd name="connsiteY15" fmla="*/ 712485 h 1089259"/>
                    <a:gd name="connsiteX16" fmla="*/ 1034023 w 1443117"/>
                    <a:gd name="connsiteY16" fmla="*/ 387643 h 1089259"/>
                    <a:gd name="connsiteX17" fmla="*/ 658014 w 1443117"/>
                    <a:gd name="connsiteY17" fmla="*/ 571716 h 1089259"/>
                    <a:gd name="connsiteX18" fmla="*/ 6234 w 1443117"/>
                    <a:gd name="connsiteY18" fmla="*/ 903833 h 1089259"/>
                    <a:gd name="connsiteX0" fmla="*/ 164354 w 1601237"/>
                    <a:gd name="connsiteY0" fmla="*/ 528928 h 714354"/>
                    <a:gd name="connsiteX1" fmla="*/ 67851 w 1601237"/>
                    <a:gd name="connsiteY1" fmla="*/ 601388 h 714354"/>
                    <a:gd name="connsiteX2" fmla="*/ 867926 w 1601237"/>
                    <a:gd name="connsiteY2" fmla="*/ 250100 h 714354"/>
                    <a:gd name="connsiteX3" fmla="*/ 1223440 w 1601237"/>
                    <a:gd name="connsiteY3" fmla="*/ 75956 h 714354"/>
                    <a:gd name="connsiteX4" fmla="*/ 1004883 w 1601237"/>
                    <a:gd name="connsiteY4" fmla="*/ 402087 h 714354"/>
                    <a:gd name="connsiteX5" fmla="*/ 1353202 w 1601237"/>
                    <a:gd name="connsiteY5" fmla="*/ 179161 h 714354"/>
                    <a:gd name="connsiteX6" fmla="*/ 1109995 w 1601237"/>
                    <a:gd name="connsiteY6" fmla="*/ 550836 h 714354"/>
                    <a:gd name="connsiteX7" fmla="*/ 1487963 w 1601237"/>
                    <a:gd name="connsiteY7" fmla="*/ 294902 h 714354"/>
                    <a:gd name="connsiteX8" fmla="*/ 1207654 w 1601237"/>
                    <a:gd name="connsiteY8" fmla="*/ 709731 h 714354"/>
                    <a:gd name="connsiteX9" fmla="*/ 1545831 w 1601237"/>
                    <a:gd name="connsiteY9" fmla="*/ 384440 h 714354"/>
                    <a:gd name="connsiteX10" fmla="*/ 1601237 w 1601237"/>
                    <a:gd name="connsiteY10" fmla="*/ 406545 h 714354"/>
                    <a:gd name="connsiteX11" fmla="*/ 1188319 w 1601237"/>
                    <a:gd name="connsiteY11" fmla="*/ 661946 h 714354"/>
                    <a:gd name="connsiteX12" fmla="*/ 1442540 w 1601237"/>
                    <a:gd name="connsiteY12" fmla="*/ 242250 h 714354"/>
                    <a:gd name="connsiteX13" fmla="*/ 1037695 w 1601237"/>
                    <a:gd name="connsiteY13" fmla="*/ 507479 h 714354"/>
                    <a:gd name="connsiteX14" fmla="*/ 1307791 w 1601237"/>
                    <a:gd name="connsiteY14" fmla="*/ 126529 h 714354"/>
                    <a:gd name="connsiteX15" fmla="*/ 960848 w 1601237"/>
                    <a:gd name="connsiteY15" fmla="*/ 337580 h 714354"/>
                    <a:gd name="connsiteX16" fmla="*/ 1192143 w 1601237"/>
                    <a:gd name="connsiteY16" fmla="*/ 12738 h 714354"/>
                    <a:gd name="connsiteX17" fmla="*/ 816134 w 1601237"/>
                    <a:gd name="connsiteY17" fmla="*/ 196811 h 714354"/>
                    <a:gd name="connsiteX18" fmla="*/ 164354 w 1601237"/>
                    <a:gd name="connsiteY18" fmla="*/ 528928 h 714354"/>
                    <a:gd name="connsiteX0" fmla="*/ 42908 w 1688490"/>
                    <a:gd name="connsiteY0" fmla="*/ 549816 h 714354"/>
                    <a:gd name="connsiteX1" fmla="*/ 155104 w 1688490"/>
                    <a:gd name="connsiteY1" fmla="*/ 601388 h 714354"/>
                    <a:gd name="connsiteX2" fmla="*/ 955179 w 1688490"/>
                    <a:gd name="connsiteY2" fmla="*/ 250100 h 714354"/>
                    <a:gd name="connsiteX3" fmla="*/ 1310693 w 1688490"/>
                    <a:gd name="connsiteY3" fmla="*/ 75956 h 714354"/>
                    <a:gd name="connsiteX4" fmla="*/ 1092136 w 1688490"/>
                    <a:gd name="connsiteY4" fmla="*/ 402087 h 714354"/>
                    <a:gd name="connsiteX5" fmla="*/ 1440455 w 1688490"/>
                    <a:gd name="connsiteY5" fmla="*/ 179161 h 714354"/>
                    <a:gd name="connsiteX6" fmla="*/ 1197248 w 1688490"/>
                    <a:gd name="connsiteY6" fmla="*/ 550836 h 714354"/>
                    <a:gd name="connsiteX7" fmla="*/ 1575216 w 1688490"/>
                    <a:gd name="connsiteY7" fmla="*/ 294902 h 714354"/>
                    <a:gd name="connsiteX8" fmla="*/ 1294907 w 1688490"/>
                    <a:gd name="connsiteY8" fmla="*/ 709731 h 714354"/>
                    <a:gd name="connsiteX9" fmla="*/ 1633084 w 1688490"/>
                    <a:gd name="connsiteY9" fmla="*/ 384440 h 714354"/>
                    <a:gd name="connsiteX10" fmla="*/ 1688490 w 1688490"/>
                    <a:gd name="connsiteY10" fmla="*/ 406545 h 714354"/>
                    <a:gd name="connsiteX11" fmla="*/ 1275572 w 1688490"/>
                    <a:gd name="connsiteY11" fmla="*/ 661946 h 714354"/>
                    <a:gd name="connsiteX12" fmla="*/ 1529793 w 1688490"/>
                    <a:gd name="connsiteY12" fmla="*/ 242250 h 714354"/>
                    <a:gd name="connsiteX13" fmla="*/ 1124948 w 1688490"/>
                    <a:gd name="connsiteY13" fmla="*/ 507479 h 714354"/>
                    <a:gd name="connsiteX14" fmla="*/ 1395044 w 1688490"/>
                    <a:gd name="connsiteY14" fmla="*/ 126529 h 714354"/>
                    <a:gd name="connsiteX15" fmla="*/ 1048101 w 1688490"/>
                    <a:gd name="connsiteY15" fmla="*/ 337580 h 714354"/>
                    <a:gd name="connsiteX16" fmla="*/ 1279396 w 1688490"/>
                    <a:gd name="connsiteY16" fmla="*/ 12738 h 714354"/>
                    <a:gd name="connsiteX17" fmla="*/ 903387 w 1688490"/>
                    <a:gd name="connsiteY17" fmla="*/ 196811 h 714354"/>
                    <a:gd name="connsiteX18" fmla="*/ 42908 w 1688490"/>
                    <a:gd name="connsiteY18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975327 w 1708638"/>
                    <a:gd name="connsiteY2" fmla="*/ 250100 h 714354"/>
                    <a:gd name="connsiteX3" fmla="*/ 1330841 w 1708638"/>
                    <a:gd name="connsiteY3" fmla="*/ 75956 h 714354"/>
                    <a:gd name="connsiteX4" fmla="*/ 1112284 w 1708638"/>
                    <a:gd name="connsiteY4" fmla="*/ 402087 h 714354"/>
                    <a:gd name="connsiteX5" fmla="*/ 1460603 w 1708638"/>
                    <a:gd name="connsiteY5" fmla="*/ 179161 h 714354"/>
                    <a:gd name="connsiteX6" fmla="*/ 1217396 w 1708638"/>
                    <a:gd name="connsiteY6" fmla="*/ 550836 h 714354"/>
                    <a:gd name="connsiteX7" fmla="*/ 1595364 w 1708638"/>
                    <a:gd name="connsiteY7" fmla="*/ 294902 h 714354"/>
                    <a:gd name="connsiteX8" fmla="*/ 1315055 w 1708638"/>
                    <a:gd name="connsiteY8" fmla="*/ 709731 h 714354"/>
                    <a:gd name="connsiteX9" fmla="*/ 1653232 w 1708638"/>
                    <a:gd name="connsiteY9" fmla="*/ 384440 h 714354"/>
                    <a:gd name="connsiteX10" fmla="*/ 1708638 w 1708638"/>
                    <a:gd name="connsiteY10" fmla="*/ 406545 h 714354"/>
                    <a:gd name="connsiteX11" fmla="*/ 1295720 w 1708638"/>
                    <a:gd name="connsiteY11" fmla="*/ 661946 h 714354"/>
                    <a:gd name="connsiteX12" fmla="*/ 1549941 w 1708638"/>
                    <a:gd name="connsiteY12" fmla="*/ 242250 h 714354"/>
                    <a:gd name="connsiteX13" fmla="*/ 1145096 w 1708638"/>
                    <a:gd name="connsiteY13" fmla="*/ 507479 h 714354"/>
                    <a:gd name="connsiteX14" fmla="*/ 1415192 w 1708638"/>
                    <a:gd name="connsiteY14" fmla="*/ 126529 h 714354"/>
                    <a:gd name="connsiteX15" fmla="*/ 1068249 w 1708638"/>
                    <a:gd name="connsiteY15" fmla="*/ 337580 h 714354"/>
                    <a:gd name="connsiteX16" fmla="*/ 1299544 w 1708638"/>
                    <a:gd name="connsiteY16" fmla="*/ 12738 h 714354"/>
                    <a:gd name="connsiteX17" fmla="*/ 923535 w 1708638"/>
                    <a:gd name="connsiteY17" fmla="*/ 196811 h 714354"/>
                    <a:gd name="connsiteX18" fmla="*/ 63056 w 1708638"/>
                    <a:gd name="connsiteY18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720771 w 1708638"/>
                    <a:gd name="connsiteY2" fmla="*/ 332394 h 714354"/>
                    <a:gd name="connsiteX3" fmla="*/ 975327 w 1708638"/>
                    <a:gd name="connsiteY3" fmla="*/ 250100 h 714354"/>
                    <a:gd name="connsiteX4" fmla="*/ 1330841 w 1708638"/>
                    <a:gd name="connsiteY4" fmla="*/ 75956 h 714354"/>
                    <a:gd name="connsiteX5" fmla="*/ 1112284 w 1708638"/>
                    <a:gd name="connsiteY5" fmla="*/ 402087 h 714354"/>
                    <a:gd name="connsiteX6" fmla="*/ 1460603 w 1708638"/>
                    <a:gd name="connsiteY6" fmla="*/ 179161 h 714354"/>
                    <a:gd name="connsiteX7" fmla="*/ 1217396 w 1708638"/>
                    <a:gd name="connsiteY7" fmla="*/ 550836 h 714354"/>
                    <a:gd name="connsiteX8" fmla="*/ 1595364 w 1708638"/>
                    <a:gd name="connsiteY8" fmla="*/ 294902 h 714354"/>
                    <a:gd name="connsiteX9" fmla="*/ 1315055 w 1708638"/>
                    <a:gd name="connsiteY9" fmla="*/ 709731 h 714354"/>
                    <a:gd name="connsiteX10" fmla="*/ 1653232 w 1708638"/>
                    <a:gd name="connsiteY10" fmla="*/ 384440 h 714354"/>
                    <a:gd name="connsiteX11" fmla="*/ 1708638 w 1708638"/>
                    <a:gd name="connsiteY11" fmla="*/ 406545 h 714354"/>
                    <a:gd name="connsiteX12" fmla="*/ 1295720 w 1708638"/>
                    <a:gd name="connsiteY12" fmla="*/ 661946 h 714354"/>
                    <a:gd name="connsiteX13" fmla="*/ 1549941 w 1708638"/>
                    <a:gd name="connsiteY13" fmla="*/ 242250 h 714354"/>
                    <a:gd name="connsiteX14" fmla="*/ 1145096 w 1708638"/>
                    <a:gd name="connsiteY14" fmla="*/ 507479 h 714354"/>
                    <a:gd name="connsiteX15" fmla="*/ 1415192 w 1708638"/>
                    <a:gd name="connsiteY15" fmla="*/ 126529 h 714354"/>
                    <a:gd name="connsiteX16" fmla="*/ 1068249 w 1708638"/>
                    <a:gd name="connsiteY16" fmla="*/ 337580 h 714354"/>
                    <a:gd name="connsiteX17" fmla="*/ 1299544 w 1708638"/>
                    <a:gd name="connsiteY17" fmla="*/ 12738 h 714354"/>
                    <a:gd name="connsiteX18" fmla="*/ 923535 w 1708638"/>
                    <a:gd name="connsiteY18" fmla="*/ 196811 h 714354"/>
                    <a:gd name="connsiteX19" fmla="*/ 63056 w 1708638"/>
                    <a:gd name="connsiteY19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720771 w 1708638"/>
                    <a:gd name="connsiteY2" fmla="*/ 332394 h 714354"/>
                    <a:gd name="connsiteX3" fmla="*/ 975327 w 1708638"/>
                    <a:gd name="connsiteY3" fmla="*/ 250100 h 714354"/>
                    <a:gd name="connsiteX4" fmla="*/ 1330841 w 1708638"/>
                    <a:gd name="connsiteY4" fmla="*/ 75956 h 714354"/>
                    <a:gd name="connsiteX5" fmla="*/ 1112284 w 1708638"/>
                    <a:gd name="connsiteY5" fmla="*/ 402087 h 714354"/>
                    <a:gd name="connsiteX6" fmla="*/ 1460603 w 1708638"/>
                    <a:gd name="connsiteY6" fmla="*/ 179161 h 714354"/>
                    <a:gd name="connsiteX7" fmla="*/ 1217396 w 1708638"/>
                    <a:gd name="connsiteY7" fmla="*/ 550836 h 714354"/>
                    <a:gd name="connsiteX8" fmla="*/ 1595364 w 1708638"/>
                    <a:gd name="connsiteY8" fmla="*/ 294902 h 714354"/>
                    <a:gd name="connsiteX9" fmla="*/ 1315055 w 1708638"/>
                    <a:gd name="connsiteY9" fmla="*/ 709731 h 714354"/>
                    <a:gd name="connsiteX10" fmla="*/ 1653232 w 1708638"/>
                    <a:gd name="connsiteY10" fmla="*/ 384440 h 714354"/>
                    <a:gd name="connsiteX11" fmla="*/ 1708638 w 1708638"/>
                    <a:gd name="connsiteY11" fmla="*/ 406545 h 714354"/>
                    <a:gd name="connsiteX12" fmla="*/ 1295720 w 1708638"/>
                    <a:gd name="connsiteY12" fmla="*/ 661946 h 714354"/>
                    <a:gd name="connsiteX13" fmla="*/ 1549941 w 1708638"/>
                    <a:gd name="connsiteY13" fmla="*/ 242250 h 714354"/>
                    <a:gd name="connsiteX14" fmla="*/ 1145096 w 1708638"/>
                    <a:gd name="connsiteY14" fmla="*/ 507479 h 714354"/>
                    <a:gd name="connsiteX15" fmla="*/ 1415192 w 1708638"/>
                    <a:gd name="connsiteY15" fmla="*/ 126529 h 714354"/>
                    <a:gd name="connsiteX16" fmla="*/ 1068249 w 1708638"/>
                    <a:gd name="connsiteY16" fmla="*/ 337580 h 714354"/>
                    <a:gd name="connsiteX17" fmla="*/ 1299544 w 1708638"/>
                    <a:gd name="connsiteY17" fmla="*/ 12738 h 714354"/>
                    <a:gd name="connsiteX18" fmla="*/ 923535 w 1708638"/>
                    <a:gd name="connsiteY18" fmla="*/ 196811 h 714354"/>
                    <a:gd name="connsiteX19" fmla="*/ 691554 w 1708638"/>
                    <a:gd name="connsiteY19" fmla="*/ 251373 h 714354"/>
                    <a:gd name="connsiteX20" fmla="*/ 63056 w 1708638"/>
                    <a:gd name="connsiteY20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720771 w 1708638"/>
                    <a:gd name="connsiteY2" fmla="*/ 332394 h 714354"/>
                    <a:gd name="connsiteX3" fmla="*/ 975327 w 1708638"/>
                    <a:gd name="connsiteY3" fmla="*/ 250100 h 714354"/>
                    <a:gd name="connsiteX4" fmla="*/ 1330841 w 1708638"/>
                    <a:gd name="connsiteY4" fmla="*/ 75956 h 714354"/>
                    <a:gd name="connsiteX5" fmla="*/ 1112284 w 1708638"/>
                    <a:gd name="connsiteY5" fmla="*/ 402087 h 714354"/>
                    <a:gd name="connsiteX6" fmla="*/ 1460603 w 1708638"/>
                    <a:gd name="connsiteY6" fmla="*/ 179161 h 714354"/>
                    <a:gd name="connsiteX7" fmla="*/ 1217396 w 1708638"/>
                    <a:gd name="connsiteY7" fmla="*/ 550836 h 714354"/>
                    <a:gd name="connsiteX8" fmla="*/ 1595364 w 1708638"/>
                    <a:gd name="connsiteY8" fmla="*/ 294902 h 714354"/>
                    <a:gd name="connsiteX9" fmla="*/ 1315055 w 1708638"/>
                    <a:gd name="connsiteY9" fmla="*/ 709731 h 714354"/>
                    <a:gd name="connsiteX10" fmla="*/ 1653232 w 1708638"/>
                    <a:gd name="connsiteY10" fmla="*/ 384440 h 714354"/>
                    <a:gd name="connsiteX11" fmla="*/ 1708638 w 1708638"/>
                    <a:gd name="connsiteY11" fmla="*/ 406545 h 714354"/>
                    <a:gd name="connsiteX12" fmla="*/ 1295720 w 1708638"/>
                    <a:gd name="connsiteY12" fmla="*/ 661946 h 714354"/>
                    <a:gd name="connsiteX13" fmla="*/ 1549941 w 1708638"/>
                    <a:gd name="connsiteY13" fmla="*/ 242250 h 714354"/>
                    <a:gd name="connsiteX14" fmla="*/ 1145096 w 1708638"/>
                    <a:gd name="connsiteY14" fmla="*/ 507479 h 714354"/>
                    <a:gd name="connsiteX15" fmla="*/ 1415192 w 1708638"/>
                    <a:gd name="connsiteY15" fmla="*/ 126529 h 714354"/>
                    <a:gd name="connsiteX16" fmla="*/ 1068249 w 1708638"/>
                    <a:gd name="connsiteY16" fmla="*/ 337580 h 714354"/>
                    <a:gd name="connsiteX17" fmla="*/ 1299544 w 1708638"/>
                    <a:gd name="connsiteY17" fmla="*/ 12738 h 714354"/>
                    <a:gd name="connsiteX18" fmla="*/ 923535 w 1708638"/>
                    <a:gd name="connsiteY18" fmla="*/ 196811 h 714354"/>
                    <a:gd name="connsiteX19" fmla="*/ 691554 w 1708638"/>
                    <a:gd name="connsiteY19" fmla="*/ 251373 h 714354"/>
                    <a:gd name="connsiteX20" fmla="*/ 413732 w 1708638"/>
                    <a:gd name="connsiteY20" fmla="*/ 367340 h 714354"/>
                    <a:gd name="connsiteX21" fmla="*/ 63056 w 1708638"/>
                    <a:gd name="connsiteY21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500977 w 1708638"/>
                    <a:gd name="connsiteY2" fmla="*/ 448234 h 714354"/>
                    <a:gd name="connsiteX3" fmla="*/ 720771 w 1708638"/>
                    <a:gd name="connsiteY3" fmla="*/ 332394 h 714354"/>
                    <a:gd name="connsiteX4" fmla="*/ 975327 w 1708638"/>
                    <a:gd name="connsiteY4" fmla="*/ 250100 h 714354"/>
                    <a:gd name="connsiteX5" fmla="*/ 1330841 w 1708638"/>
                    <a:gd name="connsiteY5" fmla="*/ 75956 h 714354"/>
                    <a:gd name="connsiteX6" fmla="*/ 1112284 w 1708638"/>
                    <a:gd name="connsiteY6" fmla="*/ 402087 h 714354"/>
                    <a:gd name="connsiteX7" fmla="*/ 1460603 w 1708638"/>
                    <a:gd name="connsiteY7" fmla="*/ 179161 h 714354"/>
                    <a:gd name="connsiteX8" fmla="*/ 1217396 w 1708638"/>
                    <a:gd name="connsiteY8" fmla="*/ 550836 h 714354"/>
                    <a:gd name="connsiteX9" fmla="*/ 1595364 w 1708638"/>
                    <a:gd name="connsiteY9" fmla="*/ 294902 h 714354"/>
                    <a:gd name="connsiteX10" fmla="*/ 1315055 w 1708638"/>
                    <a:gd name="connsiteY10" fmla="*/ 709731 h 714354"/>
                    <a:gd name="connsiteX11" fmla="*/ 1653232 w 1708638"/>
                    <a:gd name="connsiteY11" fmla="*/ 384440 h 714354"/>
                    <a:gd name="connsiteX12" fmla="*/ 1708638 w 1708638"/>
                    <a:gd name="connsiteY12" fmla="*/ 406545 h 714354"/>
                    <a:gd name="connsiteX13" fmla="*/ 1295720 w 1708638"/>
                    <a:gd name="connsiteY13" fmla="*/ 661946 h 714354"/>
                    <a:gd name="connsiteX14" fmla="*/ 1549941 w 1708638"/>
                    <a:gd name="connsiteY14" fmla="*/ 242250 h 714354"/>
                    <a:gd name="connsiteX15" fmla="*/ 1145096 w 1708638"/>
                    <a:gd name="connsiteY15" fmla="*/ 507479 h 714354"/>
                    <a:gd name="connsiteX16" fmla="*/ 1415192 w 1708638"/>
                    <a:gd name="connsiteY16" fmla="*/ 126529 h 714354"/>
                    <a:gd name="connsiteX17" fmla="*/ 1068249 w 1708638"/>
                    <a:gd name="connsiteY17" fmla="*/ 337580 h 714354"/>
                    <a:gd name="connsiteX18" fmla="*/ 1299544 w 1708638"/>
                    <a:gd name="connsiteY18" fmla="*/ 12738 h 714354"/>
                    <a:gd name="connsiteX19" fmla="*/ 923535 w 1708638"/>
                    <a:gd name="connsiteY19" fmla="*/ 196811 h 714354"/>
                    <a:gd name="connsiteX20" fmla="*/ 691554 w 1708638"/>
                    <a:gd name="connsiteY20" fmla="*/ 251373 h 714354"/>
                    <a:gd name="connsiteX21" fmla="*/ 413732 w 1708638"/>
                    <a:gd name="connsiteY21" fmla="*/ 367340 h 714354"/>
                    <a:gd name="connsiteX22" fmla="*/ 63056 w 1708638"/>
                    <a:gd name="connsiteY22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316501 w 1708638"/>
                    <a:gd name="connsiteY2" fmla="*/ 537631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63056 w 1708638"/>
                    <a:gd name="connsiteY23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316501 w 1708638"/>
                    <a:gd name="connsiteY2" fmla="*/ 537631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270944 w 1708638"/>
                    <a:gd name="connsiteY23" fmla="*/ 430934 h 714354"/>
                    <a:gd name="connsiteX24" fmla="*/ 63056 w 1708638"/>
                    <a:gd name="connsiteY24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849416 w 1708638"/>
                    <a:gd name="connsiteY2" fmla="*/ 555592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270944 w 1708638"/>
                    <a:gd name="connsiteY23" fmla="*/ 430934 h 714354"/>
                    <a:gd name="connsiteX24" fmla="*/ 63056 w 1708638"/>
                    <a:gd name="connsiteY24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849416 w 1708638"/>
                    <a:gd name="connsiteY2" fmla="*/ 555592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826434 w 1708638"/>
                    <a:gd name="connsiteY23" fmla="*/ 421160 h 714354"/>
                    <a:gd name="connsiteX24" fmla="*/ 63056 w 1708638"/>
                    <a:gd name="connsiteY24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914375 w 1708638"/>
                    <a:gd name="connsiteY2" fmla="*/ 496121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826434 w 1708638"/>
                    <a:gd name="connsiteY23" fmla="*/ 421160 h 714354"/>
                    <a:gd name="connsiteX24" fmla="*/ 63056 w 1708638"/>
                    <a:gd name="connsiteY24" fmla="*/ 549816 h 714354"/>
                    <a:gd name="connsiteX0" fmla="*/ 3839 w 1649421"/>
                    <a:gd name="connsiteY0" fmla="*/ 549816 h 904875"/>
                    <a:gd name="connsiteX1" fmla="*/ 1215085 w 1649421"/>
                    <a:gd name="connsiteY1" fmla="*/ 904876 h 904875"/>
                    <a:gd name="connsiteX2" fmla="*/ 855158 w 1649421"/>
                    <a:gd name="connsiteY2" fmla="*/ 496121 h 904875"/>
                    <a:gd name="connsiteX3" fmla="*/ 441760 w 1649421"/>
                    <a:gd name="connsiteY3" fmla="*/ 448234 h 904875"/>
                    <a:gd name="connsiteX4" fmla="*/ 661554 w 1649421"/>
                    <a:gd name="connsiteY4" fmla="*/ 332394 h 904875"/>
                    <a:gd name="connsiteX5" fmla="*/ 916110 w 1649421"/>
                    <a:gd name="connsiteY5" fmla="*/ 250100 h 904875"/>
                    <a:gd name="connsiteX6" fmla="*/ 1271624 w 1649421"/>
                    <a:gd name="connsiteY6" fmla="*/ 75956 h 904875"/>
                    <a:gd name="connsiteX7" fmla="*/ 1053067 w 1649421"/>
                    <a:gd name="connsiteY7" fmla="*/ 402087 h 904875"/>
                    <a:gd name="connsiteX8" fmla="*/ 1401386 w 1649421"/>
                    <a:gd name="connsiteY8" fmla="*/ 179161 h 904875"/>
                    <a:gd name="connsiteX9" fmla="*/ 1158179 w 1649421"/>
                    <a:gd name="connsiteY9" fmla="*/ 550836 h 904875"/>
                    <a:gd name="connsiteX10" fmla="*/ 1536147 w 1649421"/>
                    <a:gd name="connsiteY10" fmla="*/ 294902 h 904875"/>
                    <a:gd name="connsiteX11" fmla="*/ 1255838 w 1649421"/>
                    <a:gd name="connsiteY11" fmla="*/ 709731 h 904875"/>
                    <a:gd name="connsiteX12" fmla="*/ 1594015 w 1649421"/>
                    <a:gd name="connsiteY12" fmla="*/ 384440 h 904875"/>
                    <a:gd name="connsiteX13" fmla="*/ 1649421 w 1649421"/>
                    <a:gd name="connsiteY13" fmla="*/ 406545 h 904875"/>
                    <a:gd name="connsiteX14" fmla="*/ 1236503 w 1649421"/>
                    <a:gd name="connsiteY14" fmla="*/ 661946 h 904875"/>
                    <a:gd name="connsiteX15" fmla="*/ 1490724 w 1649421"/>
                    <a:gd name="connsiteY15" fmla="*/ 242250 h 904875"/>
                    <a:gd name="connsiteX16" fmla="*/ 1085879 w 1649421"/>
                    <a:gd name="connsiteY16" fmla="*/ 507479 h 904875"/>
                    <a:gd name="connsiteX17" fmla="*/ 1355975 w 1649421"/>
                    <a:gd name="connsiteY17" fmla="*/ 126529 h 904875"/>
                    <a:gd name="connsiteX18" fmla="*/ 1009032 w 1649421"/>
                    <a:gd name="connsiteY18" fmla="*/ 337580 h 904875"/>
                    <a:gd name="connsiteX19" fmla="*/ 1240327 w 1649421"/>
                    <a:gd name="connsiteY19" fmla="*/ 12738 h 904875"/>
                    <a:gd name="connsiteX20" fmla="*/ 864318 w 1649421"/>
                    <a:gd name="connsiteY20" fmla="*/ 196811 h 904875"/>
                    <a:gd name="connsiteX21" fmla="*/ 632337 w 1649421"/>
                    <a:gd name="connsiteY21" fmla="*/ 251373 h 904875"/>
                    <a:gd name="connsiteX22" fmla="*/ 354515 w 1649421"/>
                    <a:gd name="connsiteY22" fmla="*/ 367340 h 904875"/>
                    <a:gd name="connsiteX23" fmla="*/ 767217 w 1649421"/>
                    <a:gd name="connsiteY23" fmla="*/ 421160 h 904875"/>
                    <a:gd name="connsiteX24" fmla="*/ 3839 w 1649421"/>
                    <a:gd name="connsiteY24" fmla="*/ 549816 h 904875"/>
                    <a:gd name="connsiteX0" fmla="*/ 473237 w 1301187"/>
                    <a:gd name="connsiteY0" fmla="*/ 944890 h 944889"/>
                    <a:gd name="connsiteX1" fmla="*/ 866851 w 1301187"/>
                    <a:gd name="connsiteY1" fmla="*/ 904876 h 944889"/>
                    <a:gd name="connsiteX2" fmla="*/ 506924 w 1301187"/>
                    <a:gd name="connsiteY2" fmla="*/ 496121 h 944889"/>
                    <a:gd name="connsiteX3" fmla="*/ 93526 w 1301187"/>
                    <a:gd name="connsiteY3" fmla="*/ 448234 h 944889"/>
                    <a:gd name="connsiteX4" fmla="*/ 313320 w 1301187"/>
                    <a:gd name="connsiteY4" fmla="*/ 332394 h 944889"/>
                    <a:gd name="connsiteX5" fmla="*/ 567876 w 1301187"/>
                    <a:gd name="connsiteY5" fmla="*/ 250100 h 944889"/>
                    <a:gd name="connsiteX6" fmla="*/ 923390 w 1301187"/>
                    <a:gd name="connsiteY6" fmla="*/ 75956 h 944889"/>
                    <a:gd name="connsiteX7" fmla="*/ 704833 w 1301187"/>
                    <a:gd name="connsiteY7" fmla="*/ 402087 h 944889"/>
                    <a:gd name="connsiteX8" fmla="*/ 1053152 w 1301187"/>
                    <a:gd name="connsiteY8" fmla="*/ 179161 h 944889"/>
                    <a:gd name="connsiteX9" fmla="*/ 809945 w 1301187"/>
                    <a:gd name="connsiteY9" fmla="*/ 550836 h 944889"/>
                    <a:gd name="connsiteX10" fmla="*/ 1187913 w 1301187"/>
                    <a:gd name="connsiteY10" fmla="*/ 294902 h 944889"/>
                    <a:gd name="connsiteX11" fmla="*/ 907604 w 1301187"/>
                    <a:gd name="connsiteY11" fmla="*/ 709731 h 944889"/>
                    <a:gd name="connsiteX12" fmla="*/ 1245781 w 1301187"/>
                    <a:gd name="connsiteY12" fmla="*/ 384440 h 944889"/>
                    <a:gd name="connsiteX13" fmla="*/ 1301187 w 1301187"/>
                    <a:gd name="connsiteY13" fmla="*/ 406545 h 944889"/>
                    <a:gd name="connsiteX14" fmla="*/ 888269 w 1301187"/>
                    <a:gd name="connsiteY14" fmla="*/ 661946 h 944889"/>
                    <a:gd name="connsiteX15" fmla="*/ 1142490 w 1301187"/>
                    <a:gd name="connsiteY15" fmla="*/ 242250 h 944889"/>
                    <a:gd name="connsiteX16" fmla="*/ 737645 w 1301187"/>
                    <a:gd name="connsiteY16" fmla="*/ 507479 h 944889"/>
                    <a:gd name="connsiteX17" fmla="*/ 1007741 w 1301187"/>
                    <a:gd name="connsiteY17" fmla="*/ 126529 h 944889"/>
                    <a:gd name="connsiteX18" fmla="*/ 660798 w 1301187"/>
                    <a:gd name="connsiteY18" fmla="*/ 337580 h 944889"/>
                    <a:gd name="connsiteX19" fmla="*/ 892093 w 1301187"/>
                    <a:gd name="connsiteY19" fmla="*/ 12738 h 944889"/>
                    <a:gd name="connsiteX20" fmla="*/ 516084 w 1301187"/>
                    <a:gd name="connsiteY20" fmla="*/ 196811 h 944889"/>
                    <a:gd name="connsiteX21" fmla="*/ 284103 w 1301187"/>
                    <a:gd name="connsiteY21" fmla="*/ 251373 h 944889"/>
                    <a:gd name="connsiteX22" fmla="*/ 6281 w 1301187"/>
                    <a:gd name="connsiteY22" fmla="*/ 367340 h 944889"/>
                    <a:gd name="connsiteX23" fmla="*/ 418983 w 1301187"/>
                    <a:gd name="connsiteY23" fmla="*/ 421160 h 944889"/>
                    <a:gd name="connsiteX24" fmla="*/ 473237 w 1301187"/>
                    <a:gd name="connsiteY24" fmla="*/ 944890 h 944889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06924 w 1301187"/>
                    <a:gd name="connsiteY2" fmla="*/ 496121 h 904877"/>
                    <a:gd name="connsiteX3" fmla="*/ 93526 w 1301187"/>
                    <a:gd name="connsiteY3" fmla="*/ 448234 h 904877"/>
                    <a:gd name="connsiteX4" fmla="*/ 313320 w 1301187"/>
                    <a:gd name="connsiteY4" fmla="*/ 332394 h 904877"/>
                    <a:gd name="connsiteX5" fmla="*/ 567876 w 1301187"/>
                    <a:gd name="connsiteY5" fmla="*/ 250100 h 904877"/>
                    <a:gd name="connsiteX6" fmla="*/ 923390 w 1301187"/>
                    <a:gd name="connsiteY6" fmla="*/ 75956 h 904877"/>
                    <a:gd name="connsiteX7" fmla="*/ 704833 w 1301187"/>
                    <a:gd name="connsiteY7" fmla="*/ 402087 h 904877"/>
                    <a:gd name="connsiteX8" fmla="*/ 1053152 w 1301187"/>
                    <a:gd name="connsiteY8" fmla="*/ 179161 h 904877"/>
                    <a:gd name="connsiteX9" fmla="*/ 809945 w 1301187"/>
                    <a:gd name="connsiteY9" fmla="*/ 550836 h 904877"/>
                    <a:gd name="connsiteX10" fmla="*/ 1187913 w 1301187"/>
                    <a:gd name="connsiteY10" fmla="*/ 294902 h 904877"/>
                    <a:gd name="connsiteX11" fmla="*/ 907604 w 1301187"/>
                    <a:gd name="connsiteY11" fmla="*/ 709731 h 904877"/>
                    <a:gd name="connsiteX12" fmla="*/ 1245781 w 1301187"/>
                    <a:gd name="connsiteY12" fmla="*/ 384440 h 904877"/>
                    <a:gd name="connsiteX13" fmla="*/ 1301187 w 1301187"/>
                    <a:gd name="connsiteY13" fmla="*/ 406545 h 904877"/>
                    <a:gd name="connsiteX14" fmla="*/ 888269 w 1301187"/>
                    <a:gd name="connsiteY14" fmla="*/ 661946 h 904877"/>
                    <a:gd name="connsiteX15" fmla="*/ 1142490 w 1301187"/>
                    <a:gd name="connsiteY15" fmla="*/ 242250 h 904877"/>
                    <a:gd name="connsiteX16" fmla="*/ 737645 w 1301187"/>
                    <a:gd name="connsiteY16" fmla="*/ 507479 h 904877"/>
                    <a:gd name="connsiteX17" fmla="*/ 1007741 w 1301187"/>
                    <a:gd name="connsiteY17" fmla="*/ 126529 h 904877"/>
                    <a:gd name="connsiteX18" fmla="*/ 660798 w 1301187"/>
                    <a:gd name="connsiteY18" fmla="*/ 337580 h 904877"/>
                    <a:gd name="connsiteX19" fmla="*/ 892093 w 1301187"/>
                    <a:gd name="connsiteY19" fmla="*/ 12738 h 904877"/>
                    <a:gd name="connsiteX20" fmla="*/ 516084 w 1301187"/>
                    <a:gd name="connsiteY20" fmla="*/ 196811 h 904877"/>
                    <a:gd name="connsiteX21" fmla="*/ 284103 w 1301187"/>
                    <a:gd name="connsiteY21" fmla="*/ 251373 h 904877"/>
                    <a:gd name="connsiteX22" fmla="*/ 6281 w 1301187"/>
                    <a:gd name="connsiteY22" fmla="*/ 367340 h 904877"/>
                    <a:gd name="connsiteX23" fmla="*/ 418983 w 1301187"/>
                    <a:gd name="connsiteY23" fmla="*/ 421160 h 904877"/>
                    <a:gd name="connsiteX24" fmla="*/ 1126924 w 1301187"/>
                    <a:gd name="connsiteY24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478672 w 1301187"/>
                    <a:gd name="connsiteY2" fmla="*/ 517276 h 904877"/>
                    <a:gd name="connsiteX3" fmla="*/ 93526 w 1301187"/>
                    <a:gd name="connsiteY3" fmla="*/ 448234 h 904877"/>
                    <a:gd name="connsiteX4" fmla="*/ 313320 w 1301187"/>
                    <a:gd name="connsiteY4" fmla="*/ 332394 h 904877"/>
                    <a:gd name="connsiteX5" fmla="*/ 567876 w 1301187"/>
                    <a:gd name="connsiteY5" fmla="*/ 250100 h 904877"/>
                    <a:gd name="connsiteX6" fmla="*/ 923390 w 1301187"/>
                    <a:gd name="connsiteY6" fmla="*/ 75956 h 904877"/>
                    <a:gd name="connsiteX7" fmla="*/ 704833 w 1301187"/>
                    <a:gd name="connsiteY7" fmla="*/ 402087 h 904877"/>
                    <a:gd name="connsiteX8" fmla="*/ 1053152 w 1301187"/>
                    <a:gd name="connsiteY8" fmla="*/ 179161 h 904877"/>
                    <a:gd name="connsiteX9" fmla="*/ 809945 w 1301187"/>
                    <a:gd name="connsiteY9" fmla="*/ 550836 h 904877"/>
                    <a:gd name="connsiteX10" fmla="*/ 1187913 w 1301187"/>
                    <a:gd name="connsiteY10" fmla="*/ 294902 h 904877"/>
                    <a:gd name="connsiteX11" fmla="*/ 907604 w 1301187"/>
                    <a:gd name="connsiteY11" fmla="*/ 709731 h 904877"/>
                    <a:gd name="connsiteX12" fmla="*/ 1245781 w 1301187"/>
                    <a:gd name="connsiteY12" fmla="*/ 384440 h 904877"/>
                    <a:gd name="connsiteX13" fmla="*/ 1301187 w 1301187"/>
                    <a:gd name="connsiteY13" fmla="*/ 406545 h 904877"/>
                    <a:gd name="connsiteX14" fmla="*/ 888269 w 1301187"/>
                    <a:gd name="connsiteY14" fmla="*/ 661946 h 904877"/>
                    <a:gd name="connsiteX15" fmla="*/ 1142490 w 1301187"/>
                    <a:gd name="connsiteY15" fmla="*/ 242250 h 904877"/>
                    <a:gd name="connsiteX16" fmla="*/ 737645 w 1301187"/>
                    <a:gd name="connsiteY16" fmla="*/ 507479 h 904877"/>
                    <a:gd name="connsiteX17" fmla="*/ 1007741 w 1301187"/>
                    <a:gd name="connsiteY17" fmla="*/ 126529 h 904877"/>
                    <a:gd name="connsiteX18" fmla="*/ 660798 w 1301187"/>
                    <a:gd name="connsiteY18" fmla="*/ 337580 h 904877"/>
                    <a:gd name="connsiteX19" fmla="*/ 892093 w 1301187"/>
                    <a:gd name="connsiteY19" fmla="*/ 12738 h 904877"/>
                    <a:gd name="connsiteX20" fmla="*/ 516084 w 1301187"/>
                    <a:gd name="connsiteY20" fmla="*/ 196811 h 904877"/>
                    <a:gd name="connsiteX21" fmla="*/ 284103 w 1301187"/>
                    <a:gd name="connsiteY21" fmla="*/ 251373 h 904877"/>
                    <a:gd name="connsiteX22" fmla="*/ 6281 w 1301187"/>
                    <a:gd name="connsiteY22" fmla="*/ 367340 h 904877"/>
                    <a:gd name="connsiteX23" fmla="*/ 418983 w 1301187"/>
                    <a:gd name="connsiteY23" fmla="*/ 421160 h 904877"/>
                    <a:gd name="connsiteX24" fmla="*/ 1126924 w 1301187"/>
                    <a:gd name="connsiteY24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66742 w 1301187"/>
                    <a:gd name="connsiteY2" fmla="*/ 646292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1126924 w 1301187"/>
                    <a:gd name="connsiteY25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128274 w 1301187"/>
                    <a:gd name="connsiteY2" fmla="*/ 757996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1126924 w 1301187"/>
                    <a:gd name="connsiteY25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128274 w 1301187"/>
                    <a:gd name="connsiteY2" fmla="*/ 757996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694711 w 1301187"/>
                    <a:gd name="connsiteY25" fmla="*/ 599211 h 904877"/>
                    <a:gd name="connsiteX26" fmla="*/ 1126924 w 1301187"/>
                    <a:gd name="connsiteY26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128274 w 1301187"/>
                    <a:gd name="connsiteY2" fmla="*/ 757996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97668 w 1301187"/>
                    <a:gd name="connsiteY25" fmla="*/ 688841 h 904877"/>
                    <a:gd name="connsiteX26" fmla="*/ 1126924 w 1301187"/>
                    <a:gd name="connsiteY26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128274 w 1301187"/>
                    <a:gd name="connsiteY2" fmla="*/ 757996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97668 w 1301187"/>
                    <a:gd name="connsiteY25" fmla="*/ 688841 h 904877"/>
                    <a:gd name="connsiteX26" fmla="*/ 513278 w 1301187"/>
                    <a:gd name="connsiteY26" fmla="*/ 772979 h 904877"/>
                    <a:gd name="connsiteX27" fmla="*/ 1126924 w 1301187"/>
                    <a:gd name="connsiteY27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447627 w 1301187"/>
                    <a:gd name="connsiteY2" fmla="*/ 838383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13278 w 1301187"/>
                    <a:gd name="connsiteY27" fmla="*/ 772979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447627 w 1301187"/>
                    <a:gd name="connsiteY2" fmla="*/ 838383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32677 w 1301187"/>
                    <a:gd name="connsiteY27" fmla="*/ 606811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17306 w 1301187"/>
                    <a:gd name="connsiteY2" fmla="*/ 683316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32677 w 1301187"/>
                    <a:gd name="connsiteY27" fmla="*/ 606811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17306 w 1301187"/>
                    <a:gd name="connsiteY2" fmla="*/ 683316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10659 w 1301187"/>
                    <a:gd name="connsiteY27" fmla="*/ 574555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66750 w 1301187"/>
                    <a:gd name="connsiteY2" fmla="*/ 646294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10659 w 1301187"/>
                    <a:gd name="connsiteY27" fmla="*/ 574555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689439 w 1301187"/>
                    <a:gd name="connsiteY2" fmla="*/ 754797 h 904877"/>
                    <a:gd name="connsiteX3" fmla="*/ 566750 w 1301187"/>
                    <a:gd name="connsiteY3" fmla="*/ 646294 h 904877"/>
                    <a:gd name="connsiteX4" fmla="*/ 128274 w 1301187"/>
                    <a:gd name="connsiteY4" fmla="*/ 757996 h 904877"/>
                    <a:gd name="connsiteX5" fmla="*/ 478672 w 1301187"/>
                    <a:gd name="connsiteY5" fmla="*/ 517276 h 904877"/>
                    <a:gd name="connsiteX6" fmla="*/ 93526 w 1301187"/>
                    <a:gd name="connsiteY6" fmla="*/ 448234 h 904877"/>
                    <a:gd name="connsiteX7" fmla="*/ 313320 w 1301187"/>
                    <a:gd name="connsiteY7" fmla="*/ 332394 h 904877"/>
                    <a:gd name="connsiteX8" fmla="*/ 567876 w 1301187"/>
                    <a:gd name="connsiteY8" fmla="*/ 250100 h 904877"/>
                    <a:gd name="connsiteX9" fmla="*/ 923390 w 1301187"/>
                    <a:gd name="connsiteY9" fmla="*/ 75956 h 904877"/>
                    <a:gd name="connsiteX10" fmla="*/ 704833 w 1301187"/>
                    <a:gd name="connsiteY10" fmla="*/ 402087 h 904877"/>
                    <a:gd name="connsiteX11" fmla="*/ 1053152 w 1301187"/>
                    <a:gd name="connsiteY11" fmla="*/ 179161 h 904877"/>
                    <a:gd name="connsiteX12" fmla="*/ 809945 w 1301187"/>
                    <a:gd name="connsiteY12" fmla="*/ 550836 h 904877"/>
                    <a:gd name="connsiteX13" fmla="*/ 1187913 w 1301187"/>
                    <a:gd name="connsiteY13" fmla="*/ 294902 h 904877"/>
                    <a:gd name="connsiteX14" fmla="*/ 907604 w 1301187"/>
                    <a:gd name="connsiteY14" fmla="*/ 709731 h 904877"/>
                    <a:gd name="connsiteX15" fmla="*/ 1245781 w 1301187"/>
                    <a:gd name="connsiteY15" fmla="*/ 384440 h 904877"/>
                    <a:gd name="connsiteX16" fmla="*/ 1301187 w 1301187"/>
                    <a:gd name="connsiteY16" fmla="*/ 406545 h 904877"/>
                    <a:gd name="connsiteX17" fmla="*/ 888269 w 1301187"/>
                    <a:gd name="connsiteY17" fmla="*/ 661946 h 904877"/>
                    <a:gd name="connsiteX18" fmla="*/ 1142490 w 1301187"/>
                    <a:gd name="connsiteY18" fmla="*/ 242250 h 904877"/>
                    <a:gd name="connsiteX19" fmla="*/ 737645 w 1301187"/>
                    <a:gd name="connsiteY19" fmla="*/ 507479 h 904877"/>
                    <a:gd name="connsiteX20" fmla="*/ 1007741 w 1301187"/>
                    <a:gd name="connsiteY20" fmla="*/ 126529 h 904877"/>
                    <a:gd name="connsiteX21" fmla="*/ 660798 w 1301187"/>
                    <a:gd name="connsiteY21" fmla="*/ 337580 h 904877"/>
                    <a:gd name="connsiteX22" fmla="*/ 892093 w 1301187"/>
                    <a:gd name="connsiteY22" fmla="*/ 12738 h 904877"/>
                    <a:gd name="connsiteX23" fmla="*/ 516084 w 1301187"/>
                    <a:gd name="connsiteY23" fmla="*/ 196811 h 904877"/>
                    <a:gd name="connsiteX24" fmla="*/ 284103 w 1301187"/>
                    <a:gd name="connsiteY24" fmla="*/ 251373 h 904877"/>
                    <a:gd name="connsiteX25" fmla="*/ 6281 w 1301187"/>
                    <a:gd name="connsiteY25" fmla="*/ 367340 h 904877"/>
                    <a:gd name="connsiteX26" fmla="*/ 418983 w 1301187"/>
                    <a:gd name="connsiteY26" fmla="*/ 421160 h 904877"/>
                    <a:gd name="connsiteX27" fmla="*/ 97668 w 1301187"/>
                    <a:gd name="connsiteY27" fmla="*/ 688841 h 904877"/>
                    <a:gd name="connsiteX28" fmla="*/ 510659 w 1301187"/>
                    <a:gd name="connsiteY28" fmla="*/ 574555 h 904877"/>
                    <a:gd name="connsiteX29" fmla="*/ 1126924 w 1301187"/>
                    <a:gd name="connsiteY29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689439 w 1301187"/>
                    <a:gd name="connsiteY2" fmla="*/ 754797 h 904877"/>
                    <a:gd name="connsiteX3" fmla="*/ 566750 w 1301187"/>
                    <a:gd name="connsiteY3" fmla="*/ 646294 h 904877"/>
                    <a:gd name="connsiteX4" fmla="*/ 128274 w 1301187"/>
                    <a:gd name="connsiteY4" fmla="*/ 757996 h 904877"/>
                    <a:gd name="connsiteX5" fmla="*/ 478672 w 1301187"/>
                    <a:gd name="connsiteY5" fmla="*/ 517276 h 904877"/>
                    <a:gd name="connsiteX6" fmla="*/ 93526 w 1301187"/>
                    <a:gd name="connsiteY6" fmla="*/ 448234 h 904877"/>
                    <a:gd name="connsiteX7" fmla="*/ 313320 w 1301187"/>
                    <a:gd name="connsiteY7" fmla="*/ 332394 h 904877"/>
                    <a:gd name="connsiteX8" fmla="*/ 567876 w 1301187"/>
                    <a:gd name="connsiteY8" fmla="*/ 250100 h 904877"/>
                    <a:gd name="connsiteX9" fmla="*/ 923390 w 1301187"/>
                    <a:gd name="connsiteY9" fmla="*/ 75956 h 904877"/>
                    <a:gd name="connsiteX10" fmla="*/ 704833 w 1301187"/>
                    <a:gd name="connsiteY10" fmla="*/ 402087 h 904877"/>
                    <a:gd name="connsiteX11" fmla="*/ 1053152 w 1301187"/>
                    <a:gd name="connsiteY11" fmla="*/ 179161 h 904877"/>
                    <a:gd name="connsiteX12" fmla="*/ 809945 w 1301187"/>
                    <a:gd name="connsiteY12" fmla="*/ 550836 h 904877"/>
                    <a:gd name="connsiteX13" fmla="*/ 1187913 w 1301187"/>
                    <a:gd name="connsiteY13" fmla="*/ 294902 h 904877"/>
                    <a:gd name="connsiteX14" fmla="*/ 907604 w 1301187"/>
                    <a:gd name="connsiteY14" fmla="*/ 709731 h 904877"/>
                    <a:gd name="connsiteX15" fmla="*/ 1245781 w 1301187"/>
                    <a:gd name="connsiteY15" fmla="*/ 384440 h 904877"/>
                    <a:gd name="connsiteX16" fmla="*/ 1301187 w 1301187"/>
                    <a:gd name="connsiteY16" fmla="*/ 406545 h 904877"/>
                    <a:gd name="connsiteX17" fmla="*/ 888269 w 1301187"/>
                    <a:gd name="connsiteY17" fmla="*/ 661946 h 904877"/>
                    <a:gd name="connsiteX18" fmla="*/ 1142490 w 1301187"/>
                    <a:gd name="connsiteY18" fmla="*/ 242250 h 904877"/>
                    <a:gd name="connsiteX19" fmla="*/ 737645 w 1301187"/>
                    <a:gd name="connsiteY19" fmla="*/ 507479 h 904877"/>
                    <a:gd name="connsiteX20" fmla="*/ 1007741 w 1301187"/>
                    <a:gd name="connsiteY20" fmla="*/ 126529 h 904877"/>
                    <a:gd name="connsiteX21" fmla="*/ 660798 w 1301187"/>
                    <a:gd name="connsiteY21" fmla="*/ 337580 h 904877"/>
                    <a:gd name="connsiteX22" fmla="*/ 892093 w 1301187"/>
                    <a:gd name="connsiteY22" fmla="*/ 12738 h 904877"/>
                    <a:gd name="connsiteX23" fmla="*/ 516084 w 1301187"/>
                    <a:gd name="connsiteY23" fmla="*/ 196811 h 904877"/>
                    <a:gd name="connsiteX24" fmla="*/ 284103 w 1301187"/>
                    <a:gd name="connsiteY24" fmla="*/ 251373 h 904877"/>
                    <a:gd name="connsiteX25" fmla="*/ 6281 w 1301187"/>
                    <a:gd name="connsiteY25" fmla="*/ 367340 h 904877"/>
                    <a:gd name="connsiteX26" fmla="*/ 418983 w 1301187"/>
                    <a:gd name="connsiteY26" fmla="*/ 421160 h 904877"/>
                    <a:gd name="connsiteX27" fmla="*/ 97668 w 1301187"/>
                    <a:gd name="connsiteY27" fmla="*/ 688841 h 904877"/>
                    <a:gd name="connsiteX28" fmla="*/ 510659 w 1301187"/>
                    <a:gd name="connsiteY28" fmla="*/ 574555 h 904877"/>
                    <a:gd name="connsiteX29" fmla="*/ 740134 w 1301187"/>
                    <a:gd name="connsiteY29" fmla="*/ 651850 h 904877"/>
                    <a:gd name="connsiteX30" fmla="*/ 1126924 w 1301187"/>
                    <a:gd name="connsiteY30" fmla="*/ 866999 h 904877"/>
                    <a:gd name="connsiteX0" fmla="*/ 1126924 w 1301187"/>
                    <a:gd name="connsiteY0" fmla="*/ 866999 h 954485"/>
                    <a:gd name="connsiteX1" fmla="*/ 866851 w 1301187"/>
                    <a:gd name="connsiteY1" fmla="*/ 904876 h 954485"/>
                    <a:gd name="connsiteX2" fmla="*/ 241959 w 1301187"/>
                    <a:gd name="connsiteY2" fmla="*/ 943645 h 954485"/>
                    <a:gd name="connsiteX3" fmla="*/ 566750 w 1301187"/>
                    <a:gd name="connsiteY3" fmla="*/ 646294 h 954485"/>
                    <a:gd name="connsiteX4" fmla="*/ 128274 w 1301187"/>
                    <a:gd name="connsiteY4" fmla="*/ 757996 h 954485"/>
                    <a:gd name="connsiteX5" fmla="*/ 478672 w 1301187"/>
                    <a:gd name="connsiteY5" fmla="*/ 517276 h 954485"/>
                    <a:gd name="connsiteX6" fmla="*/ 93526 w 1301187"/>
                    <a:gd name="connsiteY6" fmla="*/ 448234 h 954485"/>
                    <a:gd name="connsiteX7" fmla="*/ 313320 w 1301187"/>
                    <a:gd name="connsiteY7" fmla="*/ 332394 h 954485"/>
                    <a:gd name="connsiteX8" fmla="*/ 567876 w 1301187"/>
                    <a:gd name="connsiteY8" fmla="*/ 250100 h 954485"/>
                    <a:gd name="connsiteX9" fmla="*/ 923390 w 1301187"/>
                    <a:gd name="connsiteY9" fmla="*/ 75956 h 954485"/>
                    <a:gd name="connsiteX10" fmla="*/ 704833 w 1301187"/>
                    <a:gd name="connsiteY10" fmla="*/ 402087 h 954485"/>
                    <a:gd name="connsiteX11" fmla="*/ 1053152 w 1301187"/>
                    <a:gd name="connsiteY11" fmla="*/ 179161 h 954485"/>
                    <a:gd name="connsiteX12" fmla="*/ 809945 w 1301187"/>
                    <a:gd name="connsiteY12" fmla="*/ 550836 h 954485"/>
                    <a:gd name="connsiteX13" fmla="*/ 1187913 w 1301187"/>
                    <a:gd name="connsiteY13" fmla="*/ 294902 h 954485"/>
                    <a:gd name="connsiteX14" fmla="*/ 907604 w 1301187"/>
                    <a:gd name="connsiteY14" fmla="*/ 709731 h 954485"/>
                    <a:gd name="connsiteX15" fmla="*/ 1245781 w 1301187"/>
                    <a:gd name="connsiteY15" fmla="*/ 384440 h 954485"/>
                    <a:gd name="connsiteX16" fmla="*/ 1301187 w 1301187"/>
                    <a:gd name="connsiteY16" fmla="*/ 406545 h 954485"/>
                    <a:gd name="connsiteX17" fmla="*/ 888269 w 1301187"/>
                    <a:gd name="connsiteY17" fmla="*/ 661946 h 954485"/>
                    <a:gd name="connsiteX18" fmla="*/ 1142490 w 1301187"/>
                    <a:gd name="connsiteY18" fmla="*/ 242250 h 954485"/>
                    <a:gd name="connsiteX19" fmla="*/ 737645 w 1301187"/>
                    <a:gd name="connsiteY19" fmla="*/ 507479 h 954485"/>
                    <a:gd name="connsiteX20" fmla="*/ 1007741 w 1301187"/>
                    <a:gd name="connsiteY20" fmla="*/ 126529 h 954485"/>
                    <a:gd name="connsiteX21" fmla="*/ 660798 w 1301187"/>
                    <a:gd name="connsiteY21" fmla="*/ 337580 h 954485"/>
                    <a:gd name="connsiteX22" fmla="*/ 892093 w 1301187"/>
                    <a:gd name="connsiteY22" fmla="*/ 12738 h 954485"/>
                    <a:gd name="connsiteX23" fmla="*/ 516084 w 1301187"/>
                    <a:gd name="connsiteY23" fmla="*/ 196811 h 954485"/>
                    <a:gd name="connsiteX24" fmla="*/ 284103 w 1301187"/>
                    <a:gd name="connsiteY24" fmla="*/ 251373 h 954485"/>
                    <a:gd name="connsiteX25" fmla="*/ 6281 w 1301187"/>
                    <a:gd name="connsiteY25" fmla="*/ 367340 h 954485"/>
                    <a:gd name="connsiteX26" fmla="*/ 418983 w 1301187"/>
                    <a:gd name="connsiteY26" fmla="*/ 421160 h 954485"/>
                    <a:gd name="connsiteX27" fmla="*/ 97668 w 1301187"/>
                    <a:gd name="connsiteY27" fmla="*/ 688841 h 954485"/>
                    <a:gd name="connsiteX28" fmla="*/ 510659 w 1301187"/>
                    <a:gd name="connsiteY28" fmla="*/ 574555 h 954485"/>
                    <a:gd name="connsiteX29" fmla="*/ 740134 w 1301187"/>
                    <a:gd name="connsiteY29" fmla="*/ 651850 h 954485"/>
                    <a:gd name="connsiteX30" fmla="*/ 1126924 w 1301187"/>
                    <a:gd name="connsiteY30" fmla="*/ 866999 h 954485"/>
                    <a:gd name="connsiteX0" fmla="*/ 1126924 w 1301187"/>
                    <a:gd name="connsiteY0" fmla="*/ 866999 h 954485"/>
                    <a:gd name="connsiteX1" fmla="*/ 866851 w 1301187"/>
                    <a:gd name="connsiteY1" fmla="*/ 904876 h 954485"/>
                    <a:gd name="connsiteX2" fmla="*/ 241959 w 1301187"/>
                    <a:gd name="connsiteY2" fmla="*/ 943645 h 954485"/>
                    <a:gd name="connsiteX3" fmla="*/ 566750 w 1301187"/>
                    <a:gd name="connsiteY3" fmla="*/ 646294 h 954485"/>
                    <a:gd name="connsiteX4" fmla="*/ 128274 w 1301187"/>
                    <a:gd name="connsiteY4" fmla="*/ 757996 h 954485"/>
                    <a:gd name="connsiteX5" fmla="*/ 478672 w 1301187"/>
                    <a:gd name="connsiteY5" fmla="*/ 517276 h 954485"/>
                    <a:gd name="connsiteX6" fmla="*/ 93526 w 1301187"/>
                    <a:gd name="connsiteY6" fmla="*/ 448234 h 954485"/>
                    <a:gd name="connsiteX7" fmla="*/ 313320 w 1301187"/>
                    <a:gd name="connsiteY7" fmla="*/ 332394 h 954485"/>
                    <a:gd name="connsiteX8" fmla="*/ 567876 w 1301187"/>
                    <a:gd name="connsiteY8" fmla="*/ 250100 h 954485"/>
                    <a:gd name="connsiteX9" fmla="*/ 923390 w 1301187"/>
                    <a:gd name="connsiteY9" fmla="*/ 75956 h 954485"/>
                    <a:gd name="connsiteX10" fmla="*/ 704833 w 1301187"/>
                    <a:gd name="connsiteY10" fmla="*/ 402087 h 954485"/>
                    <a:gd name="connsiteX11" fmla="*/ 1053152 w 1301187"/>
                    <a:gd name="connsiteY11" fmla="*/ 179161 h 954485"/>
                    <a:gd name="connsiteX12" fmla="*/ 809945 w 1301187"/>
                    <a:gd name="connsiteY12" fmla="*/ 550836 h 954485"/>
                    <a:gd name="connsiteX13" fmla="*/ 1187913 w 1301187"/>
                    <a:gd name="connsiteY13" fmla="*/ 294902 h 954485"/>
                    <a:gd name="connsiteX14" fmla="*/ 907604 w 1301187"/>
                    <a:gd name="connsiteY14" fmla="*/ 709731 h 954485"/>
                    <a:gd name="connsiteX15" fmla="*/ 1245781 w 1301187"/>
                    <a:gd name="connsiteY15" fmla="*/ 384440 h 954485"/>
                    <a:gd name="connsiteX16" fmla="*/ 1301187 w 1301187"/>
                    <a:gd name="connsiteY16" fmla="*/ 406545 h 954485"/>
                    <a:gd name="connsiteX17" fmla="*/ 888269 w 1301187"/>
                    <a:gd name="connsiteY17" fmla="*/ 661946 h 954485"/>
                    <a:gd name="connsiteX18" fmla="*/ 1142490 w 1301187"/>
                    <a:gd name="connsiteY18" fmla="*/ 242250 h 954485"/>
                    <a:gd name="connsiteX19" fmla="*/ 737645 w 1301187"/>
                    <a:gd name="connsiteY19" fmla="*/ 507479 h 954485"/>
                    <a:gd name="connsiteX20" fmla="*/ 1007741 w 1301187"/>
                    <a:gd name="connsiteY20" fmla="*/ 126529 h 954485"/>
                    <a:gd name="connsiteX21" fmla="*/ 660798 w 1301187"/>
                    <a:gd name="connsiteY21" fmla="*/ 337580 h 954485"/>
                    <a:gd name="connsiteX22" fmla="*/ 892093 w 1301187"/>
                    <a:gd name="connsiteY22" fmla="*/ 12738 h 954485"/>
                    <a:gd name="connsiteX23" fmla="*/ 516084 w 1301187"/>
                    <a:gd name="connsiteY23" fmla="*/ 196811 h 954485"/>
                    <a:gd name="connsiteX24" fmla="*/ 284103 w 1301187"/>
                    <a:gd name="connsiteY24" fmla="*/ 251373 h 954485"/>
                    <a:gd name="connsiteX25" fmla="*/ 6281 w 1301187"/>
                    <a:gd name="connsiteY25" fmla="*/ 367340 h 954485"/>
                    <a:gd name="connsiteX26" fmla="*/ 418983 w 1301187"/>
                    <a:gd name="connsiteY26" fmla="*/ 421160 h 954485"/>
                    <a:gd name="connsiteX27" fmla="*/ 97668 w 1301187"/>
                    <a:gd name="connsiteY27" fmla="*/ 688841 h 954485"/>
                    <a:gd name="connsiteX28" fmla="*/ 510659 w 1301187"/>
                    <a:gd name="connsiteY28" fmla="*/ 574555 h 954485"/>
                    <a:gd name="connsiteX29" fmla="*/ 211360 w 1301187"/>
                    <a:gd name="connsiteY29" fmla="*/ 874495 h 954485"/>
                    <a:gd name="connsiteX30" fmla="*/ 1126924 w 1301187"/>
                    <a:gd name="connsiteY30" fmla="*/ 866999 h 954485"/>
                    <a:gd name="connsiteX0" fmla="*/ 650380 w 1301187"/>
                    <a:gd name="connsiteY0" fmla="*/ 752674 h 954485"/>
                    <a:gd name="connsiteX1" fmla="*/ 866851 w 1301187"/>
                    <a:gd name="connsiteY1" fmla="*/ 904876 h 954485"/>
                    <a:gd name="connsiteX2" fmla="*/ 241959 w 1301187"/>
                    <a:gd name="connsiteY2" fmla="*/ 943645 h 954485"/>
                    <a:gd name="connsiteX3" fmla="*/ 566750 w 1301187"/>
                    <a:gd name="connsiteY3" fmla="*/ 646294 h 954485"/>
                    <a:gd name="connsiteX4" fmla="*/ 128274 w 1301187"/>
                    <a:gd name="connsiteY4" fmla="*/ 757996 h 954485"/>
                    <a:gd name="connsiteX5" fmla="*/ 478672 w 1301187"/>
                    <a:gd name="connsiteY5" fmla="*/ 517276 h 954485"/>
                    <a:gd name="connsiteX6" fmla="*/ 93526 w 1301187"/>
                    <a:gd name="connsiteY6" fmla="*/ 448234 h 954485"/>
                    <a:gd name="connsiteX7" fmla="*/ 313320 w 1301187"/>
                    <a:gd name="connsiteY7" fmla="*/ 332394 h 954485"/>
                    <a:gd name="connsiteX8" fmla="*/ 567876 w 1301187"/>
                    <a:gd name="connsiteY8" fmla="*/ 250100 h 954485"/>
                    <a:gd name="connsiteX9" fmla="*/ 923390 w 1301187"/>
                    <a:gd name="connsiteY9" fmla="*/ 75956 h 954485"/>
                    <a:gd name="connsiteX10" fmla="*/ 704833 w 1301187"/>
                    <a:gd name="connsiteY10" fmla="*/ 402087 h 954485"/>
                    <a:gd name="connsiteX11" fmla="*/ 1053152 w 1301187"/>
                    <a:gd name="connsiteY11" fmla="*/ 179161 h 954485"/>
                    <a:gd name="connsiteX12" fmla="*/ 809945 w 1301187"/>
                    <a:gd name="connsiteY12" fmla="*/ 550836 h 954485"/>
                    <a:gd name="connsiteX13" fmla="*/ 1187913 w 1301187"/>
                    <a:gd name="connsiteY13" fmla="*/ 294902 h 954485"/>
                    <a:gd name="connsiteX14" fmla="*/ 907604 w 1301187"/>
                    <a:gd name="connsiteY14" fmla="*/ 709731 h 954485"/>
                    <a:gd name="connsiteX15" fmla="*/ 1245781 w 1301187"/>
                    <a:gd name="connsiteY15" fmla="*/ 384440 h 954485"/>
                    <a:gd name="connsiteX16" fmla="*/ 1301187 w 1301187"/>
                    <a:gd name="connsiteY16" fmla="*/ 406545 h 954485"/>
                    <a:gd name="connsiteX17" fmla="*/ 888269 w 1301187"/>
                    <a:gd name="connsiteY17" fmla="*/ 661946 h 954485"/>
                    <a:gd name="connsiteX18" fmla="*/ 1142490 w 1301187"/>
                    <a:gd name="connsiteY18" fmla="*/ 242250 h 954485"/>
                    <a:gd name="connsiteX19" fmla="*/ 737645 w 1301187"/>
                    <a:gd name="connsiteY19" fmla="*/ 507479 h 954485"/>
                    <a:gd name="connsiteX20" fmla="*/ 1007741 w 1301187"/>
                    <a:gd name="connsiteY20" fmla="*/ 126529 h 954485"/>
                    <a:gd name="connsiteX21" fmla="*/ 660798 w 1301187"/>
                    <a:gd name="connsiteY21" fmla="*/ 337580 h 954485"/>
                    <a:gd name="connsiteX22" fmla="*/ 892093 w 1301187"/>
                    <a:gd name="connsiteY22" fmla="*/ 12738 h 954485"/>
                    <a:gd name="connsiteX23" fmla="*/ 516084 w 1301187"/>
                    <a:gd name="connsiteY23" fmla="*/ 196811 h 954485"/>
                    <a:gd name="connsiteX24" fmla="*/ 284103 w 1301187"/>
                    <a:gd name="connsiteY24" fmla="*/ 251373 h 954485"/>
                    <a:gd name="connsiteX25" fmla="*/ 6281 w 1301187"/>
                    <a:gd name="connsiteY25" fmla="*/ 367340 h 954485"/>
                    <a:gd name="connsiteX26" fmla="*/ 418983 w 1301187"/>
                    <a:gd name="connsiteY26" fmla="*/ 421160 h 954485"/>
                    <a:gd name="connsiteX27" fmla="*/ 97668 w 1301187"/>
                    <a:gd name="connsiteY27" fmla="*/ 688841 h 954485"/>
                    <a:gd name="connsiteX28" fmla="*/ 510659 w 1301187"/>
                    <a:gd name="connsiteY28" fmla="*/ 574555 h 954485"/>
                    <a:gd name="connsiteX29" fmla="*/ 211360 w 1301187"/>
                    <a:gd name="connsiteY29" fmla="*/ 874495 h 954485"/>
                    <a:gd name="connsiteX30" fmla="*/ 650380 w 1301187"/>
                    <a:gd name="connsiteY30" fmla="*/ 752674 h 954485"/>
                    <a:gd name="connsiteX0" fmla="*/ 650380 w 1301187"/>
                    <a:gd name="connsiteY0" fmla="*/ 752674 h 950760"/>
                    <a:gd name="connsiteX1" fmla="*/ 739306 w 1301187"/>
                    <a:gd name="connsiteY1" fmla="*/ 837915 h 950760"/>
                    <a:gd name="connsiteX2" fmla="*/ 241959 w 1301187"/>
                    <a:gd name="connsiteY2" fmla="*/ 943645 h 950760"/>
                    <a:gd name="connsiteX3" fmla="*/ 566750 w 1301187"/>
                    <a:gd name="connsiteY3" fmla="*/ 646294 h 950760"/>
                    <a:gd name="connsiteX4" fmla="*/ 128274 w 1301187"/>
                    <a:gd name="connsiteY4" fmla="*/ 757996 h 950760"/>
                    <a:gd name="connsiteX5" fmla="*/ 478672 w 1301187"/>
                    <a:gd name="connsiteY5" fmla="*/ 517276 h 950760"/>
                    <a:gd name="connsiteX6" fmla="*/ 93526 w 1301187"/>
                    <a:gd name="connsiteY6" fmla="*/ 448234 h 950760"/>
                    <a:gd name="connsiteX7" fmla="*/ 313320 w 1301187"/>
                    <a:gd name="connsiteY7" fmla="*/ 332394 h 950760"/>
                    <a:gd name="connsiteX8" fmla="*/ 567876 w 1301187"/>
                    <a:gd name="connsiteY8" fmla="*/ 250100 h 950760"/>
                    <a:gd name="connsiteX9" fmla="*/ 923390 w 1301187"/>
                    <a:gd name="connsiteY9" fmla="*/ 75956 h 950760"/>
                    <a:gd name="connsiteX10" fmla="*/ 704833 w 1301187"/>
                    <a:gd name="connsiteY10" fmla="*/ 402087 h 950760"/>
                    <a:gd name="connsiteX11" fmla="*/ 1053152 w 1301187"/>
                    <a:gd name="connsiteY11" fmla="*/ 179161 h 950760"/>
                    <a:gd name="connsiteX12" fmla="*/ 809945 w 1301187"/>
                    <a:gd name="connsiteY12" fmla="*/ 550836 h 950760"/>
                    <a:gd name="connsiteX13" fmla="*/ 1187913 w 1301187"/>
                    <a:gd name="connsiteY13" fmla="*/ 294902 h 950760"/>
                    <a:gd name="connsiteX14" fmla="*/ 907604 w 1301187"/>
                    <a:gd name="connsiteY14" fmla="*/ 709731 h 950760"/>
                    <a:gd name="connsiteX15" fmla="*/ 1245781 w 1301187"/>
                    <a:gd name="connsiteY15" fmla="*/ 384440 h 950760"/>
                    <a:gd name="connsiteX16" fmla="*/ 1301187 w 1301187"/>
                    <a:gd name="connsiteY16" fmla="*/ 406545 h 950760"/>
                    <a:gd name="connsiteX17" fmla="*/ 888269 w 1301187"/>
                    <a:gd name="connsiteY17" fmla="*/ 661946 h 950760"/>
                    <a:gd name="connsiteX18" fmla="*/ 1142490 w 1301187"/>
                    <a:gd name="connsiteY18" fmla="*/ 242250 h 950760"/>
                    <a:gd name="connsiteX19" fmla="*/ 737645 w 1301187"/>
                    <a:gd name="connsiteY19" fmla="*/ 507479 h 950760"/>
                    <a:gd name="connsiteX20" fmla="*/ 1007741 w 1301187"/>
                    <a:gd name="connsiteY20" fmla="*/ 126529 h 950760"/>
                    <a:gd name="connsiteX21" fmla="*/ 660798 w 1301187"/>
                    <a:gd name="connsiteY21" fmla="*/ 337580 h 950760"/>
                    <a:gd name="connsiteX22" fmla="*/ 892093 w 1301187"/>
                    <a:gd name="connsiteY22" fmla="*/ 12738 h 950760"/>
                    <a:gd name="connsiteX23" fmla="*/ 516084 w 1301187"/>
                    <a:gd name="connsiteY23" fmla="*/ 196811 h 950760"/>
                    <a:gd name="connsiteX24" fmla="*/ 284103 w 1301187"/>
                    <a:gd name="connsiteY24" fmla="*/ 251373 h 950760"/>
                    <a:gd name="connsiteX25" fmla="*/ 6281 w 1301187"/>
                    <a:gd name="connsiteY25" fmla="*/ 367340 h 950760"/>
                    <a:gd name="connsiteX26" fmla="*/ 418983 w 1301187"/>
                    <a:gd name="connsiteY26" fmla="*/ 421160 h 950760"/>
                    <a:gd name="connsiteX27" fmla="*/ 97668 w 1301187"/>
                    <a:gd name="connsiteY27" fmla="*/ 688841 h 950760"/>
                    <a:gd name="connsiteX28" fmla="*/ 510659 w 1301187"/>
                    <a:gd name="connsiteY28" fmla="*/ 574555 h 950760"/>
                    <a:gd name="connsiteX29" fmla="*/ 211360 w 1301187"/>
                    <a:gd name="connsiteY29" fmla="*/ 874495 h 950760"/>
                    <a:gd name="connsiteX30" fmla="*/ 650380 w 1301187"/>
                    <a:gd name="connsiteY30" fmla="*/ 752674 h 950760"/>
                    <a:gd name="connsiteX0" fmla="*/ 650380 w 1301187"/>
                    <a:gd name="connsiteY0" fmla="*/ 752674 h 950760"/>
                    <a:gd name="connsiteX1" fmla="*/ 739306 w 1301187"/>
                    <a:gd name="connsiteY1" fmla="*/ 837915 h 950760"/>
                    <a:gd name="connsiteX2" fmla="*/ 241959 w 1301187"/>
                    <a:gd name="connsiteY2" fmla="*/ 943645 h 950760"/>
                    <a:gd name="connsiteX3" fmla="*/ 566750 w 1301187"/>
                    <a:gd name="connsiteY3" fmla="*/ 646294 h 950760"/>
                    <a:gd name="connsiteX4" fmla="*/ 128274 w 1301187"/>
                    <a:gd name="connsiteY4" fmla="*/ 757996 h 950760"/>
                    <a:gd name="connsiteX5" fmla="*/ 478672 w 1301187"/>
                    <a:gd name="connsiteY5" fmla="*/ 517276 h 950760"/>
                    <a:gd name="connsiteX6" fmla="*/ 93526 w 1301187"/>
                    <a:gd name="connsiteY6" fmla="*/ 448234 h 950760"/>
                    <a:gd name="connsiteX7" fmla="*/ 313320 w 1301187"/>
                    <a:gd name="connsiteY7" fmla="*/ 332394 h 950760"/>
                    <a:gd name="connsiteX8" fmla="*/ 567876 w 1301187"/>
                    <a:gd name="connsiteY8" fmla="*/ 250100 h 950760"/>
                    <a:gd name="connsiteX9" fmla="*/ 923390 w 1301187"/>
                    <a:gd name="connsiteY9" fmla="*/ 75956 h 950760"/>
                    <a:gd name="connsiteX10" fmla="*/ 704833 w 1301187"/>
                    <a:gd name="connsiteY10" fmla="*/ 402087 h 950760"/>
                    <a:gd name="connsiteX11" fmla="*/ 1053152 w 1301187"/>
                    <a:gd name="connsiteY11" fmla="*/ 179161 h 950760"/>
                    <a:gd name="connsiteX12" fmla="*/ 809945 w 1301187"/>
                    <a:gd name="connsiteY12" fmla="*/ 550836 h 950760"/>
                    <a:gd name="connsiteX13" fmla="*/ 1187913 w 1301187"/>
                    <a:gd name="connsiteY13" fmla="*/ 294902 h 950760"/>
                    <a:gd name="connsiteX14" fmla="*/ 907604 w 1301187"/>
                    <a:gd name="connsiteY14" fmla="*/ 709731 h 950760"/>
                    <a:gd name="connsiteX15" fmla="*/ 1245781 w 1301187"/>
                    <a:gd name="connsiteY15" fmla="*/ 384440 h 950760"/>
                    <a:gd name="connsiteX16" fmla="*/ 1301187 w 1301187"/>
                    <a:gd name="connsiteY16" fmla="*/ 406545 h 950760"/>
                    <a:gd name="connsiteX17" fmla="*/ 888269 w 1301187"/>
                    <a:gd name="connsiteY17" fmla="*/ 661946 h 950760"/>
                    <a:gd name="connsiteX18" fmla="*/ 1142490 w 1301187"/>
                    <a:gd name="connsiteY18" fmla="*/ 242250 h 950760"/>
                    <a:gd name="connsiteX19" fmla="*/ 737645 w 1301187"/>
                    <a:gd name="connsiteY19" fmla="*/ 507479 h 950760"/>
                    <a:gd name="connsiteX20" fmla="*/ 1007741 w 1301187"/>
                    <a:gd name="connsiteY20" fmla="*/ 126529 h 950760"/>
                    <a:gd name="connsiteX21" fmla="*/ 660798 w 1301187"/>
                    <a:gd name="connsiteY21" fmla="*/ 337580 h 950760"/>
                    <a:gd name="connsiteX22" fmla="*/ 892093 w 1301187"/>
                    <a:gd name="connsiteY22" fmla="*/ 12738 h 950760"/>
                    <a:gd name="connsiteX23" fmla="*/ 516084 w 1301187"/>
                    <a:gd name="connsiteY23" fmla="*/ 196811 h 950760"/>
                    <a:gd name="connsiteX24" fmla="*/ 284103 w 1301187"/>
                    <a:gd name="connsiteY24" fmla="*/ 251373 h 950760"/>
                    <a:gd name="connsiteX25" fmla="*/ 6281 w 1301187"/>
                    <a:gd name="connsiteY25" fmla="*/ 367340 h 950760"/>
                    <a:gd name="connsiteX26" fmla="*/ 418983 w 1301187"/>
                    <a:gd name="connsiteY26" fmla="*/ 421160 h 950760"/>
                    <a:gd name="connsiteX27" fmla="*/ 97668 w 1301187"/>
                    <a:gd name="connsiteY27" fmla="*/ 688841 h 950760"/>
                    <a:gd name="connsiteX28" fmla="*/ 510659 w 1301187"/>
                    <a:gd name="connsiteY28" fmla="*/ 574555 h 950760"/>
                    <a:gd name="connsiteX29" fmla="*/ 211360 w 1301187"/>
                    <a:gd name="connsiteY29" fmla="*/ 874495 h 950760"/>
                    <a:gd name="connsiteX30" fmla="*/ 650380 w 1301187"/>
                    <a:gd name="connsiteY30" fmla="*/ 752674 h 950760"/>
                    <a:gd name="connsiteX0" fmla="*/ 650380 w 1301187"/>
                    <a:gd name="connsiteY0" fmla="*/ 752674 h 952883"/>
                    <a:gd name="connsiteX1" fmla="*/ 739306 w 1301187"/>
                    <a:gd name="connsiteY1" fmla="*/ 837915 h 952883"/>
                    <a:gd name="connsiteX2" fmla="*/ 241959 w 1301187"/>
                    <a:gd name="connsiteY2" fmla="*/ 943645 h 952883"/>
                    <a:gd name="connsiteX3" fmla="*/ 566750 w 1301187"/>
                    <a:gd name="connsiteY3" fmla="*/ 646294 h 952883"/>
                    <a:gd name="connsiteX4" fmla="*/ 128274 w 1301187"/>
                    <a:gd name="connsiteY4" fmla="*/ 757996 h 952883"/>
                    <a:gd name="connsiteX5" fmla="*/ 478672 w 1301187"/>
                    <a:gd name="connsiteY5" fmla="*/ 517276 h 952883"/>
                    <a:gd name="connsiteX6" fmla="*/ 93526 w 1301187"/>
                    <a:gd name="connsiteY6" fmla="*/ 448234 h 952883"/>
                    <a:gd name="connsiteX7" fmla="*/ 313320 w 1301187"/>
                    <a:gd name="connsiteY7" fmla="*/ 332394 h 952883"/>
                    <a:gd name="connsiteX8" fmla="*/ 567876 w 1301187"/>
                    <a:gd name="connsiteY8" fmla="*/ 250100 h 952883"/>
                    <a:gd name="connsiteX9" fmla="*/ 923390 w 1301187"/>
                    <a:gd name="connsiteY9" fmla="*/ 75956 h 952883"/>
                    <a:gd name="connsiteX10" fmla="*/ 704833 w 1301187"/>
                    <a:gd name="connsiteY10" fmla="*/ 402087 h 952883"/>
                    <a:gd name="connsiteX11" fmla="*/ 1053152 w 1301187"/>
                    <a:gd name="connsiteY11" fmla="*/ 179161 h 952883"/>
                    <a:gd name="connsiteX12" fmla="*/ 809945 w 1301187"/>
                    <a:gd name="connsiteY12" fmla="*/ 550836 h 952883"/>
                    <a:gd name="connsiteX13" fmla="*/ 1187913 w 1301187"/>
                    <a:gd name="connsiteY13" fmla="*/ 294902 h 952883"/>
                    <a:gd name="connsiteX14" fmla="*/ 907604 w 1301187"/>
                    <a:gd name="connsiteY14" fmla="*/ 709731 h 952883"/>
                    <a:gd name="connsiteX15" fmla="*/ 1245781 w 1301187"/>
                    <a:gd name="connsiteY15" fmla="*/ 384440 h 952883"/>
                    <a:gd name="connsiteX16" fmla="*/ 1301187 w 1301187"/>
                    <a:gd name="connsiteY16" fmla="*/ 406545 h 952883"/>
                    <a:gd name="connsiteX17" fmla="*/ 888269 w 1301187"/>
                    <a:gd name="connsiteY17" fmla="*/ 661946 h 952883"/>
                    <a:gd name="connsiteX18" fmla="*/ 1142490 w 1301187"/>
                    <a:gd name="connsiteY18" fmla="*/ 242250 h 952883"/>
                    <a:gd name="connsiteX19" fmla="*/ 737645 w 1301187"/>
                    <a:gd name="connsiteY19" fmla="*/ 507479 h 952883"/>
                    <a:gd name="connsiteX20" fmla="*/ 1007741 w 1301187"/>
                    <a:gd name="connsiteY20" fmla="*/ 126529 h 952883"/>
                    <a:gd name="connsiteX21" fmla="*/ 660798 w 1301187"/>
                    <a:gd name="connsiteY21" fmla="*/ 337580 h 952883"/>
                    <a:gd name="connsiteX22" fmla="*/ 892093 w 1301187"/>
                    <a:gd name="connsiteY22" fmla="*/ 12738 h 952883"/>
                    <a:gd name="connsiteX23" fmla="*/ 516084 w 1301187"/>
                    <a:gd name="connsiteY23" fmla="*/ 196811 h 952883"/>
                    <a:gd name="connsiteX24" fmla="*/ 284103 w 1301187"/>
                    <a:gd name="connsiteY24" fmla="*/ 251373 h 952883"/>
                    <a:gd name="connsiteX25" fmla="*/ 6281 w 1301187"/>
                    <a:gd name="connsiteY25" fmla="*/ 367340 h 952883"/>
                    <a:gd name="connsiteX26" fmla="*/ 418983 w 1301187"/>
                    <a:gd name="connsiteY26" fmla="*/ 421160 h 952883"/>
                    <a:gd name="connsiteX27" fmla="*/ 97668 w 1301187"/>
                    <a:gd name="connsiteY27" fmla="*/ 688841 h 952883"/>
                    <a:gd name="connsiteX28" fmla="*/ 510659 w 1301187"/>
                    <a:gd name="connsiteY28" fmla="*/ 574555 h 952883"/>
                    <a:gd name="connsiteX29" fmla="*/ 211360 w 1301187"/>
                    <a:gd name="connsiteY29" fmla="*/ 874495 h 952883"/>
                    <a:gd name="connsiteX30" fmla="*/ 650380 w 1301187"/>
                    <a:gd name="connsiteY30" fmla="*/ 752674 h 952883"/>
                    <a:gd name="connsiteX0" fmla="*/ 650380 w 1301187"/>
                    <a:gd name="connsiteY0" fmla="*/ 752674 h 951271"/>
                    <a:gd name="connsiteX1" fmla="*/ 717286 w 1301187"/>
                    <a:gd name="connsiteY1" fmla="*/ 805663 h 951271"/>
                    <a:gd name="connsiteX2" fmla="*/ 241959 w 1301187"/>
                    <a:gd name="connsiteY2" fmla="*/ 943645 h 951271"/>
                    <a:gd name="connsiteX3" fmla="*/ 566750 w 1301187"/>
                    <a:gd name="connsiteY3" fmla="*/ 646294 h 951271"/>
                    <a:gd name="connsiteX4" fmla="*/ 128274 w 1301187"/>
                    <a:gd name="connsiteY4" fmla="*/ 757996 h 951271"/>
                    <a:gd name="connsiteX5" fmla="*/ 478672 w 1301187"/>
                    <a:gd name="connsiteY5" fmla="*/ 517276 h 951271"/>
                    <a:gd name="connsiteX6" fmla="*/ 93526 w 1301187"/>
                    <a:gd name="connsiteY6" fmla="*/ 448234 h 951271"/>
                    <a:gd name="connsiteX7" fmla="*/ 313320 w 1301187"/>
                    <a:gd name="connsiteY7" fmla="*/ 332394 h 951271"/>
                    <a:gd name="connsiteX8" fmla="*/ 567876 w 1301187"/>
                    <a:gd name="connsiteY8" fmla="*/ 250100 h 951271"/>
                    <a:gd name="connsiteX9" fmla="*/ 923390 w 1301187"/>
                    <a:gd name="connsiteY9" fmla="*/ 75956 h 951271"/>
                    <a:gd name="connsiteX10" fmla="*/ 704833 w 1301187"/>
                    <a:gd name="connsiteY10" fmla="*/ 402087 h 951271"/>
                    <a:gd name="connsiteX11" fmla="*/ 1053152 w 1301187"/>
                    <a:gd name="connsiteY11" fmla="*/ 179161 h 951271"/>
                    <a:gd name="connsiteX12" fmla="*/ 809945 w 1301187"/>
                    <a:gd name="connsiteY12" fmla="*/ 550836 h 951271"/>
                    <a:gd name="connsiteX13" fmla="*/ 1187913 w 1301187"/>
                    <a:gd name="connsiteY13" fmla="*/ 294902 h 951271"/>
                    <a:gd name="connsiteX14" fmla="*/ 907604 w 1301187"/>
                    <a:gd name="connsiteY14" fmla="*/ 709731 h 951271"/>
                    <a:gd name="connsiteX15" fmla="*/ 1245781 w 1301187"/>
                    <a:gd name="connsiteY15" fmla="*/ 384440 h 951271"/>
                    <a:gd name="connsiteX16" fmla="*/ 1301187 w 1301187"/>
                    <a:gd name="connsiteY16" fmla="*/ 406545 h 951271"/>
                    <a:gd name="connsiteX17" fmla="*/ 888269 w 1301187"/>
                    <a:gd name="connsiteY17" fmla="*/ 661946 h 951271"/>
                    <a:gd name="connsiteX18" fmla="*/ 1142490 w 1301187"/>
                    <a:gd name="connsiteY18" fmla="*/ 242250 h 951271"/>
                    <a:gd name="connsiteX19" fmla="*/ 737645 w 1301187"/>
                    <a:gd name="connsiteY19" fmla="*/ 507479 h 951271"/>
                    <a:gd name="connsiteX20" fmla="*/ 1007741 w 1301187"/>
                    <a:gd name="connsiteY20" fmla="*/ 126529 h 951271"/>
                    <a:gd name="connsiteX21" fmla="*/ 660798 w 1301187"/>
                    <a:gd name="connsiteY21" fmla="*/ 337580 h 951271"/>
                    <a:gd name="connsiteX22" fmla="*/ 892093 w 1301187"/>
                    <a:gd name="connsiteY22" fmla="*/ 12738 h 951271"/>
                    <a:gd name="connsiteX23" fmla="*/ 516084 w 1301187"/>
                    <a:gd name="connsiteY23" fmla="*/ 196811 h 951271"/>
                    <a:gd name="connsiteX24" fmla="*/ 284103 w 1301187"/>
                    <a:gd name="connsiteY24" fmla="*/ 251373 h 951271"/>
                    <a:gd name="connsiteX25" fmla="*/ 6281 w 1301187"/>
                    <a:gd name="connsiteY25" fmla="*/ 367340 h 951271"/>
                    <a:gd name="connsiteX26" fmla="*/ 418983 w 1301187"/>
                    <a:gd name="connsiteY26" fmla="*/ 421160 h 951271"/>
                    <a:gd name="connsiteX27" fmla="*/ 97668 w 1301187"/>
                    <a:gd name="connsiteY27" fmla="*/ 688841 h 951271"/>
                    <a:gd name="connsiteX28" fmla="*/ 510659 w 1301187"/>
                    <a:gd name="connsiteY28" fmla="*/ 574555 h 951271"/>
                    <a:gd name="connsiteX29" fmla="*/ 211360 w 1301187"/>
                    <a:gd name="connsiteY29" fmla="*/ 874495 h 951271"/>
                    <a:gd name="connsiteX30" fmla="*/ 650380 w 1301187"/>
                    <a:gd name="connsiteY30" fmla="*/ 752674 h 951271"/>
                    <a:gd name="connsiteX0" fmla="*/ 650380 w 1301187"/>
                    <a:gd name="connsiteY0" fmla="*/ 752674 h 951271"/>
                    <a:gd name="connsiteX1" fmla="*/ 717286 w 1301187"/>
                    <a:gd name="connsiteY1" fmla="*/ 805663 h 951271"/>
                    <a:gd name="connsiteX2" fmla="*/ 241959 w 1301187"/>
                    <a:gd name="connsiteY2" fmla="*/ 943645 h 951271"/>
                    <a:gd name="connsiteX3" fmla="*/ 566750 w 1301187"/>
                    <a:gd name="connsiteY3" fmla="*/ 646294 h 951271"/>
                    <a:gd name="connsiteX4" fmla="*/ 128274 w 1301187"/>
                    <a:gd name="connsiteY4" fmla="*/ 757996 h 951271"/>
                    <a:gd name="connsiteX5" fmla="*/ 478672 w 1301187"/>
                    <a:gd name="connsiteY5" fmla="*/ 517276 h 951271"/>
                    <a:gd name="connsiteX6" fmla="*/ 93526 w 1301187"/>
                    <a:gd name="connsiteY6" fmla="*/ 448234 h 951271"/>
                    <a:gd name="connsiteX7" fmla="*/ 313320 w 1301187"/>
                    <a:gd name="connsiteY7" fmla="*/ 332394 h 951271"/>
                    <a:gd name="connsiteX8" fmla="*/ 567876 w 1301187"/>
                    <a:gd name="connsiteY8" fmla="*/ 250100 h 951271"/>
                    <a:gd name="connsiteX9" fmla="*/ 923390 w 1301187"/>
                    <a:gd name="connsiteY9" fmla="*/ 75956 h 951271"/>
                    <a:gd name="connsiteX10" fmla="*/ 704833 w 1301187"/>
                    <a:gd name="connsiteY10" fmla="*/ 402087 h 951271"/>
                    <a:gd name="connsiteX11" fmla="*/ 1053152 w 1301187"/>
                    <a:gd name="connsiteY11" fmla="*/ 179161 h 951271"/>
                    <a:gd name="connsiteX12" fmla="*/ 809945 w 1301187"/>
                    <a:gd name="connsiteY12" fmla="*/ 550836 h 951271"/>
                    <a:gd name="connsiteX13" fmla="*/ 1187913 w 1301187"/>
                    <a:gd name="connsiteY13" fmla="*/ 294902 h 951271"/>
                    <a:gd name="connsiteX14" fmla="*/ 907604 w 1301187"/>
                    <a:gd name="connsiteY14" fmla="*/ 709731 h 951271"/>
                    <a:gd name="connsiteX15" fmla="*/ 1245781 w 1301187"/>
                    <a:gd name="connsiteY15" fmla="*/ 384440 h 951271"/>
                    <a:gd name="connsiteX16" fmla="*/ 1301187 w 1301187"/>
                    <a:gd name="connsiteY16" fmla="*/ 406545 h 951271"/>
                    <a:gd name="connsiteX17" fmla="*/ 888269 w 1301187"/>
                    <a:gd name="connsiteY17" fmla="*/ 661946 h 951271"/>
                    <a:gd name="connsiteX18" fmla="*/ 1142490 w 1301187"/>
                    <a:gd name="connsiteY18" fmla="*/ 242250 h 951271"/>
                    <a:gd name="connsiteX19" fmla="*/ 737645 w 1301187"/>
                    <a:gd name="connsiteY19" fmla="*/ 507479 h 951271"/>
                    <a:gd name="connsiteX20" fmla="*/ 1007741 w 1301187"/>
                    <a:gd name="connsiteY20" fmla="*/ 126529 h 951271"/>
                    <a:gd name="connsiteX21" fmla="*/ 660798 w 1301187"/>
                    <a:gd name="connsiteY21" fmla="*/ 337580 h 951271"/>
                    <a:gd name="connsiteX22" fmla="*/ 892093 w 1301187"/>
                    <a:gd name="connsiteY22" fmla="*/ 12738 h 951271"/>
                    <a:gd name="connsiteX23" fmla="*/ 516084 w 1301187"/>
                    <a:gd name="connsiteY23" fmla="*/ 196811 h 951271"/>
                    <a:gd name="connsiteX24" fmla="*/ 284103 w 1301187"/>
                    <a:gd name="connsiteY24" fmla="*/ 251373 h 951271"/>
                    <a:gd name="connsiteX25" fmla="*/ 6281 w 1301187"/>
                    <a:gd name="connsiteY25" fmla="*/ 367340 h 951271"/>
                    <a:gd name="connsiteX26" fmla="*/ 418983 w 1301187"/>
                    <a:gd name="connsiteY26" fmla="*/ 421160 h 951271"/>
                    <a:gd name="connsiteX27" fmla="*/ 97668 w 1301187"/>
                    <a:gd name="connsiteY27" fmla="*/ 688841 h 951271"/>
                    <a:gd name="connsiteX28" fmla="*/ 510659 w 1301187"/>
                    <a:gd name="connsiteY28" fmla="*/ 574555 h 951271"/>
                    <a:gd name="connsiteX29" fmla="*/ 211360 w 1301187"/>
                    <a:gd name="connsiteY29" fmla="*/ 874495 h 951271"/>
                    <a:gd name="connsiteX30" fmla="*/ 650380 w 1301187"/>
                    <a:gd name="connsiteY30" fmla="*/ 752674 h 951271"/>
                    <a:gd name="connsiteX0" fmla="*/ 650380 w 1301187"/>
                    <a:gd name="connsiteY0" fmla="*/ 752674 h 951271"/>
                    <a:gd name="connsiteX1" fmla="*/ 717286 w 1301187"/>
                    <a:gd name="connsiteY1" fmla="*/ 805663 h 951271"/>
                    <a:gd name="connsiteX2" fmla="*/ 241959 w 1301187"/>
                    <a:gd name="connsiteY2" fmla="*/ 943645 h 951271"/>
                    <a:gd name="connsiteX3" fmla="*/ 566750 w 1301187"/>
                    <a:gd name="connsiteY3" fmla="*/ 646294 h 951271"/>
                    <a:gd name="connsiteX4" fmla="*/ 128274 w 1301187"/>
                    <a:gd name="connsiteY4" fmla="*/ 757996 h 951271"/>
                    <a:gd name="connsiteX5" fmla="*/ 478672 w 1301187"/>
                    <a:gd name="connsiteY5" fmla="*/ 517276 h 951271"/>
                    <a:gd name="connsiteX6" fmla="*/ 93526 w 1301187"/>
                    <a:gd name="connsiteY6" fmla="*/ 448234 h 951271"/>
                    <a:gd name="connsiteX7" fmla="*/ 313320 w 1301187"/>
                    <a:gd name="connsiteY7" fmla="*/ 332394 h 951271"/>
                    <a:gd name="connsiteX8" fmla="*/ 567876 w 1301187"/>
                    <a:gd name="connsiteY8" fmla="*/ 250100 h 951271"/>
                    <a:gd name="connsiteX9" fmla="*/ 923390 w 1301187"/>
                    <a:gd name="connsiteY9" fmla="*/ 75956 h 951271"/>
                    <a:gd name="connsiteX10" fmla="*/ 704833 w 1301187"/>
                    <a:gd name="connsiteY10" fmla="*/ 402087 h 951271"/>
                    <a:gd name="connsiteX11" fmla="*/ 1053152 w 1301187"/>
                    <a:gd name="connsiteY11" fmla="*/ 179161 h 951271"/>
                    <a:gd name="connsiteX12" fmla="*/ 809945 w 1301187"/>
                    <a:gd name="connsiteY12" fmla="*/ 550836 h 951271"/>
                    <a:gd name="connsiteX13" fmla="*/ 1187913 w 1301187"/>
                    <a:gd name="connsiteY13" fmla="*/ 294902 h 951271"/>
                    <a:gd name="connsiteX14" fmla="*/ 907604 w 1301187"/>
                    <a:gd name="connsiteY14" fmla="*/ 709731 h 951271"/>
                    <a:gd name="connsiteX15" fmla="*/ 1245781 w 1301187"/>
                    <a:gd name="connsiteY15" fmla="*/ 384440 h 951271"/>
                    <a:gd name="connsiteX16" fmla="*/ 1301187 w 1301187"/>
                    <a:gd name="connsiteY16" fmla="*/ 406545 h 951271"/>
                    <a:gd name="connsiteX17" fmla="*/ 888269 w 1301187"/>
                    <a:gd name="connsiteY17" fmla="*/ 661946 h 951271"/>
                    <a:gd name="connsiteX18" fmla="*/ 1142490 w 1301187"/>
                    <a:gd name="connsiteY18" fmla="*/ 242250 h 951271"/>
                    <a:gd name="connsiteX19" fmla="*/ 737645 w 1301187"/>
                    <a:gd name="connsiteY19" fmla="*/ 507479 h 951271"/>
                    <a:gd name="connsiteX20" fmla="*/ 1007741 w 1301187"/>
                    <a:gd name="connsiteY20" fmla="*/ 126529 h 951271"/>
                    <a:gd name="connsiteX21" fmla="*/ 660798 w 1301187"/>
                    <a:gd name="connsiteY21" fmla="*/ 337580 h 951271"/>
                    <a:gd name="connsiteX22" fmla="*/ 892093 w 1301187"/>
                    <a:gd name="connsiteY22" fmla="*/ 12738 h 951271"/>
                    <a:gd name="connsiteX23" fmla="*/ 516084 w 1301187"/>
                    <a:gd name="connsiteY23" fmla="*/ 196811 h 951271"/>
                    <a:gd name="connsiteX24" fmla="*/ 284103 w 1301187"/>
                    <a:gd name="connsiteY24" fmla="*/ 251373 h 951271"/>
                    <a:gd name="connsiteX25" fmla="*/ 6281 w 1301187"/>
                    <a:gd name="connsiteY25" fmla="*/ 367340 h 951271"/>
                    <a:gd name="connsiteX26" fmla="*/ 418983 w 1301187"/>
                    <a:gd name="connsiteY26" fmla="*/ 421160 h 951271"/>
                    <a:gd name="connsiteX27" fmla="*/ 97668 w 1301187"/>
                    <a:gd name="connsiteY27" fmla="*/ 688841 h 951271"/>
                    <a:gd name="connsiteX28" fmla="*/ 510659 w 1301187"/>
                    <a:gd name="connsiteY28" fmla="*/ 574555 h 951271"/>
                    <a:gd name="connsiteX29" fmla="*/ 211360 w 1301187"/>
                    <a:gd name="connsiteY29" fmla="*/ 874495 h 951271"/>
                    <a:gd name="connsiteX30" fmla="*/ 650380 w 1301187"/>
                    <a:gd name="connsiteY30" fmla="*/ 752674 h 951271"/>
                    <a:gd name="connsiteX0" fmla="*/ 650380 w 1301187"/>
                    <a:gd name="connsiteY0" fmla="*/ 740696 h 939293"/>
                    <a:gd name="connsiteX1" fmla="*/ 717286 w 1301187"/>
                    <a:gd name="connsiteY1" fmla="*/ 793685 h 939293"/>
                    <a:gd name="connsiteX2" fmla="*/ 241959 w 1301187"/>
                    <a:gd name="connsiteY2" fmla="*/ 931667 h 939293"/>
                    <a:gd name="connsiteX3" fmla="*/ 566750 w 1301187"/>
                    <a:gd name="connsiteY3" fmla="*/ 634316 h 939293"/>
                    <a:gd name="connsiteX4" fmla="*/ 128274 w 1301187"/>
                    <a:gd name="connsiteY4" fmla="*/ 746018 h 939293"/>
                    <a:gd name="connsiteX5" fmla="*/ 478672 w 1301187"/>
                    <a:gd name="connsiteY5" fmla="*/ 505298 h 939293"/>
                    <a:gd name="connsiteX6" fmla="*/ 93526 w 1301187"/>
                    <a:gd name="connsiteY6" fmla="*/ 436256 h 939293"/>
                    <a:gd name="connsiteX7" fmla="*/ 313320 w 1301187"/>
                    <a:gd name="connsiteY7" fmla="*/ 320416 h 939293"/>
                    <a:gd name="connsiteX8" fmla="*/ 567876 w 1301187"/>
                    <a:gd name="connsiteY8" fmla="*/ 238122 h 939293"/>
                    <a:gd name="connsiteX9" fmla="*/ 923390 w 1301187"/>
                    <a:gd name="connsiteY9" fmla="*/ 63978 h 939293"/>
                    <a:gd name="connsiteX10" fmla="*/ 704833 w 1301187"/>
                    <a:gd name="connsiteY10" fmla="*/ 390109 h 939293"/>
                    <a:gd name="connsiteX11" fmla="*/ 1053152 w 1301187"/>
                    <a:gd name="connsiteY11" fmla="*/ 167183 h 939293"/>
                    <a:gd name="connsiteX12" fmla="*/ 809945 w 1301187"/>
                    <a:gd name="connsiteY12" fmla="*/ 538858 h 939293"/>
                    <a:gd name="connsiteX13" fmla="*/ 1187913 w 1301187"/>
                    <a:gd name="connsiteY13" fmla="*/ 282924 h 939293"/>
                    <a:gd name="connsiteX14" fmla="*/ 907604 w 1301187"/>
                    <a:gd name="connsiteY14" fmla="*/ 697753 h 939293"/>
                    <a:gd name="connsiteX15" fmla="*/ 1245781 w 1301187"/>
                    <a:gd name="connsiteY15" fmla="*/ 372462 h 939293"/>
                    <a:gd name="connsiteX16" fmla="*/ 1301187 w 1301187"/>
                    <a:gd name="connsiteY16" fmla="*/ 394567 h 939293"/>
                    <a:gd name="connsiteX17" fmla="*/ 888269 w 1301187"/>
                    <a:gd name="connsiteY17" fmla="*/ 649968 h 939293"/>
                    <a:gd name="connsiteX18" fmla="*/ 1142490 w 1301187"/>
                    <a:gd name="connsiteY18" fmla="*/ 230272 h 939293"/>
                    <a:gd name="connsiteX19" fmla="*/ 737645 w 1301187"/>
                    <a:gd name="connsiteY19" fmla="*/ 495501 h 939293"/>
                    <a:gd name="connsiteX20" fmla="*/ 1007741 w 1301187"/>
                    <a:gd name="connsiteY20" fmla="*/ 114551 h 939293"/>
                    <a:gd name="connsiteX21" fmla="*/ 660798 w 1301187"/>
                    <a:gd name="connsiteY21" fmla="*/ 325602 h 939293"/>
                    <a:gd name="connsiteX22" fmla="*/ 892093 w 1301187"/>
                    <a:gd name="connsiteY22" fmla="*/ 760 h 939293"/>
                    <a:gd name="connsiteX23" fmla="*/ 284103 w 1301187"/>
                    <a:gd name="connsiteY23" fmla="*/ 239395 h 939293"/>
                    <a:gd name="connsiteX24" fmla="*/ 6281 w 1301187"/>
                    <a:gd name="connsiteY24" fmla="*/ 355362 h 939293"/>
                    <a:gd name="connsiteX25" fmla="*/ 418983 w 1301187"/>
                    <a:gd name="connsiteY25" fmla="*/ 409182 h 939293"/>
                    <a:gd name="connsiteX26" fmla="*/ 97668 w 1301187"/>
                    <a:gd name="connsiteY26" fmla="*/ 676863 h 939293"/>
                    <a:gd name="connsiteX27" fmla="*/ 510659 w 1301187"/>
                    <a:gd name="connsiteY27" fmla="*/ 562577 h 939293"/>
                    <a:gd name="connsiteX28" fmla="*/ 211360 w 1301187"/>
                    <a:gd name="connsiteY28" fmla="*/ 862517 h 939293"/>
                    <a:gd name="connsiteX29" fmla="*/ 650380 w 1301187"/>
                    <a:gd name="connsiteY29" fmla="*/ 740696 h 939293"/>
                    <a:gd name="connsiteX0" fmla="*/ 650380 w 1301187"/>
                    <a:gd name="connsiteY0" fmla="*/ 740696 h 939293"/>
                    <a:gd name="connsiteX1" fmla="*/ 717286 w 1301187"/>
                    <a:gd name="connsiteY1" fmla="*/ 793685 h 939293"/>
                    <a:gd name="connsiteX2" fmla="*/ 241959 w 1301187"/>
                    <a:gd name="connsiteY2" fmla="*/ 931667 h 939293"/>
                    <a:gd name="connsiteX3" fmla="*/ 566750 w 1301187"/>
                    <a:gd name="connsiteY3" fmla="*/ 634316 h 939293"/>
                    <a:gd name="connsiteX4" fmla="*/ 128274 w 1301187"/>
                    <a:gd name="connsiteY4" fmla="*/ 746018 h 939293"/>
                    <a:gd name="connsiteX5" fmla="*/ 478672 w 1301187"/>
                    <a:gd name="connsiteY5" fmla="*/ 505298 h 939293"/>
                    <a:gd name="connsiteX6" fmla="*/ 93526 w 1301187"/>
                    <a:gd name="connsiteY6" fmla="*/ 436256 h 939293"/>
                    <a:gd name="connsiteX7" fmla="*/ 313320 w 1301187"/>
                    <a:gd name="connsiteY7" fmla="*/ 320416 h 939293"/>
                    <a:gd name="connsiteX8" fmla="*/ 923390 w 1301187"/>
                    <a:gd name="connsiteY8" fmla="*/ 63978 h 939293"/>
                    <a:gd name="connsiteX9" fmla="*/ 704833 w 1301187"/>
                    <a:gd name="connsiteY9" fmla="*/ 390109 h 939293"/>
                    <a:gd name="connsiteX10" fmla="*/ 1053152 w 1301187"/>
                    <a:gd name="connsiteY10" fmla="*/ 167183 h 939293"/>
                    <a:gd name="connsiteX11" fmla="*/ 809945 w 1301187"/>
                    <a:gd name="connsiteY11" fmla="*/ 538858 h 939293"/>
                    <a:gd name="connsiteX12" fmla="*/ 1187913 w 1301187"/>
                    <a:gd name="connsiteY12" fmla="*/ 282924 h 939293"/>
                    <a:gd name="connsiteX13" fmla="*/ 907604 w 1301187"/>
                    <a:gd name="connsiteY13" fmla="*/ 697753 h 939293"/>
                    <a:gd name="connsiteX14" fmla="*/ 1245781 w 1301187"/>
                    <a:gd name="connsiteY14" fmla="*/ 372462 h 939293"/>
                    <a:gd name="connsiteX15" fmla="*/ 1301187 w 1301187"/>
                    <a:gd name="connsiteY15" fmla="*/ 394567 h 939293"/>
                    <a:gd name="connsiteX16" fmla="*/ 888269 w 1301187"/>
                    <a:gd name="connsiteY16" fmla="*/ 649968 h 939293"/>
                    <a:gd name="connsiteX17" fmla="*/ 1142490 w 1301187"/>
                    <a:gd name="connsiteY17" fmla="*/ 230272 h 939293"/>
                    <a:gd name="connsiteX18" fmla="*/ 737645 w 1301187"/>
                    <a:gd name="connsiteY18" fmla="*/ 495501 h 939293"/>
                    <a:gd name="connsiteX19" fmla="*/ 1007741 w 1301187"/>
                    <a:gd name="connsiteY19" fmla="*/ 114551 h 939293"/>
                    <a:gd name="connsiteX20" fmla="*/ 660798 w 1301187"/>
                    <a:gd name="connsiteY20" fmla="*/ 325602 h 939293"/>
                    <a:gd name="connsiteX21" fmla="*/ 892093 w 1301187"/>
                    <a:gd name="connsiteY21" fmla="*/ 760 h 939293"/>
                    <a:gd name="connsiteX22" fmla="*/ 284103 w 1301187"/>
                    <a:gd name="connsiteY22" fmla="*/ 239395 h 939293"/>
                    <a:gd name="connsiteX23" fmla="*/ 6281 w 1301187"/>
                    <a:gd name="connsiteY23" fmla="*/ 355362 h 939293"/>
                    <a:gd name="connsiteX24" fmla="*/ 418983 w 1301187"/>
                    <a:gd name="connsiteY24" fmla="*/ 409182 h 939293"/>
                    <a:gd name="connsiteX25" fmla="*/ 97668 w 1301187"/>
                    <a:gd name="connsiteY25" fmla="*/ 676863 h 939293"/>
                    <a:gd name="connsiteX26" fmla="*/ 510659 w 1301187"/>
                    <a:gd name="connsiteY26" fmla="*/ 562577 h 939293"/>
                    <a:gd name="connsiteX27" fmla="*/ 211360 w 1301187"/>
                    <a:gd name="connsiteY27" fmla="*/ 862517 h 939293"/>
                    <a:gd name="connsiteX28" fmla="*/ 650380 w 1301187"/>
                    <a:gd name="connsiteY28" fmla="*/ 740696 h 939293"/>
                    <a:gd name="connsiteX0" fmla="*/ 650380 w 1301187"/>
                    <a:gd name="connsiteY0" fmla="*/ 740696 h 939293"/>
                    <a:gd name="connsiteX1" fmla="*/ 717286 w 1301187"/>
                    <a:gd name="connsiteY1" fmla="*/ 793685 h 939293"/>
                    <a:gd name="connsiteX2" fmla="*/ 241959 w 1301187"/>
                    <a:gd name="connsiteY2" fmla="*/ 931667 h 939293"/>
                    <a:gd name="connsiteX3" fmla="*/ 566750 w 1301187"/>
                    <a:gd name="connsiteY3" fmla="*/ 634316 h 939293"/>
                    <a:gd name="connsiteX4" fmla="*/ 128274 w 1301187"/>
                    <a:gd name="connsiteY4" fmla="*/ 746018 h 939293"/>
                    <a:gd name="connsiteX5" fmla="*/ 478672 w 1301187"/>
                    <a:gd name="connsiteY5" fmla="*/ 505298 h 939293"/>
                    <a:gd name="connsiteX6" fmla="*/ 93526 w 1301187"/>
                    <a:gd name="connsiteY6" fmla="*/ 436256 h 939293"/>
                    <a:gd name="connsiteX7" fmla="*/ 497795 w 1301187"/>
                    <a:gd name="connsiteY7" fmla="*/ 231020 h 939293"/>
                    <a:gd name="connsiteX8" fmla="*/ 923390 w 1301187"/>
                    <a:gd name="connsiteY8" fmla="*/ 63978 h 939293"/>
                    <a:gd name="connsiteX9" fmla="*/ 704833 w 1301187"/>
                    <a:gd name="connsiteY9" fmla="*/ 390109 h 939293"/>
                    <a:gd name="connsiteX10" fmla="*/ 1053152 w 1301187"/>
                    <a:gd name="connsiteY10" fmla="*/ 167183 h 939293"/>
                    <a:gd name="connsiteX11" fmla="*/ 809945 w 1301187"/>
                    <a:gd name="connsiteY11" fmla="*/ 538858 h 939293"/>
                    <a:gd name="connsiteX12" fmla="*/ 1187913 w 1301187"/>
                    <a:gd name="connsiteY12" fmla="*/ 282924 h 939293"/>
                    <a:gd name="connsiteX13" fmla="*/ 907604 w 1301187"/>
                    <a:gd name="connsiteY13" fmla="*/ 697753 h 939293"/>
                    <a:gd name="connsiteX14" fmla="*/ 1245781 w 1301187"/>
                    <a:gd name="connsiteY14" fmla="*/ 372462 h 939293"/>
                    <a:gd name="connsiteX15" fmla="*/ 1301187 w 1301187"/>
                    <a:gd name="connsiteY15" fmla="*/ 394567 h 939293"/>
                    <a:gd name="connsiteX16" fmla="*/ 888269 w 1301187"/>
                    <a:gd name="connsiteY16" fmla="*/ 649968 h 939293"/>
                    <a:gd name="connsiteX17" fmla="*/ 1142490 w 1301187"/>
                    <a:gd name="connsiteY17" fmla="*/ 230272 h 939293"/>
                    <a:gd name="connsiteX18" fmla="*/ 737645 w 1301187"/>
                    <a:gd name="connsiteY18" fmla="*/ 495501 h 939293"/>
                    <a:gd name="connsiteX19" fmla="*/ 1007741 w 1301187"/>
                    <a:gd name="connsiteY19" fmla="*/ 114551 h 939293"/>
                    <a:gd name="connsiteX20" fmla="*/ 660798 w 1301187"/>
                    <a:gd name="connsiteY20" fmla="*/ 325602 h 939293"/>
                    <a:gd name="connsiteX21" fmla="*/ 892093 w 1301187"/>
                    <a:gd name="connsiteY21" fmla="*/ 760 h 939293"/>
                    <a:gd name="connsiteX22" fmla="*/ 284103 w 1301187"/>
                    <a:gd name="connsiteY22" fmla="*/ 239395 h 939293"/>
                    <a:gd name="connsiteX23" fmla="*/ 6281 w 1301187"/>
                    <a:gd name="connsiteY23" fmla="*/ 355362 h 939293"/>
                    <a:gd name="connsiteX24" fmla="*/ 418983 w 1301187"/>
                    <a:gd name="connsiteY24" fmla="*/ 409182 h 939293"/>
                    <a:gd name="connsiteX25" fmla="*/ 97668 w 1301187"/>
                    <a:gd name="connsiteY25" fmla="*/ 676863 h 939293"/>
                    <a:gd name="connsiteX26" fmla="*/ 510659 w 1301187"/>
                    <a:gd name="connsiteY26" fmla="*/ 562577 h 939293"/>
                    <a:gd name="connsiteX27" fmla="*/ 211360 w 1301187"/>
                    <a:gd name="connsiteY27" fmla="*/ 862517 h 939293"/>
                    <a:gd name="connsiteX28" fmla="*/ 650380 w 1301187"/>
                    <a:gd name="connsiteY28" fmla="*/ 740696 h 939293"/>
                    <a:gd name="connsiteX0" fmla="*/ 650380 w 1301187"/>
                    <a:gd name="connsiteY0" fmla="*/ 741160 h 939757"/>
                    <a:gd name="connsiteX1" fmla="*/ 717286 w 1301187"/>
                    <a:gd name="connsiteY1" fmla="*/ 794149 h 939757"/>
                    <a:gd name="connsiteX2" fmla="*/ 241959 w 1301187"/>
                    <a:gd name="connsiteY2" fmla="*/ 932131 h 939757"/>
                    <a:gd name="connsiteX3" fmla="*/ 566750 w 1301187"/>
                    <a:gd name="connsiteY3" fmla="*/ 634780 h 939757"/>
                    <a:gd name="connsiteX4" fmla="*/ 128274 w 1301187"/>
                    <a:gd name="connsiteY4" fmla="*/ 746482 h 939757"/>
                    <a:gd name="connsiteX5" fmla="*/ 478672 w 1301187"/>
                    <a:gd name="connsiteY5" fmla="*/ 505762 h 939757"/>
                    <a:gd name="connsiteX6" fmla="*/ 93526 w 1301187"/>
                    <a:gd name="connsiteY6" fmla="*/ 436720 h 939757"/>
                    <a:gd name="connsiteX7" fmla="*/ 497795 w 1301187"/>
                    <a:gd name="connsiteY7" fmla="*/ 231484 h 939757"/>
                    <a:gd name="connsiteX8" fmla="*/ 923390 w 1301187"/>
                    <a:gd name="connsiteY8" fmla="*/ 64442 h 939757"/>
                    <a:gd name="connsiteX9" fmla="*/ 704833 w 1301187"/>
                    <a:gd name="connsiteY9" fmla="*/ 390573 h 939757"/>
                    <a:gd name="connsiteX10" fmla="*/ 1053152 w 1301187"/>
                    <a:gd name="connsiteY10" fmla="*/ 167647 h 939757"/>
                    <a:gd name="connsiteX11" fmla="*/ 809945 w 1301187"/>
                    <a:gd name="connsiteY11" fmla="*/ 539322 h 939757"/>
                    <a:gd name="connsiteX12" fmla="*/ 1187913 w 1301187"/>
                    <a:gd name="connsiteY12" fmla="*/ 283388 h 939757"/>
                    <a:gd name="connsiteX13" fmla="*/ 907604 w 1301187"/>
                    <a:gd name="connsiteY13" fmla="*/ 698217 h 939757"/>
                    <a:gd name="connsiteX14" fmla="*/ 1245781 w 1301187"/>
                    <a:gd name="connsiteY14" fmla="*/ 372926 h 939757"/>
                    <a:gd name="connsiteX15" fmla="*/ 1301187 w 1301187"/>
                    <a:gd name="connsiteY15" fmla="*/ 395031 h 939757"/>
                    <a:gd name="connsiteX16" fmla="*/ 888269 w 1301187"/>
                    <a:gd name="connsiteY16" fmla="*/ 650432 h 939757"/>
                    <a:gd name="connsiteX17" fmla="*/ 1142490 w 1301187"/>
                    <a:gd name="connsiteY17" fmla="*/ 230736 h 939757"/>
                    <a:gd name="connsiteX18" fmla="*/ 737645 w 1301187"/>
                    <a:gd name="connsiteY18" fmla="*/ 495965 h 939757"/>
                    <a:gd name="connsiteX19" fmla="*/ 1007741 w 1301187"/>
                    <a:gd name="connsiteY19" fmla="*/ 115015 h 939757"/>
                    <a:gd name="connsiteX20" fmla="*/ 660798 w 1301187"/>
                    <a:gd name="connsiteY20" fmla="*/ 326066 h 939757"/>
                    <a:gd name="connsiteX21" fmla="*/ 892093 w 1301187"/>
                    <a:gd name="connsiteY21" fmla="*/ 1224 h 939757"/>
                    <a:gd name="connsiteX22" fmla="*/ 460822 w 1301187"/>
                    <a:gd name="connsiteY22" fmla="*/ 161687 h 939757"/>
                    <a:gd name="connsiteX23" fmla="*/ 6281 w 1301187"/>
                    <a:gd name="connsiteY23" fmla="*/ 355826 h 939757"/>
                    <a:gd name="connsiteX24" fmla="*/ 418983 w 1301187"/>
                    <a:gd name="connsiteY24" fmla="*/ 409646 h 939757"/>
                    <a:gd name="connsiteX25" fmla="*/ 97668 w 1301187"/>
                    <a:gd name="connsiteY25" fmla="*/ 677327 h 939757"/>
                    <a:gd name="connsiteX26" fmla="*/ 510659 w 1301187"/>
                    <a:gd name="connsiteY26" fmla="*/ 563041 h 939757"/>
                    <a:gd name="connsiteX27" fmla="*/ 211360 w 1301187"/>
                    <a:gd name="connsiteY27" fmla="*/ 862981 h 939757"/>
                    <a:gd name="connsiteX28" fmla="*/ 650380 w 1301187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58823 w 1294906"/>
                    <a:gd name="connsiteY5" fmla="*/ 456351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09806 w 1294906"/>
                    <a:gd name="connsiteY4" fmla="*/ 685200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09806 w 1294906"/>
                    <a:gd name="connsiteY4" fmla="*/ 685200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496487 w 1294906"/>
                    <a:gd name="connsiteY26" fmla="*/ 520209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30557 w 1294906"/>
                    <a:gd name="connsiteY3" fmla="*/ 559695 h 939757"/>
                    <a:gd name="connsiteX4" fmla="*/ 109806 w 1294906"/>
                    <a:gd name="connsiteY4" fmla="*/ 685200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496487 w 1294906"/>
                    <a:gd name="connsiteY26" fmla="*/ 520209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30557 w 1294906"/>
                    <a:gd name="connsiteY3" fmla="*/ 559695 h 939757"/>
                    <a:gd name="connsiteX4" fmla="*/ 109806 w 1294906"/>
                    <a:gd name="connsiteY4" fmla="*/ 685200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496487 w 1294906"/>
                    <a:gd name="connsiteY26" fmla="*/ 520209 h 939757"/>
                    <a:gd name="connsiteX27" fmla="*/ 161738 w 1294906"/>
                    <a:gd name="connsiteY27" fmla="*/ 792539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857264"/>
                    <a:gd name="connsiteX1" fmla="*/ 711005 w 1294906"/>
                    <a:gd name="connsiteY1" fmla="*/ 794149 h 857264"/>
                    <a:gd name="connsiteX2" fmla="*/ 181670 w 1294906"/>
                    <a:gd name="connsiteY2" fmla="*/ 842595 h 857264"/>
                    <a:gd name="connsiteX3" fmla="*/ 530557 w 1294906"/>
                    <a:gd name="connsiteY3" fmla="*/ 559695 h 857264"/>
                    <a:gd name="connsiteX4" fmla="*/ 109806 w 1294906"/>
                    <a:gd name="connsiteY4" fmla="*/ 685200 h 857264"/>
                    <a:gd name="connsiteX5" fmla="*/ 443867 w 1294906"/>
                    <a:gd name="connsiteY5" fmla="*/ 418809 h 857264"/>
                    <a:gd name="connsiteX6" fmla="*/ 87245 w 1294906"/>
                    <a:gd name="connsiteY6" fmla="*/ 436720 h 857264"/>
                    <a:gd name="connsiteX7" fmla="*/ 491514 w 1294906"/>
                    <a:gd name="connsiteY7" fmla="*/ 231484 h 857264"/>
                    <a:gd name="connsiteX8" fmla="*/ 917109 w 1294906"/>
                    <a:gd name="connsiteY8" fmla="*/ 64442 h 857264"/>
                    <a:gd name="connsiteX9" fmla="*/ 698552 w 1294906"/>
                    <a:gd name="connsiteY9" fmla="*/ 390573 h 857264"/>
                    <a:gd name="connsiteX10" fmla="*/ 1046871 w 1294906"/>
                    <a:gd name="connsiteY10" fmla="*/ 167647 h 857264"/>
                    <a:gd name="connsiteX11" fmla="*/ 803664 w 1294906"/>
                    <a:gd name="connsiteY11" fmla="*/ 539322 h 857264"/>
                    <a:gd name="connsiteX12" fmla="*/ 1181632 w 1294906"/>
                    <a:gd name="connsiteY12" fmla="*/ 283388 h 857264"/>
                    <a:gd name="connsiteX13" fmla="*/ 901323 w 1294906"/>
                    <a:gd name="connsiteY13" fmla="*/ 698217 h 857264"/>
                    <a:gd name="connsiteX14" fmla="*/ 1239500 w 1294906"/>
                    <a:gd name="connsiteY14" fmla="*/ 372926 h 857264"/>
                    <a:gd name="connsiteX15" fmla="*/ 1294906 w 1294906"/>
                    <a:gd name="connsiteY15" fmla="*/ 395031 h 857264"/>
                    <a:gd name="connsiteX16" fmla="*/ 881988 w 1294906"/>
                    <a:gd name="connsiteY16" fmla="*/ 650432 h 857264"/>
                    <a:gd name="connsiteX17" fmla="*/ 1136209 w 1294906"/>
                    <a:gd name="connsiteY17" fmla="*/ 230736 h 857264"/>
                    <a:gd name="connsiteX18" fmla="*/ 731364 w 1294906"/>
                    <a:gd name="connsiteY18" fmla="*/ 495965 h 857264"/>
                    <a:gd name="connsiteX19" fmla="*/ 1001460 w 1294906"/>
                    <a:gd name="connsiteY19" fmla="*/ 115015 h 857264"/>
                    <a:gd name="connsiteX20" fmla="*/ 654517 w 1294906"/>
                    <a:gd name="connsiteY20" fmla="*/ 326066 h 857264"/>
                    <a:gd name="connsiteX21" fmla="*/ 885812 w 1294906"/>
                    <a:gd name="connsiteY21" fmla="*/ 1224 h 857264"/>
                    <a:gd name="connsiteX22" fmla="*/ 454541 w 1294906"/>
                    <a:gd name="connsiteY22" fmla="*/ 161687 h 857264"/>
                    <a:gd name="connsiteX23" fmla="*/ 0 w 1294906"/>
                    <a:gd name="connsiteY23" fmla="*/ 355826 h 857264"/>
                    <a:gd name="connsiteX24" fmla="*/ 417552 w 1294906"/>
                    <a:gd name="connsiteY24" fmla="*/ 368106 h 857264"/>
                    <a:gd name="connsiteX25" fmla="*/ 86265 w 1294906"/>
                    <a:gd name="connsiteY25" fmla="*/ 610759 h 857264"/>
                    <a:gd name="connsiteX26" fmla="*/ 496487 w 1294906"/>
                    <a:gd name="connsiteY26" fmla="*/ 520209 h 857264"/>
                    <a:gd name="connsiteX27" fmla="*/ 161738 w 1294906"/>
                    <a:gd name="connsiteY27" fmla="*/ 792539 h 857264"/>
                    <a:gd name="connsiteX28" fmla="*/ 644099 w 1294906"/>
                    <a:gd name="connsiteY28" fmla="*/ 741160 h 857264"/>
                    <a:gd name="connsiteX0" fmla="*/ 585108 w 1294906"/>
                    <a:gd name="connsiteY0" fmla="*/ 639109 h 857264"/>
                    <a:gd name="connsiteX1" fmla="*/ 711005 w 1294906"/>
                    <a:gd name="connsiteY1" fmla="*/ 794149 h 857264"/>
                    <a:gd name="connsiteX2" fmla="*/ 181670 w 1294906"/>
                    <a:gd name="connsiteY2" fmla="*/ 842595 h 857264"/>
                    <a:gd name="connsiteX3" fmla="*/ 530557 w 1294906"/>
                    <a:gd name="connsiteY3" fmla="*/ 559695 h 857264"/>
                    <a:gd name="connsiteX4" fmla="*/ 109806 w 1294906"/>
                    <a:gd name="connsiteY4" fmla="*/ 685200 h 857264"/>
                    <a:gd name="connsiteX5" fmla="*/ 443867 w 1294906"/>
                    <a:gd name="connsiteY5" fmla="*/ 418809 h 857264"/>
                    <a:gd name="connsiteX6" fmla="*/ 87245 w 1294906"/>
                    <a:gd name="connsiteY6" fmla="*/ 436720 h 857264"/>
                    <a:gd name="connsiteX7" fmla="*/ 491514 w 1294906"/>
                    <a:gd name="connsiteY7" fmla="*/ 231484 h 857264"/>
                    <a:gd name="connsiteX8" fmla="*/ 917109 w 1294906"/>
                    <a:gd name="connsiteY8" fmla="*/ 64442 h 857264"/>
                    <a:gd name="connsiteX9" fmla="*/ 698552 w 1294906"/>
                    <a:gd name="connsiteY9" fmla="*/ 390573 h 857264"/>
                    <a:gd name="connsiteX10" fmla="*/ 1046871 w 1294906"/>
                    <a:gd name="connsiteY10" fmla="*/ 167647 h 857264"/>
                    <a:gd name="connsiteX11" fmla="*/ 803664 w 1294906"/>
                    <a:gd name="connsiteY11" fmla="*/ 539322 h 857264"/>
                    <a:gd name="connsiteX12" fmla="*/ 1181632 w 1294906"/>
                    <a:gd name="connsiteY12" fmla="*/ 283388 h 857264"/>
                    <a:gd name="connsiteX13" fmla="*/ 901323 w 1294906"/>
                    <a:gd name="connsiteY13" fmla="*/ 698217 h 857264"/>
                    <a:gd name="connsiteX14" fmla="*/ 1239500 w 1294906"/>
                    <a:gd name="connsiteY14" fmla="*/ 372926 h 857264"/>
                    <a:gd name="connsiteX15" fmla="*/ 1294906 w 1294906"/>
                    <a:gd name="connsiteY15" fmla="*/ 395031 h 857264"/>
                    <a:gd name="connsiteX16" fmla="*/ 881988 w 1294906"/>
                    <a:gd name="connsiteY16" fmla="*/ 650432 h 857264"/>
                    <a:gd name="connsiteX17" fmla="*/ 1136209 w 1294906"/>
                    <a:gd name="connsiteY17" fmla="*/ 230736 h 857264"/>
                    <a:gd name="connsiteX18" fmla="*/ 731364 w 1294906"/>
                    <a:gd name="connsiteY18" fmla="*/ 495965 h 857264"/>
                    <a:gd name="connsiteX19" fmla="*/ 1001460 w 1294906"/>
                    <a:gd name="connsiteY19" fmla="*/ 115015 h 857264"/>
                    <a:gd name="connsiteX20" fmla="*/ 654517 w 1294906"/>
                    <a:gd name="connsiteY20" fmla="*/ 326066 h 857264"/>
                    <a:gd name="connsiteX21" fmla="*/ 885812 w 1294906"/>
                    <a:gd name="connsiteY21" fmla="*/ 1224 h 857264"/>
                    <a:gd name="connsiteX22" fmla="*/ 454541 w 1294906"/>
                    <a:gd name="connsiteY22" fmla="*/ 161687 h 857264"/>
                    <a:gd name="connsiteX23" fmla="*/ 0 w 1294906"/>
                    <a:gd name="connsiteY23" fmla="*/ 355826 h 857264"/>
                    <a:gd name="connsiteX24" fmla="*/ 417552 w 1294906"/>
                    <a:gd name="connsiteY24" fmla="*/ 368106 h 857264"/>
                    <a:gd name="connsiteX25" fmla="*/ 86265 w 1294906"/>
                    <a:gd name="connsiteY25" fmla="*/ 610759 h 857264"/>
                    <a:gd name="connsiteX26" fmla="*/ 496487 w 1294906"/>
                    <a:gd name="connsiteY26" fmla="*/ 520209 h 857264"/>
                    <a:gd name="connsiteX27" fmla="*/ 161738 w 1294906"/>
                    <a:gd name="connsiteY27" fmla="*/ 792539 h 857264"/>
                    <a:gd name="connsiteX28" fmla="*/ 585108 w 1294906"/>
                    <a:gd name="connsiteY28" fmla="*/ 639109 h 857264"/>
                    <a:gd name="connsiteX0" fmla="*/ 585108 w 1294906"/>
                    <a:gd name="connsiteY0" fmla="*/ 639109 h 850197"/>
                    <a:gd name="connsiteX1" fmla="*/ 650630 w 1294906"/>
                    <a:gd name="connsiteY1" fmla="*/ 703966 h 850197"/>
                    <a:gd name="connsiteX2" fmla="*/ 181670 w 1294906"/>
                    <a:gd name="connsiteY2" fmla="*/ 842595 h 850197"/>
                    <a:gd name="connsiteX3" fmla="*/ 530557 w 1294906"/>
                    <a:gd name="connsiteY3" fmla="*/ 559695 h 850197"/>
                    <a:gd name="connsiteX4" fmla="*/ 109806 w 1294906"/>
                    <a:gd name="connsiteY4" fmla="*/ 685200 h 850197"/>
                    <a:gd name="connsiteX5" fmla="*/ 443867 w 1294906"/>
                    <a:gd name="connsiteY5" fmla="*/ 418809 h 850197"/>
                    <a:gd name="connsiteX6" fmla="*/ 87245 w 1294906"/>
                    <a:gd name="connsiteY6" fmla="*/ 436720 h 850197"/>
                    <a:gd name="connsiteX7" fmla="*/ 491514 w 1294906"/>
                    <a:gd name="connsiteY7" fmla="*/ 231484 h 850197"/>
                    <a:gd name="connsiteX8" fmla="*/ 917109 w 1294906"/>
                    <a:gd name="connsiteY8" fmla="*/ 64442 h 850197"/>
                    <a:gd name="connsiteX9" fmla="*/ 698552 w 1294906"/>
                    <a:gd name="connsiteY9" fmla="*/ 390573 h 850197"/>
                    <a:gd name="connsiteX10" fmla="*/ 1046871 w 1294906"/>
                    <a:gd name="connsiteY10" fmla="*/ 167647 h 850197"/>
                    <a:gd name="connsiteX11" fmla="*/ 803664 w 1294906"/>
                    <a:gd name="connsiteY11" fmla="*/ 539322 h 850197"/>
                    <a:gd name="connsiteX12" fmla="*/ 1181632 w 1294906"/>
                    <a:gd name="connsiteY12" fmla="*/ 283388 h 850197"/>
                    <a:gd name="connsiteX13" fmla="*/ 901323 w 1294906"/>
                    <a:gd name="connsiteY13" fmla="*/ 698217 h 850197"/>
                    <a:gd name="connsiteX14" fmla="*/ 1239500 w 1294906"/>
                    <a:gd name="connsiteY14" fmla="*/ 372926 h 850197"/>
                    <a:gd name="connsiteX15" fmla="*/ 1294906 w 1294906"/>
                    <a:gd name="connsiteY15" fmla="*/ 395031 h 850197"/>
                    <a:gd name="connsiteX16" fmla="*/ 881988 w 1294906"/>
                    <a:gd name="connsiteY16" fmla="*/ 650432 h 850197"/>
                    <a:gd name="connsiteX17" fmla="*/ 1136209 w 1294906"/>
                    <a:gd name="connsiteY17" fmla="*/ 230736 h 850197"/>
                    <a:gd name="connsiteX18" fmla="*/ 731364 w 1294906"/>
                    <a:gd name="connsiteY18" fmla="*/ 495965 h 850197"/>
                    <a:gd name="connsiteX19" fmla="*/ 1001460 w 1294906"/>
                    <a:gd name="connsiteY19" fmla="*/ 115015 h 850197"/>
                    <a:gd name="connsiteX20" fmla="*/ 654517 w 1294906"/>
                    <a:gd name="connsiteY20" fmla="*/ 326066 h 850197"/>
                    <a:gd name="connsiteX21" fmla="*/ 885812 w 1294906"/>
                    <a:gd name="connsiteY21" fmla="*/ 1224 h 850197"/>
                    <a:gd name="connsiteX22" fmla="*/ 454541 w 1294906"/>
                    <a:gd name="connsiteY22" fmla="*/ 161687 h 850197"/>
                    <a:gd name="connsiteX23" fmla="*/ 0 w 1294906"/>
                    <a:gd name="connsiteY23" fmla="*/ 355826 h 850197"/>
                    <a:gd name="connsiteX24" fmla="*/ 417552 w 1294906"/>
                    <a:gd name="connsiteY24" fmla="*/ 368106 h 850197"/>
                    <a:gd name="connsiteX25" fmla="*/ 86265 w 1294906"/>
                    <a:gd name="connsiteY25" fmla="*/ 610759 h 850197"/>
                    <a:gd name="connsiteX26" fmla="*/ 496487 w 1294906"/>
                    <a:gd name="connsiteY26" fmla="*/ 520209 h 850197"/>
                    <a:gd name="connsiteX27" fmla="*/ 161738 w 1294906"/>
                    <a:gd name="connsiteY27" fmla="*/ 792539 h 850197"/>
                    <a:gd name="connsiteX28" fmla="*/ 585108 w 1294906"/>
                    <a:gd name="connsiteY28" fmla="*/ 639109 h 85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94906" h="850197">
                      <a:moveTo>
                        <a:pt x="585108" y="639109"/>
                      </a:moveTo>
                      <a:cubicBezTo>
                        <a:pt x="653525" y="685425"/>
                        <a:pt x="522154" y="576255"/>
                        <a:pt x="650630" y="703966"/>
                      </a:cubicBezTo>
                      <a:cubicBezTo>
                        <a:pt x="572174" y="732741"/>
                        <a:pt x="231687" y="885692"/>
                        <a:pt x="181670" y="842595"/>
                      </a:cubicBezTo>
                      <a:cubicBezTo>
                        <a:pt x="131653" y="799498"/>
                        <a:pt x="624084" y="559162"/>
                        <a:pt x="530557" y="559695"/>
                      </a:cubicBezTo>
                      <a:cubicBezTo>
                        <a:pt x="437030" y="560228"/>
                        <a:pt x="104632" y="738718"/>
                        <a:pt x="109806" y="685200"/>
                      </a:cubicBezTo>
                      <a:cubicBezTo>
                        <a:pt x="114980" y="631682"/>
                        <a:pt x="522736" y="451819"/>
                        <a:pt x="443867" y="418809"/>
                      </a:cubicBezTo>
                      <a:cubicBezTo>
                        <a:pt x="364998" y="385799"/>
                        <a:pt x="68198" y="553884"/>
                        <a:pt x="87245" y="436720"/>
                      </a:cubicBezTo>
                      <a:cubicBezTo>
                        <a:pt x="54770" y="374383"/>
                        <a:pt x="353203" y="293530"/>
                        <a:pt x="491514" y="231484"/>
                      </a:cubicBezTo>
                      <a:cubicBezTo>
                        <a:pt x="629825" y="169438"/>
                        <a:pt x="851857" y="52827"/>
                        <a:pt x="917109" y="64442"/>
                      </a:cubicBezTo>
                      <a:cubicBezTo>
                        <a:pt x="911587" y="166963"/>
                        <a:pt x="618436" y="377455"/>
                        <a:pt x="698552" y="390573"/>
                      </a:cubicBezTo>
                      <a:cubicBezTo>
                        <a:pt x="779015" y="400725"/>
                        <a:pt x="1025060" y="124406"/>
                        <a:pt x="1046871" y="167647"/>
                      </a:cubicBezTo>
                      <a:cubicBezTo>
                        <a:pt x="1099841" y="220047"/>
                        <a:pt x="705493" y="570409"/>
                        <a:pt x="803664" y="539322"/>
                      </a:cubicBezTo>
                      <a:cubicBezTo>
                        <a:pt x="901835" y="508235"/>
                        <a:pt x="1085056" y="217746"/>
                        <a:pt x="1181632" y="283388"/>
                      </a:cubicBezTo>
                      <a:cubicBezTo>
                        <a:pt x="1278208" y="349030"/>
                        <a:pt x="798401" y="690858"/>
                        <a:pt x="901323" y="698217"/>
                      </a:cubicBezTo>
                      <a:cubicBezTo>
                        <a:pt x="979485" y="730086"/>
                        <a:pt x="1125631" y="594608"/>
                        <a:pt x="1239500" y="372926"/>
                      </a:cubicBezTo>
                      <a:lnTo>
                        <a:pt x="1294906" y="395031"/>
                      </a:lnTo>
                      <a:cubicBezTo>
                        <a:pt x="1238386" y="564111"/>
                        <a:pt x="1014292" y="681115"/>
                        <a:pt x="881988" y="650432"/>
                      </a:cubicBezTo>
                      <a:cubicBezTo>
                        <a:pt x="691103" y="614398"/>
                        <a:pt x="1228757" y="333061"/>
                        <a:pt x="1136209" y="230736"/>
                      </a:cubicBezTo>
                      <a:cubicBezTo>
                        <a:pt x="1089159" y="153730"/>
                        <a:pt x="870850" y="516796"/>
                        <a:pt x="731364" y="495965"/>
                      </a:cubicBezTo>
                      <a:cubicBezTo>
                        <a:pt x="635895" y="522322"/>
                        <a:pt x="1091732" y="170891"/>
                        <a:pt x="1001460" y="115015"/>
                      </a:cubicBezTo>
                      <a:cubicBezTo>
                        <a:pt x="984498" y="76270"/>
                        <a:pt x="758139" y="249190"/>
                        <a:pt x="654517" y="326066"/>
                      </a:cubicBezTo>
                      <a:cubicBezTo>
                        <a:pt x="570312" y="329545"/>
                        <a:pt x="941967" y="91674"/>
                        <a:pt x="885812" y="1224"/>
                      </a:cubicBezTo>
                      <a:cubicBezTo>
                        <a:pt x="823030" y="-13144"/>
                        <a:pt x="602176" y="102587"/>
                        <a:pt x="454541" y="161687"/>
                      </a:cubicBezTo>
                      <a:cubicBezTo>
                        <a:pt x="369574" y="190108"/>
                        <a:pt x="44504" y="269958"/>
                        <a:pt x="0" y="355826"/>
                      </a:cubicBezTo>
                      <a:cubicBezTo>
                        <a:pt x="5093" y="459421"/>
                        <a:pt x="359113" y="289821"/>
                        <a:pt x="417552" y="368106"/>
                      </a:cubicBezTo>
                      <a:cubicBezTo>
                        <a:pt x="532290" y="406751"/>
                        <a:pt x="45275" y="484209"/>
                        <a:pt x="86265" y="610759"/>
                      </a:cubicBezTo>
                      <a:cubicBezTo>
                        <a:pt x="101981" y="669396"/>
                        <a:pt x="324944" y="490516"/>
                        <a:pt x="496487" y="520209"/>
                      </a:cubicBezTo>
                      <a:cubicBezTo>
                        <a:pt x="603565" y="514044"/>
                        <a:pt x="59027" y="743798"/>
                        <a:pt x="161738" y="792539"/>
                      </a:cubicBezTo>
                      <a:cubicBezTo>
                        <a:pt x="264449" y="841280"/>
                        <a:pt x="330069" y="723356"/>
                        <a:pt x="585108" y="63910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矩形 118">
                  <a:extLst>
                    <a:ext uri="{FF2B5EF4-FFF2-40B4-BE49-F238E27FC236}">
                      <a16:creationId xmlns:a16="http://schemas.microsoft.com/office/drawing/2014/main" id="{E54C10E3-8D33-4C71-AC2C-6A65638F1E9C}"/>
                    </a:ext>
                  </a:extLst>
                </p:cNvPr>
                <p:cNvSpPr/>
                <p:nvPr/>
              </p:nvSpPr>
              <p:spPr>
                <a:xfrm rot="3106124">
                  <a:off x="2548281" y="1335911"/>
                  <a:ext cx="171616" cy="191187"/>
                </a:xfrm>
                <a:custGeom>
                  <a:avLst/>
                  <a:gdLst>
                    <a:gd name="connsiteX0" fmla="*/ 0 w 1657350"/>
                    <a:gd name="connsiteY0" fmla="*/ 0 h 47625"/>
                    <a:gd name="connsiteX1" fmla="*/ 1657350 w 1657350"/>
                    <a:gd name="connsiteY1" fmla="*/ 0 h 47625"/>
                    <a:gd name="connsiteX2" fmla="*/ 1657350 w 1657350"/>
                    <a:gd name="connsiteY2" fmla="*/ 47625 h 47625"/>
                    <a:gd name="connsiteX3" fmla="*/ 0 w 1657350"/>
                    <a:gd name="connsiteY3" fmla="*/ 47625 h 47625"/>
                    <a:gd name="connsiteX4" fmla="*/ 0 w 1657350"/>
                    <a:gd name="connsiteY4" fmla="*/ 0 h 47625"/>
                    <a:gd name="connsiteX0" fmla="*/ 0 w 1657350"/>
                    <a:gd name="connsiteY0" fmla="*/ 0 h 47625"/>
                    <a:gd name="connsiteX1" fmla="*/ 942975 w 1657350"/>
                    <a:gd name="connsiteY1" fmla="*/ 0 h 47625"/>
                    <a:gd name="connsiteX2" fmla="*/ 1657350 w 1657350"/>
                    <a:gd name="connsiteY2" fmla="*/ 0 h 47625"/>
                    <a:gd name="connsiteX3" fmla="*/ 1657350 w 1657350"/>
                    <a:gd name="connsiteY3" fmla="*/ 47625 h 47625"/>
                    <a:gd name="connsiteX4" fmla="*/ 0 w 1657350"/>
                    <a:gd name="connsiteY4" fmla="*/ 47625 h 47625"/>
                    <a:gd name="connsiteX5" fmla="*/ 0 w 1657350"/>
                    <a:gd name="connsiteY5" fmla="*/ 0 h 47625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0 w 1657350"/>
                    <a:gd name="connsiteY4" fmla="*/ 190500 h 190500"/>
                    <a:gd name="connsiteX5" fmla="*/ 0 w 1657350"/>
                    <a:gd name="connsiteY5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14400 w 1657350"/>
                    <a:gd name="connsiteY4" fmla="*/ 190500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5286 h 192911"/>
                    <a:gd name="connsiteX1" fmla="*/ 483394 w 1657350"/>
                    <a:gd name="connsiteY1" fmla="*/ 61942 h 192911"/>
                    <a:gd name="connsiteX2" fmla="*/ 914400 w 1657350"/>
                    <a:gd name="connsiteY2" fmla="*/ 2411 h 192911"/>
                    <a:gd name="connsiteX3" fmla="*/ 1657350 w 1657350"/>
                    <a:gd name="connsiteY3" fmla="*/ 145286 h 192911"/>
                    <a:gd name="connsiteX4" fmla="*/ 1657350 w 1657350"/>
                    <a:gd name="connsiteY4" fmla="*/ 192911 h 192911"/>
                    <a:gd name="connsiteX5" fmla="*/ 933450 w 1657350"/>
                    <a:gd name="connsiteY5" fmla="*/ 69086 h 192911"/>
                    <a:gd name="connsiteX6" fmla="*/ 0 w 1657350"/>
                    <a:gd name="connsiteY6" fmla="*/ 192911 h 192911"/>
                    <a:gd name="connsiteX7" fmla="*/ 0 w 1657350"/>
                    <a:gd name="connsiteY7" fmla="*/ 145286 h 192911"/>
                    <a:gd name="connsiteX0" fmla="*/ 0 w 1657350"/>
                    <a:gd name="connsiteY0" fmla="*/ 145286 h 192911"/>
                    <a:gd name="connsiteX1" fmla="*/ 483394 w 1657350"/>
                    <a:gd name="connsiteY1" fmla="*/ 61942 h 192911"/>
                    <a:gd name="connsiteX2" fmla="*/ 914400 w 1657350"/>
                    <a:gd name="connsiteY2" fmla="*/ 2411 h 192911"/>
                    <a:gd name="connsiteX3" fmla="*/ 1657350 w 1657350"/>
                    <a:gd name="connsiteY3" fmla="*/ 145286 h 192911"/>
                    <a:gd name="connsiteX4" fmla="*/ 1657350 w 1657350"/>
                    <a:gd name="connsiteY4" fmla="*/ 192911 h 192911"/>
                    <a:gd name="connsiteX5" fmla="*/ 933450 w 1657350"/>
                    <a:gd name="connsiteY5" fmla="*/ 69086 h 192911"/>
                    <a:gd name="connsiteX6" fmla="*/ 485775 w 1657350"/>
                    <a:gd name="connsiteY6" fmla="*/ 119093 h 192911"/>
                    <a:gd name="connsiteX7" fmla="*/ 0 w 1657350"/>
                    <a:gd name="connsiteY7" fmla="*/ 192911 h 192911"/>
                    <a:gd name="connsiteX8" fmla="*/ 0 w 1657350"/>
                    <a:gd name="connsiteY8" fmla="*/ 145286 h 192911"/>
                    <a:gd name="connsiteX0" fmla="*/ 0 w 1671637"/>
                    <a:gd name="connsiteY0" fmla="*/ 2053 h 247322"/>
                    <a:gd name="connsiteX1" fmla="*/ 497681 w 1671637"/>
                    <a:gd name="connsiteY1" fmla="*/ 116353 h 247322"/>
                    <a:gd name="connsiteX2" fmla="*/ 928687 w 1671637"/>
                    <a:gd name="connsiteY2" fmla="*/ 56822 h 247322"/>
                    <a:gd name="connsiteX3" fmla="*/ 1671637 w 1671637"/>
                    <a:gd name="connsiteY3" fmla="*/ 199697 h 247322"/>
                    <a:gd name="connsiteX4" fmla="*/ 1671637 w 1671637"/>
                    <a:gd name="connsiteY4" fmla="*/ 247322 h 247322"/>
                    <a:gd name="connsiteX5" fmla="*/ 947737 w 1671637"/>
                    <a:gd name="connsiteY5" fmla="*/ 123497 h 247322"/>
                    <a:gd name="connsiteX6" fmla="*/ 500062 w 1671637"/>
                    <a:gd name="connsiteY6" fmla="*/ 173504 h 247322"/>
                    <a:gd name="connsiteX7" fmla="*/ 14287 w 1671637"/>
                    <a:gd name="connsiteY7" fmla="*/ 247322 h 247322"/>
                    <a:gd name="connsiteX8" fmla="*/ 0 w 1671637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54881 w 1678781"/>
                    <a:gd name="connsiteY5" fmla="*/ 123497 h 247322"/>
                    <a:gd name="connsiteX6" fmla="*/ 507206 w 1678781"/>
                    <a:gd name="connsiteY6" fmla="*/ 173504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54881 w 1678781"/>
                    <a:gd name="connsiteY5" fmla="*/ 123497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40593 w 1678781"/>
                    <a:gd name="connsiteY5" fmla="*/ 23485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52588 w 1678781"/>
                    <a:gd name="connsiteY3" fmla="*/ 147309 h 247322"/>
                    <a:gd name="connsiteX4" fmla="*/ 1678781 w 1678781"/>
                    <a:gd name="connsiteY4" fmla="*/ 247322 h 247322"/>
                    <a:gd name="connsiteX5" fmla="*/ 940593 w 1678781"/>
                    <a:gd name="connsiteY5" fmla="*/ 23485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62112"/>
                    <a:gd name="connsiteY0" fmla="*/ 2053 h 147309"/>
                    <a:gd name="connsiteX1" fmla="*/ 504825 w 1662112"/>
                    <a:gd name="connsiteY1" fmla="*/ 116353 h 147309"/>
                    <a:gd name="connsiteX2" fmla="*/ 935831 w 1662112"/>
                    <a:gd name="connsiteY2" fmla="*/ 56822 h 147309"/>
                    <a:gd name="connsiteX3" fmla="*/ 1652588 w 1662112"/>
                    <a:gd name="connsiteY3" fmla="*/ 147309 h 147309"/>
                    <a:gd name="connsiteX4" fmla="*/ 1662112 w 1662112"/>
                    <a:gd name="connsiteY4" fmla="*/ 121116 h 147309"/>
                    <a:gd name="connsiteX5" fmla="*/ 940593 w 1662112"/>
                    <a:gd name="connsiteY5" fmla="*/ 23485 h 147309"/>
                    <a:gd name="connsiteX6" fmla="*/ 514350 w 1662112"/>
                    <a:gd name="connsiteY6" fmla="*/ 71110 h 147309"/>
                    <a:gd name="connsiteX7" fmla="*/ 0 w 1662112"/>
                    <a:gd name="connsiteY7" fmla="*/ 47297 h 147309"/>
                    <a:gd name="connsiteX8" fmla="*/ 7144 w 1662112"/>
                    <a:gd name="connsiteY8" fmla="*/ 2053 h 147309"/>
                    <a:gd name="connsiteX0" fmla="*/ 7144 w 1662112"/>
                    <a:gd name="connsiteY0" fmla="*/ 2053 h 147309"/>
                    <a:gd name="connsiteX1" fmla="*/ 504825 w 1662112"/>
                    <a:gd name="connsiteY1" fmla="*/ 116353 h 147309"/>
                    <a:gd name="connsiteX2" fmla="*/ 935831 w 1662112"/>
                    <a:gd name="connsiteY2" fmla="*/ 56822 h 147309"/>
                    <a:gd name="connsiteX3" fmla="*/ 1652588 w 1662112"/>
                    <a:gd name="connsiteY3" fmla="*/ 147309 h 147309"/>
                    <a:gd name="connsiteX4" fmla="*/ 1662112 w 1662112"/>
                    <a:gd name="connsiteY4" fmla="*/ 121116 h 147309"/>
                    <a:gd name="connsiteX5" fmla="*/ 940593 w 1662112"/>
                    <a:gd name="connsiteY5" fmla="*/ 23485 h 147309"/>
                    <a:gd name="connsiteX6" fmla="*/ 514350 w 1662112"/>
                    <a:gd name="connsiteY6" fmla="*/ 71110 h 147309"/>
                    <a:gd name="connsiteX7" fmla="*/ 0 w 1662112"/>
                    <a:gd name="connsiteY7" fmla="*/ 47297 h 147309"/>
                    <a:gd name="connsiteX8" fmla="*/ 7144 w 1662112"/>
                    <a:gd name="connsiteY8" fmla="*/ 2053 h 147309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43063"/>
                    <a:gd name="connsiteY0" fmla="*/ 2053 h 183028"/>
                    <a:gd name="connsiteX1" fmla="*/ 504825 w 1643063"/>
                    <a:gd name="connsiteY1" fmla="*/ 116353 h 183028"/>
                    <a:gd name="connsiteX2" fmla="*/ 935831 w 1643063"/>
                    <a:gd name="connsiteY2" fmla="*/ 56822 h 183028"/>
                    <a:gd name="connsiteX3" fmla="*/ 1643063 w 1643063"/>
                    <a:gd name="connsiteY3" fmla="*/ 159215 h 183028"/>
                    <a:gd name="connsiteX4" fmla="*/ 1633537 w 1643063"/>
                    <a:gd name="connsiteY4" fmla="*/ 183028 h 183028"/>
                    <a:gd name="connsiteX5" fmla="*/ 940593 w 1643063"/>
                    <a:gd name="connsiteY5" fmla="*/ 23485 h 183028"/>
                    <a:gd name="connsiteX6" fmla="*/ 514350 w 1643063"/>
                    <a:gd name="connsiteY6" fmla="*/ 71110 h 183028"/>
                    <a:gd name="connsiteX7" fmla="*/ 0 w 1643063"/>
                    <a:gd name="connsiteY7" fmla="*/ 47297 h 183028"/>
                    <a:gd name="connsiteX8" fmla="*/ 7144 w 1643063"/>
                    <a:gd name="connsiteY8" fmla="*/ 2053 h 183028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23347 w 1643063"/>
                    <a:gd name="connsiteY0" fmla="*/ 27821 h 177774"/>
                    <a:gd name="connsiteX1" fmla="*/ 504825 w 1643063"/>
                    <a:gd name="connsiteY1" fmla="*/ 96812 h 177774"/>
                    <a:gd name="connsiteX2" fmla="*/ 935831 w 1643063"/>
                    <a:gd name="connsiteY2" fmla="*/ 37281 h 177774"/>
                    <a:gd name="connsiteX3" fmla="*/ 1643063 w 1643063"/>
                    <a:gd name="connsiteY3" fmla="*/ 139674 h 177774"/>
                    <a:gd name="connsiteX4" fmla="*/ 1619249 w 1643063"/>
                    <a:gd name="connsiteY4" fmla="*/ 177774 h 177774"/>
                    <a:gd name="connsiteX5" fmla="*/ 940593 w 1643063"/>
                    <a:gd name="connsiteY5" fmla="*/ 3944 h 177774"/>
                    <a:gd name="connsiteX6" fmla="*/ 514350 w 1643063"/>
                    <a:gd name="connsiteY6" fmla="*/ 51569 h 177774"/>
                    <a:gd name="connsiteX7" fmla="*/ 0 w 1643063"/>
                    <a:gd name="connsiteY7" fmla="*/ 27756 h 177774"/>
                    <a:gd name="connsiteX8" fmla="*/ 23347 w 1643063"/>
                    <a:gd name="connsiteY8" fmla="*/ 27821 h 177774"/>
                    <a:gd name="connsiteX0" fmla="*/ 0 w 1643063"/>
                    <a:gd name="connsiteY0" fmla="*/ 27756 h 177774"/>
                    <a:gd name="connsiteX1" fmla="*/ 504825 w 1643063"/>
                    <a:gd name="connsiteY1" fmla="*/ 96812 h 177774"/>
                    <a:gd name="connsiteX2" fmla="*/ 935831 w 1643063"/>
                    <a:gd name="connsiteY2" fmla="*/ 37281 h 177774"/>
                    <a:gd name="connsiteX3" fmla="*/ 1643063 w 1643063"/>
                    <a:gd name="connsiteY3" fmla="*/ 139674 h 177774"/>
                    <a:gd name="connsiteX4" fmla="*/ 1619249 w 1643063"/>
                    <a:gd name="connsiteY4" fmla="*/ 177774 h 177774"/>
                    <a:gd name="connsiteX5" fmla="*/ 940593 w 1643063"/>
                    <a:gd name="connsiteY5" fmla="*/ 3944 h 177774"/>
                    <a:gd name="connsiteX6" fmla="*/ 514350 w 1643063"/>
                    <a:gd name="connsiteY6" fmla="*/ 51569 h 177774"/>
                    <a:gd name="connsiteX7" fmla="*/ 0 w 1643063"/>
                    <a:gd name="connsiteY7" fmla="*/ 27756 h 177774"/>
                    <a:gd name="connsiteX0" fmla="*/ 58523 w 1187236"/>
                    <a:gd name="connsiteY0" fmla="*/ 51268 h 177473"/>
                    <a:gd name="connsiteX1" fmla="*/ 48998 w 1187236"/>
                    <a:gd name="connsiteY1" fmla="*/ 96511 h 177473"/>
                    <a:gd name="connsiteX2" fmla="*/ 480004 w 1187236"/>
                    <a:gd name="connsiteY2" fmla="*/ 36980 h 177473"/>
                    <a:gd name="connsiteX3" fmla="*/ 1187236 w 1187236"/>
                    <a:gd name="connsiteY3" fmla="*/ 139373 h 177473"/>
                    <a:gd name="connsiteX4" fmla="*/ 1163422 w 1187236"/>
                    <a:gd name="connsiteY4" fmla="*/ 177473 h 177473"/>
                    <a:gd name="connsiteX5" fmla="*/ 484766 w 1187236"/>
                    <a:gd name="connsiteY5" fmla="*/ 3643 h 177473"/>
                    <a:gd name="connsiteX6" fmla="*/ 58523 w 1187236"/>
                    <a:gd name="connsiteY6" fmla="*/ 51268 h 177473"/>
                    <a:gd name="connsiteX0" fmla="*/ 39196 w 1167909"/>
                    <a:gd name="connsiteY0" fmla="*/ 51268 h 177473"/>
                    <a:gd name="connsiteX1" fmla="*/ 29671 w 1167909"/>
                    <a:gd name="connsiteY1" fmla="*/ 96511 h 177473"/>
                    <a:gd name="connsiteX2" fmla="*/ 460677 w 1167909"/>
                    <a:gd name="connsiteY2" fmla="*/ 36980 h 177473"/>
                    <a:gd name="connsiteX3" fmla="*/ 1167909 w 1167909"/>
                    <a:gd name="connsiteY3" fmla="*/ 139373 h 177473"/>
                    <a:gd name="connsiteX4" fmla="*/ 1144095 w 1167909"/>
                    <a:gd name="connsiteY4" fmla="*/ 177473 h 177473"/>
                    <a:gd name="connsiteX5" fmla="*/ 465439 w 1167909"/>
                    <a:gd name="connsiteY5" fmla="*/ 3643 h 177473"/>
                    <a:gd name="connsiteX6" fmla="*/ 39196 w 1167909"/>
                    <a:gd name="connsiteY6" fmla="*/ 51268 h 177473"/>
                    <a:gd name="connsiteX0" fmla="*/ 9524 w 1138237"/>
                    <a:gd name="connsiteY0" fmla="*/ 51268 h 177473"/>
                    <a:gd name="connsiteX1" fmla="*/ -1 w 1138237"/>
                    <a:gd name="connsiteY1" fmla="*/ 96511 h 177473"/>
                    <a:gd name="connsiteX2" fmla="*/ 431005 w 1138237"/>
                    <a:gd name="connsiteY2" fmla="*/ 36980 h 177473"/>
                    <a:gd name="connsiteX3" fmla="*/ 1138237 w 1138237"/>
                    <a:gd name="connsiteY3" fmla="*/ 139373 h 177473"/>
                    <a:gd name="connsiteX4" fmla="*/ 1114423 w 1138237"/>
                    <a:gd name="connsiteY4" fmla="*/ 177473 h 177473"/>
                    <a:gd name="connsiteX5" fmla="*/ 435767 w 1138237"/>
                    <a:gd name="connsiteY5" fmla="*/ 3643 h 177473"/>
                    <a:gd name="connsiteX6" fmla="*/ 9524 w 1138237"/>
                    <a:gd name="connsiteY6" fmla="*/ 51268 h 177473"/>
                    <a:gd name="connsiteX0" fmla="*/ 590766 w 1719479"/>
                    <a:gd name="connsiteY0" fmla="*/ 76334 h 202539"/>
                    <a:gd name="connsiteX1" fmla="*/ 1 w 1719479"/>
                    <a:gd name="connsiteY1" fmla="*/ 20665 h 202539"/>
                    <a:gd name="connsiteX2" fmla="*/ 1012247 w 1719479"/>
                    <a:gd name="connsiteY2" fmla="*/ 62046 h 202539"/>
                    <a:gd name="connsiteX3" fmla="*/ 1719479 w 1719479"/>
                    <a:gd name="connsiteY3" fmla="*/ 164439 h 202539"/>
                    <a:gd name="connsiteX4" fmla="*/ 1695665 w 1719479"/>
                    <a:gd name="connsiteY4" fmla="*/ 202539 h 202539"/>
                    <a:gd name="connsiteX5" fmla="*/ 1017009 w 1719479"/>
                    <a:gd name="connsiteY5" fmla="*/ 28709 h 202539"/>
                    <a:gd name="connsiteX6" fmla="*/ 590766 w 1719479"/>
                    <a:gd name="connsiteY6" fmla="*/ 76334 h 202539"/>
                    <a:gd name="connsiteX0" fmla="*/ 12987 w 1719479"/>
                    <a:gd name="connsiteY0" fmla="*/ 1953 h 258748"/>
                    <a:gd name="connsiteX1" fmla="*/ 1 w 1719479"/>
                    <a:gd name="connsiteY1" fmla="*/ 76874 h 258748"/>
                    <a:gd name="connsiteX2" fmla="*/ 1012247 w 1719479"/>
                    <a:gd name="connsiteY2" fmla="*/ 118255 h 258748"/>
                    <a:gd name="connsiteX3" fmla="*/ 1719479 w 1719479"/>
                    <a:gd name="connsiteY3" fmla="*/ 220648 h 258748"/>
                    <a:gd name="connsiteX4" fmla="*/ 1695665 w 1719479"/>
                    <a:gd name="connsiteY4" fmla="*/ 258748 h 258748"/>
                    <a:gd name="connsiteX5" fmla="*/ 1017009 w 1719479"/>
                    <a:gd name="connsiteY5" fmla="*/ 84918 h 258748"/>
                    <a:gd name="connsiteX6" fmla="*/ 12987 w 1719479"/>
                    <a:gd name="connsiteY6" fmla="*/ 1953 h 258748"/>
                    <a:gd name="connsiteX0" fmla="*/ 12987 w 1719479"/>
                    <a:gd name="connsiteY0" fmla="*/ 1953 h 258748"/>
                    <a:gd name="connsiteX1" fmla="*/ 1 w 1719479"/>
                    <a:gd name="connsiteY1" fmla="*/ 76874 h 258748"/>
                    <a:gd name="connsiteX2" fmla="*/ 532765 w 1719479"/>
                    <a:gd name="connsiteY2" fmla="*/ 82797 h 258748"/>
                    <a:gd name="connsiteX3" fmla="*/ 1012247 w 1719479"/>
                    <a:gd name="connsiteY3" fmla="*/ 118255 h 258748"/>
                    <a:gd name="connsiteX4" fmla="*/ 1719479 w 1719479"/>
                    <a:gd name="connsiteY4" fmla="*/ 220648 h 258748"/>
                    <a:gd name="connsiteX5" fmla="*/ 1695665 w 1719479"/>
                    <a:gd name="connsiteY5" fmla="*/ 258748 h 258748"/>
                    <a:gd name="connsiteX6" fmla="*/ 1017009 w 1719479"/>
                    <a:gd name="connsiteY6" fmla="*/ 84918 h 258748"/>
                    <a:gd name="connsiteX7" fmla="*/ 12987 w 1719479"/>
                    <a:gd name="connsiteY7" fmla="*/ 1953 h 258748"/>
                    <a:gd name="connsiteX0" fmla="*/ 12987 w 1719479"/>
                    <a:gd name="connsiteY0" fmla="*/ 669 h 257464"/>
                    <a:gd name="connsiteX1" fmla="*/ 1 w 1719479"/>
                    <a:gd name="connsiteY1" fmla="*/ 75590 h 257464"/>
                    <a:gd name="connsiteX2" fmla="*/ 532765 w 1719479"/>
                    <a:gd name="connsiteY2" fmla="*/ 81513 h 257464"/>
                    <a:gd name="connsiteX3" fmla="*/ 1012247 w 1719479"/>
                    <a:gd name="connsiteY3" fmla="*/ 116971 h 257464"/>
                    <a:gd name="connsiteX4" fmla="*/ 1719479 w 1719479"/>
                    <a:gd name="connsiteY4" fmla="*/ 219364 h 257464"/>
                    <a:gd name="connsiteX5" fmla="*/ 1695665 w 1719479"/>
                    <a:gd name="connsiteY5" fmla="*/ 257464 h 257464"/>
                    <a:gd name="connsiteX6" fmla="*/ 1017009 w 1719479"/>
                    <a:gd name="connsiteY6" fmla="*/ 83634 h 257464"/>
                    <a:gd name="connsiteX7" fmla="*/ 550354 w 1719479"/>
                    <a:gd name="connsiteY7" fmla="*/ 41262 h 257464"/>
                    <a:gd name="connsiteX8" fmla="*/ 12987 w 1719479"/>
                    <a:gd name="connsiteY8" fmla="*/ 669 h 257464"/>
                    <a:gd name="connsiteX0" fmla="*/ 12987 w 1719479"/>
                    <a:gd name="connsiteY0" fmla="*/ 669 h 257464"/>
                    <a:gd name="connsiteX1" fmla="*/ 1 w 1719479"/>
                    <a:gd name="connsiteY1" fmla="*/ 75590 h 257464"/>
                    <a:gd name="connsiteX2" fmla="*/ 587329 w 1719479"/>
                    <a:gd name="connsiteY2" fmla="*/ 111060 h 257464"/>
                    <a:gd name="connsiteX3" fmla="*/ 1012247 w 1719479"/>
                    <a:gd name="connsiteY3" fmla="*/ 116971 h 257464"/>
                    <a:gd name="connsiteX4" fmla="*/ 1719479 w 1719479"/>
                    <a:gd name="connsiteY4" fmla="*/ 219364 h 257464"/>
                    <a:gd name="connsiteX5" fmla="*/ 1695665 w 1719479"/>
                    <a:gd name="connsiteY5" fmla="*/ 257464 h 257464"/>
                    <a:gd name="connsiteX6" fmla="*/ 1017009 w 1719479"/>
                    <a:gd name="connsiteY6" fmla="*/ 83634 h 257464"/>
                    <a:gd name="connsiteX7" fmla="*/ 550354 w 1719479"/>
                    <a:gd name="connsiteY7" fmla="*/ 41262 h 257464"/>
                    <a:gd name="connsiteX8" fmla="*/ 12987 w 1719479"/>
                    <a:gd name="connsiteY8" fmla="*/ 669 h 257464"/>
                    <a:gd name="connsiteX0" fmla="*/ 12987 w 1719479"/>
                    <a:gd name="connsiteY0" fmla="*/ 669 h 575313"/>
                    <a:gd name="connsiteX1" fmla="*/ 1 w 1719479"/>
                    <a:gd name="connsiteY1" fmla="*/ 75590 h 575313"/>
                    <a:gd name="connsiteX2" fmla="*/ 587329 w 1719479"/>
                    <a:gd name="connsiteY2" fmla="*/ 111060 h 575313"/>
                    <a:gd name="connsiteX3" fmla="*/ 1012247 w 1719479"/>
                    <a:gd name="connsiteY3" fmla="*/ 116971 h 575313"/>
                    <a:gd name="connsiteX4" fmla="*/ 1719479 w 1719479"/>
                    <a:gd name="connsiteY4" fmla="*/ 219364 h 575313"/>
                    <a:gd name="connsiteX5" fmla="*/ 1695665 w 1719479"/>
                    <a:gd name="connsiteY5" fmla="*/ 257464 h 575313"/>
                    <a:gd name="connsiteX6" fmla="*/ 1365704 w 1719479"/>
                    <a:gd name="connsiteY6" fmla="*/ 575314 h 575313"/>
                    <a:gd name="connsiteX7" fmla="*/ 550354 w 1719479"/>
                    <a:gd name="connsiteY7" fmla="*/ 41262 h 575313"/>
                    <a:gd name="connsiteX8" fmla="*/ 12987 w 1719479"/>
                    <a:gd name="connsiteY8" fmla="*/ 669 h 575313"/>
                    <a:gd name="connsiteX0" fmla="*/ 12987 w 1719479"/>
                    <a:gd name="connsiteY0" fmla="*/ 669 h 575313"/>
                    <a:gd name="connsiteX1" fmla="*/ 1 w 1719479"/>
                    <a:gd name="connsiteY1" fmla="*/ 75590 h 575313"/>
                    <a:gd name="connsiteX2" fmla="*/ 587329 w 1719479"/>
                    <a:gd name="connsiteY2" fmla="*/ 111060 h 575313"/>
                    <a:gd name="connsiteX3" fmla="*/ 1377703 w 1719479"/>
                    <a:gd name="connsiteY3" fmla="*/ 520275 h 575313"/>
                    <a:gd name="connsiteX4" fmla="*/ 1719479 w 1719479"/>
                    <a:gd name="connsiteY4" fmla="*/ 219364 h 575313"/>
                    <a:gd name="connsiteX5" fmla="*/ 1695665 w 1719479"/>
                    <a:gd name="connsiteY5" fmla="*/ 257464 h 575313"/>
                    <a:gd name="connsiteX6" fmla="*/ 1365704 w 1719479"/>
                    <a:gd name="connsiteY6" fmla="*/ 575314 h 575313"/>
                    <a:gd name="connsiteX7" fmla="*/ 550354 w 1719479"/>
                    <a:gd name="connsiteY7" fmla="*/ 41262 h 575313"/>
                    <a:gd name="connsiteX8" fmla="*/ 12987 w 1719479"/>
                    <a:gd name="connsiteY8" fmla="*/ 669 h 575313"/>
                    <a:gd name="connsiteX0" fmla="*/ 12987 w 1719479"/>
                    <a:gd name="connsiteY0" fmla="*/ 260 h 574904"/>
                    <a:gd name="connsiteX1" fmla="*/ 1 w 1719479"/>
                    <a:gd name="connsiteY1" fmla="*/ 75181 h 574904"/>
                    <a:gd name="connsiteX2" fmla="*/ 587329 w 1719479"/>
                    <a:gd name="connsiteY2" fmla="*/ 110651 h 574904"/>
                    <a:gd name="connsiteX3" fmla="*/ 1377703 w 1719479"/>
                    <a:gd name="connsiteY3" fmla="*/ 519866 h 574904"/>
                    <a:gd name="connsiteX4" fmla="*/ 1719479 w 1719479"/>
                    <a:gd name="connsiteY4" fmla="*/ 218955 h 574904"/>
                    <a:gd name="connsiteX5" fmla="*/ 1695665 w 1719479"/>
                    <a:gd name="connsiteY5" fmla="*/ 257055 h 574904"/>
                    <a:gd name="connsiteX6" fmla="*/ 1365704 w 1719479"/>
                    <a:gd name="connsiteY6" fmla="*/ 574905 h 574904"/>
                    <a:gd name="connsiteX7" fmla="*/ 1181736 w 1719479"/>
                    <a:gd name="connsiteY7" fmla="*/ 98811 h 574904"/>
                    <a:gd name="connsiteX8" fmla="*/ 12987 w 1719479"/>
                    <a:gd name="connsiteY8" fmla="*/ 260 h 574904"/>
                    <a:gd name="connsiteX0" fmla="*/ 12987 w 1719479"/>
                    <a:gd name="connsiteY0" fmla="*/ 260 h 574904"/>
                    <a:gd name="connsiteX1" fmla="*/ 1 w 1719479"/>
                    <a:gd name="connsiteY1" fmla="*/ 75181 h 574904"/>
                    <a:gd name="connsiteX2" fmla="*/ 1158469 w 1719479"/>
                    <a:gd name="connsiteY2" fmla="*/ 132482 h 574904"/>
                    <a:gd name="connsiteX3" fmla="*/ 1377703 w 1719479"/>
                    <a:gd name="connsiteY3" fmla="*/ 519866 h 574904"/>
                    <a:gd name="connsiteX4" fmla="*/ 1719479 w 1719479"/>
                    <a:gd name="connsiteY4" fmla="*/ 218955 h 574904"/>
                    <a:gd name="connsiteX5" fmla="*/ 1695665 w 1719479"/>
                    <a:gd name="connsiteY5" fmla="*/ 257055 h 574904"/>
                    <a:gd name="connsiteX6" fmla="*/ 1365704 w 1719479"/>
                    <a:gd name="connsiteY6" fmla="*/ 574905 h 574904"/>
                    <a:gd name="connsiteX7" fmla="*/ 1181736 w 1719479"/>
                    <a:gd name="connsiteY7" fmla="*/ 98811 h 574904"/>
                    <a:gd name="connsiteX8" fmla="*/ 12987 w 1719479"/>
                    <a:gd name="connsiteY8" fmla="*/ 260 h 574904"/>
                    <a:gd name="connsiteX0" fmla="*/ 12987 w 1719479"/>
                    <a:gd name="connsiteY0" fmla="*/ 260 h 574904"/>
                    <a:gd name="connsiteX1" fmla="*/ 1 w 1719479"/>
                    <a:gd name="connsiteY1" fmla="*/ 75181 h 574904"/>
                    <a:gd name="connsiteX2" fmla="*/ 798246 w 1719479"/>
                    <a:gd name="connsiteY2" fmla="*/ 126014 h 574904"/>
                    <a:gd name="connsiteX3" fmla="*/ 1158469 w 1719479"/>
                    <a:gd name="connsiteY3" fmla="*/ 132482 h 574904"/>
                    <a:gd name="connsiteX4" fmla="*/ 1377703 w 1719479"/>
                    <a:gd name="connsiteY4" fmla="*/ 519866 h 574904"/>
                    <a:gd name="connsiteX5" fmla="*/ 1719479 w 1719479"/>
                    <a:gd name="connsiteY5" fmla="*/ 218955 h 574904"/>
                    <a:gd name="connsiteX6" fmla="*/ 1695665 w 1719479"/>
                    <a:gd name="connsiteY6" fmla="*/ 257055 h 574904"/>
                    <a:gd name="connsiteX7" fmla="*/ 1365704 w 1719479"/>
                    <a:gd name="connsiteY7" fmla="*/ 574905 h 574904"/>
                    <a:gd name="connsiteX8" fmla="*/ 1181736 w 1719479"/>
                    <a:gd name="connsiteY8" fmla="*/ 98811 h 574904"/>
                    <a:gd name="connsiteX9" fmla="*/ 12987 w 1719479"/>
                    <a:gd name="connsiteY9" fmla="*/ 260 h 574904"/>
                    <a:gd name="connsiteX0" fmla="*/ 12987 w 1719479"/>
                    <a:gd name="connsiteY0" fmla="*/ 260 h 574904"/>
                    <a:gd name="connsiteX1" fmla="*/ 1 w 1719479"/>
                    <a:gd name="connsiteY1" fmla="*/ 75181 h 574904"/>
                    <a:gd name="connsiteX2" fmla="*/ 992120 w 1719479"/>
                    <a:gd name="connsiteY2" fmla="*/ 397851 h 574904"/>
                    <a:gd name="connsiteX3" fmla="*/ 1158469 w 1719479"/>
                    <a:gd name="connsiteY3" fmla="*/ 132482 h 574904"/>
                    <a:gd name="connsiteX4" fmla="*/ 1377703 w 1719479"/>
                    <a:gd name="connsiteY4" fmla="*/ 519866 h 574904"/>
                    <a:gd name="connsiteX5" fmla="*/ 1719479 w 1719479"/>
                    <a:gd name="connsiteY5" fmla="*/ 218955 h 574904"/>
                    <a:gd name="connsiteX6" fmla="*/ 1695665 w 1719479"/>
                    <a:gd name="connsiteY6" fmla="*/ 257055 h 574904"/>
                    <a:gd name="connsiteX7" fmla="*/ 1365704 w 1719479"/>
                    <a:gd name="connsiteY7" fmla="*/ 574905 h 574904"/>
                    <a:gd name="connsiteX8" fmla="*/ 1181736 w 1719479"/>
                    <a:gd name="connsiteY8" fmla="*/ 98811 h 574904"/>
                    <a:gd name="connsiteX9" fmla="*/ 12987 w 1719479"/>
                    <a:gd name="connsiteY9" fmla="*/ 260 h 574904"/>
                    <a:gd name="connsiteX0" fmla="*/ 12987 w 1719479"/>
                    <a:gd name="connsiteY0" fmla="*/ 172 h 574816"/>
                    <a:gd name="connsiteX1" fmla="*/ 1 w 1719479"/>
                    <a:gd name="connsiteY1" fmla="*/ 75093 h 574816"/>
                    <a:gd name="connsiteX2" fmla="*/ 992120 w 1719479"/>
                    <a:gd name="connsiteY2" fmla="*/ 397763 h 574816"/>
                    <a:gd name="connsiteX3" fmla="*/ 1158469 w 1719479"/>
                    <a:gd name="connsiteY3" fmla="*/ 132394 h 574816"/>
                    <a:gd name="connsiteX4" fmla="*/ 1377703 w 1719479"/>
                    <a:gd name="connsiteY4" fmla="*/ 519778 h 574816"/>
                    <a:gd name="connsiteX5" fmla="*/ 1719479 w 1719479"/>
                    <a:gd name="connsiteY5" fmla="*/ 218867 h 574816"/>
                    <a:gd name="connsiteX6" fmla="*/ 1695665 w 1719479"/>
                    <a:gd name="connsiteY6" fmla="*/ 256967 h 574816"/>
                    <a:gd name="connsiteX7" fmla="*/ 1365704 w 1719479"/>
                    <a:gd name="connsiteY7" fmla="*/ 574817 h 574816"/>
                    <a:gd name="connsiteX8" fmla="*/ 1427416 w 1719479"/>
                    <a:gd name="connsiteY8" fmla="*/ 147627 h 574816"/>
                    <a:gd name="connsiteX9" fmla="*/ 12987 w 1719479"/>
                    <a:gd name="connsiteY9" fmla="*/ 172 h 574816"/>
                    <a:gd name="connsiteX0" fmla="*/ 12987 w 1719479"/>
                    <a:gd name="connsiteY0" fmla="*/ 172 h 574816"/>
                    <a:gd name="connsiteX1" fmla="*/ 1 w 1719479"/>
                    <a:gd name="connsiteY1" fmla="*/ 75093 h 574816"/>
                    <a:gd name="connsiteX2" fmla="*/ 992120 w 1719479"/>
                    <a:gd name="connsiteY2" fmla="*/ 397763 h 574816"/>
                    <a:gd name="connsiteX3" fmla="*/ 1411216 w 1719479"/>
                    <a:gd name="connsiteY3" fmla="*/ 176014 h 574816"/>
                    <a:gd name="connsiteX4" fmla="*/ 1377703 w 1719479"/>
                    <a:gd name="connsiteY4" fmla="*/ 519778 h 574816"/>
                    <a:gd name="connsiteX5" fmla="*/ 1719479 w 1719479"/>
                    <a:gd name="connsiteY5" fmla="*/ 218867 h 574816"/>
                    <a:gd name="connsiteX6" fmla="*/ 1695665 w 1719479"/>
                    <a:gd name="connsiteY6" fmla="*/ 256967 h 574816"/>
                    <a:gd name="connsiteX7" fmla="*/ 1365704 w 1719479"/>
                    <a:gd name="connsiteY7" fmla="*/ 574817 h 574816"/>
                    <a:gd name="connsiteX8" fmla="*/ 1427416 w 1719479"/>
                    <a:gd name="connsiteY8" fmla="*/ 147627 h 574816"/>
                    <a:gd name="connsiteX9" fmla="*/ 12987 w 1719479"/>
                    <a:gd name="connsiteY9" fmla="*/ 172 h 574816"/>
                    <a:gd name="connsiteX0" fmla="*/ 12987 w 1719479"/>
                    <a:gd name="connsiteY0" fmla="*/ 172 h 574816"/>
                    <a:gd name="connsiteX1" fmla="*/ 1 w 1719479"/>
                    <a:gd name="connsiteY1" fmla="*/ 75093 h 574816"/>
                    <a:gd name="connsiteX2" fmla="*/ 1154292 w 1719479"/>
                    <a:gd name="connsiteY2" fmla="*/ 444215 h 574816"/>
                    <a:gd name="connsiteX3" fmla="*/ 1411216 w 1719479"/>
                    <a:gd name="connsiteY3" fmla="*/ 176014 h 574816"/>
                    <a:gd name="connsiteX4" fmla="*/ 1377703 w 1719479"/>
                    <a:gd name="connsiteY4" fmla="*/ 519778 h 574816"/>
                    <a:gd name="connsiteX5" fmla="*/ 1719479 w 1719479"/>
                    <a:gd name="connsiteY5" fmla="*/ 218867 h 574816"/>
                    <a:gd name="connsiteX6" fmla="*/ 1695665 w 1719479"/>
                    <a:gd name="connsiteY6" fmla="*/ 256967 h 574816"/>
                    <a:gd name="connsiteX7" fmla="*/ 1365704 w 1719479"/>
                    <a:gd name="connsiteY7" fmla="*/ 574817 h 574816"/>
                    <a:gd name="connsiteX8" fmla="*/ 1427416 w 1719479"/>
                    <a:gd name="connsiteY8" fmla="*/ 147627 h 574816"/>
                    <a:gd name="connsiteX9" fmla="*/ 12987 w 1719479"/>
                    <a:gd name="connsiteY9" fmla="*/ 172 h 574816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54292 w 1719479"/>
                    <a:gd name="connsiteY2" fmla="*/ 444042 h 574643"/>
                    <a:gd name="connsiteX3" fmla="*/ 1411216 w 1719479"/>
                    <a:gd name="connsiteY3" fmla="*/ 175841 h 574643"/>
                    <a:gd name="connsiteX4" fmla="*/ 1377703 w 1719479"/>
                    <a:gd name="connsiteY4" fmla="*/ 519605 h 574643"/>
                    <a:gd name="connsiteX5" fmla="*/ 1719479 w 1719479"/>
                    <a:gd name="connsiteY5" fmla="*/ 218694 h 574643"/>
                    <a:gd name="connsiteX6" fmla="*/ 1695665 w 1719479"/>
                    <a:gd name="connsiteY6" fmla="*/ 256794 h 574643"/>
                    <a:gd name="connsiteX7" fmla="*/ 1365704 w 1719479"/>
                    <a:gd name="connsiteY7" fmla="*/ 574644 h 574643"/>
                    <a:gd name="connsiteX8" fmla="*/ 1427416 w 1719479"/>
                    <a:gd name="connsiteY8" fmla="*/ 147454 h 574643"/>
                    <a:gd name="connsiteX9" fmla="*/ 1083401 w 1719479"/>
                    <a:gd name="connsiteY9" fmla="*/ 112610 h 574643"/>
                    <a:gd name="connsiteX10" fmla="*/ 12987 w 1719479"/>
                    <a:gd name="connsiteY10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54292 w 1719479"/>
                    <a:gd name="connsiteY2" fmla="*/ 444042 h 574643"/>
                    <a:gd name="connsiteX3" fmla="*/ 1411216 w 1719479"/>
                    <a:gd name="connsiteY3" fmla="*/ 175841 h 574643"/>
                    <a:gd name="connsiteX4" fmla="*/ 1377703 w 1719479"/>
                    <a:gd name="connsiteY4" fmla="*/ 519605 h 574643"/>
                    <a:gd name="connsiteX5" fmla="*/ 1719479 w 1719479"/>
                    <a:gd name="connsiteY5" fmla="*/ 218694 h 574643"/>
                    <a:gd name="connsiteX6" fmla="*/ 1695665 w 1719479"/>
                    <a:gd name="connsiteY6" fmla="*/ 256794 h 574643"/>
                    <a:gd name="connsiteX7" fmla="*/ 1365704 w 1719479"/>
                    <a:gd name="connsiteY7" fmla="*/ 574644 h 574643"/>
                    <a:gd name="connsiteX8" fmla="*/ 1427416 w 1719479"/>
                    <a:gd name="connsiteY8" fmla="*/ 147454 h 574643"/>
                    <a:gd name="connsiteX9" fmla="*/ 1166203 w 1719479"/>
                    <a:gd name="connsiteY9" fmla="*/ 397213 h 574643"/>
                    <a:gd name="connsiteX10" fmla="*/ 12987 w 1719479"/>
                    <a:gd name="connsiteY10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54292 w 1719479"/>
                    <a:gd name="connsiteY2" fmla="*/ 444042 h 574643"/>
                    <a:gd name="connsiteX3" fmla="*/ 1411216 w 1719479"/>
                    <a:gd name="connsiteY3" fmla="*/ 175841 h 574643"/>
                    <a:gd name="connsiteX4" fmla="*/ 1377703 w 1719479"/>
                    <a:gd name="connsiteY4" fmla="*/ 519605 h 574643"/>
                    <a:gd name="connsiteX5" fmla="*/ 1719479 w 1719479"/>
                    <a:gd name="connsiteY5" fmla="*/ 218694 h 574643"/>
                    <a:gd name="connsiteX6" fmla="*/ 1695665 w 1719479"/>
                    <a:gd name="connsiteY6" fmla="*/ 256794 h 574643"/>
                    <a:gd name="connsiteX7" fmla="*/ 1365704 w 1719479"/>
                    <a:gd name="connsiteY7" fmla="*/ 574644 h 574643"/>
                    <a:gd name="connsiteX8" fmla="*/ 1427416 w 1719479"/>
                    <a:gd name="connsiteY8" fmla="*/ 147454 h 574643"/>
                    <a:gd name="connsiteX9" fmla="*/ 1166203 w 1719479"/>
                    <a:gd name="connsiteY9" fmla="*/ 397213 h 574643"/>
                    <a:gd name="connsiteX10" fmla="*/ 854602 w 1719479"/>
                    <a:gd name="connsiteY10" fmla="*/ 305598 h 574643"/>
                    <a:gd name="connsiteX11" fmla="*/ 12987 w 1719479"/>
                    <a:gd name="connsiteY11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54292 w 1719479"/>
                    <a:gd name="connsiteY2" fmla="*/ 444042 h 574643"/>
                    <a:gd name="connsiteX3" fmla="*/ 1411216 w 1719479"/>
                    <a:gd name="connsiteY3" fmla="*/ 175841 h 574643"/>
                    <a:gd name="connsiteX4" fmla="*/ 1377703 w 1719479"/>
                    <a:gd name="connsiteY4" fmla="*/ 519605 h 574643"/>
                    <a:gd name="connsiteX5" fmla="*/ 1719479 w 1719479"/>
                    <a:gd name="connsiteY5" fmla="*/ 218694 h 574643"/>
                    <a:gd name="connsiteX6" fmla="*/ 1695665 w 1719479"/>
                    <a:gd name="connsiteY6" fmla="*/ 256794 h 574643"/>
                    <a:gd name="connsiteX7" fmla="*/ 1365704 w 1719479"/>
                    <a:gd name="connsiteY7" fmla="*/ 574644 h 574643"/>
                    <a:gd name="connsiteX8" fmla="*/ 1427416 w 1719479"/>
                    <a:gd name="connsiteY8" fmla="*/ 147454 h 574643"/>
                    <a:gd name="connsiteX9" fmla="*/ 1166203 w 1719479"/>
                    <a:gd name="connsiteY9" fmla="*/ 397213 h 574643"/>
                    <a:gd name="connsiteX10" fmla="*/ 1197938 w 1719479"/>
                    <a:gd name="connsiteY10" fmla="*/ 70173 h 574643"/>
                    <a:gd name="connsiteX11" fmla="*/ 12987 w 1719479"/>
                    <a:gd name="connsiteY11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822191 w 1719479"/>
                    <a:gd name="connsiteY2" fmla="*/ 362363 h 574643"/>
                    <a:gd name="connsiteX3" fmla="*/ 1154292 w 1719479"/>
                    <a:gd name="connsiteY3" fmla="*/ 444042 h 574643"/>
                    <a:gd name="connsiteX4" fmla="*/ 1411216 w 1719479"/>
                    <a:gd name="connsiteY4" fmla="*/ 175841 h 574643"/>
                    <a:gd name="connsiteX5" fmla="*/ 1377703 w 1719479"/>
                    <a:gd name="connsiteY5" fmla="*/ 519605 h 574643"/>
                    <a:gd name="connsiteX6" fmla="*/ 1719479 w 1719479"/>
                    <a:gd name="connsiteY6" fmla="*/ 218694 h 574643"/>
                    <a:gd name="connsiteX7" fmla="*/ 1695665 w 1719479"/>
                    <a:gd name="connsiteY7" fmla="*/ 256794 h 574643"/>
                    <a:gd name="connsiteX8" fmla="*/ 1365704 w 1719479"/>
                    <a:gd name="connsiteY8" fmla="*/ 574644 h 574643"/>
                    <a:gd name="connsiteX9" fmla="*/ 1427416 w 1719479"/>
                    <a:gd name="connsiteY9" fmla="*/ 147454 h 574643"/>
                    <a:gd name="connsiteX10" fmla="*/ 1166203 w 1719479"/>
                    <a:gd name="connsiteY10" fmla="*/ 397213 h 574643"/>
                    <a:gd name="connsiteX11" fmla="*/ 1197938 w 1719479"/>
                    <a:gd name="connsiteY11" fmla="*/ 70173 h 574643"/>
                    <a:gd name="connsiteX12" fmla="*/ 12987 w 1719479"/>
                    <a:gd name="connsiteY12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37830 w 1719479"/>
                    <a:gd name="connsiteY2" fmla="*/ 88097 h 574643"/>
                    <a:gd name="connsiteX3" fmla="*/ 1154292 w 1719479"/>
                    <a:gd name="connsiteY3" fmla="*/ 444042 h 574643"/>
                    <a:gd name="connsiteX4" fmla="*/ 1411216 w 1719479"/>
                    <a:gd name="connsiteY4" fmla="*/ 175841 h 574643"/>
                    <a:gd name="connsiteX5" fmla="*/ 1377703 w 1719479"/>
                    <a:gd name="connsiteY5" fmla="*/ 519605 h 574643"/>
                    <a:gd name="connsiteX6" fmla="*/ 1719479 w 1719479"/>
                    <a:gd name="connsiteY6" fmla="*/ 218694 h 574643"/>
                    <a:gd name="connsiteX7" fmla="*/ 1695665 w 1719479"/>
                    <a:gd name="connsiteY7" fmla="*/ 256794 h 574643"/>
                    <a:gd name="connsiteX8" fmla="*/ 1365704 w 1719479"/>
                    <a:gd name="connsiteY8" fmla="*/ 574644 h 574643"/>
                    <a:gd name="connsiteX9" fmla="*/ 1427416 w 1719479"/>
                    <a:gd name="connsiteY9" fmla="*/ 147454 h 574643"/>
                    <a:gd name="connsiteX10" fmla="*/ 1166203 w 1719479"/>
                    <a:gd name="connsiteY10" fmla="*/ 397213 h 574643"/>
                    <a:gd name="connsiteX11" fmla="*/ 1197938 w 1719479"/>
                    <a:gd name="connsiteY11" fmla="*/ 70173 h 574643"/>
                    <a:gd name="connsiteX12" fmla="*/ 12987 w 1719479"/>
                    <a:gd name="connsiteY12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37830 w 1719479"/>
                    <a:gd name="connsiteY2" fmla="*/ 88097 h 574643"/>
                    <a:gd name="connsiteX3" fmla="*/ 1154292 w 1719479"/>
                    <a:gd name="connsiteY3" fmla="*/ 444042 h 574643"/>
                    <a:gd name="connsiteX4" fmla="*/ 1411216 w 1719479"/>
                    <a:gd name="connsiteY4" fmla="*/ 175841 h 574643"/>
                    <a:gd name="connsiteX5" fmla="*/ 1377703 w 1719479"/>
                    <a:gd name="connsiteY5" fmla="*/ 519605 h 574643"/>
                    <a:gd name="connsiteX6" fmla="*/ 1719479 w 1719479"/>
                    <a:gd name="connsiteY6" fmla="*/ 218694 h 574643"/>
                    <a:gd name="connsiteX7" fmla="*/ 1695665 w 1719479"/>
                    <a:gd name="connsiteY7" fmla="*/ 256794 h 574643"/>
                    <a:gd name="connsiteX8" fmla="*/ 1365704 w 1719479"/>
                    <a:gd name="connsiteY8" fmla="*/ 574644 h 574643"/>
                    <a:gd name="connsiteX9" fmla="*/ 1427416 w 1719479"/>
                    <a:gd name="connsiteY9" fmla="*/ 147454 h 574643"/>
                    <a:gd name="connsiteX10" fmla="*/ 1166203 w 1719479"/>
                    <a:gd name="connsiteY10" fmla="*/ 397213 h 574643"/>
                    <a:gd name="connsiteX11" fmla="*/ 1197938 w 1719479"/>
                    <a:gd name="connsiteY11" fmla="*/ 70173 h 574643"/>
                    <a:gd name="connsiteX12" fmla="*/ 12987 w 1719479"/>
                    <a:gd name="connsiteY12" fmla="*/ -1 h 574643"/>
                    <a:gd name="connsiteX0" fmla="*/ 13 w 1706505"/>
                    <a:gd name="connsiteY0" fmla="*/ -1 h 574643"/>
                    <a:gd name="connsiteX1" fmla="*/ 846342 w 1706505"/>
                    <a:gd name="connsiteY1" fmla="*/ 444193 h 574643"/>
                    <a:gd name="connsiteX2" fmla="*/ 1124856 w 1706505"/>
                    <a:gd name="connsiteY2" fmla="*/ 88097 h 574643"/>
                    <a:gd name="connsiteX3" fmla="*/ 1141318 w 1706505"/>
                    <a:gd name="connsiteY3" fmla="*/ 444042 h 574643"/>
                    <a:gd name="connsiteX4" fmla="*/ 1398242 w 1706505"/>
                    <a:gd name="connsiteY4" fmla="*/ 175841 h 574643"/>
                    <a:gd name="connsiteX5" fmla="*/ 1364729 w 1706505"/>
                    <a:gd name="connsiteY5" fmla="*/ 519605 h 574643"/>
                    <a:gd name="connsiteX6" fmla="*/ 1706505 w 1706505"/>
                    <a:gd name="connsiteY6" fmla="*/ 218694 h 574643"/>
                    <a:gd name="connsiteX7" fmla="*/ 1682691 w 1706505"/>
                    <a:gd name="connsiteY7" fmla="*/ 256794 h 574643"/>
                    <a:gd name="connsiteX8" fmla="*/ 1352730 w 1706505"/>
                    <a:gd name="connsiteY8" fmla="*/ 574644 h 574643"/>
                    <a:gd name="connsiteX9" fmla="*/ 1414442 w 1706505"/>
                    <a:gd name="connsiteY9" fmla="*/ 147454 h 574643"/>
                    <a:gd name="connsiteX10" fmla="*/ 1153229 w 1706505"/>
                    <a:gd name="connsiteY10" fmla="*/ 397213 h 574643"/>
                    <a:gd name="connsiteX11" fmla="*/ 1184964 w 1706505"/>
                    <a:gd name="connsiteY11" fmla="*/ 70173 h 574643"/>
                    <a:gd name="connsiteX12" fmla="*/ 13 w 1706505"/>
                    <a:gd name="connsiteY12" fmla="*/ -1 h 574643"/>
                    <a:gd name="connsiteX0" fmla="*/ 68 w 986699"/>
                    <a:gd name="connsiteY0" fmla="*/ 286666 h 512170"/>
                    <a:gd name="connsiteX1" fmla="*/ 126536 w 986699"/>
                    <a:gd name="connsiteY1" fmla="*/ 381720 h 512170"/>
                    <a:gd name="connsiteX2" fmla="*/ 405050 w 986699"/>
                    <a:gd name="connsiteY2" fmla="*/ 25624 h 512170"/>
                    <a:gd name="connsiteX3" fmla="*/ 421512 w 986699"/>
                    <a:gd name="connsiteY3" fmla="*/ 381569 h 512170"/>
                    <a:gd name="connsiteX4" fmla="*/ 678436 w 986699"/>
                    <a:gd name="connsiteY4" fmla="*/ 113368 h 512170"/>
                    <a:gd name="connsiteX5" fmla="*/ 644923 w 986699"/>
                    <a:gd name="connsiteY5" fmla="*/ 457132 h 512170"/>
                    <a:gd name="connsiteX6" fmla="*/ 986699 w 986699"/>
                    <a:gd name="connsiteY6" fmla="*/ 156221 h 512170"/>
                    <a:gd name="connsiteX7" fmla="*/ 962885 w 986699"/>
                    <a:gd name="connsiteY7" fmla="*/ 194321 h 512170"/>
                    <a:gd name="connsiteX8" fmla="*/ 632924 w 986699"/>
                    <a:gd name="connsiteY8" fmla="*/ 512171 h 512170"/>
                    <a:gd name="connsiteX9" fmla="*/ 694636 w 986699"/>
                    <a:gd name="connsiteY9" fmla="*/ 84981 h 512170"/>
                    <a:gd name="connsiteX10" fmla="*/ 433423 w 986699"/>
                    <a:gd name="connsiteY10" fmla="*/ 334740 h 512170"/>
                    <a:gd name="connsiteX11" fmla="*/ 465158 w 986699"/>
                    <a:gd name="connsiteY11" fmla="*/ 7700 h 512170"/>
                    <a:gd name="connsiteX12" fmla="*/ 68 w 986699"/>
                    <a:gd name="connsiteY12" fmla="*/ 286666 h 512170"/>
                    <a:gd name="connsiteX0" fmla="*/ 97464 w 860164"/>
                    <a:gd name="connsiteY0" fmla="*/ 409685 h 510425"/>
                    <a:gd name="connsiteX1" fmla="*/ 1 w 860164"/>
                    <a:gd name="connsiteY1" fmla="*/ 379975 h 510425"/>
                    <a:gd name="connsiteX2" fmla="*/ 278515 w 860164"/>
                    <a:gd name="connsiteY2" fmla="*/ 23879 h 510425"/>
                    <a:gd name="connsiteX3" fmla="*/ 294977 w 860164"/>
                    <a:gd name="connsiteY3" fmla="*/ 379824 h 510425"/>
                    <a:gd name="connsiteX4" fmla="*/ 551901 w 860164"/>
                    <a:gd name="connsiteY4" fmla="*/ 111623 h 510425"/>
                    <a:gd name="connsiteX5" fmla="*/ 518388 w 860164"/>
                    <a:gd name="connsiteY5" fmla="*/ 455387 h 510425"/>
                    <a:gd name="connsiteX6" fmla="*/ 860164 w 860164"/>
                    <a:gd name="connsiteY6" fmla="*/ 154476 h 510425"/>
                    <a:gd name="connsiteX7" fmla="*/ 836350 w 860164"/>
                    <a:gd name="connsiteY7" fmla="*/ 192576 h 510425"/>
                    <a:gd name="connsiteX8" fmla="*/ 506389 w 860164"/>
                    <a:gd name="connsiteY8" fmla="*/ 510426 h 510425"/>
                    <a:gd name="connsiteX9" fmla="*/ 568101 w 860164"/>
                    <a:gd name="connsiteY9" fmla="*/ 83236 h 510425"/>
                    <a:gd name="connsiteX10" fmla="*/ 306888 w 860164"/>
                    <a:gd name="connsiteY10" fmla="*/ 332995 h 510425"/>
                    <a:gd name="connsiteX11" fmla="*/ 338623 w 860164"/>
                    <a:gd name="connsiteY11" fmla="*/ 5955 h 510425"/>
                    <a:gd name="connsiteX12" fmla="*/ 97464 w 860164"/>
                    <a:gd name="connsiteY12" fmla="*/ 409685 h 510425"/>
                    <a:gd name="connsiteX0" fmla="*/ 97464 w 860164"/>
                    <a:gd name="connsiteY0" fmla="*/ 409685 h 510425"/>
                    <a:gd name="connsiteX1" fmla="*/ 1 w 860164"/>
                    <a:gd name="connsiteY1" fmla="*/ 379975 h 510425"/>
                    <a:gd name="connsiteX2" fmla="*/ 278515 w 860164"/>
                    <a:gd name="connsiteY2" fmla="*/ 23879 h 510425"/>
                    <a:gd name="connsiteX3" fmla="*/ 294977 w 860164"/>
                    <a:gd name="connsiteY3" fmla="*/ 379824 h 510425"/>
                    <a:gd name="connsiteX4" fmla="*/ 551901 w 860164"/>
                    <a:gd name="connsiteY4" fmla="*/ 111623 h 510425"/>
                    <a:gd name="connsiteX5" fmla="*/ 518388 w 860164"/>
                    <a:gd name="connsiteY5" fmla="*/ 455387 h 510425"/>
                    <a:gd name="connsiteX6" fmla="*/ 860164 w 860164"/>
                    <a:gd name="connsiteY6" fmla="*/ 154476 h 510425"/>
                    <a:gd name="connsiteX7" fmla="*/ 836350 w 860164"/>
                    <a:gd name="connsiteY7" fmla="*/ 192576 h 510425"/>
                    <a:gd name="connsiteX8" fmla="*/ 506389 w 860164"/>
                    <a:gd name="connsiteY8" fmla="*/ 510426 h 510425"/>
                    <a:gd name="connsiteX9" fmla="*/ 568101 w 860164"/>
                    <a:gd name="connsiteY9" fmla="*/ 83236 h 510425"/>
                    <a:gd name="connsiteX10" fmla="*/ 306888 w 860164"/>
                    <a:gd name="connsiteY10" fmla="*/ 332995 h 510425"/>
                    <a:gd name="connsiteX11" fmla="*/ 338623 w 860164"/>
                    <a:gd name="connsiteY11" fmla="*/ 5955 h 510425"/>
                    <a:gd name="connsiteX12" fmla="*/ 97464 w 860164"/>
                    <a:gd name="connsiteY12" fmla="*/ 409685 h 510425"/>
                    <a:gd name="connsiteX0" fmla="*/ 97464 w 860164"/>
                    <a:gd name="connsiteY0" fmla="*/ 409685 h 510425"/>
                    <a:gd name="connsiteX1" fmla="*/ 1 w 860164"/>
                    <a:gd name="connsiteY1" fmla="*/ 379975 h 510425"/>
                    <a:gd name="connsiteX2" fmla="*/ 278515 w 860164"/>
                    <a:gd name="connsiteY2" fmla="*/ 23879 h 510425"/>
                    <a:gd name="connsiteX3" fmla="*/ 294977 w 860164"/>
                    <a:gd name="connsiteY3" fmla="*/ 379824 h 510425"/>
                    <a:gd name="connsiteX4" fmla="*/ 551901 w 860164"/>
                    <a:gd name="connsiteY4" fmla="*/ 111623 h 510425"/>
                    <a:gd name="connsiteX5" fmla="*/ 518388 w 860164"/>
                    <a:gd name="connsiteY5" fmla="*/ 455387 h 510425"/>
                    <a:gd name="connsiteX6" fmla="*/ 860164 w 860164"/>
                    <a:gd name="connsiteY6" fmla="*/ 154476 h 510425"/>
                    <a:gd name="connsiteX7" fmla="*/ 836350 w 860164"/>
                    <a:gd name="connsiteY7" fmla="*/ 192576 h 510425"/>
                    <a:gd name="connsiteX8" fmla="*/ 506389 w 860164"/>
                    <a:gd name="connsiteY8" fmla="*/ 510426 h 510425"/>
                    <a:gd name="connsiteX9" fmla="*/ 568101 w 860164"/>
                    <a:gd name="connsiteY9" fmla="*/ 83236 h 510425"/>
                    <a:gd name="connsiteX10" fmla="*/ 306888 w 860164"/>
                    <a:gd name="connsiteY10" fmla="*/ 332995 h 510425"/>
                    <a:gd name="connsiteX11" fmla="*/ 338623 w 860164"/>
                    <a:gd name="connsiteY11" fmla="*/ 5955 h 510425"/>
                    <a:gd name="connsiteX12" fmla="*/ 97464 w 860164"/>
                    <a:gd name="connsiteY12" fmla="*/ 409685 h 510425"/>
                    <a:gd name="connsiteX0" fmla="*/ 97464 w 860164"/>
                    <a:gd name="connsiteY0" fmla="*/ 409685 h 510425"/>
                    <a:gd name="connsiteX1" fmla="*/ 1 w 860164"/>
                    <a:gd name="connsiteY1" fmla="*/ 379975 h 510425"/>
                    <a:gd name="connsiteX2" fmla="*/ 278515 w 860164"/>
                    <a:gd name="connsiteY2" fmla="*/ 23879 h 510425"/>
                    <a:gd name="connsiteX3" fmla="*/ 294977 w 860164"/>
                    <a:gd name="connsiteY3" fmla="*/ 379824 h 510425"/>
                    <a:gd name="connsiteX4" fmla="*/ 551901 w 860164"/>
                    <a:gd name="connsiteY4" fmla="*/ 111623 h 510425"/>
                    <a:gd name="connsiteX5" fmla="*/ 518388 w 860164"/>
                    <a:gd name="connsiteY5" fmla="*/ 455387 h 510425"/>
                    <a:gd name="connsiteX6" fmla="*/ 860164 w 860164"/>
                    <a:gd name="connsiteY6" fmla="*/ 154476 h 510425"/>
                    <a:gd name="connsiteX7" fmla="*/ 836350 w 860164"/>
                    <a:gd name="connsiteY7" fmla="*/ 192576 h 510425"/>
                    <a:gd name="connsiteX8" fmla="*/ 506389 w 860164"/>
                    <a:gd name="connsiteY8" fmla="*/ 510426 h 510425"/>
                    <a:gd name="connsiteX9" fmla="*/ 568101 w 860164"/>
                    <a:gd name="connsiteY9" fmla="*/ 83236 h 510425"/>
                    <a:gd name="connsiteX10" fmla="*/ 306888 w 860164"/>
                    <a:gd name="connsiteY10" fmla="*/ 332995 h 510425"/>
                    <a:gd name="connsiteX11" fmla="*/ 338623 w 860164"/>
                    <a:gd name="connsiteY11" fmla="*/ 5955 h 510425"/>
                    <a:gd name="connsiteX12" fmla="*/ 97464 w 860164"/>
                    <a:gd name="connsiteY12" fmla="*/ 409685 h 510425"/>
                    <a:gd name="connsiteX0" fmla="*/ 11277 w 1037248"/>
                    <a:gd name="connsiteY0" fmla="*/ 401124 h 510520"/>
                    <a:gd name="connsiteX1" fmla="*/ 177085 w 1037248"/>
                    <a:gd name="connsiteY1" fmla="*/ 380070 h 510520"/>
                    <a:gd name="connsiteX2" fmla="*/ 455599 w 1037248"/>
                    <a:gd name="connsiteY2" fmla="*/ 23974 h 510520"/>
                    <a:gd name="connsiteX3" fmla="*/ 472061 w 1037248"/>
                    <a:gd name="connsiteY3" fmla="*/ 379919 h 510520"/>
                    <a:gd name="connsiteX4" fmla="*/ 728985 w 1037248"/>
                    <a:gd name="connsiteY4" fmla="*/ 111718 h 510520"/>
                    <a:gd name="connsiteX5" fmla="*/ 695472 w 1037248"/>
                    <a:gd name="connsiteY5" fmla="*/ 455482 h 510520"/>
                    <a:gd name="connsiteX6" fmla="*/ 1037248 w 1037248"/>
                    <a:gd name="connsiteY6" fmla="*/ 154571 h 510520"/>
                    <a:gd name="connsiteX7" fmla="*/ 1013434 w 1037248"/>
                    <a:gd name="connsiteY7" fmla="*/ 192671 h 510520"/>
                    <a:gd name="connsiteX8" fmla="*/ 683473 w 1037248"/>
                    <a:gd name="connsiteY8" fmla="*/ 510521 h 510520"/>
                    <a:gd name="connsiteX9" fmla="*/ 745185 w 1037248"/>
                    <a:gd name="connsiteY9" fmla="*/ 83331 h 510520"/>
                    <a:gd name="connsiteX10" fmla="*/ 483972 w 1037248"/>
                    <a:gd name="connsiteY10" fmla="*/ 333090 h 510520"/>
                    <a:gd name="connsiteX11" fmla="*/ 515707 w 1037248"/>
                    <a:gd name="connsiteY11" fmla="*/ 6050 h 510520"/>
                    <a:gd name="connsiteX12" fmla="*/ 11277 w 1037248"/>
                    <a:gd name="connsiteY12" fmla="*/ 401124 h 510520"/>
                    <a:gd name="connsiteX0" fmla="*/ 8933 w 1034904"/>
                    <a:gd name="connsiteY0" fmla="*/ 401124 h 510520"/>
                    <a:gd name="connsiteX1" fmla="*/ 278883 w 1034904"/>
                    <a:gd name="connsiteY1" fmla="*/ 426652 h 510520"/>
                    <a:gd name="connsiteX2" fmla="*/ 453255 w 1034904"/>
                    <a:gd name="connsiteY2" fmla="*/ 23974 h 510520"/>
                    <a:gd name="connsiteX3" fmla="*/ 469717 w 1034904"/>
                    <a:gd name="connsiteY3" fmla="*/ 379919 h 510520"/>
                    <a:gd name="connsiteX4" fmla="*/ 726641 w 1034904"/>
                    <a:gd name="connsiteY4" fmla="*/ 111718 h 510520"/>
                    <a:gd name="connsiteX5" fmla="*/ 693128 w 1034904"/>
                    <a:gd name="connsiteY5" fmla="*/ 455482 h 510520"/>
                    <a:gd name="connsiteX6" fmla="*/ 1034904 w 1034904"/>
                    <a:gd name="connsiteY6" fmla="*/ 154571 h 510520"/>
                    <a:gd name="connsiteX7" fmla="*/ 1011090 w 1034904"/>
                    <a:gd name="connsiteY7" fmla="*/ 192671 h 510520"/>
                    <a:gd name="connsiteX8" fmla="*/ 681129 w 1034904"/>
                    <a:gd name="connsiteY8" fmla="*/ 510521 h 510520"/>
                    <a:gd name="connsiteX9" fmla="*/ 742841 w 1034904"/>
                    <a:gd name="connsiteY9" fmla="*/ 83331 h 510520"/>
                    <a:gd name="connsiteX10" fmla="*/ 481628 w 1034904"/>
                    <a:gd name="connsiteY10" fmla="*/ 333090 h 510520"/>
                    <a:gd name="connsiteX11" fmla="*/ 513363 w 1034904"/>
                    <a:gd name="connsiteY11" fmla="*/ 6050 h 510520"/>
                    <a:gd name="connsiteX12" fmla="*/ 8933 w 1034904"/>
                    <a:gd name="connsiteY12" fmla="*/ 401124 h 510520"/>
                    <a:gd name="connsiteX0" fmla="*/ 8933 w 1034904"/>
                    <a:gd name="connsiteY0" fmla="*/ 401124 h 510520"/>
                    <a:gd name="connsiteX1" fmla="*/ 278883 w 1034904"/>
                    <a:gd name="connsiteY1" fmla="*/ 426652 h 510520"/>
                    <a:gd name="connsiteX2" fmla="*/ 453255 w 1034904"/>
                    <a:gd name="connsiteY2" fmla="*/ 23974 h 510520"/>
                    <a:gd name="connsiteX3" fmla="*/ 469717 w 1034904"/>
                    <a:gd name="connsiteY3" fmla="*/ 379919 h 510520"/>
                    <a:gd name="connsiteX4" fmla="*/ 726641 w 1034904"/>
                    <a:gd name="connsiteY4" fmla="*/ 111718 h 510520"/>
                    <a:gd name="connsiteX5" fmla="*/ 693128 w 1034904"/>
                    <a:gd name="connsiteY5" fmla="*/ 455482 h 510520"/>
                    <a:gd name="connsiteX6" fmla="*/ 1034904 w 1034904"/>
                    <a:gd name="connsiteY6" fmla="*/ 154571 h 510520"/>
                    <a:gd name="connsiteX7" fmla="*/ 1011090 w 1034904"/>
                    <a:gd name="connsiteY7" fmla="*/ 192671 h 510520"/>
                    <a:gd name="connsiteX8" fmla="*/ 681129 w 1034904"/>
                    <a:gd name="connsiteY8" fmla="*/ 510521 h 510520"/>
                    <a:gd name="connsiteX9" fmla="*/ 742841 w 1034904"/>
                    <a:gd name="connsiteY9" fmla="*/ 83331 h 510520"/>
                    <a:gd name="connsiteX10" fmla="*/ 481628 w 1034904"/>
                    <a:gd name="connsiteY10" fmla="*/ 333090 h 510520"/>
                    <a:gd name="connsiteX11" fmla="*/ 513363 w 1034904"/>
                    <a:gd name="connsiteY11" fmla="*/ 6050 h 510520"/>
                    <a:gd name="connsiteX12" fmla="*/ 8933 w 1034904"/>
                    <a:gd name="connsiteY12" fmla="*/ 401124 h 510520"/>
                    <a:gd name="connsiteX0" fmla="*/ 18586 w 1044557"/>
                    <a:gd name="connsiteY0" fmla="*/ 401124 h 510520"/>
                    <a:gd name="connsiteX1" fmla="*/ 288536 w 1044557"/>
                    <a:gd name="connsiteY1" fmla="*/ 426652 h 510520"/>
                    <a:gd name="connsiteX2" fmla="*/ 462908 w 1044557"/>
                    <a:gd name="connsiteY2" fmla="*/ 23974 h 510520"/>
                    <a:gd name="connsiteX3" fmla="*/ 479370 w 1044557"/>
                    <a:gd name="connsiteY3" fmla="*/ 379919 h 510520"/>
                    <a:gd name="connsiteX4" fmla="*/ 736294 w 1044557"/>
                    <a:gd name="connsiteY4" fmla="*/ 111718 h 510520"/>
                    <a:gd name="connsiteX5" fmla="*/ 702781 w 1044557"/>
                    <a:gd name="connsiteY5" fmla="*/ 455482 h 510520"/>
                    <a:gd name="connsiteX6" fmla="*/ 1044557 w 1044557"/>
                    <a:gd name="connsiteY6" fmla="*/ 154571 h 510520"/>
                    <a:gd name="connsiteX7" fmla="*/ 1020743 w 1044557"/>
                    <a:gd name="connsiteY7" fmla="*/ 192671 h 510520"/>
                    <a:gd name="connsiteX8" fmla="*/ 690782 w 1044557"/>
                    <a:gd name="connsiteY8" fmla="*/ 510521 h 510520"/>
                    <a:gd name="connsiteX9" fmla="*/ 752494 w 1044557"/>
                    <a:gd name="connsiteY9" fmla="*/ 83331 h 510520"/>
                    <a:gd name="connsiteX10" fmla="*/ 491281 w 1044557"/>
                    <a:gd name="connsiteY10" fmla="*/ 333090 h 510520"/>
                    <a:gd name="connsiteX11" fmla="*/ 523016 w 1044557"/>
                    <a:gd name="connsiteY11" fmla="*/ 6050 h 510520"/>
                    <a:gd name="connsiteX12" fmla="*/ 18586 w 1044557"/>
                    <a:gd name="connsiteY12" fmla="*/ 401124 h 510520"/>
                    <a:gd name="connsiteX0" fmla="*/ 41903 w 913593"/>
                    <a:gd name="connsiteY0" fmla="*/ 404706 h 510480"/>
                    <a:gd name="connsiteX1" fmla="*/ 157572 w 913593"/>
                    <a:gd name="connsiteY1" fmla="*/ 426612 h 510480"/>
                    <a:gd name="connsiteX2" fmla="*/ 331944 w 913593"/>
                    <a:gd name="connsiteY2" fmla="*/ 23934 h 510480"/>
                    <a:gd name="connsiteX3" fmla="*/ 348406 w 913593"/>
                    <a:gd name="connsiteY3" fmla="*/ 379879 h 510480"/>
                    <a:gd name="connsiteX4" fmla="*/ 605330 w 913593"/>
                    <a:gd name="connsiteY4" fmla="*/ 111678 h 510480"/>
                    <a:gd name="connsiteX5" fmla="*/ 571817 w 913593"/>
                    <a:gd name="connsiteY5" fmla="*/ 455442 h 510480"/>
                    <a:gd name="connsiteX6" fmla="*/ 913593 w 913593"/>
                    <a:gd name="connsiteY6" fmla="*/ 154531 h 510480"/>
                    <a:gd name="connsiteX7" fmla="*/ 889779 w 913593"/>
                    <a:gd name="connsiteY7" fmla="*/ 192631 h 510480"/>
                    <a:gd name="connsiteX8" fmla="*/ 559818 w 913593"/>
                    <a:gd name="connsiteY8" fmla="*/ 510481 h 510480"/>
                    <a:gd name="connsiteX9" fmla="*/ 621530 w 913593"/>
                    <a:gd name="connsiteY9" fmla="*/ 83291 h 510480"/>
                    <a:gd name="connsiteX10" fmla="*/ 360317 w 913593"/>
                    <a:gd name="connsiteY10" fmla="*/ 333050 h 510480"/>
                    <a:gd name="connsiteX11" fmla="*/ 392052 w 913593"/>
                    <a:gd name="connsiteY11" fmla="*/ 6010 h 510480"/>
                    <a:gd name="connsiteX12" fmla="*/ 41903 w 913593"/>
                    <a:gd name="connsiteY12" fmla="*/ 404706 h 510480"/>
                    <a:gd name="connsiteX0" fmla="*/ 63113 w 877468"/>
                    <a:gd name="connsiteY0" fmla="*/ 410452 h 510417"/>
                    <a:gd name="connsiteX1" fmla="*/ 121447 w 877468"/>
                    <a:gd name="connsiteY1" fmla="*/ 426549 h 510417"/>
                    <a:gd name="connsiteX2" fmla="*/ 295819 w 877468"/>
                    <a:gd name="connsiteY2" fmla="*/ 23871 h 510417"/>
                    <a:gd name="connsiteX3" fmla="*/ 312281 w 877468"/>
                    <a:gd name="connsiteY3" fmla="*/ 379816 h 510417"/>
                    <a:gd name="connsiteX4" fmla="*/ 569205 w 877468"/>
                    <a:gd name="connsiteY4" fmla="*/ 111615 h 510417"/>
                    <a:gd name="connsiteX5" fmla="*/ 535692 w 877468"/>
                    <a:gd name="connsiteY5" fmla="*/ 455379 h 510417"/>
                    <a:gd name="connsiteX6" fmla="*/ 877468 w 877468"/>
                    <a:gd name="connsiteY6" fmla="*/ 154468 h 510417"/>
                    <a:gd name="connsiteX7" fmla="*/ 853654 w 877468"/>
                    <a:gd name="connsiteY7" fmla="*/ 192568 h 510417"/>
                    <a:gd name="connsiteX8" fmla="*/ 523693 w 877468"/>
                    <a:gd name="connsiteY8" fmla="*/ 510418 h 510417"/>
                    <a:gd name="connsiteX9" fmla="*/ 585405 w 877468"/>
                    <a:gd name="connsiteY9" fmla="*/ 83228 h 510417"/>
                    <a:gd name="connsiteX10" fmla="*/ 324192 w 877468"/>
                    <a:gd name="connsiteY10" fmla="*/ 332987 h 510417"/>
                    <a:gd name="connsiteX11" fmla="*/ 355927 w 877468"/>
                    <a:gd name="connsiteY11" fmla="*/ 5947 h 510417"/>
                    <a:gd name="connsiteX12" fmla="*/ 63113 w 877468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535692 w 942151"/>
                    <a:gd name="connsiteY5" fmla="*/ 455379 h 510417"/>
                    <a:gd name="connsiteX6" fmla="*/ 877468 w 942151"/>
                    <a:gd name="connsiteY6" fmla="*/ 154468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535692 w 942151"/>
                    <a:gd name="connsiteY5" fmla="*/ 455379 h 510417"/>
                    <a:gd name="connsiteX6" fmla="*/ 877468 w 942151"/>
                    <a:gd name="connsiteY6" fmla="*/ 154468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535692 w 942151"/>
                    <a:gd name="connsiteY5" fmla="*/ 455379 h 510417"/>
                    <a:gd name="connsiteX6" fmla="*/ 877468 w 942151"/>
                    <a:gd name="connsiteY6" fmla="*/ 154468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535692 w 942151"/>
                    <a:gd name="connsiteY5" fmla="*/ 455379 h 510417"/>
                    <a:gd name="connsiteX6" fmla="*/ 893809 w 942151"/>
                    <a:gd name="connsiteY6" fmla="*/ 180142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636929 w 942151"/>
                    <a:gd name="connsiteY5" fmla="*/ 471639 h 510417"/>
                    <a:gd name="connsiteX6" fmla="*/ 893809 w 942151"/>
                    <a:gd name="connsiteY6" fmla="*/ 180142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636929 w 942151"/>
                    <a:gd name="connsiteY5" fmla="*/ 471639 h 510417"/>
                    <a:gd name="connsiteX6" fmla="*/ 893809 w 942151"/>
                    <a:gd name="connsiteY6" fmla="*/ 180142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9452"/>
                    <a:gd name="connsiteX1" fmla="*/ 121447 w 942151"/>
                    <a:gd name="connsiteY1" fmla="*/ 426549 h 519452"/>
                    <a:gd name="connsiteX2" fmla="*/ 295819 w 942151"/>
                    <a:gd name="connsiteY2" fmla="*/ 23871 h 519452"/>
                    <a:gd name="connsiteX3" fmla="*/ 312281 w 942151"/>
                    <a:gd name="connsiteY3" fmla="*/ 379816 h 519452"/>
                    <a:gd name="connsiteX4" fmla="*/ 569205 w 942151"/>
                    <a:gd name="connsiteY4" fmla="*/ 111615 h 519452"/>
                    <a:gd name="connsiteX5" fmla="*/ 636929 w 942151"/>
                    <a:gd name="connsiteY5" fmla="*/ 471639 h 519452"/>
                    <a:gd name="connsiteX6" fmla="*/ 893809 w 942151"/>
                    <a:gd name="connsiteY6" fmla="*/ 180142 h 519452"/>
                    <a:gd name="connsiteX7" fmla="*/ 942152 w 942151"/>
                    <a:gd name="connsiteY7" fmla="*/ 207538 h 519452"/>
                    <a:gd name="connsiteX8" fmla="*/ 612880 w 942151"/>
                    <a:gd name="connsiteY8" fmla="*/ 519451 h 519452"/>
                    <a:gd name="connsiteX9" fmla="*/ 585405 w 942151"/>
                    <a:gd name="connsiteY9" fmla="*/ 83228 h 519452"/>
                    <a:gd name="connsiteX10" fmla="*/ 324192 w 942151"/>
                    <a:gd name="connsiteY10" fmla="*/ 332987 h 519452"/>
                    <a:gd name="connsiteX11" fmla="*/ 355927 w 942151"/>
                    <a:gd name="connsiteY11" fmla="*/ 5947 h 519452"/>
                    <a:gd name="connsiteX12" fmla="*/ 63113 w 942151"/>
                    <a:gd name="connsiteY12" fmla="*/ 410452 h 51945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569205 w 942151"/>
                    <a:gd name="connsiteY4" fmla="*/ 111615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585405 w 942151"/>
                    <a:gd name="connsiteY9" fmla="*/ 8322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569205 w 942151"/>
                    <a:gd name="connsiteY4" fmla="*/ 111615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569205 w 942151"/>
                    <a:gd name="connsiteY4" fmla="*/ 111615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697864 w 942151"/>
                    <a:gd name="connsiteY4" fmla="*/ 58597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416980 w 942151"/>
                    <a:gd name="connsiteY10" fmla="*/ 36640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416980 w 942151"/>
                    <a:gd name="connsiteY10" fmla="*/ 36640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440382 w 942151"/>
                    <a:gd name="connsiteY10" fmla="*/ 386789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440382 w 942151"/>
                    <a:gd name="connsiteY10" fmla="*/ 386789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5529 w 942151"/>
                    <a:gd name="connsiteY9" fmla="*/ 122455 h 523002"/>
                    <a:gd name="connsiteX10" fmla="*/ 440382 w 942151"/>
                    <a:gd name="connsiteY10" fmla="*/ 386789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5529 w 942151"/>
                    <a:gd name="connsiteY9" fmla="*/ 122455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455898 w 942151"/>
                    <a:gd name="connsiteY3" fmla="*/ 364340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5529 w 942151"/>
                    <a:gd name="connsiteY9" fmla="*/ 122455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455898 w 942151"/>
                    <a:gd name="connsiteY3" fmla="*/ 364340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53951 w 942151"/>
                    <a:gd name="connsiteY9" fmla="*/ 130323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455898 w 942151"/>
                    <a:gd name="connsiteY3" fmla="*/ 364340 h 523002"/>
                    <a:gd name="connsiteX4" fmla="*/ 816272 w 942151"/>
                    <a:gd name="connsiteY4" fmla="*/ 148655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53951 w 942151"/>
                    <a:gd name="connsiteY9" fmla="*/ 130323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455898 w 942151"/>
                    <a:gd name="connsiteY3" fmla="*/ 364340 h 523002"/>
                    <a:gd name="connsiteX4" fmla="*/ 758805 w 942151"/>
                    <a:gd name="connsiteY4" fmla="*/ 88792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53951 w 942151"/>
                    <a:gd name="connsiteY9" fmla="*/ 130323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758805 w 942151"/>
                    <a:gd name="connsiteY4" fmla="*/ 88792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753951 w 942151"/>
                    <a:gd name="connsiteY9" fmla="*/ 130323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758805 w 942151"/>
                    <a:gd name="connsiteY4" fmla="*/ 88792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761437 w 942151"/>
                    <a:gd name="connsiteY9" fmla="*/ 10989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707974 w 942151"/>
                    <a:gd name="connsiteY4" fmla="*/ 137684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761437 w 942151"/>
                    <a:gd name="connsiteY9" fmla="*/ 10989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761437 w 942151"/>
                    <a:gd name="connsiteY9" fmla="*/ 10989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22372 w 942151"/>
                    <a:gd name="connsiteY9" fmla="*/ 41183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49530 w 942151"/>
                    <a:gd name="connsiteY3" fmla="*/ 363698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49530 w 942151"/>
                    <a:gd name="connsiteY3" fmla="*/ 363698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096 w 942151"/>
                    <a:gd name="connsiteY10" fmla="*/ 14941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49530 w 942151"/>
                    <a:gd name="connsiteY3" fmla="*/ 363698 h 567366"/>
                    <a:gd name="connsiteX4" fmla="*/ 891063 w 942151"/>
                    <a:gd name="connsiteY4" fmla="*/ 60163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096 w 942151"/>
                    <a:gd name="connsiteY10" fmla="*/ 14941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624439 w 942151"/>
                    <a:gd name="connsiteY3" fmla="*/ 411443 h 567366"/>
                    <a:gd name="connsiteX4" fmla="*/ 891063 w 942151"/>
                    <a:gd name="connsiteY4" fmla="*/ 60163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096 w 942151"/>
                    <a:gd name="connsiteY10" fmla="*/ 14941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624439 w 942151"/>
                    <a:gd name="connsiteY3" fmla="*/ 411443 h 567366"/>
                    <a:gd name="connsiteX4" fmla="*/ 891063 w 942151"/>
                    <a:gd name="connsiteY4" fmla="*/ 60163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581786 w 942151"/>
                    <a:gd name="connsiteY10" fmla="*/ 335061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295819 w 942151"/>
                    <a:gd name="connsiteY2" fmla="*/ 57185 h 600680"/>
                    <a:gd name="connsiteX3" fmla="*/ 624439 w 942151"/>
                    <a:gd name="connsiteY3" fmla="*/ 444757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581786 w 942151"/>
                    <a:gd name="connsiteY10" fmla="*/ 368375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624439 w 942151"/>
                    <a:gd name="connsiteY3" fmla="*/ 444757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581786 w 942151"/>
                    <a:gd name="connsiteY10" fmla="*/ 368375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534556 w 942151"/>
                    <a:gd name="connsiteY3" fmla="*/ 441655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581786 w 942151"/>
                    <a:gd name="connsiteY10" fmla="*/ 368375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534556 w 942151"/>
                    <a:gd name="connsiteY3" fmla="*/ 441655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505330 w 942151"/>
                    <a:gd name="connsiteY10" fmla="*/ 360629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534556 w 942151"/>
                    <a:gd name="connsiteY3" fmla="*/ 441655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425279 w 942151"/>
                    <a:gd name="connsiteY10" fmla="*/ 328501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807137"/>
                    <a:gd name="connsiteX1" fmla="*/ 121447 w 942151"/>
                    <a:gd name="connsiteY1" fmla="*/ 459863 h 807137"/>
                    <a:gd name="connsiteX2" fmla="*/ 665178 w 942151"/>
                    <a:gd name="connsiteY2" fmla="*/ 40558 h 807137"/>
                    <a:gd name="connsiteX3" fmla="*/ 534556 w 942151"/>
                    <a:gd name="connsiteY3" fmla="*/ 441655 h 807137"/>
                    <a:gd name="connsiteX4" fmla="*/ 891063 w 942151"/>
                    <a:gd name="connsiteY4" fmla="*/ 93477 h 807137"/>
                    <a:gd name="connsiteX5" fmla="*/ 593990 w 942151"/>
                    <a:gd name="connsiteY5" fmla="*/ 596676 h 807137"/>
                    <a:gd name="connsiteX6" fmla="*/ 893809 w 942151"/>
                    <a:gd name="connsiteY6" fmla="*/ 213456 h 807137"/>
                    <a:gd name="connsiteX7" fmla="*/ 942152 w 942151"/>
                    <a:gd name="connsiteY7" fmla="*/ 240852 h 807137"/>
                    <a:gd name="connsiteX8" fmla="*/ 612880 w 942151"/>
                    <a:gd name="connsiteY8" fmla="*/ 552765 h 807137"/>
                    <a:gd name="connsiteX9" fmla="*/ 834422 w 942151"/>
                    <a:gd name="connsiteY9" fmla="*/ 81722 h 807137"/>
                    <a:gd name="connsiteX10" fmla="*/ 105197 w 942151"/>
                    <a:gd name="connsiteY10" fmla="*/ 806468 h 807137"/>
                    <a:gd name="connsiteX11" fmla="*/ 675708 w 942151"/>
                    <a:gd name="connsiteY11" fmla="*/ 5606 h 807137"/>
                    <a:gd name="connsiteX12" fmla="*/ 63113 w 942151"/>
                    <a:gd name="connsiteY12" fmla="*/ 443766 h 807137"/>
                    <a:gd name="connsiteX0" fmla="*/ 63113 w 1065195"/>
                    <a:gd name="connsiteY0" fmla="*/ 918196 h 1075110"/>
                    <a:gd name="connsiteX1" fmla="*/ 121447 w 1065195"/>
                    <a:gd name="connsiteY1" fmla="*/ 934293 h 1075110"/>
                    <a:gd name="connsiteX2" fmla="*/ 665178 w 1065195"/>
                    <a:gd name="connsiteY2" fmla="*/ 514988 h 1075110"/>
                    <a:gd name="connsiteX3" fmla="*/ 534556 w 1065195"/>
                    <a:gd name="connsiteY3" fmla="*/ 916085 h 1075110"/>
                    <a:gd name="connsiteX4" fmla="*/ 891063 w 1065195"/>
                    <a:gd name="connsiteY4" fmla="*/ 567907 h 1075110"/>
                    <a:gd name="connsiteX5" fmla="*/ 593990 w 1065195"/>
                    <a:gd name="connsiteY5" fmla="*/ 1071106 h 1075110"/>
                    <a:gd name="connsiteX6" fmla="*/ 893809 w 1065195"/>
                    <a:gd name="connsiteY6" fmla="*/ 687886 h 1075110"/>
                    <a:gd name="connsiteX7" fmla="*/ 942152 w 1065195"/>
                    <a:gd name="connsiteY7" fmla="*/ 715282 h 1075110"/>
                    <a:gd name="connsiteX8" fmla="*/ 612880 w 1065195"/>
                    <a:gd name="connsiteY8" fmla="*/ 1027195 h 1075110"/>
                    <a:gd name="connsiteX9" fmla="*/ 834422 w 1065195"/>
                    <a:gd name="connsiteY9" fmla="*/ 556152 h 1075110"/>
                    <a:gd name="connsiteX10" fmla="*/ 1034691 w 1065195"/>
                    <a:gd name="connsiteY10" fmla="*/ -1 h 1075110"/>
                    <a:gd name="connsiteX11" fmla="*/ 675708 w 1065195"/>
                    <a:gd name="connsiteY11" fmla="*/ 480036 h 1075110"/>
                    <a:gd name="connsiteX12" fmla="*/ 63113 w 1065195"/>
                    <a:gd name="connsiteY12" fmla="*/ 918196 h 1075110"/>
                    <a:gd name="connsiteX0" fmla="*/ 63113 w 1065195"/>
                    <a:gd name="connsiteY0" fmla="*/ 918196 h 1075110"/>
                    <a:gd name="connsiteX1" fmla="*/ 121447 w 1065195"/>
                    <a:gd name="connsiteY1" fmla="*/ 934293 h 1075110"/>
                    <a:gd name="connsiteX2" fmla="*/ 665178 w 1065195"/>
                    <a:gd name="connsiteY2" fmla="*/ 514988 h 1075110"/>
                    <a:gd name="connsiteX3" fmla="*/ 534556 w 1065195"/>
                    <a:gd name="connsiteY3" fmla="*/ 916085 h 1075110"/>
                    <a:gd name="connsiteX4" fmla="*/ 912946 w 1065195"/>
                    <a:gd name="connsiteY4" fmla="*/ 546105 h 1075110"/>
                    <a:gd name="connsiteX5" fmla="*/ 593990 w 1065195"/>
                    <a:gd name="connsiteY5" fmla="*/ 1071106 h 1075110"/>
                    <a:gd name="connsiteX6" fmla="*/ 893809 w 1065195"/>
                    <a:gd name="connsiteY6" fmla="*/ 687886 h 1075110"/>
                    <a:gd name="connsiteX7" fmla="*/ 942152 w 1065195"/>
                    <a:gd name="connsiteY7" fmla="*/ 715282 h 1075110"/>
                    <a:gd name="connsiteX8" fmla="*/ 612880 w 1065195"/>
                    <a:gd name="connsiteY8" fmla="*/ 1027195 h 1075110"/>
                    <a:gd name="connsiteX9" fmla="*/ 834422 w 1065195"/>
                    <a:gd name="connsiteY9" fmla="*/ 556152 h 1075110"/>
                    <a:gd name="connsiteX10" fmla="*/ 1034691 w 1065195"/>
                    <a:gd name="connsiteY10" fmla="*/ -1 h 1075110"/>
                    <a:gd name="connsiteX11" fmla="*/ 675708 w 1065195"/>
                    <a:gd name="connsiteY11" fmla="*/ 480036 h 1075110"/>
                    <a:gd name="connsiteX12" fmla="*/ 63113 w 1065195"/>
                    <a:gd name="connsiteY12" fmla="*/ 918196 h 1075110"/>
                    <a:gd name="connsiteX0" fmla="*/ 63113 w 1066861"/>
                    <a:gd name="connsiteY0" fmla="*/ 918196 h 1075110"/>
                    <a:gd name="connsiteX1" fmla="*/ 121447 w 1066861"/>
                    <a:gd name="connsiteY1" fmla="*/ 934293 h 1075110"/>
                    <a:gd name="connsiteX2" fmla="*/ 665178 w 1066861"/>
                    <a:gd name="connsiteY2" fmla="*/ 514988 h 1075110"/>
                    <a:gd name="connsiteX3" fmla="*/ 534556 w 1066861"/>
                    <a:gd name="connsiteY3" fmla="*/ 916085 h 1075110"/>
                    <a:gd name="connsiteX4" fmla="*/ 912946 w 1066861"/>
                    <a:gd name="connsiteY4" fmla="*/ 546105 h 1075110"/>
                    <a:gd name="connsiteX5" fmla="*/ 593990 w 1066861"/>
                    <a:gd name="connsiteY5" fmla="*/ 1071106 h 1075110"/>
                    <a:gd name="connsiteX6" fmla="*/ 893809 w 1066861"/>
                    <a:gd name="connsiteY6" fmla="*/ 687886 h 1075110"/>
                    <a:gd name="connsiteX7" fmla="*/ 942152 w 1066861"/>
                    <a:gd name="connsiteY7" fmla="*/ 715282 h 1075110"/>
                    <a:gd name="connsiteX8" fmla="*/ 612880 w 1066861"/>
                    <a:gd name="connsiteY8" fmla="*/ 1027195 h 1075110"/>
                    <a:gd name="connsiteX9" fmla="*/ 859075 w 1066861"/>
                    <a:gd name="connsiteY9" fmla="*/ 510612 h 1075110"/>
                    <a:gd name="connsiteX10" fmla="*/ 1034691 w 1066861"/>
                    <a:gd name="connsiteY10" fmla="*/ -1 h 1075110"/>
                    <a:gd name="connsiteX11" fmla="*/ 675708 w 1066861"/>
                    <a:gd name="connsiteY11" fmla="*/ 480036 h 1075110"/>
                    <a:gd name="connsiteX12" fmla="*/ 63113 w 1066861"/>
                    <a:gd name="connsiteY12" fmla="*/ 918196 h 107511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534556 w 942151"/>
                    <a:gd name="connsiteY3" fmla="*/ 441655 h 600680"/>
                    <a:gd name="connsiteX4" fmla="*/ 912946 w 942151"/>
                    <a:gd name="connsiteY4" fmla="*/ 71675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59075 w 942151"/>
                    <a:gd name="connsiteY9" fmla="*/ 36182 h 600680"/>
                    <a:gd name="connsiteX10" fmla="*/ 480677 w 942151"/>
                    <a:gd name="connsiteY10" fmla="*/ 406167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61532 h 618446"/>
                    <a:gd name="connsiteX1" fmla="*/ 121447 w 942151"/>
                    <a:gd name="connsiteY1" fmla="*/ 477629 h 618446"/>
                    <a:gd name="connsiteX2" fmla="*/ 665178 w 942151"/>
                    <a:gd name="connsiteY2" fmla="*/ 58324 h 618446"/>
                    <a:gd name="connsiteX3" fmla="*/ 534556 w 942151"/>
                    <a:gd name="connsiteY3" fmla="*/ 459421 h 618446"/>
                    <a:gd name="connsiteX4" fmla="*/ 912946 w 942151"/>
                    <a:gd name="connsiteY4" fmla="*/ 89441 h 618446"/>
                    <a:gd name="connsiteX5" fmla="*/ 593990 w 942151"/>
                    <a:gd name="connsiteY5" fmla="*/ 614442 h 618446"/>
                    <a:gd name="connsiteX6" fmla="*/ 893809 w 942151"/>
                    <a:gd name="connsiteY6" fmla="*/ 231222 h 618446"/>
                    <a:gd name="connsiteX7" fmla="*/ 942152 w 942151"/>
                    <a:gd name="connsiteY7" fmla="*/ 258618 h 618446"/>
                    <a:gd name="connsiteX8" fmla="*/ 612880 w 942151"/>
                    <a:gd name="connsiteY8" fmla="*/ 570531 h 618446"/>
                    <a:gd name="connsiteX9" fmla="*/ 859075 w 942151"/>
                    <a:gd name="connsiteY9" fmla="*/ 53948 h 618446"/>
                    <a:gd name="connsiteX10" fmla="*/ 480677 w 942151"/>
                    <a:gd name="connsiteY10" fmla="*/ 423933 h 618446"/>
                    <a:gd name="connsiteX11" fmla="*/ 735815 w 942151"/>
                    <a:gd name="connsiteY11" fmla="*/ 5439 h 618446"/>
                    <a:gd name="connsiteX12" fmla="*/ 63113 w 942151"/>
                    <a:gd name="connsiteY12" fmla="*/ 461532 h 618446"/>
                    <a:gd name="connsiteX0" fmla="*/ 63113 w 942151"/>
                    <a:gd name="connsiteY0" fmla="*/ 466648 h 623562"/>
                    <a:gd name="connsiteX1" fmla="*/ 121447 w 942151"/>
                    <a:gd name="connsiteY1" fmla="*/ 482745 h 623562"/>
                    <a:gd name="connsiteX2" fmla="*/ 665178 w 942151"/>
                    <a:gd name="connsiteY2" fmla="*/ 63440 h 623562"/>
                    <a:gd name="connsiteX3" fmla="*/ 534556 w 942151"/>
                    <a:gd name="connsiteY3" fmla="*/ 464537 h 623562"/>
                    <a:gd name="connsiteX4" fmla="*/ 912946 w 942151"/>
                    <a:gd name="connsiteY4" fmla="*/ 94557 h 623562"/>
                    <a:gd name="connsiteX5" fmla="*/ 593990 w 942151"/>
                    <a:gd name="connsiteY5" fmla="*/ 619558 h 623562"/>
                    <a:gd name="connsiteX6" fmla="*/ 893809 w 942151"/>
                    <a:gd name="connsiteY6" fmla="*/ 236338 h 623562"/>
                    <a:gd name="connsiteX7" fmla="*/ 942152 w 942151"/>
                    <a:gd name="connsiteY7" fmla="*/ 263734 h 623562"/>
                    <a:gd name="connsiteX8" fmla="*/ 612880 w 942151"/>
                    <a:gd name="connsiteY8" fmla="*/ 575647 h 623562"/>
                    <a:gd name="connsiteX9" fmla="*/ 859075 w 942151"/>
                    <a:gd name="connsiteY9" fmla="*/ 59064 h 623562"/>
                    <a:gd name="connsiteX10" fmla="*/ 480677 w 942151"/>
                    <a:gd name="connsiteY10" fmla="*/ 429049 h 623562"/>
                    <a:gd name="connsiteX11" fmla="*/ 684848 w 942151"/>
                    <a:gd name="connsiteY11" fmla="*/ 5392 h 623562"/>
                    <a:gd name="connsiteX12" fmla="*/ 63113 w 942151"/>
                    <a:gd name="connsiteY12" fmla="*/ 466648 h 623562"/>
                    <a:gd name="connsiteX0" fmla="*/ 63113 w 942151"/>
                    <a:gd name="connsiteY0" fmla="*/ 466648 h 623562"/>
                    <a:gd name="connsiteX1" fmla="*/ 121447 w 942151"/>
                    <a:gd name="connsiteY1" fmla="*/ 482745 h 623562"/>
                    <a:gd name="connsiteX2" fmla="*/ 653823 w 942151"/>
                    <a:gd name="connsiteY2" fmla="*/ 50281 h 623562"/>
                    <a:gd name="connsiteX3" fmla="*/ 534556 w 942151"/>
                    <a:gd name="connsiteY3" fmla="*/ 464537 h 623562"/>
                    <a:gd name="connsiteX4" fmla="*/ 912946 w 942151"/>
                    <a:gd name="connsiteY4" fmla="*/ 94557 h 623562"/>
                    <a:gd name="connsiteX5" fmla="*/ 593990 w 942151"/>
                    <a:gd name="connsiteY5" fmla="*/ 619558 h 623562"/>
                    <a:gd name="connsiteX6" fmla="*/ 893809 w 942151"/>
                    <a:gd name="connsiteY6" fmla="*/ 236338 h 623562"/>
                    <a:gd name="connsiteX7" fmla="*/ 942152 w 942151"/>
                    <a:gd name="connsiteY7" fmla="*/ 263734 h 623562"/>
                    <a:gd name="connsiteX8" fmla="*/ 612880 w 942151"/>
                    <a:gd name="connsiteY8" fmla="*/ 575647 h 623562"/>
                    <a:gd name="connsiteX9" fmla="*/ 859075 w 942151"/>
                    <a:gd name="connsiteY9" fmla="*/ 59064 h 623562"/>
                    <a:gd name="connsiteX10" fmla="*/ 480677 w 942151"/>
                    <a:gd name="connsiteY10" fmla="*/ 429049 h 623562"/>
                    <a:gd name="connsiteX11" fmla="*/ 684848 w 942151"/>
                    <a:gd name="connsiteY11" fmla="*/ 5392 h 623562"/>
                    <a:gd name="connsiteX12" fmla="*/ 63113 w 942151"/>
                    <a:gd name="connsiteY12" fmla="*/ 466648 h 623562"/>
                    <a:gd name="connsiteX0" fmla="*/ 63113 w 942151"/>
                    <a:gd name="connsiteY0" fmla="*/ 466648 h 623562"/>
                    <a:gd name="connsiteX1" fmla="*/ 121447 w 942151"/>
                    <a:gd name="connsiteY1" fmla="*/ 482745 h 623562"/>
                    <a:gd name="connsiteX2" fmla="*/ 403689 w 942151"/>
                    <a:gd name="connsiteY2" fmla="*/ 205093 h 623562"/>
                    <a:gd name="connsiteX3" fmla="*/ 653823 w 942151"/>
                    <a:gd name="connsiteY3" fmla="*/ 50281 h 623562"/>
                    <a:gd name="connsiteX4" fmla="*/ 534556 w 942151"/>
                    <a:gd name="connsiteY4" fmla="*/ 464537 h 623562"/>
                    <a:gd name="connsiteX5" fmla="*/ 912946 w 942151"/>
                    <a:gd name="connsiteY5" fmla="*/ 94557 h 623562"/>
                    <a:gd name="connsiteX6" fmla="*/ 593990 w 942151"/>
                    <a:gd name="connsiteY6" fmla="*/ 619558 h 623562"/>
                    <a:gd name="connsiteX7" fmla="*/ 893809 w 942151"/>
                    <a:gd name="connsiteY7" fmla="*/ 236338 h 623562"/>
                    <a:gd name="connsiteX8" fmla="*/ 942152 w 942151"/>
                    <a:gd name="connsiteY8" fmla="*/ 263734 h 623562"/>
                    <a:gd name="connsiteX9" fmla="*/ 612880 w 942151"/>
                    <a:gd name="connsiteY9" fmla="*/ 575647 h 623562"/>
                    <a:gd name="connsiteX10" fmla="*/ 859075 w 942151"/>
                    <a:gd name="connsiteY10" fmla="*/ 59064 h 623562"/>
                    <a:gd name="connsiteX11" fmla="*/ 480677 w 942151"/>
                    <a:gd name="connsiteY11" fmla="*/ 429049 h 623562"/>
                    <a:gd name="connsiteX12" fmla="*/ 684848 w 942151"/>
                    <a:gd name="connsiteY12" fmla="*/ 5392 h 623562"/>
                    <a:gd name="connsiteX13" fmla="*/ 63113 w 942151"/>
                    <a:gd name="connsiteY13" fmla="*/ 466648 h 623562"/>
                    <a:gd name="connsiteX0" fmla="*/ 63113 w 942151"/>
                    <a:gd name="connsiteY0" fmla="*/ 466648 h 623562"/>
                    <a:gd name="connsiteX1" fmla="*/ 121447 w 942151"/>
                    <a:gd name="connsiteY1" fmla="*/ 482745 h 623562"/>
                    <a:gd name="connsiteX2" fmla="*/ 429444 w 942151"/>
                    <a:gd name="connsiteY2" fmla="*/ 315788 h 623562"/>
                    <a:gd name="connsiteX3" fmla="*/ 653823 w 942151"/>
                    <a:gd name="connsiteY3" fmla="*/ 50281 h 623562"/>
                    <a:gd name="connsiteX4" fmla="*/ 534556 w 942151"/>
                    <a:gd name="connsiteY4" fmla="*/ 464537 h 623562"/>
                    <a:gd name="connsiteX5" fmla="*/ 912946 w 942151"/>
                    <a:gd name="connsiteY5" fmla="*/ 94557 h 623562"/>
                    <a:gd name="connsiteX6" fmla="*/ 593990 w 942151"/>
                    <a:gd name="connsiteY6" fmla="*/ 619558 h 623562"/>
                    <a:gd name="connsiteX7" fmla="*/ 893809 w 942151"/>
                    <a:gd name="connsiteY7" fmla="*/ 236338 h 623562"/>
                    <a:gd name="connsiteX8" fmla="*/ 942152 w 942151"/>
                    <a:gd name="connsiteY8" fmla="*/ 263734 h 623562"/>
                    <a:gd name="connsiteX9" fmla="*/ 612880 w 942151"/>
                    <a:gd name="connsiteY9" fmla="*/ 575647 h 623562"/>
                    <a:gd name="connsiteX10" fmla="*/ 859075 w 942151"/>
                    <a:gd name="connsiteY10" fmla="*/ 59064 h 623562"/>
                    <a:gd name="connsiteX11" fmla="*/ 480677 w 942151"/>
                    <a:gd name="connsiteY11" fmla="*/ 429049 h 623562"/>
                    <a:gd name="connsiteX12" fmla="*/ 684848 w 942151"/>
                    <a:gd name="connsiteY12" fmla="*/ 5392 h 623562"/>
                    <a:gd name="connsiteX13" fmla="*/ 63113 w 942151"/>
                    <a:gd name="connsiteY13" fmla="*/ 466648 h 623562"/>
                    <a:gd name="connsiteX0" fmla="*/ 63113 w 942151"/>
                    <a:gd name="connsiteY0" fmla="*/ 467435 h 624349"/>
                    <a:gd name="connsiteX1" fmla="*/ 121447 w 942151"/>
                    <a:gd name="connsiteY1" fmla="*/ 483532 h 624349"/>
                    <a:gd name="connsiteX2" fmla="*/ 429444 w 942151"/>
                    <a:gd name="connsiteY2" fmla="*/ 316575 h 624349"/>
                    <a:gd name="connsiteX3" fmla="*/ 653823 w 942151"/>
                    <a:gd name="connsiteY3" fmla="*/ 51068 h 624349"/>
                    <a:gd name="connsiteX4" fmla="*/ 534556 w 942151"/>
                    <a:gd name="connsiteY4" fmla="*/ 465324 h 624349"/>
                    <a:gd name="connsiteX5" fmla="*/ 912946 w 942151"/>
                    <a:gd name="connsiteY5" fmla="*/ 95344 h 624349"/>
                    <a:gd name="connsiteX6" fmla="*/ 593990 w 942151"/>
                    <a:gd name="connsiteY6" fmla="*/ 620345 h 624349"/>
                    <a:gd name="connsiteX7" fmla="*/ 893809 w 942151"/>
                    <a:gd name="connsiteY7" fmla="*/ 237125 h 624349"/>
                    <a:gd name="connsiteX8" fmla="*/ 942152 w 942151"/>
                    <a:gd name="connsiteY8" fmla="*/ 264521 h 624349"/>
                    <a:gd name="connsiteX9" fmla="*/ 612880 w 942151"/>
                    <a:gd name="connsiteY9" fmla="*/ 576434 h 624349"/>
                    <a:gd name="connsiteX10" fmla="*/ 859075 w 942151"/>
                    <a:gd name="connsiteY10" fmla="*/ 59851 h 624349"/>
                    <a:gd name="connsiteX11" fmla="*/ 480677 w 942151"/>
                    <a:gd name="connsiteY11" fmla="*/ 429836 h 624349"/>
                    <a:gd name="connsiteX12" fmla="*/ 684848 w 942151"/>
                    <a:gd name="connsiteY12" fmla="*/ 6179 h 624349"/>
                    <a:gd name="connsiteX13" fmla="*/ 378902 w 942151"/>
                    <a:gd name="connsiteY13" fmla="*/ 197367 h 624349"/>
                    <a:gd name="connsiteX14" fmla="*/ 63113 w 942151"/>
                    <a:gd name="connsiteY14" fmla="*/ 467435 h 624349"/>
                    <a:gd name="connsiteX0" fmla="*/ 63113 w 942151"/>
                    <a:gd name="connsiteY0" fmla="*/ 465778 h 622692"/>
                    <a:gd name="connsiteX1" fmla="*/ 121447 w 942151"/>
                    <a:gd name="connsiteY1" fmla="*/ 481875 h 622692"/>
                    <a:gd name="connsiteX2" fmla="*/ 429444 w 942151"/>
                    <a:gd name="connsiteY2" fmla="*/ 314918 h 622692"/>
                    <a:gd name="connsiteX3" fmla="*/ 653823 w 942151"/>
                    <a:gd name="connsiteY3" fmla="*/ 49411 h 622692"/>
                    <a:gd name="connsiteX4" fmla="*/ 534556 w 942151"/>
                    <a:gd name="connsiteY4" fmla="*/ 463667 h 622692"/>
                    <a:gd name="connsiteX5" fmla="*/ 912946 w 942151"/>
                    <a:gd name="connsiteY5" fmla="*/ 93687 h 622692"/>
                    <a:gd name="connsiteX6" fmla="*/ 593990 w 942151"/>
                    <a:gd name="connsiteY6" fmla="*/ 618688 h 622692"/>
                    <a:gd name="connsiteX7" fmla="*/ 893809 w 942151"/>
                    <a:gd name="connsiteY7" fmla="*/ 235468 h 622692"/>
                    <a:gd name="connsiteX8" fmla="*/ 942152 w 942151"/>
                    <a:gd name="connsiteY8" fmla="*/ 262864 h 622692"/>
                    <a:gd name="connsiteX9" fmla="*/ 612880 w 942151"/>
                    <a:gd name="connsiteY9" fmla="*/ 574777 h 622692"/>
                    <a:gd name="connsiteX10" fmla="*/ 859075 w 942151"/>
                    <a:gd name="connsiteY10" fmla="*/ 58194 h 622692"/>
                    <a:gd name="connsiteX11" fmla="*/ 480677 w 942151"/>
                    <a:gd name="connsiteY11" fmla="*/ 428179 h 622692"/>
                    <a:gd name="connsiteX12" fmla="*/ 684848 w 942151"/>
                    <a:gd name="connsiteY12" fmla="*/ 4522 h 622692"/>
                    <a:gd name="connsiteX13" fmla="*/ 396762 w 942151"/>
                    <a:gd name="connsiteY13" fmla="*/ 263570 h 622692"/>
                    <a:gd name="connsiteX14" fmla="*/ 63113 w 942151"/>
                    <a:gd name="connsiteY14" fmla="*/ 465778 h 622692"/>
                    <a:gd name="connsiteX0" fmla="*/ 63113 w 942151"/>
                    <a:gd name="connsiteY0" fmla="*/ 465778 h 622692"/>
                    <a:gd name="connsiteX1" fmla="*/ 121447 w 942151"/>
                    <a:gd name="connsiteY1" fmla="*/ 481875 h 622692"/>
                    <a:gd name="connsiteX2" fmla="*/ 429444 w 942151"/>
                    <a:gd name="connsiteY2" fmla="*/ 314918 h 622692"/>
                    <a:gd name="connsiteX3" fmla="*/ 771262 w 942151"/>
                    <a:gd name="connsiteY3" fmla="*/ 37290 h 622692"/>
                    <a:gd name="connsiteX4" fmla="*/ 534556 w 942151"/>
                    <a:gd name="connsiteY4" fmla="*/ 463667 h 622692"/>
                    <a:gd name="connsiteX5" fmla="*/ 912946 w 942151"/>
                    <a:gd name="connsiteY5" fmla="*/ 93687 h 622692"/>
                    <a:gd name="connsiteX6" fmla="*/ 593990 w 942151"/>
                    <a:gd name="connsiteY6" fmla="*/ 618688 h 622692"/>
                    <a:gd name="connsiteX7" fmla="*/ 893809 w 942151"/>
                    <a:gd name="connsiteY7" fmla="*/ 235468 h 622692"/>
                    <a:gd name="connsiteX8" fmla="*/ 942152 w 942151"/>
                    <a:gd name="connsiteY8" fmla="*/ 262864 h 622692"/>
                    <a:gd name="connsiteX9" fmla="*/ 612880 w 942151"/>
                    <a:gd name="connsiteY9" fmla="*/ 574777 h 622692"/>
                    <a:gd name="connsiteX10" fmla="*/ 859075 w 942151"/>
                    <a:gd name="connsiteY10" fmla="*/ 58194 h 622692"/>
                    <a:gd name="connsiteX11" fmla="*/ 480677 w 942151"/>
                    <a:gd name="connsiteY11" fmla="*/ 428179 h 622692"/>
                    <a:gd name="connsiteX12" fmla="*/ 684848 w 942151"/>
                    <a:gd name="connsiteY12" fmla="*/ 4522 h 622692"/>
                    <a:gd name="connsiteX13" fmla="*/ 396762 w 942151"/>
                    <a:gd name="connsiteY13" fmla="*/ 263570 h 622692"/>
                    <a:gd name="connsiteX14" fmla="*/ 63113 w 942151"/>
                    <a:gd name="connsiteY14" fmla="*/ 465778 h 622692"/>
                    <a:gd name="connsiteX0" fmla="*/ 63113 w 942151"/>
                    <a:gd name="connsiteY0" fmla="*/ 465778 h 622692"/>
                    <a:gd name="connsiteX1" fmla="*/ 121447 w 942151"/>
                    <a:gd name="connsiteY1" fmla="*/ 481875 h 622692"/>
                    <a:gd name="connsiteX2" fmla="*/ 429444 w 942151"/>
                    <a:gd name="connsiteY2" fmla="*/ 314918 h 622692"/>
                    <a:gd name="connsiteX3" fmla="*/ 771262 w 942151"/>
                    <a:gd name="connsiteY3" fmla="*/ 37290 h 622692"/>
                    <a:gd name="connsiteX4" fmla="*/ 534556 w 942151"/>
                    <a:gd name="connsiteY4" fmla="*/ 463667 h 622692"/>
                    <a:gd name="connsiteX5" fmla="*/ 912946 w 942151"/>
                    <a:gd name="connsiteY5" fmla="*/ 93687 h 622692"/>
                    <a:gd name="connsiteX6" fmla="*/ 593990 w 942151"/>
                    <a:gd name="connsiteY6" fmla="*/ 618688 h 622692"/>
                    <a:gd name="connsiteX7" fmla="*/ 893809 w 942151"/>
                    <a:gd name="connsiteY7" fmla="*/ 235468 h 622692"/>
                    <a:gd name="connsiteX8" fmla="*/ 942152 w 942151"/>
                    <a:gd name="connsiteY8" fmla="*/ 262864 h 622692"/>
                    <a:gd name="connsiteX9" fmla="*/ 612880 w 942151"/>
                    <a:gd name="connsiteY9" fmla="*/ 574777 h 622692"/>
                    <a:gd name="connsiteX10" fmla="*/ 859075 w 942151"/>
                    <a:gd name="connsiteY10" fmla="*/ 58194 h 622692"/>
                    <a:gd name="connsiteX11" fmla="*/ 480677 w 942151"/>
                    <a:gd name="connsiteY11" fmla="*/ 428179 h 622692"/>
                    <a:gd name="connsiteX12" fmla="*/ 684848 w 942151"/>
                    <a:gd name="connsiteY12" fmla="*/ 4522 h 622692"/>
                    <a:gd name="connsiteX13" fmla="*/ 396762 w 942151"/>
                    <a:gd name="connsiteY13" fmla="*/ 263570 h 622692"/>
                    <a:gd name="connsiteX14" fmla="*/ 63113 w 942151"/>
                    <a:gd name="connsiteY14" fmla="*/ 465778 h 622692"/>
                    <a:gd name="connsiteX0" fmla="*/ 63113 w 942151"/>
                    <a:gd name="connsiteY0" fmla="*/ 465778 h 622692"/>
                    <a:gd name="connsiteX1" fmla="*/ 121447 w 942151"/>
                    <a:gd name="connsiteY1" fmla="*/ 481875 h 622692"/>
                    <a:gd name="connsiteX2" fmla="*/ 429444 w 942151"/>
                    <a:gd name="connsiteY2" fmla="*/ 314918 h 622692"/>
                    <a:gd name="connsiteX3" fmla="*/ 747163 w 942151"/>
                    <a:gd name="connsiteY3" fmla="*/ 22838 h 622692"/>
                    <a:gd name="connsiteX4" fmla="*/ 534556 w 942151"/>
                    <a:gd name="connsiteY4" fmla="*/ 463667 h 622692"/>
                    <a:gd name="connsiteX5" fmla="*/ 912946 w 942151"/>
                    <a:gd name="connsiteY5" fmla="*/ 93687 h 622692"/>
                    <a:gd name="connsiteX6" fmla="*/ 593990 w 942151"/>
                    <a:gd name="connsiteY6" fmla="*/ 618688 h 622692"/>
                    <a:gd name="connsiteX7" fmla="*/ 893809 w 942151"/>
                    <a:gd name="connsiteY7" fmla="*/ 235468 h 622692"/>
                    <a:gd name="connsiteX8" fmla="*/ 942152 w 942151"/>
                    <a:gd name="connsiteY8" fmla="*/ 262864 h 622692"/>
                    <a:gd name="connsiteX9" fmla="*/ 612880 w 942151"/>
                    <a:gd name="connsiteY9" fmla="*/ 574777 h 622692"/>
                    <a:gd name="connsiteX10" fmla="*/ 859075 w 942151"/>
                    <a:gd name="connsiteY10" fmla="*/ 58194 h 622692"/>
                    <a:gd name="connsiteX11" fmla="*/ 480677 w 942151"/>
                    <a:gd name="connsiteY11" fmla="*/ 428179 h 622692"/>
                    <a:gd name="connsiteX12" fmla="*/ 684848 w 942151"/>
                    <a:gd name="connsiteY12" fmla="*/ 4522 h 622692"/>
                    <a:gd name="connsiteX13" fmla="*/ 396762 w 942151"/>
                    <a:gd name="connsiteY13" fmla="*/ 263570 h 622692"/>
                    <a:gd name="connsiteX14" fmla="*/ 63113 w 942151"/>
                    <a:gd name="connsiteY14" fmla="*/ 465778 h 622692"/>
                    <a:gd name="connsiteX0" fmla="*/ 363469 w 860374"/>
                    <a:gd name="connsiteY0" fmla="*/ 3276 h 727945"/>
                    <a:gd name="connsiteX1" fmla="*/ 39670 w 860374"/>
                    <a:gd name="connsiteY1" fmla="*/ 587128 h 727945"/>
                    <a:gd name="connsiteX2" fmla="*/ 347667 w 860374"/>
                    <a:gd name="connsiteY2" fmla="*/ 420171 h 727945"/>
                    <a:gd name="connsiteX3" fmla="*/ 665386 w 860374"/>
                    <a:gd name="connsiteY3" fmla="*/ 128091 h 727945"/>
                    <a:gd name="connsiteX4" fmla="*/ 452779 w 860374"/>
                    <a:gd name="connsiteY4" fmla="*/ 568920 h 727945"/>
                    <a:gd name="connsiteX5" fmla="*/ 831169 w 860374"/>
                    <a:gd name="connsiteY5" fmla="*/ 198940 h 727945"/>
                    <a:gd name="connsiteX6" fmla="*/ 512213 w 860374"/>
                    <a:gd name="connsiteY6" fmla="*/ 723941 h 727945"/>
                    <a:gd name="connsiteX7" fmla="*/ 812032 w 860374"/>
                    <a:gd name="connsiteY7" fmla="*/ 340721 h 727945"/>
                    <a:gd name="connsiteX8" fmla="*/ 860375 w 860374"/>
                    <a:gd name="connsiteY8" fmla="*/ 368117 h 727945"/>
                    <a:gd name="connsiteX9" fmla="*/ 531103 w 860374"/>
                    <a:gd name="connsiteY9" fmla="*/ 680030 h 727945"/>
                    <a:gd name="connsiteX10" fmla="*/ 777298 w 860374"/>
                    <a:gd name="connsiteY10" fmla="*/ 163447 h 727945"/>
                    <a:gd name="connsiteX11" fmla="*/ 398900 w 860374"/>
                    <a:gd name="connsiteY11" fmla="*/ 533432 h 727945"/>
                    <a:gd name="connsiteX12" fmla="*/ 603071 w 860374"/>
                    <a:gd name="connsiteY12" fmla="*/ 109775 h 727945"/>
                    <a:gd name="connsiteX13" fmla="*/ 314985 w 860374"/>
                    <a:gd name="connsiteY13" fmla="*/ 368823 h 727945"/>
                    <a:gd name="connsiteX14" fmla="*/ 363469 w 860374"/>
                    <a:gd name="connsiteY14" fmla="*/ 3276 h 727945"/>
                    <a:gd name="connsiteX0" fmla="*/ 79240 w 576145"/>
                    <a:gd name="connsiteY0" fmla="*/ 7490 h 732159"/>
                    <a:gd name="connsiteX1" fmla="*/ 179396 w 576145"/>
                    <a:gd name="connsiteY1" fmla="*/ 51838 h 732159"/>
                    <a:gd name="connsiteX2" fmla="*/ 63438 w 576145"/>
                    <a:gd name="connsiteY2" fmla="*/ 424385 h 732159"/>
                    <a:gd name="connsiteX3" fmla="*/ 381157 w 576145"/>
                    <a:gd name="connsiteY3" fmla="*/ 132305 h 732159"/>
                    <a:gd name="connsiteX4" fmla="*/ 168550 w 576145"/>
                    <a:gd name="connsiteY4" fmla="*/ 573134 h 732159"/>
                    <a:gd name="connsiteX5" fmla="*/ 546940 w 576145"/>
                    <a:gd name="connsiteY5" fmla="*/ 203154 h 732159"/>
                    <a:gd name="connsiteX6" fmla="*/ 227984 w 576145"/>
                    <a:gd name="connsiteY6" fmla="*/ 728155 h 732159"/>
                    <a:gd name="connsiteX7" fmla="*/ 527803 w 576145"/>
                    <a:gd name="connsiteY7" fmla="*/ 344935 h 732159"/>
                    <a:gd name="connsiteX8" fmla="*/ 576146 w 576145"/>
                    <a:gd name="connsiteY8" fmla="*/ 372331 h 732159"/>
                    <a:gd name="connsiteX9" fmla="*/ 246874 w 576145"/>
                    <a:gd name="connsiteY9" fmla="*/ 684244 h 732159"/>
                    <a:gd name="connsiteX10" fmla="*/ 493069 w 576145"/>
                    <a:gd name="connsiteY10" fmla="*/ 167661 h 732159"/>
                    <a:gd name="connsiteX11" fmla="*/ 114671 w 576145"/>
                    <a:gd name="connsiteY11" fmla="*/ 537646 h 732159"/>
                    <a:gd name="connsiteX12" fmla="*/ 318842 w 576145"/>
                    <a:gd name="connsiteY12" fmla="*/ 113989 h 732159"/>
                    <a:gd name="connsiteX13" fmla="*/ 30756 w 576145"/>
                    <a:gd name="connsiteY13" fmla="*/ 373037 h 732159"/>
                    <a:gd name="connsiteX14" fmla="*/ 79240 w 576145"/>
                    <a:gd name="connsiteY14" fmla="*/ 7490 h 732159"/>
                    <a:gd name="connsiteX0" fmla="*/ 119955 w 571573"/>
                    <a:gd name="connsiteY0" fmla="*/ 7365 h 733453"/>
                    <a:gd name="connsiteX1" fmla="*/ 174824 w 571573"/>
                    <a:gd name="connsiteY1" fmla="*/ 53132 h 733453"/>
                    <a:gd name="connsiteX2" fmla="*/ 58866 w 571573"/>
                    <a:gd name="connsiteY2" fmla="*/ 425679 h 733453"/>
                    <a:gd name="connsiteX3" fmla="*/ 376585 w 571573"/>
                    <a:gd name="connsiteY3" fmla="*/ 133599 h 733453"/>
                    <a:gd name="connsiteX4" fmla="*/ 163978 w 571573"/>
                    <a:gd name="connsiteY4" fmla="*/ 574428 h 733453"/>
                    <a:gd name="connsiteX5" fmla="*/ 542368 w 571573"/>
                    <a:gd name="connsiteY5" fmla="*/ 204448 h 733453"/>
                    <a:gd name="connsiteX6" fmla="*/ 223412 w 571573"/>
                    <a:gd name="connsiteY6" fmla="*/ 729449 h 733453"/>
                    <a:gd name="connsiteX7" fmla="*/ 523231 w 571573"/>
                    <a:gd name="connsiteY7" fmla="*/ 346229 h 733453"/>
                    <a:gd name="connsiteX8" fmla="*/ 571574 w 571573"/>
                    <a:gd name="connsiteY8" fmla="*/ 373625 h 733453"/>
                    <a:gd name="connsiteX9" fmla="*/ 242302 w 571573"/>
                    <a:gd name="connsiteY9" fmla="*/ 685538 h 733453"/>
                    <a:gd name="connsiteX10" fmla="*/ 488497 w 571573"/>
                    <a:gd name="connsiteY10" fmla="*/ 168955 h 733453"/>
                    <a:gd name="connsiteX11" fmla="*/ 110099 w 571573"/>
                    <a:gd name="connsiteY11" fmla="*/ 538940 h 733453"/>
                    <a:gd name="connsiteX12" fmla="*/ 314270 w 571573"/>
                    <a:gd name="connsiteY12" fmla="*/ 115283 h 733453"/>
                    <a:gd name="connsiteX13" fmla="*/ 26184 w 571573"/>
                    <a:gd name="connsiteY13" fmla="*/ 374331 h 733453"/>
                    <a:gd name="connsiteX14" fmla="*/ 119955 w 571573"/>
                    <a:gd name="connsiteY14" fmla="*/ 7365 h 733453"/>
                    <a:gd name="connsiteX0" fmla="*/ 119955 w 571573"/>
                    <a:gd name="connsiteY0" fmla="*/ 6736 h 732824"/>
                    <a:gd name="connsiteX1" fmla="*/ 193243 w 571573"/>
                    <a:gd name="connsiteY1" fmla="*/ 60373 h 732824"/>
                    <a:gd name="connsiteX2" fmla="*/ 58866 w 571573"/>
                    <a:gd name="connsiteY2" fmla="*/ 425050 h 732824"/>
                    <a:gd name="connsiteX3" fmla="*/ 376585 w 571573"/>
                    <a:gd name="connsiteY3" fmla="*/ 132970 h 732824"/>
                    <a:gd name="connsiteX4" fmla="*/ 163978 w 571573"/>
                    <a:gd name="connsiteY4" fmla="*/ 573799 h 732824"/>
                    <a:gd name="connsiteX5" fmla="*/ 542368 w 571573"/>
                    <a:gd name="connsiteY5" fmla="*/ 203819 h 732824"/>
                    <a:gd name="connsiteX6" fmla="*/ 223412 w 571573"/>
                    <a:gd name="connsiteY6" fmla="*/ 728820 h 732824"/>
                    <a:gd name="connsiteX7" fmla="*/ 523231 w 571573"/>
                    <a:gd name="connsiteY7" fmla="*/ 345600 h 732824"/>
                    <a:gd name="connsiteX8" fmla="*/ 571574 w 571573"/>
                    <a:gd name="connsiteY8" fmla="*/ 372996 h 732824"/>
                    <a:gd name="connsiteX9" fmla="*/ 242302 w 571573"/>
                    <a:gd name="connsiteY9" fmla="*/ 684909 h 732824"/>
                    <a:gd name="connsiteX10" fmla="*/ 488497 w 571573"/>
                    <a:gd name="connsiteY10" fmla="*/ 168326 h 732824"/>
                    <a:gd name="connsiteX11" fmla="*/ 110099 w 571573"/>
                    <a:gd name="connsiteY11" fmla="*/ 538311 h 732824"/>
                    <a:gd name="connsiteX12" fmla="*/ 314270 w 571573"/>
                    <a:gd name="connsiteY12" fmla="*/ 114654 h 732824"/>
                    <a:gd name="connsiteX13" fmla="*/ 26184 w 571573"/>
                    <a:gd name="connsiteY13" fmla="*/ 373702 h 732824"/>
                    <a:gd name="connsiteX14" fmla="*/ 119955 w 571573"/>
                    <a:gd name="connsiteY14" fmla="*/ 6736 h 732824"/>
                    <a:gd name="connsiteX0" fmla="*/ 143421 w 569557"/>
                    <a:gd name="connsiteY0" fmla="*/ 6930 h 730435"/>
                    <a:gd name="connsiteX1" fmla="*/ 191227 w 569557"/>
                    <a:gd name="connsiteY1" fmla="*/ 57984 h 730435"/>
                    <a:gd name="connsiteX2" fmla="*/ 56850 w 569557"/>
                    <a:gd name="connsiteY2" fmla="*/ 422661 h 730435"/>
                    <a:gd name="connsiteX3" fmla="*/ 374569 w 569557"/>
                    <a:gd name="connsiteY3" fmla="*/ 130581 h 730435"/>
                    <a:gd name="connsiteX4" fmla="*/ 161962 w 569557"/>
                    <a:gd name="connsiteY4" fmla="*/ 571410 h 730435"/>
                    <a:gd name="connsiteX5" fmla="*/ 540352 w 569557"/>
                    <a:gd name="connsiteY5" fmla="*/ 201430 h 730435"/>
                    <a:gd name="connsiteX6" fmla="*/ 221396 w 569557"/>
                    <a:gd name="connsiteY6" fmla="*/ 726431 h 730435"/>
                    <a:gd name="connsiteX7" fmla="*/ 521215 w 569557"/>
                    <a:gd name="connsiteY7" fmla="*/ 343211 h 730435"/>
                    <a:gd name="connsiteX8" fmla="*/ 569558 w 569557"/>
                    <a:gd name="connsiteY8" fmla="*/ 370607 h 730435"/>
                    <a:gd name="connsiteX9" fmla="*/ 240286 w 569557"/>
                    <a:gd name="connsiteY9" fmla="*/ 682520 h 730435"/>
                    <a:gd name="connsiteX10" fmla="*/ 486481 w 569557"/>
                    <a:gd name="connsiteY10" fmla="*/ 165937 h 730435"/>
                    <a:gd name="connsiteX11" fmla="*/ 108083 w 569557"/>
                    <a:gd name="connsiteY11" fmla="*/ 535922 h 730435"/>
                    <a:gd name="connsiteX12" fmla="*/ 312254 w 569557"/>
                    <a:gd name="connsiteY12" fmla="*/ 112265 h 730435"/>
                    <a:gd name="connsiteX13" fmla="*/ 24168 w 569557"/>
                    <a:gd name="connsiteY13" fmla="*/ 371313 h 730435"/>
                    <a:gd name="connsiteX14" fmla="*/ 143421 w 569557"/>
                    <a:gd name="connsiteY14" fmla="*/ 6930 h 730435"/>
                    <a:gd name="connsiteX0" fmla="*/ 143421 w 653204"/>
                    <a:gd name="connsiteY0" fmla="*/ 6930 h 730435"/>
                    <a:gd name="connsiteX1" fmla="*/ 191227 w 653204"/>
                    <a:gd name="connsiteY1" fmla="*/ 57984 h 730435"/>
                    <a:gd name="connsiteX2" fmla="*/ 56850 w 653204"/>
                    <a:gd name="connsiteY2" fmla="*/ 422661 h 730435"/>
                    <a:gd name="connsiteX3" fmla="*/ 374569 w 653204"/>
                    <a:gd name="connsiteY3" fmla="*/ 130581 h 730435"/>
                    <a:gd name="connsiteX4" fmla="*/ 161962 w 653204"/>
                    <a:gd name="connsiteY4" fmla="*/ 571410 h 730435"/>
                    <a:gd name="connsiteX5" fmla="*/ 540352 w 653204"/>
                    <a:gd name="connsiteY5" fmla="*/ 201430 h 730435"/>
                    <a:gd name="connsiteX6" fmla="*/ 221396 w 653204"/>
                    <a:gd name="connsiteY6" fmla="*/ 726431 h 730435"/>
                    <a:gd name="connsiteX7" fmla="*/ 521215 w 653204"/>
                    <a:gd name="connsiteY7" fmla="*/ 343211 h 730435"/>
                    <a:gd name="connsiteX8" fmla="*/ 653204 w 653204"/>
                    <a:gd name="connsiteY8" fmla="*/ 427119 h 730435"/>
                    <a:gd name="connsiteX9" fmla="*/ 240286 w 653204"/>
                    <a:gd name="connsiteY9" fmla="*/ 682520 h 730435"/>
                    <a:gd name="connsiteX10" fmla="*/ 486481 w 653204"/>
                    <a:gd name="connsiteY10" fmla="*/ 165937 h 730435"/>
                    <a:gd name="connsiteX11" fmla="*/ 108083 w 653204"/>
                    <a:gd name="connsiteY11" fmla="*/ 535922 h 730435"/>
                    <a:gd name="connsiteX12" fmla="*/ 312254 w 653204"/>
                    <a:gd name="connsiteY12" fmla="*/ 112265 h 730435"/>
                    <a:gd name="connsiteX13" fmla="*/ 24168 w 653204"/>
                    <a:gd name="connsiteY13" fmla="*/ 371313 h 730435"/>
                    <a:gd name="connsiteX14" fmla="*/ 143421 w 653204"/>
                    <a:gd name="connsiteY14" fmla="*/ 6930 h 730435"/>
                    <a:gd name="connsiteX0" fmla="*/ 143421 w 653204"/>
                    <a:gd name="connsiteY0" fmla="*/ 6930 h 732195"/>
                    <a:gd name="connsiteX1" fmla="*/ 191227 w 653204"/>
                    <a:gd name="connsiteY1" fmla="*/ 57984 h 732195"/>
                    <a:gd name="connsiteX2" fmla="*/ 56850 w 653204"/>
                    <a:gd name="connsiteY2" fmla="*/ 422661 h 732195"/>
                    <a:gd name="connsiteX3" fmla="*/ 374569 w 653204"/>
                    <a:gd name="connsiteY3" fmla="*/ 130581 h 732195"/>
                    <a:gd name="connsiteX4" fmla="*/ 161962 w 653204"/>
                    <a:gd name="connsiteY4" fmla="*/ 571410 h 732195"/>
                    <a:gd name="connsiteX5" fmla="*/ 540352 w 653204"/>
                    <a:gd name="connsiteY5" fmla="*/ 201430 h 732195"/>
                    <a:gd name="connsiteX6" fmla="*/ 221396 w 653204"/>
                    <a:gd name="connsiteY6" fmla="*/ 726431 h 732195"/>
                    <a:gd name="connsiteX7" fmla="*/ 597798 w 653204"/>
                    <a:gd name="connsiteY7" fmla="*/ 405014 h 732195"/>
                    <a:gd name="connsiteX8" fmla="*/ 653204 w 653204"/>
                    <a:gd name="connsiteY8" fmla="*/ 427119 h 732195"/>
                    <a:gd name="connsiteX9" fmla="*/ 240286 w 653204"/>
                    <a:gd name="connsiteY9" fmla="*/ 682520 h 732195"/>
                    <a:gd name="connsiteX10" fmla="*/ 486481 w 653204"/>
                    <a:gd name="connsiteY10" fmla="*/ 165937 h 732195"/>
                    <a:gd name="connsiteX11" fmla="*/ 108083 w 653204"/>
                    <a:gd name="connsiteY11" fmla="*/ 535922 h 732195"/>
                    <a:gd name="connsiteX12" fmla="*/ 312254 w 653204"/>
                    <a:gd name="connsiteY12" fmla="*/ 112265 h 732195"/>
                    <a:gd name="connsiteX13" fmla="*/ 24168 w 653204"/>
                    <a:gd name="connsiteY13" fmla="*/ 371313 h 732195"/>
                    <a:gd name="connsiteX14" fmla="*/ 143421 w 653204"/>
                    <a:gd name="connsiteY14" fmla="*/ 6930 h 732195"/>
                    <a:gd name="connsiteX0" fmla="*/ 143421 w 653204"/>
                    <a:gd name="connsiteY0" fmla="*/ 6930 h 731160"/>
                    <a:gd name="connsiteX1" fmla="*/ 191227 w 653204"/>
                    <a:gd name="connsiteY1" fmla="*/ 57984 h 731160"/>
                    <a:gd name="connsiteX2" fmla="*/ 56850 w 653204"/>
                    <a:gd name="connsiteY2" fmla="*/ 422661 h 731160"/>
                    <a:gd name="connsiteX3" fmla="*/ 374569 w 653204"/>
                    <a:gd name="connsiteY3" fmla="*/ 130581 h 731160"/>
                    <a:gd name="connsiteX4" fmla="*/ 161962 w 653204"/>
                    <a:gd name="connsiteY4" fmla="*/ 571410 h 731160"/>
                    <a:gd name="connsiteX5" fmla="*/ 540352 w 653204"/>
                    <a:gd name="connsiteY5" fmla="*/ 201430 h 731160"/>
                    <a:gd name="connsiteX6" fmla="*/ 221396 w 653204"/>
                    <a:gd name="connsiteY6" fmla="*/ 726431 h 731160"/>
                    <a:gd name="connsiteX7" fmla="*/ 597798 w 653204"/>
                    <a:gd name="connsiteY7" fmla="*/ 405014 h 731160"/>
                    <a:gd name="connsiteX8" fmla="*/ 653204 w 653204"/>
                    <a:gd name="connsiteY8" fmla="*/ 427119 h 731160"/>
                    <a:gd name="connsiteX9" fmla="*/ 240286 w 653204"/>
                    <a:gd name="connsiteY9" fmla="*/ 682520 h 731160"/>
                    <a:gd name="connsiteX10" fmla="*/ 486481 w 653204"/>
                    <a:gd name="connsiteY10" fmla="*/ 165937 h 731160"/>
                    <a:gd name="connsiteX11" fmla="*/ 108083 w 653204"/>
                    <a:gd name="connsiteY11" fmla="*/ 535922 h 731160"/>
                    <a:gd name="connsiteX12" fmla="*/ 312254 w 653204"/>
                    <a:gd name="connsiteY12" fmla="*/ 112265 h 731160"/>
                    <a:gd name="connsiteX13" fmla="*/ 24168 w 653204"/>
                    <a:gd name="connsiteY13" fmla="*/ 371313 h 731160"/>
                    <a:gd name="connsiteX14" fmla="*/ 143421 w 653204"/>
                    <a:gd name="connsiteY14" fmla="*/ 6930 h 731160"/>
                    <a:gd name="connsiteX0" fmla="*/ 143421 w 653204"/>
                    <a:gd name="connsiteY0" fmla="*/ 6930 h 731160"/>
                    <a:gd name="connsiteX1" fmla="*/ 191227 w 653204"/>
                    <a:gd name="connsiteY1" fmla="*/ 57984 h 731160"/>
                    <a:gd name="connsiteX2" fmla="*/ 56850 w 653204"/>
                    <a:gd name="connsiteY2" fmla="*/ 422661 h 731160"/>
                    <a:gd name="connsiteX3" fmla="*/ 374569 w 653204"/>
                    <a:gd name="connsiteY3" fmla="*/ 130581 h 731160"/>
                    <a:gd name="connsiteX4" fmla="*/ 161962 w 653204"/>
                    <a:gd name="connsiteY4" fmla="*/ 571410 h 731160"/>
                    <a:gd name="connsiteX5" fmla="*/ 539930 w 653204"/>
                    <a:gd name="connsiteY5" fmla="*/ 315476 h 731160"/>
                    <a:gd name="connsiteX6" fmla="*/ 221396 w 653204"/>
                    <a:gd name="connsiteY6" fmla="*/ 726431 h 731160"/>
                    <a:gd name="connsiteX7" fmla="*/ 597798 w 653204"/>
                    <a:gd name="connsiteY7" fmla="*/ 405014 h 731160"/>
                    <a:gd name="connsiteX8" fmla="*/ 653204 w 653204"/>
                    <a:gd name="connsiteY8" fmla="*/ 427119 h 731160"/>
                    <a:gd name="connsiteX9" fmla="*/ 240286 w 653204"/>
                    <a:gd name="connsiteY9" fmla="*/ 682520 h 731160"/>
                    <a:gd name="connsiteX10" fmla="*/ 486481 w 653204"/>
                    <a:gd name="connsiteY10" fmla="*/ 165937 h 731160"/>
                    <a:gd name="connsiteX11" fmla="*/ 108083 w 653204"/>
                    <a:gd name="connsiteY11" fmla="*/ 535922 h 731160"/>
                    <a:gd name="connsiteX12" fmla="*/ 312254 w 653204"/>
                    <a:gd name="connsiteY12" fmla="*/ 112265 h 731160"/>
                    <a:gd name="connsiteX13" fmla="*/ 24168 w 653204"/>
                    <a:gd name="connsiteY13" fmla="*/ 371313 h 731160"/>
                    <a:gd name="connsiteX14" fmla="*/ 143421 w 653204"/>
                    <a:gd name="connsiteY14" fmla="*/ 6930 h 731160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374569 w 653204"/>
                    <a:gd name="connsiteY3" fmla="*/ 130581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86481 w 653204"/>
                    <a:gd name="connsiteY10" fmla="*/ 165937 h 734928"/>
                    <a:gd name="connsiteX11" fmla="*/ 108083 w 653204"/>
                    <a:gd name="connsiteY11" fmla="*/ 535922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374569 w 653204"/>
                    <a:gd name="connsiteY3" fmla="*/ 130581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108083 w 653204"/>
                    <a:gd name="connsiteY11" fmla="*/ 535922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374569 w 653204"/>
                    <a:gd name="connsiteY3" fmla="*/ 130581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6063 w 653204"/>
                    <a:gd name="connsiteY11" fmla="*/ 503667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374569 w 653204"/>
                    <a:gd name="connsiteY3" fmla="*/ 130581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60450 w 653204"/>
                    <a:gd name="connsiteY12" fmla="*/ 1411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47710 w 653204"/>
                    <a:gd name="connsiteY12" fmla="*/ 13987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18626 w 653204"/>
                    <a:gd name="connsiteY12" fmla="*/ 112912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35660 w 653204"/>
                    <a:gd name="connsiteY12" fmla="*/ 132653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53973 w 663756"/>
                    <a:gd name="connsiteY0" fmla="*/ 6930 h 734928"/>
                    <a:gd name="connsiteX1" fmla="*/ 201779 w 663756"/>
                    <a:gd name="connsiteY1" fmla="*/ 57984 h 734928"/>
                    <a:gd name="connsiteX2" fmla="*/ 67402 w 663756"/>
                    <a:gd name="connsiteY2" fmla="*/ 422661 h 734928"/>
                    <a:gd name="connsiteX3" fmla="*/ 415721 w 663756"/>
                    <a:gd name="connsiteY3" fmla="*/ 199735 h 734928"/>
                    <a:gd name="connsiteX4" fmla="*/ 172514 w 663756"/>
                    <a:gd name="connsiteY4" fmla="*/ 571410 h 734928"/>
                    <a:gd name="connsiteX5" fmla="*/ 550482 w 663756"/>
                    <a:gd name="connsiteY5" fmla="*/ 315476 h 734928"/>
                    <a:gd name="connsiteX6" fmla="*/ 270173 w 663756"/>
                    <a:gd name="connsiteY6" fmla="*/ 730305 h 734928"/>
                    <a:gd name="connsiteX7" fmla="*/ 608350 w 663756"/>
                    <a:gd name="connsiteY7" fmla="*/ 405014 h 734928"/>
                    <a:gd name="connsiteX8" fmla="*/ 663756 w 663756"/>
                    <a:gd name="connsiteY8" fmla="*/ 427119 h 734928"/>
                    <a:gd name="connsiteX9" fmla="*/ 250838 w 663756"/>
                    <a:gd name="connsiteY9" fmla="*/ 682520 h 734928"/>
                    <a:gd name="connsiteX10" fmla="*/ 505059 w 663756"/>
                    <a:gd name="connsiteY10" fmla="*/ 262824 h 734928"/>
                    <a:gd name="connsiteX11" fmla="*/ 100214 w 663756"/>
                    <a:gd name="connsiteY11" fmla="*/ 528053 h 734928"/>
                    <a:gd name="connsiteX12" fmla="*/ 346212 w 663756"/>
                    <a:gd name="connsiteY12" fmla="*/ 132653 h 734928"/>
                    <a:gd name="connsiteX13" fmla="*/ 23367 w 663756"/>
                    <a:gd name="connsiteY13" fmla="*/ 358154 h 734928"/>
                    <a:gd name="connsiteX14" fmla="*/ 153973 w 663756"/>
                    <a:gd name="connsiteY14" fmla="*/ 6930 h 734928"/>
                    <a:gd name="connsiteX0" fmla="*/ 370492 w 880275"/>
                    <a:gd name="connsiteY0" fmla="*/ 181435 h 909433"/>
                    <a:gd name="connsiteX1" fmla="*/ 39121 w 880275"/>
                    <a:gd name="connsiteY1" fmla="*/ 1926 h 909433"/>
                    <a:gd name="connsiteX2" fmla="*/ 283921 w 880275"/>
                    <a:gd name="connsiteY2" fmla="*/ 597166 h 909433"/>
                    <a:gd name="connsiteX3" fmla="*/ 632240 w 880275"/>
                    <a:gd name="connsiteY3" fmla="*/ 374240 h 909433"/>
                    <a:gd name="connsiteX4" fmla="*/ 389033 w 880275"/>
                    <a:gd name="connsiteY4" fmla="*/ 745915 h 909433"/>
                    <a:gd name="connsiteX5" fmla="*/ 767001 w 880275"/>
                    <a:gd name="connsiteY5" fmla="*/ 489981 h 909433"/>
                    <a:gd name="connsiteX6" fmla="*/ 486692 w 880275"/>
                    <a:gd name="connsiteY6" fmla="*/ 904810 h 909433"/>
                    <a:gd name="connsiteX7" fmla="*/ 824869 w 880275"/>
                    <a:gd name="connsiteY7" fmla="*/ 579519 h 909433"/>
                    <a:gd name="connsiteX8" fmla="*/ 880275 w 880275"/>
                    <a:gd name="connsiteY8" fmla="*/ 601624 h 909433"/>
                    <a:gd name="connsiteX9" fmla="*/ 467357 w 880275"/>
                    <a:gd name="connsiteY9" fmla="*/ 857025 h 909433"/>
                    <a:gd name="connsiteX10" fmla="*/ 721578 w 880275"/>
                    <a:gd name="connsiteY10" fmla="*/ 437329 h 909433"/>
                    <a:gd name="connsiteX11" fmla="*/ 316733 w 880275"/>
                    <a:gd name="connsiteY11" fmla="*/ 702558 h 909433"/>
                    <a:gd name="connsiteX12" fmla="*/ 562731 w 880275"/>
                    <a:gd name="connsiteY12" fmla="*/ 307158 h 909433"/>
                    <a:gd name="connsiteX13" fmla="*/ 239886 w 880275"/>
                    <a:gd name="connsiteY13" fmla="*/ 532659 h 909433"/>
                    <a:gd name="connsiteX14" fmla="*/ 370492 w 880275"/>
                    <a:gd name="connsiteY14" fmla="*/ 181435 h 909433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417549 w 1013903"/>
                    <a:gd name="connsiteY2" fmla="*/ 619404 h 931671"/>
                    <a:gd name="connsiteX3" fmla="*/ 765868 w 1013903"/>
                    <a:gd name="connsiteY3" fmla="*/ 396478 h 931671"/>
                    <a:gd name="connsiteX4" fmla="*/ 522661 w 1013903"/>
                    <a:gd name="connsiteY4" fmla="*/ 768153 h 931671"/>
                    <a:gd name="connsiteX5" fmla="*/ 900629 w 1013903"/>
                    <a:gd name="connsiteY5" fmla="*/ 512219 h 931671"/>
                    <a:gd name="connsiteX6" fmla="*/ 620320 w 1013903"/>
                    <a:gd name="connsiteY6" fmla="*/ 927048 h 931671"/>
                    <a:gd name="connsiteX7" fmla="*/ 958497 w 1013903"/>
                    <a:gd name="connsiteY7" fmla="*/ 601757 h 931671"/>
                    <a:gd name="connsiteX8" fmla="*/ 1013903 w 1013903"/>
                    <a:gd name="connsiteY8" fmla="*/ 623862 h 931671"/>
                    <a:gd name="connsiteX9" fmla="*/ 600985 w 1013903"/>
                    <a:gd name="connsiteY9" fmla="*/ 879263 h 931671"/>
                    <a:gd name="connsiteX10" fmla="*/ 855206 w 1013903"/>
                    <a:gd name="connsiteY10" fmla="*/ 459567 h 931671"/>
                    <a:gd name="connsiteX11" fmla="*/ 450361 w 1013903"/>
                    <a:gd name="connsiteY11" fmla="*/ 724796 h 931671"/>
                    <a:gd name="connsiteX12" fmla="*/ 696359 w 1013903"/>
                    <a:gd name="connsiteY12" fmla="*/ 329396 h 931671"/>
                    <a:gd name="connsiteX13" fmla="*/ 373514 w 1013903"/>
                    <a:gd name="connsiteY13" fmla="*/ 554897 h 931671"/>
                    <a:gd name="connsiteX14" fmla="*/ 36582 w 1013903"/>
                    <a:gd name="connsiteY14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283091 w 1013903"/>
                    <a:gd name="connsiteY2" fmla="*/ 335568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696359 w 1013903"/>
                    <a:gd name="connsiteY13" fmla="*/ 329396 h 931671"/>
                    <a:gd name="connsiteX14" fmla="*/ 373514 w 1013903"/>
                    <a:gd name="connsiteY14" fmla="*/ 554897 h 931671"/>
                    <a:gd name="connsiteX15" fmla="*/ 36582 w 1013903"/>
                    <a:gd name="connsiteY15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417549 w 1013903"/>
                    <a:gd name="connsiteY2" fmla="*/ 619404 h 931671"/>
                    <a:gd name="connsiteX3" fmla="*/ 765868 w 1013903"/>
                    <a:gd name="connsiteY3" fmla="*/ 396478 h 931671"/>
                    <a:gd name="connsiteX4" fmla="*/ 522661 w 1013903"/>
                    <a:gd name="connsiteY4" fmla="*/ 768153 h 931671"/>
                    <a:gd name="connsiteX5" fmla="*/ 900629 w 1013903"/>
                    <a:gd name="connsiteY5" fmla="*/ 512219 h 931671"/>
                    <a:gd name="connsiteX6" fmla="*/ 620320 w 1013903"/>
                    <a:gd name="connsiteY6" fmla="*/ 927048 h 931671"/>
                    <a:gd name="connsiteX7" fmla="*/ 958497 w 1013903"/>
                    <a:gd name="connsiteY7" fmla="*/ 601757 h 931671"/>
                    <a:gd name="connsiteX8" fmla="*/ 1013903 w 1013903"/>
                    <a:gd name="connsiteY8" fmla="*/ 623862 h 931671"/>
                    <a:gd name="connsiteX9" fmla="*/ 600985 w 1013903"/>
                    <a:gd name="connsiteY9" fmla="*/ 879263 h 931671"/>
                    <a:gd name="connsiteX10" fmla="*/ 855206 w 1013903"/>
                    <a:gd name="connsiteY10" fmla="*/ 459567 h 931671"/>
                    <a:gd name="connsiteX11" fmla="*/ 450361 w 1013903"/>
                    <a:gd name="connsiteY11" fmla="*/ 724796 h 931671"/>
                    <a:gd name="connsiteX12" fmla="*/ 696359 w 1013903"/>
                    <a:gd name="connsiteY12" fmla="*/ 329396 h 931671"/>
                    <a:gd name="connsiteX13" fmla="*/ 373514 w 1013903"/>
                    <a:gd name="connsiteY13" fmla="*/ 554897 h 931671"/>
                    <a:gd name="connsiteX14" fmla="*/ 36582 w 1013903"/>
                    <a:gd name="connsiteY14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285169 w 1013903"/>
                    <a:gd name="connsiteY2" fmla="*/ 317767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696359 w 1013903"/>
                    <a:gd name="connsiteY13" fmla="*/ 329396 h 931671"/>
                    <a:gd name="connsiteX14" fmla="*/ 373514 w 1013903"/>
                    <a:gd name="connsiteY14" fmla="*/ 554897 h 931671"/>
                    <a:gd name="connsiteX15" fmla="*/ 36582 w 1013903"/>
                    <a:gd name="connsiteY15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285169 w 1013903"/>
                    <a:gd name="connsiteY2" fmla="*/ 317767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696359 w 1013903"/>
                    <a:gd name="connsiteY13" fmla="*/ 32939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696359 w 1013903"/>
                    <a:gd name="connsiteY13" fmla="*/ 32939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707714 w 1013903"/>
                    <a:gd name="connsiteY13" fmla="*/ 34255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707714 w 1013903"/>
                    <a:gd name="connsiteY13" fmla="*/ 34255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720457 w 1013903"/>
                    <a:gd name="connsiteY13" fmla="*/ 34384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720457 w 1013903"/>
                    <a:gd name="connsiteY13" fmla="*/ 343846 h 931671"/>
                    <a:gd name="connsiteX14" fmla="*/ 373514 w 1013903"/>
                    <a:gd name="connsiteY14" fmla="*/ 554897 h 931671"/>
                    <a:gd name="connsiteX15" fmla="*/ 604809 w 1013903"/>
                    <a:gd name="connsiteY15" fmla="*/ 230055 h 931671"/>
                    <a:gd name="connsiteX16" fmla="*/ 36582 w 1013903"/>
                    <a:gd name="connsiteY16" fmla="*/ 12195 h 931671"/>
                    <a:gd name="connsiteX0" fmla="*/ 16671 w 993992"/>
                    <a:gd name="connsiteY0" fmla="*/ 170297 h 1089773"/>
                    <a:gd name="connsiteX1" fmla="*/ 315850 w 993992"/>
                    <a:gd name="connsiteY1" fmla="*/ 626 h 1089773"/>
                    <a:gd name="connsiteX2" fmla="*/ 616195 w 993992"/>
                    <a:gd name="connsiteY2" fmla="*/ 451375 h 1089773"/>
                    <a:gd name="connsiteX3" fmla="*/ 397638 w 993992"/>
                    <a:gd name="connsiteY3" fmla="*/ 777506 h 1089773"/>
                    <a:gd name="connsiteX4" fmla="*/ 745957 w 993992"/>
                    <a:gd name="connsiteY4" fmla="*/ 554580 h 1089773"/>
                    <a:gd name="connsiteX5" fmla="*/ 502750 w 993992"/>
                    <a:gd name="connsiteY5" fmla="*/ 926255 h 1089773"/>
                    <a:gd name="connsiteX6" fmla="*/ 880718 w 993992"/>
                    <a:gd name="connsiteY6" fmla="*/ 670321 h 1089773"/>
                    <a:gd name="connsiteX7" fmla="*/ 600409 w 993992"/>
                    <a:gd name="connsiteY7" fmla="*/ 1085150 h 1089773"/>
                    <a:gd name="connsiteX8" fmla="*/ 938586 w 993992"/>
                    <a:gd name="connsiteY8" fmla="*/ 759859 h 1089773"/>
                    <a:gd name="connsiteX9" fmla="*/ 993992 w 993992"/>
                    <a:gd name="connsiteY9" fmla="*/ 781964 h 1089773"/>
                    <a:gd name="connsiteX10" fmla="*/ 581074 w 993992"/>
                    <a:gd name="connsiteY10" fmla="*/ 1037365 h 1089773"/>
                    <a:gd name="connsiteX11" fmla="*/ 835295 w 993992"/>
                    <a:gd name="connsiteY11" fmla="*/ 617669 h 1089773"/>
                    <a:gd name="connsiteX12" fmla="*/ 430450 w 993992"/>
                    <a:gd name="connsiteY12" fmla="*/ 882898 h 1089773"/>
                    <a:gd name="connsiteX13" fmla="*/ 700546 w 993992"/>
                    <a:gd name="connsiteY13" fmla="*/ 501948 h 1089773"/>
                    <a:gd name="connsiteX14" fmla="*/ 353603 w 993992"/>
                    <a:gd name="connsiteY14" fmla="*/ 712999 h 1089773"/>
                    <a:gd name="connsiteX15" fmla="*/ 584898 w 993992"/>
                    <a:gd name="connsiteY15" fmla="*/ 388157 h 1089773"/>
                    <a:gd name="connsiteX16" fmla="*/ 16671 w 993992"/>
                    <a:gd name="connsiteY16" fmla="*/ 170297 h 1089773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723577 w 1101374"/>
                    <a:gd name="connsiteY2" fmla="*/ 455617 h 1094015"/>
                    <a:gd name="connsiteX3" fmla="*/ 505020 w 1101374"/>
                    <a:gd name="connsiteY3" fmla="*/ 781748 h 1094015"/>
                    <a:gd name="connsiteX4" fmla="*/ 853339 w 1101374"/>
                    <a:gd name="connsiteY4" fmla="*/ 558822 h 1094015"/>
                    <a:gd name="connsiteX5" fmla="*/ 610132 w 1101374"/>
                    <a:gd name="connsiteY5" fmla="*/ 930497 h 1094015"/>
                    <a:gd name="connsiteX6" fmla="*/ 988100 w 1101374"/>
                    <a:gd name="connsiteY6" fmla="*/ 674563 h 1094015"/>
                    <a:gd name="connsiteX7" fmla="*/ 707791 w 1101374"/>
                    <a:gd name="connsiteY7" fmla="*/ 1089392 h 1094015"/>
                    <a:gd name="connsiteX8" fmla="*/ 1045968 w 1101374"/>
                    <a:gd name="connsiteY8" fmla="*/ 764101 h 1094015"/>
                    <a:gd name="connsiteX9" fmla="*/ 1101374 w 1101374"/>
                    <a:gd name="connsiteY9" fmla="*/ 786206 h 1094015"/>
                    <a:gd name="connsiteX10" fmla="*/ 688456 w 1101374"/>
                    <a:gd name="connsiteY10" fmla="*/ 1041607 h 1094015"/>
                    <a:gd name="connsiteX11" fmla="*/ 942677 w 1101374"/>
                    <a:gd name="connsiteY11" fmla="*/ 621911 h 1094015"/>
                    <a:gd name="connsiteX12" fmla="*/ 537832 w 1101374"/>
                    <a:gd name="connsiteY12" fmla="*/ 887140 h 1094015"/>
                    <a:gd name="connsiteX13" fmla="*/ 807928 w 1101374"/>
                    <a:gd name="connsiteY13" fmla="*/ 506190 h 1094015"/>
                    <a:gd name="connsiteX14" fmla="*/ 460985 w 1101374"/>
                    <a:gd name="connsiteY14" fmla="*/ 717241 h 1094015"/>
                    <a:gd name="connsiteX15" fmla="*/ 692280 w 1101374"/>
                    <a:gd name="connsiteY15" fmla="*/ 392399 h 1094015"/>
                    <a:gd name="connsiteX16" fmla="*/ 11883 w 1101374"/>
                    <a:gd name="connsiteY16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723577 w 1101374"/>
                    <a:gd name="connsiteY2" fmla="*/ 455617 h 1094015"/>
                    <a:gd name="connsiteX3" fmla="*/ 505020 w 1101374"/>
                    <a:gd name="connsiteY3" fmla="*/ 781748 h 1094015"/>
                    <a:gd name="connsiteX4" fmla="*/ 853339 w 1101374"/>
                    <a:gd name="connsiteY4" fmla="*/ 558822 h 1094015"/>
                    <a:gd name="connsiteX5" fmla="*/ 610132 w 1101374"/>
                    <a:gd name="connsiteY5" fmla="*/ 930497 h 1094015"/>
                    <a:gd name="connsiteX6" fmla="*/ 988100 w 1101374"/>
                    <a:gd name="connsiteY6" fmla="*/ 674563 h 1094015"/>
                    <a:gd name="connsiteX7" fmla="*/ 707791 w 1101374"/>
                    <a:gd name="connsiteY7" fmla="*/ 1089392 h 1094015"/>
                    <a:gd name="connsiteX8" fmla="*/ 1045968 w 1101374"/>
                    <a:gd name="connsiteY8" fmla="*/ 764101 h 1094015"/>
                    <a:gd name="connsiteX9" fmla="*/ 1101374 w 1101374"/>
                    <a:gd name="connsiteY9" fmla="*/ 786206 h 1094015"/>
                    <a:gd name="connsiteX10" fmla="*/ 688456 w 1101374"/>
                    <a:gd name="connsiteY10" fmla="*/ 1041607 h 1094015"/>
                    <a:gd name="connsiteX11" fmla="*/ 942677 w 1101374"/>
                    <a:gd name="connsiteY11" fmla="*/ 621911 h 1094015"/>
                    <a:gd name="connsiteX12" fmla="*/ 537832 w 1101374"/>
                    <a:gd name="connsiteY12" fmla="*/ 887140 h 1094015"/>
                    <a:gd name="connsiteX13" fmla="*/ 807928 w 1101374"/>
                    <a:gd name="connsiteY13" fmla="*/ 506190 h 1094015"/>
                    <a:gd name="connsiteX14" fmla="*/ 460985 w 1101374"/>
                    <a:gd name="connsiteY14" fmla="*/ 717241 h 1094015"/>
                    <a:gd name="connsiteX15" fmla="*/ 692280 w 1101374"/>
                    <a:gd name="connsiteY15" fmla="*/ 392399 h 1094015"/>
                    <a:gd name="connsiteX16" fmla="*/ 413784 w 1101374"/>
                    <a:gd name="connsiteY16" fmla="*/ 238086 h 1094015"/>
                    <a:gd name="connsiteX17" fmla="*/ 11883 w 1101374"/>
                    <a:gd name="connsiteY17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723577 w 1101374"/>
                    <a:gd name="connsiteY2" fmla="*/ 455617 h 1094015"/>
                    <a:gd name="connsiteX3" fmla="*/ 505020 w 1101374"/>
                    <a:gd name="connsiteY3" fmla="*/ 781748 h 1094015"/>
                    <a:gd name="connsiteX4" fmla="*/ 853339 w 1101374"/>
                    <a:gd name="connsiteY4" fmla="*/ 558822 h 1094015"/>
                    <a:gd name="connsiteX5" fmla="*/ 610132 w 1101374"/>
                    <a:gd name="connsiteY5" fmla="*/ 930497 h 1094015"/>
                    <a:gd name="connsiteX6" fmla="*/ 988100 w 1101374"/>
                    <a:gd name="connsiteY6" fmla="*/ 674563 h 1094015"/>
                    <a:gd name="connsiteX7" fmla="*/ 707791 w 1101374"/>
                    <a:gd name="connsiteY7" fmla="*/ 1089392 h 1094015"/>
                    <a:gd name="connsiteX8" fmla="*/ 1045968 w 1101374"/>
                    <a:gd name="connsiteY8" fmla="*/ 764101 h 1094015"/>
                    <a:gd name="connsiteX9" fmla="*/ 1101374 w 1101374"/>
                    <a:gd name="connsiteY9" fmla="*/ 786206 h 1094015"/>
                    <a:gd name="connsiteX10" fmla="*/ 688456 w 1101374"/>
                    <a:gd name="connsiteY10" fmla="*/ 1041607 h 1094015"/>
                    <a:gd name="connsiteX11" fmla="*/ 942677 w 1101374"/>
                    <a:gd name="connsiteY11" fmla="*/ 621911 h 1094015"/>
                    <a:gd name="connsiteX12" fmla="*/ 537832 w 1101374"/>
                    <a:gd name="connsiteY12" fmla="*/ 887140 h 1094015"/>
                    <a:gd name="connsiteX13" fmla="*/ 807928 w 1101374"/>
                    <a:gd name="connsiteY13" fmla="*/ 506190 h 1094015"/>
                    <a:gd name="connsiteX14" fmla="*/ 460985 w 1101374"/>
                    <a:gd name="connsiteY14" fmla="*/ 717241 h 1094015"/>
                    <a:gd name="connsiteX15" fmla="*/ 692280 w 1101374"/>
                    <a:gd name="connsiteY15" fmla="*/ 392399 h 1094015"/>
                    <a:gd name="connsiteX16" fmla="*/ 260185 w 1101374"/>
                    <a:gd name="connsiteY16" fmla="*/ 504741 h 1094015"/>
                    <a:gd name="connsiteX17" fmla="*/ 11883 w 1101374"/>
                    <a:gd name="connsiteY17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538155 w 1101374"/>
                    <a:gd name="connsiteY2" fmla="*/ 166621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260185 w 1101374"/>
                    <a:gd name="connsiteY17" fmla="*/ 504741 h 1094015"/>
                    <a:gd name="connsiteX18" fmla="*/ 11883 w 1101374"/>
                    <a:gd name="connsiteY18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329008 w 1101374"/>
                    <a:gd name="connsiteY2" fmla="*/ 577768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260185 w 1101374"/>
                    <a:gd name="connsiteY17" fmla="*/ 504741 h 1094015"/>
                    <a:gd name="connsiteX18" fmla="*/ 11883 w 1101374"/>
                    <a:gd name="connsiteY18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368063 w 1101374"/>
                    <a:gd name="connsiteY2" fmla="*/ 629761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260185 w 1101374"/>
                    <a:gd name="connsiteY17" fmla="*/ 504741 h 1094015"/>
                    <a:gd name="connsiteX18" fmla="*/ 11883 w 1101374"/>
                    <a:gd name="connsiteY18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368063 w 1101374"/>
                    <a:gd name="connsiteY2" fmla="*/ 629761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294253 w 1101374"/>
                    <a:gd name="connsiteY17" fmla="*/ 544219 h 1094015"/>
                    <a:gd name="connsiteX18" fmla="*/ 11883 w 1101374"/>
                    <a:gd name="connsiteY18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368063 w 1101374"/>
                    <a:gd name="connsiteY2" fmla="*/ 629761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316271 w 1101374"/>
                    <a:gd name="connsiteY17" fmla="*/ 576472 h 1094015"/>
                    <a:gd name="connsiteX18" fmla="*/ 11883 w 1101374"/>
                    <a:gd name="connsiteY18" fmla="*/ 31073 h 1094015"/>
                    <a:gd name="connsiteX0" fmla="*/ 6234 w 1443117"/>
                    <a:gd name="connsiteY0" fmla="*/ 903833 h 1089259"/>
                    <a:gd name="connsiteX1" fmla="*/ 764975 w 1443117"/>
                    <a:gd name="connsiteY1" fmla="*/ 112 h 1089259"/>
                    <a:gd name="connsiteX2" fmla="*/ 709806 w 1443117"/>
                    <a:gd name="connsiteY2" fmla="*/ 625005 h 1089259"/>
                    <a:gd name="connsiteX3" fmla="*/ 1065320 w 1443117"/>
                    <a:gd name="connsiteY3" fmla="*/ 450861 h 1089259"/>
                    <a:gd name="connsiteX4" fmla="*/ 846763 w 1443117"/>
                    <a:gd name="connsiteY4" fmla="*/ 776992 h 1089259"/>
                    <a:gd name="connsiteX5" fmla="*/ 1195082 w 1443117"/>
                    <a:gd name="connsiteY5" fmla="*/ 554066 h 1089259"/>
                    <a:gd name="connsiteX6" fmla="*/ 951875 w 1443117"/>
                    <a:gd name="connsiteY6" fmla="*/ 925741 h 1089259"/>
                    <a:gd name="connsiteX7" fmla="*/ 1329843 w 1443117"/>
                    <a:gd name="connsiteY7" fmla="*/ 669807 h 1089259"/>
                    <a:gd name="connsiteX8" fmla="*/ 1049534 w 1443117"/>
                    <a:gd name="connsiteY8" fmla="*/ 1084636 h 1089259"/>
                    <a:gd name="connsiteX9" fmla="*/ 1387711 w 1443117"/>
                    <a:gd name="connsiteY9" fmla="*/ 759345 h 1089259"/>
                    <a:gd name="connsiteX10" fmla="*/ 1443117 w 1443117"/>
                    <a:gd name="connsiteY10" fmla="*/ 781450 h 1089259"/>
                    <a:gd name="connsiteX11" fmla="*/ 1030199 w 1443117"/>
                    <a:gd name="connsiteY11" fmla="*/ 1036851 h 1089259"/>
                    <a:gd name="connsiteX12" fmla="*/ 1284420 w 1443117"/>
                    <a:gd name="connsiteY12" fmla="*/ 617155 h 1089259"/>
                    <a:gd name="connsiteX13" fmla="*/ 879575 w 1443117"/>
                    <a:gd name="connsiteY13" fmla="*/ 882384 h 1089259"/>
                    <a:gd name="connsiteX14" fmla="*/ 1149671 w 1443117"/>
                    <a:gd name="connsiteY14" fmla="*/ 501434 h 1089259"/>
                    <a:gd name="connsiteX15" fmla="*/ 802728 w 1443117"/>
                    <a:gd name="connsiteY15" fmla="*/ 712485 h 1089259"/>
                    <a:gd name="connsiteX16" fmla="*/ 1034023 w 1443117"/>
                    <a:gd name="connsiteY16" fmla="*/ 387643 h 1089259"/>
                    <a:gd name="connsiteX17" fmla="*/ 658014 w 1443117"/>
                    <a:gd name="connsiteY17" fmla="*/ 571716 h 1089259"/>
                    <a:gd name="connsiteX18" fmla="*/ 6234 w 1443117"/>
                    <a:gd name="connsiteY18" fmla="*/ 903833 h 1089259"/>
                    <a:gd name="connsiteX0" fmla="*/ 164354 w 1601237"/>
                    <a:gd name="connsiteY0" fmla="*/ 528928 h 714354"/>
                    <a:gd name="connsiteX1" fmla="*/ 67851 w 1601237"/>
                    <a:gd name="connsiteY1" fmla="*/ 601388 h 714354"/>
                    <a:gd name="connsiteX2" fmla="*/ 867926 w 1601237"/>
                    <a:gd name="connsiteY2" fmla="*/ 250100 h 714354"/>
                    <a:gd name="connsiteX3" fmla="*/ 1223440 w 1601237"/>
                    <a:gd name="connsiteY3" fmla="*/ 75956 h 714354"/>
                    <a:gd name="connsiteX4" fmla="*/ 1004883 w 1601237"/>
                    <a:gd name="connsiteY4" fmla="*/ 402087 h 714354"/>
                    <a:gd name="connsiteX5" fmla="*/ 1353202 w 1601237"/>
                    <a:gd name="connsiteY5" fmla="*/ 179161 h 714354"/>
                    <a:gd name="connsiteX6" fmla="*/ 1109995 w 1601237"/>
                    <a:gd name="connsiteY6" fmla="*/ 550836 h 714354"/>
                    <a:gd name="connsiteX7" fmla="*/ 1487963 w 1601237"/>
                    <a:gd name="connsiteY7" fmla="*/ 294902 h 714354"/>
                    <a:gd name="connsiteX8" fmla="*/ 1207654 w 1601237"/>
                    <a:gd name="connsiteY8" fmla="*/ 709731 h 714354"/>
                    <a:gd name="connsiteX9" fmla="*/ 1545831 w 1601237"/>
                    <a:gd name="connsiteY9" fmla="*/ 384440 h 714354"/>
                    <a:gd name="connsiteX10" fmla="*/ 1601237 w 1601237"/>
                    <a:gd name="connsiteY10" fmla="*/ 406545 h 714354"/>
                    <a:gd name="connsiteX11" fmla="*/ 1188319 w 1601237"/>
                    <a:gd name="connsiteY11" fmla="*/ 661946 h 714354"/>
                    <a:gd name="connsiteX12" fmla="*/ 1442540 w 1601237"/>
                    <a:gd name="connsiteY12" fmla="*/ 242250 h 714354"/>
                    <a:gd name="connsiteX13" fmla="*/ 1037695 w 1601237"/>
                    <a:gd name="connsiteY13" fmla="*/ 507479 h 714354"/>
                    <a:gd name="connsiteX14" fmla="*/ 1307791 w 1601237"/>
                    <a:gd name="connsiteY14" fmla="*/ 126529 h 714354"/>
                    <a:gd name="connsiteX15" fmla="*/ 960848 w 1601237"/>
                    <a:gd name="connsiteY15" fmla="*/ 337580 h 714354"/>
                    <a:gd name="connsiteX16" fmla="*/ 1192143 w 1601237"/>
                    <a:gd name="connsiteY16" fmla="*/ 12738 h 714354"/>
                    <a:gd name="connsiteX17" fmla="*/ 816134 w 1601237"/>
                    <a:gd name="connsiteY17" fmla="*/ 196811 h 714354"/>
                    <a:gd name="connsiteX18" fmla="*/ 164354 w 1601237"/>
                    <a:gd name="connsiteY18" fmla="*/ 528928 h 714354"/>
                    <a:gd name="connsiteX0" fmla="*/ 42908 w 1688490"/>
                    <a:gd name="connsiteY0" fmla="*/ 549816 h 714354"/>
                    <a:gd name="connsiteX1" fmla="*/ 155104 w 1688490"/>
                    <a:gd name="connsiteY1" fmla="*/ 601388 h 714354"/>
                    <a:gd name="connsiteX2" fmla="*/ 955179 w 1688490"/>
                    <a:gd name="connsiteY2" fmla="*/ 250100 h 714354"/>
                    <a:gd name="connsiteX3" fmla="*/ 1310693 w 1688490"/>
                    <a:gd name="connsiteY3" fmla="*/ 75956 h 714354"/>
                    <a:gd name="connsiteX4" fmla="*/ 1092136 w 1688490"/>
                    <a:gd name="connsiteY4" fmla="*/ 402087 h 714354"/>
                    <a:gd name="connsiteX5" fmla="*/ 1440455 w 1688490"/>
                    <a:gd name="connsiteY5" fmla="*/ 179161 h 714354"/>
                    <a:gd name="connsiteX6" fmla="*/ 1197248 w 1688490"/>
                    <a:gd name="connsiteY6" fmla="*/ 550836 h 714354"/>
                    <a:gd name="connsiteX7" fmla="*/ 1575216 w 1688490"/>
                    <a:gd name="connsiteY7" fmla="*/ 294902 h 714354"/>
                    <a:gd name="connsiteX8" fmla="*/ 1294907 w 1688490"/>
                    <a:gd name="connsiteY8" fmla="*/ 709731 h 714354"/>
                    <a:gd name="connsiteX9" fmla="*/ 1633084 w 1688490"/>
                    <a:gd name="connsiteY9" fmla="*/ 384440 h 714354"/>
                    <a:gd name="connsiteX10" fmla="*/ 1688490 w 1688490"/>
                    <a:gd name="connsiteY10" fmla="*/ 406545 h 714354"/>
                    <a:gd name="connsiteX11" fmla="*/ 1275572 w 1688490"/>
                    <a:gd name="connsiteY11" fmla="*/ 661946 h 714354"/>
                    <a:gd name="connsiteX12" fmla="*/ 1529793 w 1688490"/>
                    <a:gd name="connsiteY12" fmla="*/ 242250 h 714354"/>
                    <a:gd name="connsiteX13" fmla="*/ 1124948 w 1688490"/>
                    <a:gd name="connsiteY13" fmla="*/ 507479 h 714354"/>
                    <a:gd name="connsiteX14" fmla="*/ 1395044 w 1688490"/>
                    <a:gd name="connsiteY14" fmla="*/ 126529 h 714354"/>
                    <a:gd name="connsiteX15" fmla="*/ 1048101 w 1688490"/>
                    <a:gd name="connsiteY15" fmla="*/ 337580 h 714354"/>
                    <a:gd name="connsiteX16" fmla="*/ 1279396 w 1688490"/>
                    <a:gd name="connsiteY16" fmla="*/ 12738 h 714354"/>
                    <a:gd name="connsiteX17" fmla="*/ 903387 w 1688490"/>
                    <a:gd name="connsiteY17" fmla="*/ 196811 h 714354"/>
                    <a:gd name="connsiteX18" fmla="*/ 42908 w 1688490"/>
                    <a:gd name="connsiteY18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975327 w 1708638"/>
                    <a:gd name="connsiteY2" fmla="*/ 250100 h 714354"/>
                    <a:gd name="connsiteX3" fmla="*/ 1330841 w 1708638"/>
                    <a:gd name="connsiteY3" fmla="*/ 75956 h 714354"/>
                    <a:gd name="connsiteX4" fmla="*/ 1112284 w 1708638"/>
                    <a:gd name="connsiteY4" fmla="*/ 402087 h 714354"/>
                    <a:gd name="connsiteX5" fmla="*/ 1460603 w 1708638"/>
                    <a:gd name="connsiteY5" fmla="*/ 179161 h 714354"/>
                    <a:gd name="connsiteX6" fmla="*/ 1217396 w 1708638"/>
                    <a:gd name="connsiteY6" fmla="*/ 550836 h 714354"/>
                    <a:gd name="connsiteX7" fmla="*/ 1595364 w 1708638"/>
                    <a:gd name="connsiteY7" fmla="*/ 294902 h 714354"/>
                    <a:gd name="connsiteX8" fmla="*/ 1315055 w 1708638"/>
                    <a:gd name="connsiteY8" fmla="*/ 709731 h 714354"/>
                    <a:gd name="connsiteX9" fmla="*/ 1653232 w 1708638"/>
                    <a:gd name="connsiteY9" fmla="*/ 384440 h 714354"/>
                    <a:gd name="connsiteX10" fmla="*/ 1708638 w 1708638"/>
                    <a:gd name="connsiteY10" fmla="*/ 406545 h 714354"/>
                    <a:gd name="connsiteX11" fmla="*/ 1295720 w 1708638"/>
                    <a:gd name="connsiteY11" fmla="*/ 661946 h 714354"/>
                    <a:gd name="connsiteX12" fmla="*/ 1549941 w 1708638"/>
                    <a:gd name="connsiteY12" fmla="*/ 242250 h 714354"/>
                    <a:gd name="connsiteX13" fmla="*/ 1145096 w 1708638"/>
                    <a:gd name="connsiteY13" fmla="*/ 507479 h 714354"/>
                    <a:gd name="connsiteX14" fmla="*/ 1415192 w 1708638"/>
                    <a:gd name="connsiteY14" fmla="*/ 126529 h 714354"/>
                    <a:gd name="connsiteX15" fmla="*/ 1068249 w 1708638"/>
                    <a:gd name="connsiteY15" fmla="*/ 337580 h 714354"/>
                    <a:gd name="connsiteX16" fmla="*/ 1299544 w 1708638"/>
                    <a:gd name="connsiteY16" fmla="*/ 12738 h 714354"/>
                    <a:gd name="connsiteX17" fmla="*/ 923535 w 1708638"/>
                    <a:gd name="connsiteY17" fmla="*/ 196811 h 714354"/>
                    <a:gd name="connsiteX18" fmla="*/ 63056 w 1708638"/>
                    <a:gd name="connsiteY18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720771 w 1708638"/>
                    <a:gd name="connsiteY2" fmla="*/ 332394 h 714354"/>
                    <a:gd name="connsiteX3" fmla="*/ 975327 w 1708638"/>
                    <a:gd name="connsiteY3" fmla="*/ 250100 h 714354"/>
                    <a:gd name="connsiteX4" fmla="*/ 1330841 w 1708638"/>
                    <a:gd name="connsiteY4" fmla="*/ 75956 h 714354"/>
                    <a:gd name="connsiteX5" fmla="*/ 1112284 w 1708638"/>
                    <a:gd name="connsiteY5" fmla="*/ 402087 h 714354"/>
                    <a:gd name="connsiteX6" fmla="*/ 1460603 w 1708638"/>
                    <a:gd name="connsiteY6" fmla="*/ 179161 h 714354"/>
                    <a:gd name="connsiteX7" fmla="*/ 1217396 w 1708638"/>
                    <a:gd name="connsiteY7" fmla="*/ 550836 h 714354"/>
                    <a:gd name="connsiteX8" fmla="*/ 1595364 w 1708638"/>
                    <a:gd name="connsiteY8" fmla="*/ 294902 h 714354"/>
                    <a:gd name="connsiteX9" fmla="*/ 1315055 w 1708638"/>
                    <a:gd name="connsiteY9" fmla="*/ 709731 h 714354"/>
                    <a:gd name="connsiteX10" fmla="*/ 1653232 w 1708638"/>
                    <a:gd name="connsiteY10" fmla="*/ 384440 h 714354"/>
                    <a:gd name="connsiteX11" fmla="*/ 1708638 w 1708638"/>
                    <a:gd name="connsiteY11" fmla="*/ 406545 h 714354"/>
                    <a:gd name="connsiteX12" fmla="*/ 1295720 w 1708638"/>
                    <a:gd name="connsiteY12" fmla="*/ 661946 h 714354"/>
                    <a:gd name="connsiteX13" fmla="*/ 1549941 w 1708638"/>
                    <a:gd name="connsiteY13" fmla="*/ 242250 h 714354"/>
                    <a:gd name="connsiteX14" fmla="*/ 1145096 w 1708638"/>
                    <a:gd name="connsiteY14" fmla="*/ 507479 h 714354"/>
                    <a:gd name="connsiteX15" fmla="*/ 1415192 w 1708638"/>
                    <a:gd name="connsiteY15" fmla="*/ 126529 h 714354"/>
                    <a:gd name="connsiteX16" fmla="*/ 1068249 w 1708638"/>
                    <a:gd name="connsiteY16" fmla="*/ 337580 h 714354"/>
                    <a:gd name="connsiteX17" fmla="*/ 1299544 w 1708638"/>
                    <a:gd name="connsiteY17" fmla="*/ 12738 h 714354"/>
                    <a:gd name="connsiteX18" fmla="*/ 923535 w 1708638"/>
                    <a:gd name="connsiteY18" fmla="*/ 196811 h 714354"/>
                    <a:gd name="connsiteX19" fmla="*/ 63056 w 1708638"/>
                    <a:gd name="connsiteY19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720771 w 1708638"/>
                    <a:gd name="connsiteY2" fmla="*/ 332394 h 714354"/>
                    <a:gd name="connsiteX3" fmla="*/ 975327 w 1708638"/>
                    <a:gd name="connsiteY3" fmla="*/ 250100 h 714354"/>
                    <a:gd name="connsiteX4" fmla="*/ 1330841 w 1708638"/>
                    <a:gd name="connsiteY4" fmla="*/ 75956 h 714354"/>
                    <a:gd name="connsiteX5" fmla="*/ 1112284 w 1708638"/>
                    <a:gd name="connsiteY5" fmla="*/ 402087 h 714354"/>
                    <a:gd name="connsiteX6" fmla="*/ 1460603 w 1708638"/>
                    <a:gd name="connsiteY6" fmla="*/ 179161 h 714354"/>
                    <a:gd name="connsiteX7" fmla="*/ 1217396 w 1708638"/>
                    <a:gd name="connsiteY7" fmla="*/ 550836 h 714354"/>
                    <a:gd name="connsiteX8" fmla="*/ 1595364 w 1708638"/>
                    <a:gd name="connsiteY8" fmla="*/ 294902 h 714354"/>
                    <a:gd name="connsiteX9" fmla="*/ 1315055 w 1708638"/>
                    <a:gd name="connsiteY9" fmla="*/ 709731 h 714354"/>
                    <a:gd name="connsiteX10" fmla="*/ 1653232 w 1708638"/>
                    <a:gd name="connsiteY10" fmla="*/ 384440 h 714354"/>
                    <a:gd name="connsiteX11" fmla="*/ 1708638 w 1708638"/>
                    <a:gd name="connsiteY11" fmla="*/ 406545 h 714354"/>
                    <a:gd name="connsiteX12" fmla="*/ 1295720 w 1708638"/>
                    <a:gd name="connsiteY12" fmla="*/ 661946 h 714354"/>
                    <a:gd name="connsiteX13" fmla="*/ 1549941 w 1708638"/>
                    <a:gd name="connsiteY13" fmla="*/ 242250 h 714354"/>
                    <a:gd name="connsiteX14" fmla="*/ 1145096 w 1708638"/>
                    <a:gd name="connsiteY14" fmla="*/ 507479 h 714354"/>
                    <a:gd name="connsiteX15" fmla="*/ 1415192 w 1708638"/>
                    <a:gd name="connsiteY15" fmla="*/ 126529 h 714354"/>
                    <a:gd name="connsiteX16" fmla="*/ 1068249 w 1708638"/>
                    <a:gd name="connsiteY16" fmla="*/ 337580 h 714354"/>
                    <a:gd name="connsiteX17" fmla="*/ 1299544 w 1708638"/>
                    <a:gd name="connsiteY17" fmla="*/ 12738 h 714354"/>
                    <a:gd name="connsiteX18" fmla="*/ 923535 w 1708638"/>
                    <a:gd name="connsiteY18" fmla="*/ 196811 h 714354"/>
                    <a:gd name="connsiteX19" fmla="*/ 691554 w 1708638"/>
                    <a:gd name="connsiteY19" fmla="*/ 251373 h 714354"/>
                    <a:gd name="connsiteX20" fmla="*/ 63056 w 1708638"/>
                    <a:gd name="connsiteY20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720771 w 1708638"/>
                    <a:gd name="connsiteY2" fmla="*/ 332394 h 714354"/>
                    <a:gd name="connsiteX3" fmla="*/ 975327 w 1708638"/>
                    <a:gd name="connsiteY3" fmla="*/ 250100 h 714354"/>
                    <a:gd name="connsiteX4" fmla="*/ 1330841 w 1708638"/>
                    <a:gd name="connsiteY4" fmla="*/ 75956 h 714354"/>
                    <a:gd name="connsiteX5" fmla="*/ 1112284 w 1708638"/>
                    <a:gd name="connsiteY5" fmla="*/ 402087 h 714354"/>
                    <a:gd name="connsiteX6" fmla="*/ 1460603 w 1708638"/>
                    <a:gd name="connsiteY6" fmla="*/ 179161 h 714354"/>
                    <a:gd name="connsiteX7" fmla="*/ 1217396 w 1708638"/>
                    <a:gd name="connsiteY7" fmla="*/ 550836 h 714354"/>
                    <a:gd name="connsiteX8" fmla="*/ 1595364 w 1708638"/>
                    <a:gd name="connsiteY8" fmla="*/ 294902 h 714354"/>
                    <a:gd name="connsiteX9" fmla="*/ 1315055 w 1708638"/>
                    <a:gd name="connsiteY9" fmla="*/ 709731 h 714354"/>
                    <a:gd name="connsiteX10" fmla="*/ 1653232 w 1708638"/>
                    <a:gd name="connsiteY10" fmla="*/ 384440 h 714354"/>
                    <a:gd name="connsiteX11" fmla="*/ 1708638 w 1708638"/>
                    <a:gd name="connsiteY11" fmla="*/ 406545 h 714354"/>
                    <a:gd name="connsiteX12" fmla="*/ 1295720 w 1708638"/>
                    <a:gd name="connsiteY12" fmla="*/ 661946 h 714354"/>
                    <a:gd name="connsiteX13" fmla="*/ 1549941 w 1708638"/>
                    <a:gd name="connsiteY13" fmla="*/ 242250 h 714354"/>
                    <a:gd name="connsiteX14" fmla="*/ 1145096 w 1708638"/>
                    <a:gd name="connsiteY14" fmla="*/ 507479 h 714354"/>
                    <a:gd name="connsiteX15" fmla="*/ 1415192 w 1708638"/>
                    <a:gd name="connsiteY15" fmla="*/ 126529 h 714354"/>
                    <a:gd name="connsiteX16" fmla="*/ 1068249 w 1708638"/>
                    <a:gd name="connsiteY16" fmla="*/ 337580 h 714354"/>
                    <a:gd name="connsiteX17" fmla="*/ 1299544 w 1708638"/>
                    <a:gd name="connsiteY17" fmla="*/ 12738 h 714354"/>
                    <a:gd name="connsiteX18" fmla="*/ 923535 w 1708638"/>
                    <a:gd name="connsiteY18" fmla="*/ 196811 h 714354"/>
                    <a:gd name="connsiteX19" fmla="*/ 691554 w 1708638"/>
                    <a:gd name="connsiteY19" fmla="*/ 251373 h 714354"/>
                    <a:gd name="connsiteX20" fmla="*/ 413732 w 1708638"/>
                    <a:gd name="connsiteY20" fmla="*/ 367340 h 714354"/>
                    <a:gd name="connsiteX21" fmla="*/ 63056 w 1708638"/>
                    <a:gd name="connsiteY21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500977 w 1708638"/>
                    <a:gd name="connsiteY2" fmla="*/ 448234 h 714354"/>
                    <a:gd name="connsiteX3" fmla="*/ 720771 w 1708638"/>
                    <a:gd name="connsiteY3" fmla="*/ 332394 h 714354"/>
                    <a:gd name="connsiteX4" fmla="*/ 975327 w 1708638"/>
                    <a:gd name="connsiteY4" fmla="*/ 250100 h 714354"/>
                    <a:gd name="connsiteX5" fmla="*/ 1330841 w 1708638"/>
                    <a:gd name="connsiteY5" fmla="*/ 75956 h 714354"/>
                    <a:gd name="connsiteX6" fmla="*/ 1112284 w 1708638"/>
                    <a:gd name="connsiteY6" fmla="*/ 402087 h 714354"/>
                    <a:gd name="connsiteX7" fmla="*/ 1460603 w 1708638"/>
                    <a:gd name="connsiteY7" fmla="*/ 179161 h 714354"/>
                    <a:gd name="connsiteX8" fmla="*/ 1217396 w 1708638"/>
                    <a:gd name="connsiteY8" fmla="*/ 550836 h 714354"/>
                    <a:gd name="connsiteX9" fmla="*/ 1595364 w 1708638"/>
                    <a:gd name="connsiteY9" fmla="*/ 294902 h 714354"/>
                    <a:gd name="connsiteX10" fmla="*/ 1315055 w 1708638"/>
                    <a:gd name="connsiteY10" fmla="*/ 709731 h 714354"/>
                    <a:gd name="connsiteX11" fmla="*/ 1653232 w 1708638"/>
                    <a:gd name="connsiteY11" fmla="*/ 384440 h 714354"/>
                    <a:gd name="connsiteX12" fmla="*/ 1708638 w 1708638"/>
                    <a:gd name="connsiteY12" fmla="*/ 406545 h 714354"/>
                    <a:gd name="connsiteX13" fmla="*/ 1295720 w 1708638"/>
                    <a:gd name="connsiteY13" fmla="*/ 661946 h 714354"/>
                    <a:gd name="connsiteX14" fmla="*/ 1549941 w 1708638"/>
                    <a:gd name="connsiteY14" fmla="*/ 242250 h 714354"/>
                    <a:gd name="connsiteX15" fmla="*/ 1145096 w 1708638"/>
                    <a:gd name="connsiteY15" fmla="*/ 507479 h 714354"/>
                    <a:gd name="connsiteX16" fmla="*/ 1415192 w 1708638"/>
                    <a:gd name="connsiteY16" fmla="*/ 126529 h 714354"/>
                    <a:gd name="connsiteX17" fmla="*/ 1068249 w 1708638"/>
                    <a:gd name="connsiteY17" fmla="*/ 337580 h 714354"/>
                    <a:gd name="connsiteX18" fmla="*/ 1299544 w 1708638"/>
                    <a:gd name="connsiteY18" fmla="*/ 12738 h 714354"/>
                    <a:gd name="connsiteX19" fmla="*/ 923535 w 1708638"/>
                    <a:gd name="connsiteY19" fmla="*/ 196811 h 714354"/>
                    <a:gd name="connsiteX20" fmla="*/ 691554 w 1708638"/>
                    <a:gd name="connsiteY20" fmla="*/ 251373 h 714354"/>
                    <a:gd name="connsiteX21" fmla="*/ 413732 w 1708638"/>
                    <a:gd name="connsiteY21" fmla="*/ 367340 h 714354"/>
                    <a:gd name="connsiteX22" fmla="*/ 63056 w 1708638"/>
                    <a:gd name="connsiteY22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316501 w 1708638"/>
                    <a:gd name="connsiteY2" fmla="*/ 537631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63056 w 1708638"/>
                    <a:gd name="connsiteY23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316501 w 1708638"/>
                    <a:gd name="connsiteY2" fmla="*/ 537631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270944 w 1708638"/>
                    <a:gd name="connsiteY23" fmla="*/ 430934 h 714354"/>
                    <a:gd name="connsiteX24" fmla="*/ 63056 w 1708638"/>
                    <a:gd name="connsiteY24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849416 w 1708638"/>
                    <a:gd name="connsiteY2" fmla="*/ 555592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270944 w 1708638"/>
                    <a:gd name="connsiteY23" fmla="*/ 430934 h 714354"/>
                    <a:gd name="connsiteX24" fmla="*/ 63056 w 1708638"/>
                    <a:gd name="connsiteY24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849416 w 1708638"/>
                    <a:gd name="connsiteY2" fmla="*/ 555592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826434 w 1708638"/>
                    <a:gd name="connsiteY23" fmla="*/ 421160 h 714354"/>
                    <a:gd name="connsiteX24" fmla="*/ 63056 w 1708638"/>
                    <a:gd name="connsiteY24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914375 w 1708638"/>
                    <a:gd name="connsiteY2" fmla="*/ 496121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826434 w 1708638"/>
                    <a:gd name="connsiteY23" fmla="*/ 421160 h 714354"/>
                    <a:gd name="connsiteX24" fmla="*/ 63056 w 1708638"/>
                    <a:gd name="connsiteY24" fmla="*/ 549816 h 714354"/>
                    <a:gd name="connsiteX0" fmla="*/ 3839 w 1649421"/>
                    <a:gd name="connsiteY0" fmla="*/ 549816 h 904875"/>
                    <a:gd name="connsiteX1" fmla="*/ 1215085 w 1649421"/>
                    <a:gd name="connsiteY1" fmla="*/ 904876 h 904875"/>
                    <a:gd name="connsiteX2" fmla="*/ 855158 w 1649421"/>
                    <a:gd name="connsiteY2" fmla="*/ 496121 h 904875"/>
                    <a:gd name="connsiteX3" fmla="*/ 441760 w 1649421"/>
                    <a:gd name="connsiteY3" fmla="*/ 448234 h 904875"/>
                    <a:gd name="connsiteX4" fmla="*/ 661554 w 1649421"/>
                    <a:gd name="connsiteY4" fmla="*/ 332394 h 904875"/>
                    <a:gd name="connsiteX5" fmla="*/ 916110 w 1649421"/>
                    <a:gd name="connsiteY5" fmla="*/ 250100 h 904875"/>
                    <a:gd name="connsiteX6" fmla="*/ 1271624 w 1649421"/>
                    <a:gd name="connsiteY6" fmla="*/ 75956 h 904875"/>
                    <a:gd name="connsiteX7" fmla="*/ 1053067 w 1649421"/>
                    <a:gd name="connsiteY7" fmla="*/ 402087 h 904875"/>
                    <a:gd name="connsiteX8" fmla="*/ 1401386 w 1649421"/>
                    <a:gd name="connsiteY8" fmla="*/ 179161 h 904875"/>
                    <a:gd name="connsiteX9" fmla="*/ 1158179 w 1649421"/>
                    <a:gd name="connsiteY9" fmla="*/ 550836 h 904875"/>
                    <a:gd name="connsiteX10" fmla="*/ 1536147 w 1649421"/>
                    <a:gd name="connsiteY10" fmla="*/ 294902 h 904875"/>
                    <a:gd name="connsiteX11" fmla="*/ 1255838 w 1649421"/>
                    <a:gd name="connsiteY11" fmla="*/ 709731 h 904875"/>
                    <a:gd name="connsiteX12" fmla="*/ 1594015 w 1649421"/>
                    <a:gd name="connsiteY12" fmla="*/ 384440 h 904875"/>
                    <a:gd name="connsiteX13" fmla="*/ 1649421 w 1649421"/>
                    <a:gd name="connsiteY13" fmla="*/ 406545 h 904875"/>
                    <a:gd name="connsiteX14" fmla="*/ 1236503 w 1649421"/>
                    <a:gd name="connsiteY14" fmla="*/ 661946 h 904875"/>
                    <a:gd name="connsiteX15" fmla="*/ 1490724 w 1649421"/>
                    <a:gd name="connsiteY15" fmla="*/ 242250 h 904875"/>
                    <a:gd name="connsiteX16" fmla="*/ 1085879 w 1649421"/>
                    <a:gd name="connsiteY16" fmla="*/ 507479 h 904875"/>
                    <a:gd name="connsiteX17" fmla="*/ 1355975 w 1649421"/>
                    <a:gd name="connsiteY17" fmla="*/ 126529 h 904875"/>
                    <a:gd name="connsiteX18" fmla="*/ 1009032 w 1649421"/>
                    <a:gd name="connsiteY18" fmla="*/ 337580 h 904875"/>
                    <a:gd name="connsiteX19" fmla="*/ 1240327 w 1649421"/>
                    <a:gd name="connsiteY19" fmla="*/ 12738 h 904875"/>
                    <a:gd name="connsiteX20" fmla="*/ 864318 w 1649421"/>
                    <a:gd name="connsiteY20" fmla="*/ 196811 h 904875"/>
                    <a:gd name="connsiteX21" fmla="*/ 632337 w 1649421"/>
                    <a:gd name="connsiteY21" fmla="*/ 251373 h 904875"/>
                    <a:gd name="connsiteX22" fmla="*/ 354515 w 1649421"/>
                    <a:gd name="connsiteY22" fmla="*/ 367340 h 904875"/>
                    <a:gd name="connsiteX23" fmla="*/ 767217 w 1649421"/>
                    <a:gd name="connsiteY23" fmla="*/ 421160 h 904875"/>
                    <a:gd name="connsiteX24" fmla="*/ 3839 w 1649421"/>
                    <a:gd name="connsiteY24" fmla="*/ 549816 h 904875"/>
                    <a:gd name="connsiteX0" fmla="*/ 473237 w 1301187"/>
                    <a:gd name="connsiteY0" fmla="*/ 944890 h 944889"/>
                    <a:gd name="connsiteX1" fmla="*/ 866851 w 1301187"/>
                    <a:gd name="connsiteY1" fmla="*/ 904876 h 944889"/>
                    <a:gd name="connsiteX2" fmla="*/ 506924 w 1301187"/>
                    <a:gd name="connsiteY2" fmla="*/ 496121 h 944889"/>
                    <a:gd name="connsiteX3" fmla="*/ 93526 w 1301187"/>
                    <a:gd name="connsiteY3" fmla="*/ 448234 h 944889"/>
                    <a:gd name="connsiteX4" fmla="*/ 313320 w 1301187"/>
                    <a:gd name="connsiteY4" fmla="*/ 332394 h 944889"/>
                    <a:gd name="connsiteX5" fmla="*/ 567876 w 1301187"/>
                    <a:gd name="connsiteY5" fmla="*/ 250100 h 944889"/>
                    <a:gd name="connsiteX6" fmla="*/ 923390 w 1301187"/>
                    <a:gd name="connsiteY6" fmla="*/ 75956 h 944889"/>
                    <a:gd name="connsiteX7" fmla="*/ 704833 w 1301187"/>
                    <a:gd name="connsiteY7" fmla="*/ 402087 h 944889"/>
                    <a:gd name="connsiteX8" fmla="*/ 1053152 w 1301187"/>
                    <a:gd name="connsiteY8" fmla="*/ 179161 h 944889"/>
                    <a:gd name="connsiteX9" fmla="*/ 809945 w 1301187"/>
                    <a:gd name="connsiteY9" fmla="*/ 550836 h 944889"/>
                    <a:gd name="connsiteX10" fmla="*/ 1187913 w 1301187"/>
                    <a:gd name="connsiteY10" fmla="*/ 294902 h 944889"/>
                    <a:gd name="connsiteX11" fmla="*/ 907604 w 1301187"/>
                    <a:gd name="connsiteY11" fmla="*/ 709731 h 944889"/>
                    <a:gd name="connsiteX12" fmla="*/ 1245781 w 1301187"/>
                    <a:gd name="connsiteY12" fmla="*/ 384440 h 944889"/>
                    <a:gd name="connsiteX13" fmla="*/ 1301187 w 1301187"/>
                    <a:gd name="connsiteY13" fmla="*/ 406545 h 944889"/>
                    <a:gd name="connsiteX14" fmla="*/ 888269 w 1301187"/>
                    <a:gd name="connsiteY14" fmla="*/ 661946 h 944889"/>
                    <a:gd name="connsiteX15" fmla="*/ 1142490 w 1301187"/>
                    <a:gd name="connsiteY15" fmla="*/ 242250 h 944889"/>
                    <a:gd name="connsiteX16" fmla="*/ 737645 w 1301187"/>
                    <a:gd name="connsiteY16" fmla="*/ 507479 h 944889"/>
                    <a:gd name="connsiteX17" fmla="*/ 1007741 w 1301187"/>
                    <a:gd name="connsiteY17" fmla="*/ 126529 h 944889"/>
                    <a:gd name="connsiteX18" fmla="*/ 660798 w 1301187"/>
                    <a:gd name="connsiteY18" fmla="*/ 337580 h 944889"/>
                    <a:gd name="connsiteX19" fmla="*/ 892093 w 1301187"/>
                    <a:gd name="connsiteY19" fmla="*/ 12738 h 944889"/>
                    <a:gd name="connsiteX20" fmla="*/ 516084 w 1301187"/>
                    <a:gd name="connsiteY20" fmla="*/ 196811 h 944889"/>
                    <a:gd name="connsiteX21" fmla="*/ 284103 w 1301187"/>
                    <a:gd name="connsiteY21" fmla="*/ 251373 h 944889"/>
                    <a:gd name="connsiteX22" fmla="*/ 6281 w 1301187"/>
                    <a:gd name="connsiteY22" fmla="*/ 367340 h 944889"/>
                    <a:gd name="connsiteX23" fmla="*/ 418983 w 1301187"/>
                    <a:gd name="connsiteY23" fmla="*/ 421160 h 944889"/>
                    <a:gd name="connsiteX24" fmla="*/ 473237 w 1301187"/>
                    <a:gd name="connsiteY24" fmla="*/ 944890 h 944889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06924 w 1301187"/>
                    <a:gd name="connsiteY2" fmla="*/ 496121 h 904877"/>
                    <a:gd name="connsiteX3" fmla="*/ 93526 w 1301187"/>
                    <a:gd name="connsiteY3" fmla="*/ 448234 h 904877"/>
                    <a:gd name="connsiteX4" fmla="*/ 313320 w 1301187"/>
                    <a:gd name="connsiteY4" fmla="*/ 332394 h 904877"/>
                    <a:gd name="connsiteX5" fmla="*/ 567876 w 1301187"/>
                    <a:gd name="connsiteY5" fmla="*/ 250100 h 904877"/>
                    <a:gd name="connsiteX6" fmla="*/ 923390 w 1301187"/>
                    <a:gd name="connsiteY6" fmla="*/ 75956 h 904877"/>
                    <a:gd name="connsiteX7" fmla="*/ 704833 w 1301187"/>
                    <a:gd name="connsiteY7" fmla="*/ 402087 h 904877"/>
                    <a:gd name="connsiteX8" fmla="*/ 1053152 w 1301187"/>
                    <a:gd name="connsiteY8" fmla="*/ 179161 h 904877"/>
                    <a:gd name="connsiteX9" fmla="*/ 809945 w 1301187"/>
                    <a:gd name="connsiteY9" fmla="*/ 550836 h 904877"/>
                    <a:gd name="connsiteX10" fmla="*/ 1187913 w 1301187"/>
                    <a:gd name="connsiteY10" fmla="*/ 294902 h 904877"/>
                    <a:gd name="connsiteX11" fmla="*/ 907604 w 1301187"/>
                    <a:gd name="connsiteY11" fmla="*/ 709731 h 904877"/>
                    <a:gd name="connsiteX12" fmla="*/ 1245781 w 1301187"/>
                    <a:gd name="connsiteY12" fmla="*/ 384440 h 904877"/>
                    <a:gd name="connsiteX13" fmla="*/ 1301187 w 1301187"/>
                    <a:gd name="connsiteY13" fmla="*/ 406545 h 904877"/>
                    <a:gd name="connsiteX14" fmla="*/ 888269 w 1301187"/>
                    <a:gd name="connsiteY14" fmla="*/ 661946 h 904877"/>
                    <a:gd name="connsiteX15" fmla="*/ 1142490 w 1301187"/>
                    <a:gd name="connsiteY15" fmla="*/ 242250 h 904877"/>
                    <a:gd name="connsiteX16" fmla="*/ 737645 w 1301187"/>
                    <a:gd name="connsiteY16" fmla="*/ 507479 h 904877"/>
                    <a:gd name="connsiteX17" fmla="*/ 1007741 w 1301187"/>
                    <a:gd name="connsiteY17" fmla="*/ 126529 h 904877"/>
                    <a:gd name="connsiteX18" fmla="*/ 660798 w 1301187"/>
                    <a:gd name="connsiteY18" fmla="*/ 337580 h 904877"/>
                    <a:gd name="connsiteX19" fmla="*/ 892093 w 1301187"/>
                    <a:gd name="connsiteY19" fmla="*/ 12738 h 904877"/>
                    <a:gd name="connsiteX20" fmla="*/ 516084 w 1301187"/>
                    <a:gd name="connsiteY20" fmla="*/ 196811 h 904877"/>
                    <a:gd name="connsiteX21" fmla="*/ 284103 w 1301187"/>
                    <a:gd name="connsiteY21" fmla="*/ 251373 h 904877"/>
                    <a:gd name="connsiteX22" fmla="*/ 6281 w 1301187"/>
                    <a:gd name="connsiteY22" fmla="*/ 367340 h 904877"/>
                    <a:gd name="connsiteX23" fmla="*/ 418983 w 1301187"/>
                    <a:gd name="connsiteY23" fmla="*/ 421160 h 904877"/>
                    <a:gd name="connsiteX24" fmla="*/ 1126924 w 1301187"/>
                    <a:gd name="connsiteY24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478672 w 1301187"/>
                    <a:gd name="connsiteY2" fmla="*/ 517276 h 904877"/>
                    <a:gd name="connsiteX3" fmla="*/ 93526 w 1301187"/>
                    <a:gd name="connsiteY3" fmla="*/ 448234 h 904877"/>
                    <a:gd name="connsiteX4" fmla="*/ 313320 w 1301187"/>
                    <a:gd name="connsiteY4" fmla="*/ 332394 h 904877"/>
                    <a:gd name="connsiteX5" fmla="*/ 567876 w 1301187"/>
                    <a:gd name="connsiteY5" fmla="*/ 250100 h 904877"/>
                    <a:gd name="connsiteX6" fmla="*/ 923390 w 1301187"/>
                    <a:gd name="connsiteY6" fmla="*/ 75956 h 904877"/>
                    <a:gd name="connsiteX7" fmla="*/ 704833 w 1301187"/>
                    <a:gd name="connsiteY7" fmla="*/ 402087 h 904877"/>
                    <a:gd name="connsiteX8" fmla="*/ 1053152 w 1301187"/>
                    <a:gd name="connsiteY8" fmla="*/ 179161 h 904877"/>
                    <a:gd name="connsiteX9" fmla="*/ 809945 w 1301187"/>
                    <a:gd name="connsiteY9" fmla="*/ 550836 h 904877"/>
                    <a:gd name="connsiteX10" fmla="*/ 1187913 w 1301187"/>
                    <a:gd name="connsiteY10" fmla="*/ 294902 h 904877"/>
                    <a:gd name="connsiteX11" fmla="*/ 907604 w 1301187"/>
                    <a:gd name="connsiteY11" fmla="*/ 709731 h 904877"/>
                    <a:gd name="connsiteX12" fmla="*/ 1245781 w 1301187"/>
                    <a:gd name="connsiteY12" fmla="*/ 384440 h 904877"/>
                    <a:gd name="connsiteX13" fmla="*/ 1301187 w 1301187"/>
                    <a:gd name="connsiteY13" fmla="*/ 406545 h 904877"/>
                    <a:gd name="connsiteX14" fmla="*/ 888269 w 1301187"/>
                    <a:gd name="connsiteY14" fmla="*/ 661946 h 904877"/>
                    <a:gd name="connsiteX15" fmla="*/ 1142490 w 1301187"/>
                    <a:gd name="connsiteY15" fmla="*/ 242250 h 904877"/>
                    <a:gd name="connsiteX16" fmla="*/ 737645 w 1301187"/>
                    <a:gd name="connsiteY16" fmla="*/ 507479 h 904877"/>
                    <a:gd name="connsiteX17" fmla="*/ 1007741 w 1301187"/>
                    <a:gd name="connsiteY17" fmla="*/ 126529 h 904877"/>
                    <a:gd name="connsiteX18" fmla="*/ 660798 w 1301187"/>
                    <a:gd name="connsiteY18" fmla="*/ 337580 h 904877"/>
                    <a:gd name="connsiteX19" fmla="*/ 892093 w 1301187"/>
                    <a:gd name="connsiteY19" fmla="*/ 12738 h 904877"/>
                    <a:gd name="connsiteX20" fmla="*/ 516084 w 1301187"/>
                    <a:gd name="connsiteY20" fmla="*/ 196811 h 904877"/>
                    <a:gd name="connsiteX21" fmla="*/ 284103 w 1301187"/>
                    <a:gd name="connsiteY21" fmla="*/ 251373 h 904877"/>
                    <a:gd name="connsiteX22" fmla="*/ 6281 w 1301187"/>
                    <a:gd name="connsiteY22" fmla="*/ 367340 h 904877"/>
                    <a:gd name="connsiteX23" fmla="*/ 418983 w 1301187"/>
                    <a:gd name="connsiteY23" fmla="*/ 421160 h 904877"/>
                    <a:gd name="connsiteX24" fmla="*/ 1126924 w 1301187"/>
                    <a:gd name="connsiteY24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66742 w 1301187"/>
                    <a:gd name="connsiteY2" fmla="*/ 646292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1126924 w 1301187"/>
                    <a:gd name="connsiteY25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128274 w 1301187"/>
                    <a:gd name="connsiteY2" fmla="*/ 757996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1126924 w 1301187"/>
                    <a:gd name="connsiteY25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128274 w 1301187"/>
                    <a:gd name="connsiteY2" fmla="*/ 757996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694711 w 1301187"/>
                    <a:gd name="connsiteY25" fmla="*/ 599211 h 904877"/>
                    <a:gd name="connsiteX26" fmla="*/ 1126924 w 1301187"/>
                    <a:gd name="connsiteY26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128274 w 1301187"/>
                    <a:gd name="connsiteY2" fmla="*/ 757996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97668 w 1301187"/>
                    <a:gd name="connsiteY25" fmla="*/ 688841 h 904877"/>
                    <a:gd name="connsiteX26" fmla="*/ 1126924 w 1301187"/>
                    <a:gd name="connsiteY26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128274 w 1301187"/>
                    <a:gd name="connsiteY2" fmla="*/ 757996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97668 w 1301187"/>
                    <a:gd name="connsiteY25" fmla="*/ 688841 h 904877"/>
                    <a:gd name="connsiteX26" fmla="*/ 513278 w 1301187"/>
                    <a:gd name="connsiteY26" fmla="*/ 772979 h 904877"/>
                    <a:gd name="connsiteX27" fmla="*/ 1126924 w 1301187"/>
                    <a:gd name="connsiteY27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447627 w 1301187"/>
                    <a:gd name="connsiteY2" fmla="*/ 838383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13278 w 1301187"/>
                    <a:gd name="connsiteY27" fmla="*/ 772979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447627 w 1301187"/>
                    <a:gd name="connsiteY2" fmla="*/ 838383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32677 w 1301187"/>
                    <a:gd name="connsiteY27" fmla="*/ 606811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17306 w 1301187"/>
                    <a:gd name="connsiteY2" fmla="*/ 683316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32677 w 1301187"/>
                    <a:gd name="connsiteY27" fmla="*/ 606811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17306 w 1301187"/>
                    <a:gd name="connsiteY2" fmla="*/ 683316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10659 w 1301187"/>
                    <a:gd name="connsiteY27" fmla="*/ 574555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66750 w 1301187"/>
                    <a:gd name="connsiteY2" fmla="*/ 646294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10659 w 1301187"/>
                    <a:gd name="connsiteY27" fmla="*/ 574555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689439 w 1301187"/>
                    <a:gd name="connsiteY2" fmla="*/ 754797 h 904877"/>
                    <a:gd name="connsiteX3" fmla="*/ 566750 w 1301187"/>
                    <a:gd name="connsiteY3" fmla="*/ 646294 h 904877"/>
                    <a:gd name="connsiteX4" fmla="*/ 128274 w 1301187"/>
                    <a:gd name="connsiteY4" fmla="*/ 757996 h 904877"/>
                    <a:gd name="connsiteX5" fmla="*/ 478672 w 1301187"/>
                    <a:gd name="connsiteY5" fmla="*/ 517276 h 904877"/>
                    <a:gd name="connsiteX6" fmla="*/ 93526 w 1301187"/>
                    <a:gd name="connsiteY6" fmla="*/ 448234 h 904877"/>
                    <a:gd name="connsiteX7" fmla="*/ 313320 w 1301187"/>
                    <a:gd name="connsiteY7" fmla="*/ 332394 h 904877"/>
                    <a:gd name="connsiteX8" fmla="*/ 567876 w 1301187"/>
                    <a:gd name="connsiteY8" fmla="*/ 250100 h 904877"/>
                    <a:gd name="connsiteX9" fmla="*/ 923390 w 1301187"/>
                    <a:gd name="connsiteY9" fmla="*/ 75956 h 904877"/>
                    <a:gd name="connsiteX10" fmla="*/ 704833 w 1301187"/>
                    <a:gd name="connsiteY10" fmla="*/ 402087 h 904877"/>
                    <a:gd name="connsiteX11" fmla="*/ 1053152 w 1301187"/>
                    <a:gd name="connsiteY11" fmla="*/ 179161 h 904877"/>
                    <a:gd name="connsiteX12" fmla="*/ 809945 w 1301187"/>
                    <a:gd name="connsiteY12" fmla="*/ 550836 h 904877"/>
                    <a:gd name="connsiteX13" fmla="*/ 1187913 w 1301187"/>
                    <a:gd name="connsiteY13" fmla="*/ 294902 h 904877"/>
                    <a:gd name="connsiteX14" fmla="*/ 907604 w 1301187"/>
                    <a:gd name="connsiteY14" fmla="*/ 709731 h 904877"/>
                    <a:gd name="connsiteX15" fmla="*/ 1245781 w 1301187"/>
                    <a:gd name="connsiteY15" fmla="*/ 384440 h 904877"/>
                    <a:gd name="connsiteX16" fmla="*/ 1301187 w 1301187"/>
                    <a:gd name="connsiteY16" fmla="*/ 406545 h 904877"/>
                    <a:gd name="connsiteX17" fmla="*/ 888269 w 1301187"/>
                    <a:gd name="connsiteY17" fmla="*/ 661946 h 904877"/>
                    <a:gd name="connsiteX18" fmla="*/ 1142490 w 1301187"/>
                    <a:gd name="connsiteY18" fmla="*/ 242250 h 904877"/>
                    <a:gd name="connsiteX19" fmla="*/ 737645 w 1301187"/>
                    <a:gd name="connsiteY19" fmla="*/ 507479 h 904877"/>
                    <a:gd name="connsiteX20" fmla="*/ 1007741 w 1301187"/>
                    <a:gd name="connsiteY20" fmla="*/ 126529 h 904877"/>
                    <a:gd name="connsiteX21" fmla="*/ 660798 w 1301187"/>
                    <a:gd name="connsiteY21" fmla="*/ 337580 h 904877"/>
                    <a:gd name="connsiteX22" fmla="*/ 892093 w 1301187"/>
                    <a:gd name="connsiteY22" fmla="*/ 12738 h 904877"/>
                    <a:gd name="connsiteX23" fmla="*/ 516084 w 1301187"/>
                    <a:gd name="connsiteY23" fmla="*/ 196811 h 904877"/>
                    <a:gd name="connsiteX24" fmla="*/ 284103 w 1301187"/>
                    <a:gd name="connsiteY24" fmla="*/ 251373 h 904877"/>
                    <a:gd name="connsiteX25" fmla="*/ 6281 w 1301187"/>
                    <a:gd name="connsiteY25" fmla="*/ 367340 h 904877"/>
                    <a:gd name="connsiteX26" fmla="*/ 418983 w 1301187"/>
                    <a:gd name="connsiteY26" fmla="*/ 421160 h 904877"/>
                    <a:gd name="connsiteX27" fmla="*/ 97668 w 1301187"/>
                    <a:gd name="connsiteY27" fmla="*/ 688841 h 904877"/>
                    <a:gd name="connsiteX28" fmla="*/ 510659 w 1301187"/>
                    <a:gd name="connsiteY28" fmla="*/ 574555 h 904877"/>
                    <a:gd name="connsiteX29" fmla="*/ 1126924 w 1301187"/>
                    <a:gd name="connsiteY29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689439 w 1301187"/>
                    <a:gd name="connsiteY2" fmla="*/ 754797 h 904877"/>
                    <a:gd name="connsiteX3" fmla="*/ 566750 w 1301187"/>
                    <a:gd name="connsiteY3" fmla="*/ 646294 h 904877"/>
                    <a:gd name="connsiteX4" fmla="*/ 128274 w 1301187"/>
                    <a:gd name="connsiteY4" fmla="*/ 757996 h 904877"/>
                    <a:gd name="connsiteX5" fmla="*/ 478672 w 1301187"/>
                    <a:gd name="connsiteY5" fmla="*/ 517276 h 904877"/>
                    <a:gd name="connsiteX6" fmla="*/ 93526 w 1301187"/>
                    <a:gd name="connsiteY6" fmla="*/ 448234 h 904877"/>
                    <a:gd name="connsiteX7" fmla="*/ 313320 w 1301187"/>
                    <a:gd name="connsiteY7" fmla="*/ 332394 h 904877"/>
                    <a:gd name="connsiteX8" fmla="*/ 567876 w 1301187"/>
                    <a:gd name="connsiteY8" fmla="*/ 250100 h 904877"/>
                    <a:gd name="connsiteX9" fmla="*/ 923390 w 1301187"/>
                    <a:gd name="connsiteY9" fmla="*/ 75956 h 904877"/>
                    <a:gd name="connsiteX10" fmla="*/ 704833 w 1301187"/>
                    <a:gd name="connsiteY10" fmla="*/ 402087 h 904877"/>
                    <a:gd name="connsiteX11" fmla="*/ 1053152 w 1301187"/>
                    <a:gd name="connsiteY11" fmla="*/ 179161 h 904877"/>
                    <a:gd name="connsiteX12" fmla="*/ 809945 w 1301187"/>
                    <a:gd name="connsiteY12" fmla="*/ 550836 h 904877"/>
                    <a:gd name="connsiteX13" fmla="*/ 1187913 w 1301187"/>
                    <a:gd name="connsiteY13" fmla="*/ 294902 h 904877"/>
                    <a:gd name="connsiteX14" fmla="*/ 907604 w 1301187"/>
                    <a:gd name="connsiteY14" fmla="*/ 709731 h 904877"/>
                    <a:gd name="connsiteX15" fmla="*/ 1245781 w 1301187"/>
                    <a:gd name="connsiteY15" fmla="*/ 384440 h 904877"/>
                    <a:gd name="connsiteX16" fmla="*/ 1301187 w 1301187"/>
                    <a:gd name="connsiteY16" fmla="*/ 406545 h 904877"/>
                    <a:gd name="connsiteX17" fmla="*/ 888269 w 1301187"/>
                    <a:gd name="connsiteY17" fmla="*/ 661946 h 904877"/>
                    <a:gd name="connsiteX18" fmla="*/ 1142490 w 1301187"/>
                    <a:gd name="connsiteY18" fmla="*/ 242250 h 904877"/>
                    <a:gd name="connsiteX19" fmla="*/ 737645 w 1301187"/>
                    <a:gd name="connsiteY19" fmla="*/ 507479 h 904877"/>
                    <a:gd name="connsiteX20" fmla="*/ 1007741 w 1301187"/>
                    <a:gd name="connsiteY20" fmla="*/ 126529 h 904877"/>
                    <a:gd name="connsiteX21" fmla="*/ 660798 w 1301187"/>
                    <a:gd name="connsiteY21" fmla="*/ 337580 h 904877"/>
                    <a:gd name="connsiteX22" fmla="*/ 892093 w 1301187"/>
                    <a:gd name="connsiteY22" fmla="*/ 12738 h 904877"/>
                    <a:gd name="connsiteX23" fmla="*/ 516084 w 1301187"/>
                    <a:gd name="connsiteY23" fmla="*/ 196811 h 904877"/>
                    <a:gd name="connsiteX24" fmla="*/ 284103 w 1301187"/>
                    <a:gd name="connsiteY24" fmla="*/ 251373 h 904877"/>
                    <a:gd name="connsiteX25" fmla="*/ 6281 w 1301187"/>
                    <a:gd name="connsiteY25" fmla="*/ 367340 h 904877"/>
                    <a:gd name="connsiteX26" fmla="*/ 418983 w 1301187"/>
                    <a:gd name="connsiteY26" fmla="*/ 421160 h 904877"/>
                    <a:gd name="connsiteX27" fmla="*/ 97668 w 1301187"/>
                    <a:gd name="connsiteY27" fmla="*/ 688841 h 904877"/>
                    <a:gd name="connsiteX28" fmla="*/ 510659 w 1301187"/>
                    <a:gd name="connsiteY28" fmla="*/ 574555 h 904877"/>
                    <a:gd name="connsiteX29" fmla="*/ 740134 w 1301187"/>
                    <a:gd name="connsiteY29" fmla="*/ 651850 h 904877"/>
                    <a:gd name="connsiteX30" fmla="*/ 1126924 w 1301187"/>
                    <a:gd name="connsiteY30" fmla="*/ 866999 h 904877"/>
                    <a:gd name="connsiteX0" fmla="*/ 1126924 w 1301187"/>
                    <a:gd name="connsiteY0" fmla="*/ 866999 h 954485"/>
                    <a:gd name="connsiteX1" fmla="*/ 866851 w 1301187"/>
                    <a:gd name="connsiteY1" fmla="*/ 904876 h 954485"/>
                    <a:gd name="connsiteX2" fmla="*/ 241959 w 1301187"/>
                    <a:gd name="connsiteY2" fmla="*/ 943645 h 954485"/>
                    <a:gd name="connsiteX3" fmla="*/ 566750 w 1301187"/>
                    <a:gd name="connsiteY3" fmla="*/ 646294 h 954485"/>
                    <a:gd name="connsiteX4" fmla="*/ 128274 w 1301187"/>
                    <a:gd name="connsiteY4" fmla="*/ 757996 h 954485"/>
                    <a:gd name="connsiteX5" fmla="*/ 478672 w 1301187"/>
                    <a:gd name="connsiteY5" fmla="*/ 517276 h 954485"/>
                    <a:gd name="connsiteX6" fmla="*/ 93526 w 1301187"/>
                    <a:gd name="connsiteY6" fmla="*/ 448234 h 954485"/>
                    <a:gd name="connsiteX7" fmla="*/ 313320 w 1301187"/>
                    <a:gd name="connsiteY7" fmla="*/ 332394 h 954485"/>
                    <a:gd name="connsiteX8" fmla="*/ 567876 w 1301187"/>
                    <a:gd name="connsiteY8" fmla="*/ 250100 h 954485"/>
                    <a:gd name="connsiteX9" fmla="*/ 923390 w 1301187"/>
                    <a:gd name="connsiteY9" fmla="*/ 75956 h 954485"/>
                    <a:gd name="connsiteX10" fmla="*/ 704833 w 1301187"/>
                    <a:gd name="connsiteY10" fmla="*/ 402087 h 954485"/>
                    <a:gd name="connsiteX11" fmla="*/ 1053152 w 1301187"/>
                    <a:gd name="connsiteY11" fmla="*/ 179161 h 954485"/>
                    <a:gd name="connsiteX12" fmla="*/ 809945 w 1301187"/>
                    <a:gd name="connsiteY12" fmla="*/ 550836 h 954485"/>
                    <a:gd name="connsiteX13" fmla="*/ 1187913 w 1301187"/>
                    <a:gd name="connsiteY13" fmla="*/ 294902 h 954485"/>
                    <a:gd name="connsiteX14" fmla="*/ 907604 w 1301187"/>
                    <a:gd name="connsiteY14" fmla="*/ 709731 h 954485"/>
                    <a:gd name="connsiteX15" fmla="*/ 1245781 w 1301187"/>
                    <a:gd name="connsiteY15" fmla="*/ 384440 h 954485"/>
                    <a:gd name="connsiteX16" fmla="*/ 1301187 w 1301187"/>
                    <a:gd name="connsiteY16" fmla="*/ 406545 h 954485"/>
                    <a:gd name="connsiteX17" fmla="*/ 888269 w 1301187"/>
                    <a:gd name="connsiteY17" fmla="*/ 661946 h 954485"/>
                    <a:gd name="connsiteX18" fmla="*/ 1142490 w 1301187"/>
                    <a:gd name="connsiteY18" fmla="*/ 242250 h 954485"/>
                    <a:gd name="connsiteX19" fmla="*/ 737645 w 1301187"/>
                    <a:gd name="connsiteY19" fmla="*/ 507479 h 954485"/>
                    <a:gd name="connsiteX20" fmla="*/ 1007741 w 1301187"/>
                    <a:gd name="connsiteY20" fmla="*/ 126529 h 954485"/>
                    <a:gd name="connsiteX21" fmla="*/ 660798 w 1301187"/>
                    <a:gd name="connsiteY21" fmla="*/ 337580 h 954485"/>
                    <a:gd name="connsiteX22" fmla="*/ 892093 w 1301187"/>
                    <a:gd name="connsiteY22" fmla="*/ 12738 h 954485"/>
                    <a:gd name="connsiteX23" fmla="*/ 516084 w 1301187"/>
                    <a:gd name="connsiteY23" fmla="*/ 196811 h 954485"/>
                    <a:gd name="connsiteX24" fmla="*/ 284103 w 1301187"/>
                    <a:gd name="connsiteY24" fmla="*/ 251373 h 954485"/>
                    <a:gd name="connsiteX25" fmla="*/ 6281 w 1301187"/>
                    <a:gd name="connsiteY25" fmla="*/ 367340 h 954485"/>
                    <a:gd name="connsiteX26" fmla="*/ 418983 w 1301187"/>
                    <a:gd name="connsiteY26" fmla="*/ 421160 h 954485"/>
                    <a:gd name="connsiteX27" fmla="*/ 97668 w 1301187"/>
                    <a:gd name="connsiteY27" fmla="*/ 688841 h 954485"/>
                    <a:gd name="connsiteX28" fmla="*/ 510659 w 1301187"/>
                    <a:gd name="connsiteY28" fmla="*/ 574555 h 954485"/>
                    <a:gd name="connsiteX29" fmla="*/ 740134 w 1301187"/>
                    <a:gd name="connsiteY29" fmla="*/ 651850 h 954485"/>
                    <a:gd name="connsiteX30" fmla="*/ 1126924 w 1301187"/>
                    <a:gd name="connsiteY30" fmla="*/ 866999 h 954485"/>
                    <a:gd name="connsiteX0" fmla="*/ 1126924 w 1301187"/>
                    <a:gd name="connsiteY0" fmla="*/ 866999 h 954485"/>
                    <a:gd name="connsiteX1" fmla="*/ 866851 w 1301187"/>
                    <a:gd name="connsiteY1" fmla="*/ 904876 h 954485"/>
                    <a:gd name="connsiteX2" fmla="*/ 241959 w 1301187"/>
                    <a:gd name="connsiteY2" fmla="*/ 943645 h 954485"/>
                    <a:gd name="connsiteX3" fmla="*/ 566750 w 1301187"/>
                    <a:gd name="connsiteY3" fmla="*/ 646294 h 954485"/>
                    <a:gd name="connsiteX4" fmla="*/ 128274 w 1301187"/>
                    <a:gd name="connsiteY4" fmla="*/ 757996 h 954485"/>
                    <a:gd name="connsiteX5" fmla="*/ 478672 w 1301187"/>
                    <a:gd name="connsiteY5" fmla="*/ 517276 h 954485"/>
                    <a:gd name="connsiteX6" fmla="*/ 93526 w 1301187"/>
                    <a:gd name="connsiteY6" fmla="*/ 448234 h 954485"/>
                    <a:gd name="connsiteX7" fmla="*/ 313320 w 1301187"/>
                    <a:gd name="connsiteY7" fmla="*/ 332394 h 954485"/>
                    <a:gd name="connsiteX8" fmla="*/ 567876 w 1301187"/>
                    <a:gd name="connsiteY8" fmla="*/ 250100 h 954485"/>
                    <a:gd name="connsiteX9" fmla="*/ 923390 w 1301187"/>
                    <a:gd name="connsiteY9" fmla="*/ 75956 h 954485"/>
                    <a:gd name="connsiteX10" fmla="*/ 704833 w 1301187"/>
                    <a:gd name="connsiteY10" fmla="*/ 402087 h 954485"/>
                    <a:gd name="connsiteX11" fmla="*/ 1053152 w 1301187"/>
                    <a:gd name="connsiteY11" fmla="*/ 179161 h 954485"/>
                    <a:gd name="connsiteX12" fmla="*/ 809945 w 1301187"/>
                    <a:gd name="connsiteY12" fmla="*/ 550836 h 954485"/>
                    <a:gd name="connsiteX13" fmla="*/ 1187913 w 1301187"/>
                    <a:gd name="connsiteY13" fmla="*/ 294902 h 954485"/>
                    <a:gd name="connsiteX14" fmla="*/ 907604 w 1301187"/>
                    <a:gd name="connsiteY14" fmla="*/ 709731 h 954485"/>
                    <a:gd name="connsiteX15" fmla="*/ 1245781 w 1301187"/>
                    <a:gd name="connsiteY15" fmla="*/ 384440 h 954485"/>
                    <a:gd name="connsiteX16" fmla="*/ 1301187 w 1301187"/>
                    <a:gd name="connsiteY16" fmla="*/ 406545 h 954485"/>
                    <a:gd name="connsiteX17" fmla="*/ 888269 w 1301187"/>
                    <a:gd name="connsiteY17" fmla="*/ 661946 h 954485"/>
                    <a:gd name="connsiteX18" fmla="*/ 1142490 w 1301187"/>
                    <a:gd name="connsiteY18" fmla="*/ 242250 h 954485"/>
                    <a:gd name="connsiteX19" fmla="*/ 737645 w 1301187"/>
                    <a:gd name="connsiteY19" fmla="*/ 507479 h 954485"/>
                    <a:gd name="connsiteX20" fmla="*/ 1007741 w 1301187"/>
                    <a:gd name="connsiteY20" fmla="*/ 126529 h 954485"/>
                    <a:gd name="connsiteX21" fmla="*/ 660798 w 1301187"/>
                    <a:gd name="connsiteY21" fmla="*/ 337580 h 954485"/>
                    <a:gd name="connsiteX22" fmla="*/ 892093 w 1301187"/>
                    <a:gd name="connsiteY22" fmla="*/ 12738 h 954485"/>
                    <a:gd name="connsiteX23" fmla="*/ 516084 w 1301187"/>
                    <a:gd name="connsiteY23" fmla="*/ 196811 h 954485"/>
                    <a:gd name="connsiteX24" fmla="*/ 284103 w 1301187"/>
                    <a:gd name="connsiteY24" fmla="*/ 251373 h 954485"/>
                    <a:gd name="connsiteX25" fmla="*/ 6281 w 1301187"/>
                    <a:gd name="connsiteY25" fmla="*/ 367340 h 954485"/>
                    <a:gd name="connsiteX26" fmla="*/ 418983 w 1301187"/>
                    <a:gd name="connsiteY26" fmla="*/ 421160 h 954485"/>
                    <a:gd name="connsiteX27" fmla="*/ 97668 w 1301187"/>
                    <a:gd name="connsiteY27" fmla="*/ 688841 h 954485"/>
                    <a:gd name="connsiteX28" fmla="*/ 510659 w 1301187"/>
                    <a:gd name="connsiteY28" fmla="*/ 574555 h 954485"/>
                    <a:gd name="connsiteX29" fmla="*/ 211360 w 1301187"/>
                    <a:gd name="connsiteY29" fmla="*/ 874495 h 954485"/>
                    <a:gd name="connsiteX30" fmla="*/ 1126924 w 1301187"/>
                    <a:gd name="connsiteY30" fmla="*/ 866999 h 954485"/>
                    <a:gd name="connsiteX0" fmla="*/ 650380 w 1301187"/>
                    <a:gd name="connsiteY0" fmla="*/ 752674 h 954485"/>
                    <a:gd name="connsiteX1" fmla="*/ 866851 w 1301187"/>
                    <a:gd name="connsiteY1" fmla="*/ 904876 h 954485"/>
                    <a:gd name="connsiteX2" fmla="*/ 241959 w 1301187"/>
                    <a:gd name="connsiteY2" fmla="*/ 943645 h 954485"/>
                    <a:gd name="connsiteX3" fmla="*/ 566750 w 1301187"/>
                    <a:gd name="connsiteY3" fmla="*/ 646294 h 954485"/>
                    <a:gd name="connsiteX4" fmla="*/ 128274 w 1301187"/>
                    <a:gd name="connsiteY4" fmla="*/ 757996 h 954485"/>
                    <a:gd name="connsiteX5" fmla="*/ 478672 w 1301187"/>
                    <a:gd name="connsiteY5" fmla="*/ 517276 h 954485"/>
                    <a:gd name="connsiteX6" fmla="*/ 93526 w 1301187"/>
                    <a:gd name="connsiteY6" fmla="*/ 448234 h 954485"/>
                    <a:gd name="connsiteX7" fmla="*/ 313320 w 1301187"/>
                    <a:gd name="connsiteY7" fmla="*/ 332394 h 954485"/>
                    <a:gd name="connsiteX8" fmla="*/ 567876 w 1301187"/>
                    <a:gd name="connsiteY8" fmla="*/ 250100 h 954485"/>
                    <a:gd name="connsiteX9" fmla="*/ 923390 w 1301187"/>
                    <a:gd name="connsiteY9" fmla="*/ 75956 h 954485"/>
                    <a:gd name="connsiteX10" fmla="*/ 704833 w 1301187"/>
                    <a:gd name="connsiteY10" fmla="*/ 402087 h 954485"/>
                    <a:gd name="connsiteX11" fmla="*/ 1053152 w 1301187"/>
                    <a:gd name="connsiteY11" fmla="*/ 179161 h 954485"/>
                    <a:gd name="connsiteX12" fmla="*/ 809945 w 1301187"/>
                    <a:gd name="connsiteY12" fmla="*/ 550836 h 954485"/>
                    <a:gd name="connsiteX13" fmla="*/ 1187913 w 1301187"/>
                    <a:gd name="connsiteY13" fmla="*/ 294902 h 954485"/>
                    <a:gd name="connsiteX14" fmla="*/ 907604 w 1301187"/>
                    <a:gd name="connsiteY14" fmla="*/ 709731 h 954485"/>
                    <a:gd name="connsiteX15" fmla="*/ 1245781 w 1301187"/>
                    <a:gd name="connsiteY15" fmla="*/ 384440 h 954485"/>
                    <a:gd name="connsiteX16" fmla="*/ 1301187 w 1301187"/>
                    <a:gd name="connsiteY16" fmla="*/ 406545 h 954485"/>
                    <a:gd name="connsiteX17" fmla="*/ 888269 w 1301187"/>
                    <a:gd name="connsiteY17" fmla="*/ 661946 h 954485"/>
                    <a:gd name="connsiteX18" fmla="*/ 1142490 w 1301187"/>
                    <a:gd name="connsiteY18" fmla="*/ 242250 h 954485"/>
                    <a:gd name="connsiteX19" fmla="*/ 737645 w 1301187"/>
                    <a:gd name="connsiteY19" fmla="*/ 507479 h 954485"/>
                    <a:gd name="connsiteX20" fmla="*/ 1007741 w 1301187"/>
                    <a:gd name="connsiteY20" fmla="*/ 126529 h 954485"/>
                    <a:gd name="connsiteX21" fmla="*/ 660798 w 1301187"/>
                    <a:gd name="connsiteY21" fmla="*/ 337580 h 954485"/>
                    <a:gd name="connsiteX22" fmla="*/ 892093 w 1301187"/>
                    <a:gd name="connsiteY22" fmla="*/ 12738 h 954485"/>
                    <a:gd name="connsiteX23" fmla="*/ 516084 w 1301187"/>
                    <a:gd name="connsiteY23" fmla="*/ 196811 h 954485"/>
                    <a:gd name="connsiteX24" fmla="*/ 284103 w 1301187"/>
                    <a:gd name="connsiteY24" fmla="*/ 251373 h 954485"/>
                    <a:gd name="connsiteX25" fmla="*/ 6281 w 1301187"/>
                    <a:gd name="connsiteY25" fmla="*/ 367340 h 954485"/>
                    <a:gd name="connsiteX26" fmla="*/ 418983 w 1301187"/>
                    <a:gd name="connsiteY26" fmla="*/ 421160 h 954485"/>
                    <a:gd name="connsiteX27" fmla="*/ 97668 w 1301187"/>
                    <a:gd name="connsiteY27" fmla="*/ 688841 h 954485"/>
                    <a:gd name="connsiteX28" fmla="*/ 510659 w 1301187"/>
                    <a:gd name="connsiteY28" fmla="*/ 574555 h 954485"/>
                    <a:gd name="connsiteX29" fmla="*/ 211360 w 1301187"/>
                    <a:gd name="connsiteY29" fmla="*/ 874495 h 954485"/>
                    <a:gd name="connsiteX30" fmla="*/ 650380 w 1301187"/>
                    <a:gd name="connsiteY30" fmla="*/ 752674 h 954485"/>
                    <a:gd name="connsiteX0" fmla="*/ 650380 w 1301187"/>
                    <a:gd name="connsiteY0" fmla="*/ 752674 h 950760"/>
                    <a:gd name="connsiteX1" fmla="*/ 739306 w 1301187"/>
                    <a:gd name="connsiteY1" fmla="*/ 837915 h 950760"/>
                    <a:gd name="connsiteX2" fmla="*/ 241959 w 1301187"/>
                    <a:gd name="connsiteY2" fmla="*/ 943645 h 950760"/>
                    <a:gd name="connsiteX3" fmla="*/ 566750 w 1301187"/>
                    <a:gd name="connsiteY3" fmla="*/ 646294 h 950760"/>
                    <a:gd name="connsiteX4" fmla="*/ 128274 w 1301187"/>
                    <a:gd name="connsiteY4" fmla="*/ 757996 h 950760"/>
                    <a:gd name="connsiteX5" fmla="*/ 478672 w 1301187"/>
                    <a:gd name="connsiteY5" fmla="*/ 517276 h 950760"/>
                    <a:gd name="connsiteX6" fmla="*/ 93526 w 1301187"/>
                    <a:gd name="connsiteY6" fmla="*/ 448234 h 950760"/>
                    <a:gd name="connsiteX7" fmla="*/ 313320 w 1301187"/>
                    <a:gd name="connsiteY7" fmla="*/ 332394 h 950760"/>
                    <a:gd name="connsiteX8" fmla="*/ 567876 w 1301187"/>
                    <a:gd name="connsiteY8" fmla="*/ 250100 h 950760"/>
                    <a:gd name="connsiteX9" fmla="*/ 923390 w 1301187"/>
                    <a:gd name="connsiteY9" fmla="*/ 75956 h 950760"/>
                    <a:gd name="connsiteX10" fmla="*/ 704833 w 1301187"/>
                    <a:gd name="connsiteY10" fmla="*/ 402087 h 950760"/>
                    <a:gd name="connsiteX11" fmla="*/ 1053152 w 1301187"/>
                    <a:gd name="connsiteY11" fmla="*/ 179161 h 950760"/>
                    <a:gd name="connsiteX12" fmla="*/ 809945 w 1301187"/>
                    <a:gd name="connsiteY12" fmla="*/ 550836 h 950760"/>
                    <a:gd name="connsiteX13" fmla="*/ 1187913 w 1301187"/>
                    <a:gd name="connsiteY13" fmla="*/ 294902 h 950760"/>
                    <a:gd name="connsiteX14" fmla="*/ 907604 w 1301187"/>
                    <a:gd name="connsiteY14" fmla="*/ 709731 h 950760"/>
                    <a:gd name="connsiteX15" fmla="*/ 1245781 w 1301187"/>
                    <a:gd name="connsiteY15" fmla="*/ 384440 h 950760"/>
                    <a:gd name="connsiteX16" fmla="*/ 1301187 w 1301187"/>
                    <a:gd name="connsiteY16" fmla="*/ 406545 h 950760"/>
                    <a:gd name="connsiteX17" fmla="*/ 888269 w 1301187"/>
                    <a:gd name="connsiteY17" fmla="*/ 661946 h 950760"/>
                    <a:gd name="connsiteX18" fmla="*/ 1142490 w 1301187"/>
                    <a:gd name="connsiteY18" fmla="*/ 242250 h 950760"/>
                    <a:gd name="connsiteX19" fmla="*/ 737645 w 1301187"/>
                    <a:gd name="connsiteY19" fmla="*/ 507479 h 950760"/>
                    <a:gd name="connsiteX20" fmla="*/ 1007741 w 1301187"/>
                    <a:gd name="connsiteY20" fmla="*/ 126529 h 950760"/>
                    <a:gd name="connsiteX21" fmla="*/ 660798 w 1301187"/>
                    <a:gd name="connsiteY21" fmla="*/ 337580 h 950760"/>
                    <a:gd name="connsiteX22" fmla="*/ 892093 w 1301187"/>
                    <a:gd name="connsiteY22" fmla="*/ 12738 h 950760"/>
                    <a:gd name="connsiteX23" fmla="*/ 516084 w 1301187"/>
                    <a:gd name="connsiteY23" fmla="*/ 196811 h 950760"/>
                    <a:gd name="connsiteX24" fmla="*/ 284103 w 1301187"/>
                    <a:gd name="connsiteY24" fmla="*/ 251373 h 950760"/>
                    <a:gd name="connsiteX25" fmla="*/ 6281 w 1301187"/>
                    <a:gd name="connsiteY25" fmla="*/ 367340 h 950760"/>
                    <a:gd name="connsiteX26" fmla="*/ 418983 w 1301187"/>
                    <a:gd name="connsiteY26" fmla="*/ 421160 h 950760"/>
                    <a:gd name="connsiteX27" fmla="*/ 97668 w 1301187"/>
                    <a:gd name="connsiteY27" fmla="*/ 688841 h 950760"/>
                    <a:gd name="connsiteX28" fmla="*/ 510659 w 1301187"/>
                    <a:gd name="connsiteY28" fmla="*/ 574555 h 950760"/>
                    <a:gd name="connsiteX29" fmla="*/ 211360 w 1301187"/>
                    <a:gd name="connsiteY29" fmla="*/ 874495 h 950760"/>
                    <a:gd name="connsiteX30" fmla="*/ 650380 w 1301187"/>
                    <a:gd name="connsiteY30" fmla="*/ 752674 h 950760"/>
                    <a:gd name="connsiteX0" fmla="*/ 650380 w 1301187"/>
                    <a:gd name="connsiteY0" fmla="*/ 752674 h 950760"/>
                    <a:gd name="connsiteX1" fmla="*/ 739306 w 1301187"/>
                    <a:gd name="connsiteY1" fmla="*/ 837915 h 950760"/>
                    <a:gd name="connsiteX2" fmla="*/ 241959 w 1301187"/>
                    <a:gd name="connsiteY2" fmla="*/ 943645 h 950760"/>
                    <a:gd name="connsiteX3" fmla="*/ 566750 w 1301187"/>
                    <a:gd name="connsiteY3" fmla="*/ 646294 h 950760"/>
                    <a:gd name="connsiteX4" fmla="*/ 128274 w 1301187"/>
                    <a:gd name="connsiteY4" fmla="*/ 757996 h 950760"/>
                    <a:gd name="connsiteX5" fmla="*/ 478672 w 1301187"/>
                    <a:gd name="connsiteY5" fmla="*/ 517276 h 950760"/>
                    <a:gd name="connsiteX6" fmla="*/ 93526 w 1301187"/>
                    <a:gd name="connsiteY6" fmla="*/ 448234 h 950760"/>
                    <a:gd name="connsiteX7" fmla="*/ 313320 w 1301187"/>
                    <a:gd name="connsiteY7" fmla="*/ 332394 h 950760"/>
                    <a:gd name="connsiteX8" fmla="*/ 567876 w 1301187"/>
                    <a:gd name="connsiteY8" fmla="*/ 250100 h 950760"/>
                    <a:gd name="connsiteX9" fmla="*/ 923390 w 1301187"/>
                    <a:gd name="connsiteY9" fmla="*/ 75956 h 950760"/>
                    <a:gd name="connsiteX10" fmla="*/ 704833 w 1301187"/>
                    <a:gd name="connsiteY10" fmla="*/ 402087 h 950760"/>
                    <a:gd name="connsiteX11" fmla="*/ 1053152 w 1301187"/>
                    <a:gd name="connsiteY11" fmla="*/ 179161 h 950760"/>
                    <a:gd name="connsiteX12" fmla="*/ 809945 w 1301187"/>
                    <a:gd name="connsiteY12" fmla="*/ 550836 h 950760"/>
                    <a:gd name="connsiteX13" fmla="*/ 1187913 w 1301187"/>
                    <a:gd name="connsiteY13" fmla="*/ 294902 h 950760"/>
                    <a:gd name="connsiteX14" fmla="*/ 907604 w 1301187"/>
                    <a:gd name="connsiteY14" fmla="*/ 709731 h 950760"/>
                    <a:gd name="connsiteX15" fmla="*/ 1245781 w 1301187"/>
                    <a:gd name="connsiteY15" fmla="*/ 384440 h 950760"/>
                    <a:gd name="connsiteX16" fmla="*/ 1301187 w 1301187"/>
                    <a:gd name="connsiteY16" fmla="*/ 406545 h 950760"/>
                    <a:gd name="connsiteX17" fmla="*/ 888269 w 1301187"/>
                    <a:gd name="connsiteY17" fmla="*/ 661946 h 950760"/>
                    <a:gd name="connsiteX18" fmla="*/ 1142490 w 1301187"/>
                    <a:gd name="connsiteY18" fmla="*/ 242250 h 950760"/>
                    <a:gd name="connsiteX19" fmla="*/ 737645 w 1301187"/>
                    <a:gd name="connsiteY19" fmla="*/ 507479 h 950760"/>
                    <a:gd name="connsiteX20" fmla="*/ 1007741 w 1301187"/>
                    <a:gd name="connsiteY20" fmla="*/ 126529 h 950760"/>
                    <a:gd name="connsiteX21" fmla="*/ 660798 w 1301187"/>
                    <a:gd name="connsiteY21" fmla="*/ 337580 h 950760"/>
                    <a:gd name="connsiteX22" fmla="*/ 892093 w 1301187"/>
                    <a:gd name="connsiteY22" fmla="*/ 12738 h 950760"/>
                    <a:gd name="connsiteX23" fmla="*/ 516084 w 1301187"/>
                    <a:gd name="connsiteY23" fmla="*/ 196811 h 950760"/>
                    <a:gd name="connsiteX24" fmla="*/ 284103 w 1301187"/>
                    <a:gd name="connsiteY24" fmla="*/ 251373 h 950760"/>
                    <a:gd name="connsiteX25" fmla="*/ 6281 w 1301187"/>
                    <a:gd name="connsiteY25" fmla="*/ 367340 h 950760"/>
                    <a:gd name="connsiteX26" fmla="*/ 418983 w 1301187"/>
                    <a:gd name="connsiteY26" fmla="*/ 421160 h 950760"/>
                    <a:gd name="connsiteX27" fmla="*/ 97668 w 1301187"/>
                    <a:gd name="connsiteY27" fmla="*/ 688841 h 950760"/>
                    <a:gd name="connsiteX28" fmla="*/ 510659 w 1301187"/>
                    <a:gd name="connsiteY28" fmla="*/ 574555 h 950760"/>
                    <a:gd name="connsiteX29" fmla="*/ 211360 w 1301187"/>
                    <a:gd name="connsiteY29" fmla="*/ 874495 h 950760"/>
                    <a:gd name="connsiteX30" fmla="*/ 650380 w 1301187"/>
                    <a:gd name="connsiteY30" fmla="*/ 752674 h 950760"/>
                    <a:gd name="connsiteX0" fmla="*/ 650380 w 1301187"/>
                    <a:gd name="connsiteY0" fmla="*/ 752674 h 952883"/>
                    <a:gd name="connsiteX1" fmla="*/ 739306 w 1301187"/>
                    <a:gd name="connsiteY1" fmla="*/ 837915 h 952883"/>
                    <a:gd name="connsiteX2" fmla="*/ 241959 w 1301187"/>
                    <a:gd name="connsiteY2" fmla="*/ 943645 h 952883"/>
                    <a:gd name="connsiteX3" fmla="*/ 566750 w 1301187"/>
                    <a:gd name="connsiteY3" fmla="*/ 646294 h 952883"/>
                    <a:gd name="connsiteX4" fmla="*/ 128274 w 1301187"/>
                    <a:gd name="connsiteY4" fmla="*/ 757996 h 952883"/>
                    <a:gd name="connsiteX5" fmla="*/ 478672 w 1301187"/>
                    <a:gd name="connsiteY5" fmla="*/ 517276 h 952883"/>
                    <a:gd name="connsiteX6" fmla="*/ 93526 w 1301187"/>
                    <a:gd name="connsiteY6" fmla="*/ 448234 h 952883"/>
                    <a:gd name="connsiteX7" fmla="*/ 313320 w 1301187"/>
                    <a:gd name="connsiteY7" fmla="*/ 332394 h 952883"/>
                    <a:gd name="connsiteX8" fmla="*/ 567876 w 1301187"/>
                    <a:gd name="connsiteY8" fmla="*/ 250100 h 952883"/>
                    <a:gd name="connsiteX9" fmla="*/ 923390 w 1301187"/>
                    <a:gd name="connsiteY9" fmla="*/ 75956 h 952883"/>
                    <a:gd name="connsiteX10" fmla="*/ 704833 w 1301187"/>
                    <a:gd name="connsiteY10" fmla="*/ 402087 h 952883"/>
                    <a:gd name="connsiteX11" fmla="*/ 1053152 w 1301187"/>
                    <a:gd name="connsiteY11" fmla="*/ 179161 h 952883"/>
                    <a:gd name="connsiteX12" fmla="*/ 809945 w 1301187"/>
                    <a:gd name="connsiteY12" fmla="*/ 550836 h 952883"/>
                    <a:gd name="connsiteX13" fmla="*/ 1187913 w 1301187"/>
                    <a:gd name="connsiteY13" fmla="*/ 294902 h 952883"/>
                    <a:gd name="connsiteX14" fmla="*/ 907604 w 1301187"/>
                    <a:gd name="connsiteY14" fmla="*/ 709731 h 952883"/>
                    <a:gd name="connsiteX15" fmla="*/ 1245781 w 1301187"/>
                    <a:gd name="connsiteY15" fmla="*/ 384440 h 952883"/>
                    <a:gd name="connsiteX16" fmla="*/ 1301187 w 1301187"/>
                    <a:gd name="connsiteY16" fmla="*/ 406545 h 952883"/>
                    <a:gd name="connsiteX17" fmla="*/ 888269 w 1301187"/>
                    <a:gd name="connsiteY17" fmla="*/ 661946 h 952883"/>
                    <a:gd name="connsiteX18" fmla="*/ 1142490 w 1301187"/>
                    <a:gd name="connsiteY18" fmla="*/ 242250 h 952883"/>
                    <a:gd name="connsiteX19" fmla="*/ 737645 w 1301187"/>
                    <a:gd name="connsiteY19" fmla="*/ 507479 h 952883"/>
                    <a:gd name="connsiteX20" fmla="*/ 1007741 w 1301187"/>
                    <a:gd name="connsiteY20" fmla="*/ 126529 h 952883"/>
                    <a:gd name="connsiteX21" fmla="*/ 660798 w 1301187"/>
                    <a:gd name="connsiteY21" fmla="*/ 337580 h 952883"/>
                    <a:gd name="connsiteX22" fmla="*/ 892093 w 1301187"/>
                    <a:gd name="connsiteY22" fmla="*/ 12738 h 952883"/>
                    <a:gd name="connsiteX23" fmla="*/ 516084 w 1301187"/>
                    <a:gd name="connsiteY23" fmla="*/ 196811 h 952883"/>
                    <a:gd name="connsiteX24" fmla="*/ 284103 w 1301187"/>
                    <a:gd name="connsiteY24" fmla="*/ 251373 h 952883"/>
                    <a:gd name="connsiteX25" fmla="*/ 6281 w 1301187"/>
                    <a:gd name="connsiteY25" fmla="*/ 367340 h 952883"/>
                    <a:gd name="connsiteX26" fmla="*/ 418983 w 1301187"/>
                    <a:gd name="connsiteY26" fmla="*/ 421160 h 952883"/>
                    <a:gd name="connsiteX27" fmla="*/ 97668 w 1301187"/>
                    <a:gd name="connsiteY27" fmla="*/ 688841 h 952883"/>
                    <a:gd name="connsiteX28" fmla="*/ 510659 w 1301187"/>
                    <a:gd name="connsiteY28" fmla="*/ 574555 h 952883"/>
                    <a:gd name="connsiteX29" fmla="*/ 211360 w 1301187"/>
                    <a:gd name="connsiteY29" fmla="*/ 874495 h 952883"/>
                    <a:gd name="connsiteX30" fmla="*/ 650380 w 1301187"/>
                    <a:gd name="connsiteY30" fmla="*/ 752674 h 952883"/>
                    <a:gd name="connsiteX0" fmla="*/ 650380 w 1301187"/>
                    <a:gd name="connsiteY0" fmla="*/ 752674 h 951271"/>
                    <a:gd name="connsiteX1" fmla="*/ 717286 w 1301187"/>
                    <a:gd name="connsiteY1" fmla="*/ 805663 h 951271"/>
                    <a:gd name="connsiteX2" fmla="*/ 241959 w 1301187"/>
                    <a:gd name="connsiteY2" fmla="*/ 943645 h 951271"/>
                    <a:gd name="connsiteX3" fmla="*/ 566750 w 1301187"/>
                    <a:gd name="connsiteY3" fmla="*/ 646294 h 951271"/>
                    <a:gd name="connsiteX4" fmla="*/ 128274 w 1301187"/>
                    <a:gd name="connsiteY4" fmla="*/ 757996 h 951271"/>
                    <a:gd name="connsiteX5" fmla="*/ 478672 w 1301187"/>
                    <a:gd name="connsiteY5" fmla="*/ 517276 h 951271"/>
                    <a:gd name="connsiteX6" fmla="*/ 93526 w 1301187"/>
                    <a:gd name="connsiteY6" fmla="*/ 448234 h 951271"/>
                    <a:gd name="connsiteX7" fmla="*/ 313320 w 1301187"/>
                    <a:gd name="connsiteY7" fmla="*/ 332394 h 951271"/>
                    <a:gd name="connsiteX8" fmla="*/ 567876 w 1301187"/>
                    <a:gd name="connsiteY8" fmla="*/ 250100 h 951271"/>
                    <a:gd name="connsiteX9" fmla="*/ 923390 w 1301187"/>
                    <a:gd name="connsiteY9" fmla="*/ 75956 h 951271"/>
                    <a:gd name="connsiteX10" fmla="*/ 704833 w 1301187"/>
                    <a:gd name="connsiteY10" fmla="*/ 402087 h 951271"/>
                    <a:gd name="connsiteX11" fmla="*/ 1053152 w 1301187"/>
                    <a:gd name="connsiteY11" fmla="*/ 179161 h 951271"/>
                    <a:gd name="connsiteX12" fmla="*/ 809945 w 1301187"/>
                    <a:gd name="connsiteY12" fmla="*/ 550836 h 951271"/>
                    <a:gd name="connsiteX13" fmla="*/ 1187913 w 1301187"/>
                    <a:gd name="connsiteY13" fmla="*/ 294902 h 951271"/>
                    <a:gd name="connsiteX14" fmla="*/ 907604 w 1301187"/>
                    <a:gd name="connsiteY14" fmla="*/ 709731 h 951271"/>
                    <a:gd name="connsiteX15" fmla="*/ 1245781 w 1301187"/>
                    <a:gd name="connsiteY15" fmla="*/ 384440 h 951271"/>
                    <a:gd name="connsiteX16" fmla="*/ 1301187 w 1301187"/>
                    <a:gd name="connsiteY16" fmla="*/ 406545 h 951271"/>
                    <a:gd name="connsiteX17" fmla="*/ 888269 w 1301187"/>
                    <a:gd name="connsiteY17" fmla="*/ 661946 h 951271"/>
                    <a:gd name="connsiteX18" fmla="*/ 1142490 w 1301187"/>
                    <a:gd name="connsiteY18" fmla="*/ 242250 h 951271"/>
                    <a:gd name="connsiteX19" fmla="*/ 737645 w 1301187"/>
                    <a:gd name="connsiteY19" fmla="*/ 507479 h 951271"/>
                    <a:gd name="connsiteX20" fmla="*/ 1007741 w 1301187"/>
                    <a:gd name="connsiteY20" fmla="*/ 126529 h 951271"/>
                    <a:gd name="connsiteX21" fmla="*/ 660798 w 1301187"/>
                    <a:gd name="connsiteY21" fmla="*/ 337580 h 951271"/>
                    <a:gd name="connsiteX22" fmla="*/ 892093 w 1301187"/>
                    <a:gd name="connsiteY22" fmla="*/ 12738 h 951271"/>
                    <a:gd name="connsiteX23" fmla="*/ 516084 w 1301187"/>
                    <a:gd name="connsiteY23" fmla="*/ 196811 h 951271"/>
                    <a:gd name="connsiteX24" fmla="*/ 284103 w 1301187"/>
                    <a:gd name="connsiteY24" fmla="*/ 251373 h 951271"/>
                    <a:gd name="connsiteX25" fmla="*/ 6281 w 1301187"/>
                    <a:gd name="connsiteY25" fmla="*/ 367340 h 951271"/>
                    <a:gd name="connsiteX26" fmla="*/ 418983 w 1301187"/>
                    <a:gd name="connsiteY26" fmla="*/ 421160 h 951271"/>
                    <a:gd name="connsiteX27" fmla="*/ 97668 w 1301187"/>
                    <a:gd name="connsiteY27" fmla="*/ 688841 h 951271"/>
                    <a:gd name="connsiteX28" fmla="*/ 510659 w 1301187"/>
                    <a:gd name="connsiteY28" fmla="*/ 574555 h 951271"/>
                    <a:gd name="connsiteX29" fmla="*/ 211360 w 1301187"/>
                    <a:gd name="connsiteY29" fmla="*/ 874495 h 951271"/>
                    <a:gd name="connsiteX30" fmla="*/ 650380 w 1301187"/>
                    <a:gd name="connsiteY30" fmla="*/ 752674 h 951271"/>
                    <a:gd name="connsiteX0" fmla="*/ 650380 w 1301187"/>
                    <a:gd name="connsiteY0" fmla="*/ 752674 h 951271"/>
                    <a:gd name="connsiteX1" fmla="*/ 717286 w 1301187"/>
                    <a:gd name="connsiteY1" fmla="*/ 805663 h 951271"/>
                    <a:gd name="connsiteX2" fmla="*/ 241959 w 1301187"/>
                    <a:gd name="connsiteY2" fmla="*/ 943645 h 951271"/>
                    <a:gd name="connsiteX3" fmla="*/ 566750 w 1301187"/>
                    <a:gd name="connsiteY3" fmla="*/ 646294 h 951271"/>
                    <a:gd name="connsiteX4" fmla="*/ 128274 w 1301187"/>
                    <a:gd name="connsiteY4" fmla="*/ 757996 h 951271"/>
                    <a:gd name="connsiteX5" fmla="*/ 478672 w 1301187"/>
                    <a:gd name="connsiteY5" fmla="*/ 517276 h 951271"/>
                    <a:gd name="connsiteX6" fmla="*/ 93526 w 1301187"/>
                    <a:gd name="connsiteY6" fmla="*/ 448234 h 951271"/>
                    <a:gd name="connsiteX7" fmla="*/ 313320 w 1301187"/>
                    <a:gd name="connsiteY7" fmla="*/ 332394 h 951271"/>
                    <a:gd name="connsiteX8" fmla="*/ 567876 w 1301187"/>
                    <a:gd name="connsiteY8" fmla="*/ 250100 h 951271"/>
                    <a:gd name="connsiteX9" fmla="*/ 923390 w 1301187"/>
                    <a:gd name="connsiteY9" fmla="*/ 75956 h 951271"/>
                    <a:gd name="connsiteX10" fmla="*/ 704833 w 1301187"/>
                    <a:gd name="connsiteY10" fmla="*/ 402087 h 951271"/>
                    <a:gd name="connsiteX11" fmla="*/ 1053152 w 1301187"/>
                    <a:gd name="connsiteY11" fmla="*/ 179161 h 951271"/>
                    <a:gd name="connsiteX12" fmla="*/ 809945 w 1301187"/>
                    <a:gd name="connsiteY12" fmla="*/ 550836 h 951271"/>
                    <a:gd name="connsiteX13" fmla="*/ 1187913 w 1301187"/>
                    <a:gd name="connsiteY13" fmla="*/ 294902 h 951271"/>
                    <a:gd name="connsiteX14" fmla="*/ 907604 w 1301187"/>
                    <a:gd name="connsiteY14" fmla="*/ 709731 h 951271"/>
                    <a:gd name="connsiteX15" fmla="*/ 1245781 w 1301187"/>
                    <a:gd name="connsiteY15" fmla="*/ 384440 h 951271"/>
                    <a:gd name="connsiteX16" fmla="*/ 1301187 w 1301187"/>
                    <a:gd name="connsiteY16" fmla="*/ 406545 h 951271"/>
                    <a:gd name="connsiteX17" fmla="*/ 888269 w 1301187"/>
                    <a:gd name="connsiteY17" fmla="*/ 661946 h 951271"/>
                    <a:gd name="connsiteX18" fmla="*/ 1142490 w 1301187"/>
                    <a:gd name="connsiteY18" fmla="*/ 242250 h 951271"/>
                    <a:gd name="connsiteX19" fmla="*/ 737645 w 1301187"/>
                    <a:gd name="connsiteY19" fmla="*/ 507479 h 951271"/>
                    <a:gd name="connsiteX20" fmla="*/ 1007741 w 1301187"/>
                    <a:gd name="connsiteY20" fmla="*/ 126529 h 951271"/>
                    <a:gd name="connsiteX21" fmla="*/ 660798 w 1301187"/>
                    <a:gd name="connsiteY21" fmla="*/ 337580 h 951271"/>
                    <a:gd name="connsiteX22" fmla="*/ 892093 w 1301187"/>
                    <a:gd name="connsiteY22" fmla="*/ 12738 h 951271"/>
                    <a:gd name="connsiteX23" fmla="*/ 516084 w 1301187"/>
                    <a:gd name="connsiteY23" fmla="*/ 196811 h 951271"/>
                    <a:gd name="connsiteX24" fmla="*/ 284103 w 1301187"/>
                    <a:gd name="connsiteY24" fmla="*/ 251373 h 951271"/>
                    <a:gd name="connsiteX25" fmla="*/ 6281 w 1301187"/>
                    <a:gd name="connsiteY25" fmla="*/ 367340 h 951271"/>
                    <a:gd name="connsiteX26" fmla="*/ 418983 w 1301187"/>
                    <a:gd name="connsiteY26" fmla="*/ 421160 h 951271"/>
                    <a:gd name="connsiteX27" fmla="*/ 97668 w 1301187"/>
                    <a:gd name="connsiteY27" fmla="*/ 688841 h 951271"/>
                    <a:gd name="connsiteX28" fmla="*/ 510659 w 1301187"/>
                    <a:gd name="connsiteY28" fmla="*/ 574555 h 951271"/>
                    <a:gd name="connsiteX29" fmla="*/ 211360 w 1301187"/>
                    <a:gd name="connsiteY29" fmla="*/ 874495 h 951271"/>
                    <a:gd name="connsiteX30" fmla="*/ 650380 w 1301187"/>
                    <a:gd name="connsiteY30" fmla="*/ 752674 h 951271"/>
                    <a:gd name="connsiteX0" fmla="*/ 650380 w 1301187"/>
                    <a:gd name="connsiteY0" fmla="*/ 752674 h 951271"/>
                    <a:gd name="connsiteX1" fmla="*/ 717286 w 1301187"/>
                    <a:gd name="connsiteY1" fmla="*/ 805663 h 951271"/>
                    <a:gd name="connsiteX2" fmla="*/ 241959 w 1301187"/>
                    <a:gd name="connsiteY2" fmla="*/ 943645 h 951271"/>
                    <a:gd name="connsiteX3" fmla="*/ 566750 w 1301187"/>
                    <a:gd name="connsiteY3" fmla="*/ 646294 h 951271"/>
                    <a:gd name="connsiteX4" fmla="*/ 128274 w 1301187"/>
                    <a:gd name="connsiteY4" fmla="*/ 757996 h 951271"/>
                    <a:gd name="connsiteX5" fmla="*/ 478672 w 1301187"/>
                    <a:gd name="connsiteY5" fmla="*/ 517276 h 951271"/>
                    <a:gd name="connsiteX6" fmla="*/ 93526 w 1301187"/>
                    <a:gd name="connsiteY6" fmla="*/ 448234 h 951271"/>
                    <a:gd name="connsiteX7" fmla="*/ 313320 w 1301187"/>
                    <a:gd name="connsiteY7" fmla="*/ 332394 h 951271"/>
                    <a:gd name="connsiteX8" fmla="*/ 567876 w 1301187"/>
                    <a:gd name="connsiteY8" fmla="*/ 250100 h 951271"/>
                    <a:gd name="connsiteX9" fmla="*/ 923390 w 1301187"/>
                    <a:gd name="connsiteY9" fmla="*/ 75956 h 951271"/>
                    <a:gd name="connsiteX10" fmla="*/ 704833 w 1301187"/>
                    <a:gd name="connsiteY10" fmla="*/ 402087 h 951271"/>
                    <a:gd name="connsiteX11" fmla="*/ 1053152 w 1301187"/>
                    <a:gd name="connsiteY11" fmla="*/ 179161 h 951271"/>
                    <a:gd name="connsiteX12" fmla="*/ 809945 w 1301187"/>
                    <a:gd name="connsiteY12" fmla="*/ 550836 h 951271"/>
                    <a:gd name="connsiteX13" fmla="*/ 1187913 w 1301187"/>
                    <a:gd name="connsiteY13" fmla="*/ 294902 h 951271"/>
                    <a:gd name="connsiteX14" fmla="*/ 907604 w 1301187"/>
                    <a:gd name="connsiteY14" fmla="*/ 709731 h 951271"/>
                    <a:gd name="connsiteX15" fmla="*/ 1245781 w 1301187"/>
                    <a:gd name="connsiteY15" fmla="*/ 384440 h 951271"/>
                    <a:gd name="connsiteX16" fmla="*/ 1301187 w 1301187"/>
                    <a:gd name="connsiteY16" fmla="*/ 406545 h 951271"/>
                    <a:gd name="connsiteX17" fmla="*/ 888269 w 1301187"/>
                    <a:gd name="connsiteY17" fmla="*/ 661946 h 951271"/>
                    <a:gd name="connsiteX18" fmla="*/ 1142490 w 1301187"/>
                    <a:gd name="connsiteY18" fmla="*/ 242250 h 951271"/>
                    <a:gd name="connsiteX19" fmla="*/ 737645 w 1301187"/>
                    <a:gd name="connsiteY19" fmla="*/ 507479 h 951271"/>
                    <a:gd name="connsiteX20" fmla="*/ 1007741 w 1301187"/>
                    <a:gd name="connsiteY20" fmla="*/ 126529 h 951271"/>
                    <a:gd name="connsiteX21" fmla="*/ 660798 w 1301187"/>
                    <a:gd name="connsiteY21" fmla="*/ 337580 h 951271"/>
                    <a:gd name="connsiteX22" fmla="*/ 892093 w 1301187"/>
                    <a:gd name="connsiteY22" fmla="*/ 12738 h 951271"/>
                    <a:gd name="connsiteX23" fmla="*/ 516084 w 1301187"/>
                    <a:gd name="connsiteY23" fmla="*/ 196811 h 951271"/>
                    <a:gd name="connsiteX24" fmla="*/ 284103 w 1301187"/>
                    <a:gd name="connsiteY24" fmla="*/ 251373 h 951271"/>
                    <a:gd name="connsiteX25" fmla="*/ 6281 w 1301187"/>
                    <a:gd name="connsiteY25" fmla="*/ 367340 h 951271"/>
                    <a:gd name="connsiteX26" fmla="*/ 418983 w 1301187"/>
                    <a:gd name="connsiteY26" fmla="*/ 421160 h 951271"/>
                    <a:gd name="connsiteX27" fmla="*/ 97668 w 1301187"/>
                    <a:gd name="connsiteY27" fmla="*/ 688841 h 951271"/>
                    <a:gd name="connsiteX28" fmla="*/ 510659 w 1301187"/>
                    <a:gd name="connsiteY28" fmla="*/ 574555 h 951271"/>
                    <a:gd name="connsiteX29" fmla="*/ 211360 w 1301187"/>
                    <a:gd name="connsiteY29" fmla="*/ 874495 h 951271"/>
                    <a:gd name="connsiteX30" fmla="*/ 650380 w 1301187"/>
                    <a:gd name="connsiteY30" fmla="*/ 752674 h 951271"/>
                    <a:gd name="connsiteX0" fmla="*/ 650380 w 1301187"/>
                    <a:gd name="connsiteY0" fmla="*/ 740696 h 939293"/>
                    <a:gd name="connsiteX1" fmla="*/ 717286 w 1301187"/>
                    <a:gd name="connsiteY1" fmla="*/ 793685 h 939293"/>
                    <a:gd name="connsiteX2" fmla="*/ 241959 w 1301187"/>
                    <a:gd name="connsiteY2" fmla="*/ 931667 h 939293"/>
                    <a:gd name="connsiteX3" fmla="*/ 566750 w 1301187"/>
                    <a:gd name="connsiteY3" fmla="*/ 634316 h 939293"/>
                    <a:gd name="connsiteX4" fmla="*/ 128274 w 1301187"/>
                    <a:gd name="connsiteY4" fmla="*/ 746018 h 939293"/>
                    <a:gd name="connsiteX5" fmla="*/ 478672 w 1301187"/>
                    <a:gd name="connsiteY5" fmla="*/ 505298 h 939293"/>
                    <a:gd name="connsiteX6" fmla="*/ 93526 w 1301187"/>
                    <a:gd name="connsiteY6" fmla="*/ 436256 h 939293"/>
                    <a:gd name="connsiteX7" fmla="*/ 313320 w 1301187"/>
                    <a:gd name="connsiteY7" fmla="*/ 320416 h 939293"/>
                    <a:gd name="connsiteX8" fmla="*/ 567876 w 1301187"/>
                    <a:gd name="connsiteY8" fmla="*/ 238122 h 939293"/>
                    <a:gd name="connsiteX9" fmla="*/ 923390 w 1301187"/>
                    <a:gd name="connsiteY9" fmla="*/ 63978 h 939293"/>
                    <a:gd name="connsiteX10" fmla="*/ 704833 w 1301187"/>
                    <a:gd name="connsiteY10" fmla="*/ 390109 h 939293"/>
                    <a:gd name="connsiteX11" fmla="*/ 1053152 w 1301187"/>
                    <a:gd name="connsiteY11" fmla="*/ 167183 h 939293"/>
                    <a:gd name="connsiteX12" fmla="*/ 809945 w 1301187"/>
                    <a:gd name="connsiteY12" fmla="*/ 538858 h 939293"/>
                    <a:gd name="connsiteX13" fmla="*/ 1187913 w 1301187"/>
                    <a:gd name="connsiteY13" fmla="*/ 282924 h 939293"/>
                    <a:gd name="connsiteX14" fmla="*/ 907604 w 1301187"/>
                    <a:gd name="connsiteY14" fmla="*/ 697753 h 939293"/>
                    <a:gd name="connsiteX15" fmla="*/ 1245781 w 1301187"/>
                    <a:gd name="connsiteY15" fmla="*/ 372462 h 939293"/>
                    <a:gd name="connsiteX16" fmla="*/ 1301187 w 1301187"/>
                    <a:gd name="connsiteY16" fmla="*/ 394567 h 939293"/>
                    <a:gd name="connsiteX17" fmla="*/ 888269 w 1301187"/>
                    <a:gd name="connsiteY17" fmla="*/ 649968 h 939293"/>
                    <a:gd name="connsiteX18" fmla="*/ 1142490 w 1301187"/>
                    <a:gd name="connsiteY18" fmla="*/ 230272 h 939293"/>
                    <a:gd name="connsiteX19" fmla="*/ 737645 w 1301187"/>
                    <a:gd name="connsiteY19" fmla="*/ 495501 h 939293"/>
                    <a:gd name="connsiteX20" fmla="*/ 1007741 w 1301187"/>
                    <a:gd name="connsiteY20" fmla="*/ 114551 h 939293"/>
                    <a:gd name="connsiteX21" fmla="*/ 660798 w 1301187"/>
                    <a:gd name="connsiteY21" fmla="*/ 325602 h 939293"/>
                    <a:gd name="connsiteX22" fmla="*/ 892093 w 1301187"/>
                    <a:gd name="connsiteY22" fmla="*/ 760 h 939293"/>
                    <a:gd name="connsiteX23" fmla="*/ 284103 w 1301187"/>
                    <a:gd name="connsiteY23" fmla="*/ 239395 h 939293"/>
                    <a:gd name="connsiteX24" fmla="*/ 6281 w 1301187"/>
                    <a:gd name="connsiteY24" fmla="*/ 355362 h 939293"/>
                    <a:gd name="connsiteX25" fmla="*/ 418983 w 1301187"/>
                    <a:gd name="connsiteY25" fmla="*/ 409182 h 939293"/>
                    <a:gd name="connsiteX26" fmla="*/ 97668 w 1301187"/>
                    <a:gd name="connsiteY26" fmla="*/ 676863 h 939293"/>
                    <a:gd name="connsiteX27" fmla="*/ 510659 w 1301187"/>
                    <a:gd name="connsiteY27" fmla="*/ 562577 h 939293"/>
                    <a:gd name="connsiteX28" fmla="*/ 211360 w 1301187"/>
                    <a:gd name="connsiteY28" fmla="*/ 862517 h 939293"/>
                    <a:gd name="connsiteX29" fmla="*/ 650380 w 1301187"/>
                    <a:gd name="connsiteY29" fmla="*/ 740696 h 939293"/>
                    <a:gd name="connsiteX0" fmla="*/ 650380 w 1301187"/>
                    <a:gd name="connsiteY0" fmla="*/ 740696 h 939293"/>
                    <a:gd name="connsiteX1" fmla="*/ 717286 w 1301187"/>
                    <a:gd name="connsiteY1" fmla="*/ 793685 h 939293"/>
                    <a:gd name="connsiteX2" fmla="*/ 241959 w 1301187"/>
                    <a:gd name="connsiteY2" fmla="*/ 931667 h 939293"/>
                    <a:gd name="connsiteX3" fmla="*/ 566750 w 1301187"/>
                    <a:gd name="connsiteY3" fmla="*/ 634316 h 939293"/>
                    <a:gd name="connsiteX4" fmla="*/ 128274 w 1301187"/>
                    <a:gd name="connsiteY4" fmla="*/ 746018 h 939293"/>
                    <a:gd name="connsiteX5" fmla="*/ 478672 w 1301187"/>
                    <a:gd name="connsiteY5" fmla="*/ 505298 h 939293"/>
                    <a:gd name="connsiteX6" fmla="*/ 93526 w 1301187"/>
                    <a:gd name="connsiteY6" fmla="*/ 436256 h 939293"/>
                    <a:gd name="connsiteX7" fmla="*/ 313320 w 1301187"/>
                    <a:gd name="connsiteY7" fmla="*/ 320416 h 939293"/>
                    <a:gd name="connsiteX8" fmla="*/ 923390 w 1301187"/>
                    <a:gd name="connsiteY8" fmla="*/ 63978 h 939293"/>
                    <a:gd name="connsiteX9" fmla="*/ 704833 w 1301187"/>
                    <a:gd name="connsiteY9" fmla="*/ 390109 h 939293"/>
                    <a:gd name="connsiteX10" fmla="*/ 1053152 w 1301187"/>
                    <a:gd name="connsiteY10" fmla="*/ 167183 h 939293"/>
                    <a:gd name="connsiteX11" fmla="*/ 809945 w 1301187"/>
                    <a:gd name="connsiteY11" fmla="*/ 538858 h 939293"/>
                    <a:gd name="connsiteX12" fmla="*/ 1187913 w 1301187"/>
                    <a:gd name="connsiteY12" fmla="*/ 282924 h 939293"/>
                    <a:gd name="connsiteX13" fmla="*/ 907604 w 1301187"/>
                    <a:gd name="connsiteY13" fmla="*/ 697753 h 939293"/>
                    <a:gd name="connsiteX14" fmla="*/ 1245781 w 1301187"/>
                    <a:gd name="connsiteY14" fmla="*/ 372462 h 939293"/>
                    <a:gd name="connsiteX15" fmla="*/ 1301187 w 1301187"/>
                    <a:gd name="connsiteY15" fmla="*/ 394567 h 939293"/>
                    <a:gd name="connsiteX16" fmla="*/ 888269 w 1301187"/>
                    <a:gd name="connsiteY16" fmla="*/ 649968 h 939293"/>
                    <a:gd name="connsiteX17" fmla="*/ 1142490 w 1301187"/>
                    <a:gd name="connsiteY17" fmla="*/ 230272 h 939293"/>
                    <a:gd name="connsiteX18" fmla="*/ 737645 w 1301187"/>
                    <a:gd name="connsiteY18" fmla="*/ 495501 h 939293"/>
                    <a:gd name="connsiteX19" fmla="*/ 1007741 w 1301187"/>
                    <a:gd name="connsiteY19" fmla="*/ 114551 h 939293"/>
                    <a:gd name="connsiteX20" fmla="*/ 660798 w 1301187"/>
                    <a:gd name="connsiteY20" fmla="*/ 325602 h 939293"/>
                    <a:gd name="connsiteX21" fmla="*/ 892093 w 1301187"/>
                    <a:gd name="connsiteY21" fmla="*/ 760 h 939293"/>
                    <a:gd name="connsiteX22" fmla="*/ 284103 w 1301187"/>
                    <a:gd name="connsiteY22" fmla="*/ 239395 h 939293"/>
                    <a:gd name="connsiteX23" fmla="*/ 6281 w 1301187"/>
                    <a:gd name="connsiteY23" fmla="*/ 355362 h 939293"/>
                    <a:gd name="connsiteX24" fmla="*/ 418983 w 1301187"/>
                    <a:gd name="connsiteY24" fmla="*/ 409182 h 939293"/>
                    <a:gd name="connsiteX25" fmla="*/ 97668 w 1301187"/>
                    <a:gd name="connsiteY25" fmla="*/ 676863 h 939293"/>
                    <a:gd name="connsiteX26" fmla="*/ 510659 w 1301187"/>
                    <a:gd name="connsiteY26" fmla="*/ 562577 h 939293"/>
                    <a:gd name="connsiteX27" fmla="*/ 211360 w 1301187"/>
                    <a:gd name="connsiteY27" fmla="*/ 862517 h 939293"/>
                    <a:gd name="connsiteX28" fmla="*/ 650380 w 1301187"/>
                    <a:gd name="connsiteY28" fmla="*/ 740696 h 939293"/>
                    <a:gd name="connsiteX0" fmla="*/ 650380 w 1301187"/>
                    <a:gd name="connsiteY0" fmla="*/ 740696 h 939293"/>
                    <a:gd name="connsiteX1" fmla="*/ 717286 w 1301187"/>
                    <a:gd name="connsiteY1" fmla="*/ 793685 h 939293"/>
                    <a:gd name="connsiteX2" fmla="*/ 241959 w 1301187"/>
                    <a:gd name="connsiteY2" fmla="*/ 931667 h 939293"/>
                    <a:gd name="connsiteX3" fmla="*/ 566750 w 1301187"/>
                    <a:gd name="connsiteY3" fmla="*/ 634316 h 939293"/>
                    <a:gd name="connsiteX4" fmla="*/ 128274 w 1301187"/>
                    <a:gd name="connsiteY4" fmla="*/ 746018 h 939293"/>
                    <a:gd name="connsiteX5" fmla="*/ 478672 w 1301187"/>
                    <a:gd name="connsiteY5" fmla="*/ 505298 h 939293"/>
                    <a:gd name="connsiteX6" fmla="*/ 93526 w 1301187"/>
                    <a:gd name="connsiteY6" fmla="*/ 436256 h 939293"/>
                    <a:gd name="connsiteX7" fmla="*/ 497795 w 1301187"/>
                    <a:gd name="connsiteY7" fmla="*/ 231020 h 939293"/>
                    <a:gd name="connsiteX8" fmla="*/ 923390 w 1301187"/>
                    <a:gd name="connsiteY8" fmla="*/ 63978 h 939293"/>
                    <a:gd name="connsiteX9" fmla="*/ 704833 w 1301187"/>
                    <a:gd name="connsiteY9" fmla="*/ 390109 h 939293"/>
                    <a:gd name="connsiteX10" fmla="*/ 1053152 w 1301187"/>
                    <a:gd name="connsiteY10" fmla="*/ 167183 h 939293"/>
                    <a:gd name="connsiteX11" fmla="*/ 809945 w 1301187"/>
                    <a:gd name="connsiteY11" fmla="*/ 538858 h 939293"/>
                    <a:gd name="connsiteX12" fmla="*/ 1187913 w 1301187"/>
                    <a:gd name="connsiteY12" fmla="*/ 282924 h 939293"/>
                    <a:gd name="connsiteX13" fmla="*/ 907604 w 1301187"/>
                    <a:gd name="connsiteY13" fmla="*/ 697753 h 939293"/>
                    <a:gd name="connsiteX14" fmla="*/ 1245781 w 1301187"/>
                    <a:gd name="connsiteY14" fmla="*/ 372462 h 939293"/>
                    <a:gd name="connsiteX15" fmla="*/ 1301187 w 1301187"/>
                    <a:gd name="connsiteY15" fmla="*/ 394567 h 939293"/>
                    <a:gd name="connsiteX16" fmla="*/ 888269 w 1301187"/>
                    <a:gd name="connsiteY16" fmla="*/ 649968 h 939293"/>
                    <a:gd name="connsiteX17" fmla="*/ 1142490 w 1301187"/>
                    <a:gd name="connsiteY17" fmla="*/ 230272 h 939293"/>
                    <a:gd name="connsiteX18" fmla="*/ 737645 w 1301187"/>
                    <a:gd name="connsiteY18" fmla="*/ 495501 h 939293"/>
                    <a:gd name="connsiteX19" fmla="*/ 1007741 w 1301187"/>
                    <a:gd name="connsiteY19" fmla="*/ 114551 h 939293"/>
                    <a:gd name="connsiteX20" fmla="*/ 660798 w 1301187"/>
                    <a:gd name="connsiteY20" fmla="*/ 325602 h 939293"/>
                    <a:gd name="connsiteX21" fmla="*/ 892093 w 1301187"/>
                    <a:gd name="connsiteY21" fmla="*/ 760 h 939293"/>
                    <a:gd name="connsiteX22" fmla="*/ 284103 w 1301187"/>
                    <a:gd name="connsiteY22" fmla="*/ 239395 h 939293"/>
                    <a:gd name="connsiteX23" fmla="*/ 6281 w 1301187"/>
                    <a:gd name="connsiteY23" fmla="*/ 355362 h 939293"/>
                    <a:gd name="connsiteX24" fmla="*/ 418983 w 1301187"/>
                    <a:gd name="connsiteY24" fmla="*/ 409182 h 939293"/>
                    <a:gd name="connsiteX25" fmla="*/ 97668 w 1301187"/>
                    <a:gd name="connsiteY25" fmla="*/ 676863 h 939293"/>
                    <a:gd name="connsiteX26" fmla="*/ 510659 w 1301187"/>
                    <a:gd name="connsiteY26" fmla="*/ 562577 h 939293"/>
                    <a:gd name="connsiteX27" fmla="*/ 211360 w 1301187"/>
                    <a:gd name="connsiteY27" fmla="*/ 862517 h 939293"/>
                    <a:gd name="connsiteX28" fmla="*/ 650380 w 1301187"/>
                    <a:gd name="connsiteY28" fmla="*/ 740696 h 939293"/>
                    <a:gd name="connsiteX0" fmla="*/ 650380 w 1301187"/>
                    <a:gd name="connsiteY0" fmla="*/ 741160 h 939757"/>
                    <a:gd name="connsiteX1" fmla="*/ 717286 w 1301187"/>
                    <a:gd name="connsiteY1" fmla="*/ 794149 h 939757"/>
                    <a:gd name="connsiteX2" fmla="*/ 241959 w 1301187"/>
                    <a:gd name="connsiteY2" fmla="*/ 932131 h 939757"/>
                    <a:gd name="connsiteX3" fmla="*/ 566750 w 1301187"/>
                    <a:gd name="connsiteY3" fmla="*/ 634780 h 939757"/>
                    <a:gd name="connsiteX4" fmla="*/ 128274 w 1301187"/>
                    <a:gd name="connsiteY4" fmla="*/ 746482 h 939757"/>
                    <a:gd name="connsiteX5" fmla="*/ 478672 w 1301187"/>
                    <a:gd name="connsiteY5" fmla="*/ 505762 h 939757"/>
                    <a:gd name="connsiteX6" fmla="*/ 93526 w 1301187"/>
                    <a:gd name="connsiteY6" fmla="*/ 436720 h 939757"/>
                    <a:gd name="connsiteX7" fmla="*/ 497795 w 1301187"/>
                    <a:gd name="connsiteY7" fmla="*/ 231484 h 939757"/>
                    <a:gd name="connsiteX8" fmla="*/ 923390 w 1301187"/>
                    <a:gd name="connsiteY8" fmla="*/ 64442 h 939757"/>
                    <a:gd name="connsiteX9" fmla="*/ 704833 w 1301187"/>
                    <a:gd name="connsiteY9" fmla="*/ 390573 h 939757"/>
                    <a:gd name="connsiteX10" fmla="*/ 1053152 w 1301187"/>
                    <a:gd name="connsiteY10" fmla="*/ 167647 h 939757"/>
                    <a:gd name="connsiteX11" fmla="*/ 809945 w 1301187"/>
                    <a:gd name="connsiteY11" fmla="*/ 539322 h 939757"/>
                    <a:gd name="connsiteX12" fmla="*/ 1187913 w 1301187"/>
                    <a:gd name="connsiteY12" fmla="*/ 283388 h 939757"/>
                    <a:gd name="connsiteX13" fmla="*/ 907604 w 1301187"/>
                    <a:gd name="connsiteY13" fmla="*/ 698217 h 939757"/>
                    <a:gd name="connsiteX14" fmla="*/ 1245781 w 1301187"/>
                    <a:gd name="connsiteY14" fmla="*/ 372926 h 939757"/>
                    <a:gd name="connsiteX15" fmla="*/ 1301187 w 1301187"/>
                    <a:gd name="connsiteY15" fmla="*/ 395031 h 939757"/>
                    <a:gd name="connsiteX16" fmla="*/ 888269 w 1301187"/>
                    <a:gd name="connsiteY16" fmla="*/ 650432 h 939757"/>
                    <a:gd name="connsiteX17" fmla="*/ 1142490 w 1301187"/>
                    <a:gd name="connsiteY17" fmla="*/ 230736 h 939757"/>
                    <a:gd name="connsiteX18" fmla="*/ 737645 w 1301187"/>
                    <a:gd name="connsiteY18" fmla="*/ 495965 h 939757"/>
                    <a:gd name="connsiteX19" fmla="*/ 1007741 w 1301187"/>
                    <a:gd name="connsiteY19" fmla="*/ 115015 h 939757"/>
                    <a:gd name="connsiteX20" fmla="*/ 660798 w 1301187"/>
                    <a:gd name="connsiteY20" fmla="*/ 326066 h 939757"/>
                    <a:gd name="connsiteX21" fmla="*/ 892093 w 1301187"/>
                    <a:gd name="connsiteY21" fmla="*/ 1224 h 939757"/>
                    <a:gd name="connsiteX22" fmla="*/ 460822 w 1301187"/>
                    <a:gd name="connsiteY22" fmla="*/ 161687 h 939757"/>
                    <a:gd name="connsiteX23" fmla="*/ 6281 w 1301187"/>
                    <a:gd name="connsiteY23" fmla="*/ 355826 h 939757"/>
                    <a:gd name="connsiteX24" fmla="*/ 418983 w 1301187"/>
                    <a:gd name="connsiteY24" fmla="*/ 409646 h 939757"/>
                    <a:gd name="connsiteX25" fmla="*/ 97668 w 1301187"/>
                    <a:gd name="connsiteY25" fmla="*/ 677327 h 939757"/>
                    <a:gd name="connsiteX26" fmla="*/ 510659 w 1301187"/>
                    <a:gd name="connsiteY26" fmla="*/ 563041 h 939757"/>
                    <a:gd name="connsiteX27" fmla="*/ 211360 w 1301187"/>
                    <a:gd name="connsiteY27" fmla="*/ 862981 h 939757"/>
                    <a:gd name="connsiteX28" fmla="*/ 650380 w 1301187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58823 w 1294906"/>
                    <a:gd name="connsiteY5" fmla="*/ 456351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09806 w 1294906"/>
                    <a:gd name="connsiteY4" fmla="*/ 685200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09806 w 1294906"/>
                    <a:gd name="connsiteY4" fmla="*/ 685200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496487 w 1294906"/>
                    <a:gd name="connsiteY26" fmla="*/ 520209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30557 w 1294906"/>
                    <a:gd name="connsiteY3" fmla="*/ 559695 h 939757"/>
                    <a:gd name="connsiteX4" fmla="*/ 109806 w 1294906"/>
                    <a:gd name="connsiteY4" fmla="*/ 685200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496487 w 1294906"/>
                    <a:gd name="connsiteY26" fmla="*/ 520209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30557 w 1294906"/>
                    <a:gd name="connsiteY3" fmla="*/ 559695 h 939757"/>
                    <a:gd name="connsiteX4" fmla="*/ 109806 w 1294906"/>
                    <a:gd name="connsiteY4" fmla="*/ 685200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496487 w 1294906"/>
                    <a:gd name="connsiteY26" fmla="*/ 520209 h 939757"/>
                    <a:gd name="connsiteX27" fmla="*/ 161738 w 1294906"/>
                    <a:gd name="connsiteY27" fmla="*/ 792539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857264"/>
                    <a:gd name="connsiteX1" fmla="*/ 711005 w 1294906"/>
                    <a:gd name="connsiteY1" fmla="*/ 794149 h 857264"/>
                    <a:gd name="connsiteX2" fmla="*/ 181670 w 1294906"/>
                    <a:gd name="connsiteY2" fmla="*/ 842595 h 857264"/>
                    <a:gd name="connsiteX3" fmla="*/ 530557 w 1294906"/>
                    <a:gd name="connsiteY3" fmla="*/ 559695 h 857264"/>
                    <a:gd name="connsiteX4" fmla="*/ 109806 w 1294906"/>
                    <a:gd name="connsiteY4" fmla="*/ 685200 h 857264"/>
                    <a:gd name="connsiteX5" fmla="*/ 443867 w 1294906"/>
                    <a:gd name="connsiteY5" fmla="*/ 418809 h 857264"/>
                    <a:gd name="connsiteX6" fmla="*/ 87245 w 1294906"/>
                    <a:gd name="connsiteY6" fmla="*/ 436720 h 857264"/>
                    <a:gd name="connsiteX7" fmla="*/ 491514 w 1294906"/>
                    <a:gd name="connsiteY7" fmla="*/ 231484 h 857264"/>
                    <a:gd name="connsiteX8" fmla="*/ 917109 w 1294906"/>
                    <a:gd name="connsiteY8" fmla="*/ 64442 h 857264"/>
                    <a:gd name="connsiteX9" fmla="*/ 698552 w 1294906"/>
                    <a:gd name="connsiteY9" fmla="*/ 390573 h 857264"/>
                    <a:gd name="connsiteX10" fmla="*/ 1046871 w 1294906"/>
                    <a:gd name="connsiteY10" fmla="*/ 167647 h 857264"/>
                    <a:gd name="connsiteX11" fmla="*/ 803664 w 1294906"/>
                    <a:gd name="connsiteY11" fmla="*/ 539322 h 857264"/>
                    <a:gd name="connsiteX12" fmla="*/ 1181632 w 1294906"/>
                    <a:gd name="connsiteY12" fmla="*/ 283388 h 857264"/>
                    <a:gd name="connsiteX13" fmla="*/ 901323 w 1294906"/>
                    <a:gd name="connsiteY13" fmla="*/ 698217 h 857264"/>
                    <a:gd name="connsiteX14" fmla="*/ 1239500 w 1294906"/>
                    <a:gd name="connsiteY14" fmla="*/ 372926 h 857264"/>
                    <a:gd name="connsiteX15" fmla="*/ 1294906 w 1294906"/>
                    <a:gd name="connsiteY15" fmla="*/ 395031 h 857264"/>
                    <a:gd name="connsiteX16" fmla="*/ 881988 w 1294906"/>
                    <a:gd name="connsiteY16" fmla="*/ 650432 h 857264"/>
                    <a:gd name="connsiteX17" fmla="*/ 1136209 w 1294906"/>
                    <a:gd name="connsiteY17" fmla="*/ 230736 h 857264"/>
                    <a:gd name="connsiteX18" fmla="*/ 731364 w 1294906"/>
                    <a:gd name="connsiteY18" fmla="*/ 495965 h 857264"/>
                    <a:gd name="connsiteX19" fmla="*/ 1001460 w 1294906"/>
                    <a:gd name="connsiteY19" fmla="*/ 115015 h 857264"/>
                    <a:gd name="connsiteX20" fmla="*/ 654517 w 1294906"/>
                    <a:gd name="connsiteY20" fmla="*/ 326066 h 857264"/>
                    <a:gd name="connsiteX21" fmla="*/ 885812 w 1294906"/>
                    <a:gd name="connsiteY21" fmla="*/ 1224 h 857264"/>
                    <a:gd name="connsiteX22" fmla="*/ 454541 w 1294906"/>
                    <a:gd name="connsiteY22" fmla="*/ 161687 h 857264"/>
                    <a:gd name="connsiteX23" fmla="*/ 0 w 1294906"/>
                    <a:gd name="connsiteY23" fmla="*/ 355826 h 857264"/>
                    <a:gd name="connsiteX24" fmla="*/ 417552 w 1294906"/>
                    <a:gd name="connsiteY24" fmla="*/ 368106 h 857264"/>
                    <a:gd name="connsiteX25" fmla="*/ 86265 w 1294906"/>
                    <a:gd name="connsiteY25" fmla="*/ 610759 h 857264"/>
                    <a:gd name="connsiteX26" fmla="*/ 496487 w 1294906"/>
                    <a:gd name="connsiteY26" fmla="*/ 520209 h 857264"/>
                    <a:gd name="connsiteX27" fmla="*/ 161738 w 1294906"/>
                    <a:gd name="connsiteY27" fmla="*/ 792539 h 857264"/>
                    <a:gd name="connsiteX28" fmla="*/ 644099 w 1294906"/>
                    <a:gd name="connsiteY28" fmla="*/ 741160 h 857264"/>
                    <a:gd name="connsiteX0" fmla="*/ 585108 w 1294906"/>
                    <a:gd name="connsiteY0" fmla="*/ 639109 h 857264"/>
                    <a:gd name="connsiteX1" fmla="*/ 711005 w 1294906"/>
                    <a:gd name="connsiteY1" fmla="*/ 794149 h 857264"/>
                    <a:gd name="connsiteX2" fmla="*/ 181670 w 1294906"/>
                    <a:gd name="connsiteY2" fmla="*/ 842595 h 857264"/>
                    <a:gd name="connsiteX3" fmla="*/ 530557 w 1294906"/>
                    <a:gd name="connsiteY3" fmla="*/ 559695 h 857264"/>
                    <a:gd name="connsiteX4" fmla="*/ 109806 w 1294906"/>
                    <a:gd name="connsiteY4" fmla="*/ 685200 h 857264"/>
                    <a:gd name="connsiteX5" fmla="*/ 443867 w 1294906"/>
                    <a:gd name="connsiteY5" fmla="*/ 418809 h 857264"/>
                    <a:gd name="connsiteX6" fmla="*/ 87245 w 1294906"/>
                    <a:gd name="connsiteY6" fmla="*/ 436720 h 857264"/>
                    <a:gd name="connsiteX7" fmla="*/ 491514 w 1294906"/>
                    <a:gd name="connsiteY7" fmla="*/ 231484 h 857264"/>
                    <a:gd name="connsiteX8" fmla="*/ 917109 w 1294906"/>
                    <a:gd name="connsiteY8" fmla="*/ 64442 h 857264"/>
                    <a:gd name="connsiteX9" fmla="*/ 698552 w 1294906"/>
                    <a:gd name="connsiteY9" fmla="*/ 390573 h 857264"/>
                    <a:gd name="connsiteX10" fmla="*/ 1046871 w 1294906"/>
                    <a:gd name="connsiteY10" fmla="*/ 167647 h 857264"/>
                    <a:gd name="connsiteX11" fmla="*/ 803664 w 1294906"/>
                    <a:gd name="connsiteY11" fmla="*/ 539322 h 857264"/>
                    <a:gd name="connsiteX12" fmla="*/ 1181632 w 1294906"/>
                    <a:gd name="connsiteY12" fmla="*/ 283388 h 857264"/>
                    <a:gd name="connsiteX13" fmla="*/ 901323 w 1294906"/>
                    <a:gd name="connsiteY13" fmla="*/ 698217 h 857264"/>
                    <a:gd name="connsiteX14" fmla="*/ 1239500 w 1294906"/>
                    <a:gd name="connsiteY14" fmla="*/ 372926 h 857264"/>
                    <a:gd name="connsiteX15" fmla="*/ 1294906 w 1294906"/>
                    <a:gd name="connsiteY15" fmla="*/ 395031 h 857264"/>
                    <a:gd name="connsiteX16" fmla="*/ 881988 w 1294906"/>
                    <a:gd name="connsiteY16" fmla="*/ 650432 h 857264"/>
                    <a:gd name="connsiteX17" fmla="*/ 1136209 w 1294906"/>
                    <a:gd name="connsiteY17" fmla="*/ 230736 h 857264"/>
                    <a:gd name="connsiteX18" fmla="*/ 731364 w 1294906"/>
                    <a:gd name="connsiteY18" fmla="*/ 495965 h 857264"/>
                    <a:gd name="connsiteX19" fmla="*/ 1001460 w 1294906"/>
                    <a:gd name="connsiteY19" fmla="*/ 115015 h 857264"/>
                    <a:gd name="connsiteX20" fmla="*/ 654517 w 1294906"/>
                    <a:gd name="connsiteY20" fmla="*/ 326066 h 857264"/>
                    <a:gd name="connsiteX21" fmla="*/ 885812 w 1294906"/>
                    <a:gd name="connsiteY21" fmla="*/ 1224 h 857264"/>
                    <a:gd name="connsiteX22" fmla="*/ 454541 w 1294906"/>
                    <a:gd name="connsiteY22" fmla="*/ 161687 h 857264"/>
                    <a:gd name="connsiteX23" fmla="*/ 0 w 1294906"/>
                    <a:gd name="connsiteY23" fmla="*/ 355826 h 857264"/>
                    <a:gd name="connsiteX24" fmla="*/ 417552 w 1294906"/>
                    <a:gd name="connsiteY24" fmla="*/ 368106 h 857264"/>
                    <a:gd name="connsiteX25" fmla="*/ 86265 w 1294906"/>
                    <a:gd name="connsiteY25" fmla="*/ 610759 h 857264"/>
                    <a:gd name="connsiteX26" fmla="*/ 496487 w 1294906"/>
                    <a:gd name="connsiteY26" fmla="*/ 520209 h 857264"/>
                    <a:gd name="connsiteX27" fmla="*/ 161738 w 1294906"/>
                    <a:gd name="connsiteY27" fmla="*/ 792539 h 857264"/>
                    <a:gd name="connsiteX28" fmla="*/ 585108 w 1294906"/>
                    <a:gd name="connsiteY28" fmla="*/ 639109 h 857264"/>
                    <a:gd name="connsiteX0" fmla="*/ 585108 w 1294906"/>
                    <a:gd name="connsiteY0" fmla="*/ 639109 h 850197"/>
                    <a:gd name="connsiteX1" fmla="*/ 650630 w 1294906"/>
                    <a:gd name="connsiteY1" fmla="*/ 703966 h 850197"/>
                    <a:gd name="connsiteX2" fmla="*/ 181670 w 1294906"/>
                    <a:gd name="connsiteY2" fmla="*/ 842595 h 850197"/>
                    <a:gd name="connsiteX3" fmla="*/ 530557 w 1294906"/>
                    <a:gd name="connsiteY3" fmla="*/ 559695 h 850197"/>
                    <a:gd name="connsiteX4" fmla="*/ 109806 w 1294906"/>
                    <a:gd name="connsiteY4" fmla="*/ 685200 h 850197"/>
                    <a:gd name="connsiteX5" fmla="*/ 443867 w 1294906"/>
                    <a:gd name="connsiteY5" fmla="*/ 418809 h 850197"/>
                    <a:gd name="connsiteX6" fmla="*/ 87245 w 1294906"/>
                    <a:gd name="connsiteY6" fmla="*/ 436720 h 850197"/>
                    <a:gd name="connsiteX7" fmla="*/ 491514 w 1294906"/>
                    <a:gd name="connsiteY7" fmla="*/ 231484 h 850197"/>
                    <a:gd name="connsiteX8" fmla="*/ 917109 w 1294906"/>
                    <a:gd name="connsiteY8" fmla="*/ 64442 h 850197"/>
                    <a:gd name="connsiteX9" fmla="*/ 698552 w 1294906"/>
                    <a:gd name="connsiteY9" fmla="*/ 390573 h 850197"/>
                    <a:gd name="connsiteX10" fmla="*/ 1046871 w 1294906"/>
                    <a:gd name="connsiteY10" fmla="*/ 167647 h 850197"/>
                    <a:gd name="connsiteX11" fmla="*/ 803664 w 1294906"/>
                    <a:gd name="connsiteY11" fmla="*/ 539322 h 850197"/>
                    <a:gd name="connsiteX12" fmla="*/ 1181632 w 1294906"/>
                    <a:gd name="connsiteY12" fmla="*/ 283388 h 850197"/>
                    <a:gd name="connsiteX13" fmla="*/ 901323 w 1294906"/>
                    <a:gd name="connsiteY13" fmla="*/ 698217 h 850197"/>
                    <a:gd name="connsiteX14" fmla="*/ 1239500 w 1294906"/>
                    <a:gd name="connsiteY14" fmla="*/ 372926 h 850197"/>
                    <a:gd name="connsiteX15" fmla="*/ 1294906 w 1294906"/>
                    <a:gd name="connsiteY15" fmla="*/ 395031 h 850197"/>
                    <a:gd name="connsiteX16" fmla="*/ 881988 w 1294906"/>
                    <a:gd name="connsiteY16" fmla="*/ 650432 h 850197"/>
                    <a:gd name="connsiteX17" fmla="*/ 1136209 w 1294906"/>
                    <a:gd name="connsiteY17" fmla="*/ 230736 h 850197"/>
                    <a:gd name="connsiteX18" fmla="*/ 731364 w 1294906"/>
                    <a:gd name="connsiteY18" fmla="*/ 495965 h 850197"/>
                    <a:gd name="connsiteX19" fmla="*/ 1001460 w 1294906"/>
                    <a:gd name="connsiteY19" fmla="*/ 115015 h 850197"/>
                    <a:gd name="connsiteX20" fmla="*/ 654517 w 1294906"/>
                    <a:gd name="connsiteY20" fmla="*/ 326066 h 850197"/>
                    <a:gd name="connsiteX21" fmla="*/ 885812 w 1294906"/>
                    <a:gd name="connsiteY21" fmla="*/ 1224 h 850197"/>
                    <a:gd name="connsiteX22" fmla="*/ 454541 w 1294906"/>
                    <a:gd name="connsiteY22" fmla="*/ 161687 h 850197"/>
                    <a:gd name="connsiteX23" fmla="*/ 0 w 1294906"/>
                    <a:gd name="connsiteY23" fmla="*/ 355826 h 850197"/>
                    <a:gd name="connsiteX24" fmla="*/ 417552 w 1294906"/>
                    <a:gd name="connsiteY24" fmla="*/ 368106 h 850197"/>
                    <a:gd name="connsiteX25" fmla="*/ 86265 w 1294906"/>
                    <a:gd name="connsiteY25" fmla="*/ 610759 h 850197"/>
                    <a:gd name="connsiteX26" fmla="*/ 496487 w 1294906"/>
                    <a:gd name="connsiteY26" fmla="*/ 520209 h 850197"/>
                    <a:gd name="connsiteX27" fmla="*/ 161738 w 1294906"/>
                    <a:gd name="connsiteY27" fmla="*/ 792539 h 850197"/>
                    <a:gd name="connsiteX28" fmla="*/ 585108 w 1294906"/>
                    <a:gd name="connsiteY28" fmla="*/ 639109 h 85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94906" h="850197">
                      <a:moveTo>
                        <a:pt x="585108" y="639109"/>
                      </a:moveTo>
                      <a:cubicBezTo>
                        <a:pt x="653525" y="685425"/>
                        <a:pt x="522154" y="576255"/>
                        <a:pt x="650630" y="703966"/>
                      </a:cubicBezTo>
                      <a:cubicBezTo>
                        <a:pt x="572174" y="732741"/>
                        <a:pt x="231687" y="885692"/>
                        <a:pt x="181670" y="842595"/>
                      </a:cubicBezTo>
                      <a:cubicBezTo>
                        <a:pt x="131653" y="799498"/>
                        <a:pt x="624084" y="559162"/>
                        <a:pt x="530557" y="559695"/>
                      </a:cubicBezTo>
                      <a:cubicBezTo>
                        <a:pt x="437030" y="560228"/>
                        <a:pt x="104632" y="738718"/>
                        <a:pt x="109806" y="685200"/>
                      </a:cubicBezTo>
                      <a:cubicBezTo>
                        <a:pt x="114980" y="631682"/>
                        <a:pt x="522736" y="451819"/>
                        <a:pt x="443867" y="418809"/>
                      </a:cubicBezTo>
                      <a:cubicBezTo>
                        <a:pt x="364998" y="385799"/>
                        <a:pt x="68198" y="553884"/>
                        <a:pt x="87245" y="436720"/>
                      </a:cubicBezTo>
                      <a:cubicBezTo>
                        <a:pt x="54770" y="374383"/>
                        <a:pt x="353203" y="293530"/>
                        <a:pt x="491514" y="231484"/>
                      </a:cubicBezTo>
                      <a:cubicBezTo>
                        <a:pt x="629825" y="169438"/>
                        <a:pt x="851857" y="52827"/>
                        <a:pt x="917109" y="64442"/>
                      </a:cubicBezTo>
                      <a:cubicBezTo>
                        <a:pt x="911587" y="166963"/>
                        <a:pt x="618436" y="377455"/>
                        <a:pt x="698552" y="390573"/>
                      </a:cubicBezTo>
                      <a:cubicBezTo>
                        <a:pt x="779015" y="400725"/>
                        <a:pt x="1025060" y="124406"/>
                        <a:pt x="1046871" y="167647"/>
                      </a:cubicBezTo>
                      <a:cubicBezTo>
                        <a:pt x="1099841" y="220047"/>
                        <a:pt x="705493" y="570409"/>
                        <a:pt x="803664" y="539322"/>
                      </a:cubicBezTo>
                      <a:cubicBezTo>
                        <a:pt x="901835" y="508235"/>
                        <a:pt x="1085056" y="217746"/>
                        <a:pt x="1181632" y="283388"/>
                      </a:cubicBezTo>
                      <a:cubicBezTo>
                        <a:pt x="1278208" y="349030"/>
                        <a:pt x="798401" y="690858"/>
                        <a:pt x="901323" y="698217"/>
                      </a:cubicBezTo>
                      <a:cubicBezTo>
                        <a:pt x="979485" y="730086"/>
                        <a:pt x="1125631" y="594608"/>
                        <a:pt x="1239500" y="372926"/>
                      </a:cubicBezTo>
                      <a:lnTo>
                        <a:pt x="1294906" y="395031"/>
                      </a:lnTo>
                      <a:cubicBezTo>
                        <a:pt x="1238386" y="564111"/>
                        <a:pt x="1014292" y="681115"/>
                        <a:pt x="881988" y="650432"/>
                      </a:cubicBezTo>
                      <a:cubicBezTo>
                        <a:pt x="691103" y="614398"/>
                        <a:pt x="1228757" y="333061"/>
                        <a:pt x="1136209" y="230736"/>
                      </a:cubicBezTo>
                      <a:cubicBezTo>
                        <a:pt x="1089159" y="153730"/>
                        <a:pt x="870850" y="516796"/>
                        <a:pt x="731364" y="495965"/>
                      </a:cubicBezTo>
                      <a:cubicBezTo>
                        <a:pt x="635895" y="522322"/>
                        <a:pt x="1091732" y="170891"/>
                        <a:pt x="1001460" y="115015"/>
                      </a:cubicBezTo>
                      <a:cubicBezTo>
                        <a:pt x="984498" y="76270"/>
                        <a:pt x="758139" y="249190"/>
                        <a:pt x="654517" y="326066"/>
                      </a:cubicBezTo>
                      <a:cubicBezTo>
                        <a:pt x="570312" y="329545"/>
                        <a:pt x="941967" y="91674"/>
                        <a:pt x="885812" y="1224"/>
                      </a:cubicBezTo>
                      <a:cubicBezTo>
                        <a:pt x="823030" y="-13144"/>
                        <a:pt x="602176" y="102587"/>
                        <a:pt x="454541" y="161687"/>
                      </a:cubicBezTo>
                      <a:cubicBezTo>
                        <a:pt x="369574" y="190108"/>
                        <a:pt x="44504" y="269958"/>
                        <a:pt x="0" y="355826"/>
                      </a:cubicBezTo>
                      <a:cubicBezTo>
                        <a:pt x="5093" y="459421"/>
                        <a:pt x="359113" y="289821"/>
                        <a:pt x="417552" y="368106"/>
                      </a:cubicBezTo>
                      <a:cubicBezTo>
                        <a:pt x="532290" y="406751"/>
                        <a:pt x="45275" y="484209"/>
                        <a:pt x="86265" y="610759"/>
                      </a:cubicBezTo>
                      <a:cubicBezTo>
                        <a:pt x="101981" y="669396"/>
                        <a:pt x="324944" y="490516"/>
                        <a:pt x="496487" y="520209"/>
                      </a:cubicBezTo>
                      <a:cubicBezTo>
                        <a:pt x="603565" y="514044"/>
                        <a:pt x="59027" y="743798"/>
                        <a:pt x="161738" y="792539"/>
                      </a:cubicBezTo>
                      <a:cubicBezTo>
                        <a:pt x="264449" y="841280"/>
                        <a:pt x="330069" y="723356"/>
                        <a:pt x="585108" y="63910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1F0BACAD-3BC1-4BB7-829D-D3B35943F023}"/>
                    </a:ext>
                  </a:extLst>
                </p:cNvPr>
                <p:cNvSpPr/>
                <p:nvPr/>
              </p:nvSpPr>
              <p:spPr>
                <a:xfrm rot="13792318">
                  <a:off x="2457797" y="1142238"/>
                  <a:ext cx="171616" cy="191187"/>
                </a:xfrm>
                <a:custGeom>
                  <a:avLst/>
                  <a:gdLst>
                    <a:gd name="connsiteX0" fmla="*/ 0 w 1657350"/>
                    <a:gd name="connsiteY0" fmla="*/ 0 h 47625"/>
                    <a:gd name="connsiteX1" fmla="*/ 1657350 w 1657350"/>
                    <a:gd name="connsiteY1" fmla="*/ 0 h 47625"/>
                    <a:gd name="connsiteX2" fmla="*/ 1657350 w 1657350"/>
                    <a:gd name="connsiteY2" fmla="*/ 47625 h 47625"/>
                    <a:gd name="connsiteX3" fmla="*/ 0 w 1657350"/>
                    <a:gd name="connsiteY3" fmla="*/ 47625 h 47625"/>
                    <a:gd name="connsiteX4" fmla="*/ 0 w 1657350"/>
                    <a:gd name="connsiteY4" fmla="*/ 0 h 47625"/>
                    <a:gd name="connsiteX0" fmla="*/ 0 w 1657350"/>
                    <a:gd name="connsiteY0" fmla="*/ 0 h 47625"/>
                    <a:gd name="connsiteX1" fmla="*/ 942975 w 1657350"/>
                    <a:gd name="connsiteY1" fmla="*/ 0 h 47625"/>
                    <a:gd name="connsiteX2" fmla="*/ 1657350 w 1657350"/>
                    <a:gd name="connsiteY2" fmla="*/ 0 h 47625"/>
                    <a:gd name="connsiteX3" fmla="*/ 1657350 w 1657350"/>
                    <a:gd name="connsiteY3" fmla="*/ 47625 h 47625"/>
                    <a:gd name="connsiteX4" fmla="*/ 0 w 1657350"/>
                    <a:gd name="connsiteY4" fmla="*/ 47625 h 47625"/>
                    <a:gd name="connsiteX5" fmla="*/ 0 w 1657350"/>
                    <a:gd name="connsiteY5" fmla="*/ 0 h 47625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0 w 1657350"/>
                    <a:gd name="connsiteY4" fmla="*/ 190500 h 190500"/>
                    <a:gd name="connsiteX5" fmla="*/ 0 w 1657350"/>
                    <a:gd name="connsiteY5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14400 w 1657350"/>
                    <a:gd name="connsiteY4" fmla="*/ 190500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5286 h 192911"/>
                    <a:gd name="connsiteX1" fmla="*/ 483394 w 1657350"/>
                    <a:gd name="connsiteY1" fmla="*/ 61942 h 192911"/>
                    <a:gd name="connsiteX2" fmla="*/ 914400 w 1657350"/>
                    <a:gd name="connsiteY2" fmla="*/ 2411 h 192911"/>
                    <a:gd name="connsiteX3" fmla="*/ 1657350 w 1657350"/>
                    <a:gd name="connsiteY3" fmla="*/ 145286 h 192911"/>
                    <a:gd name="connsiteX4" fmla="*/ 1657350 w 1657350"/>
                    <a:gd name="connsiteY4" fmla="*/ 192911 h 192911"/>
                    <a:gd name="connsiteX5" fmla="*/ 933450 w 1657350"/>
                    <a:gd name="connsiteY5" fmla="*/ 69086 h 192911"/>
                    <a:gd name="connsiteX6" fmla="*/ 0 w 1657350"/>
                    <a:gd name="connsiteY6" fmla="*/ 192911 h 192911"/>
                    <a:gd name="connsiteX7" fmla="*/ 0 w 1657350"/>
                    <a:gd name="connsiteY7" fmla="*/ 145286 h 192911"/>
                    <a:gd name="connsiteX0" fmla="*/ 0 w 1657350"/>
                    <a:gd name="connsiteY0" fmla="*/ 145286 h 192911"/>
                    <a:gd name="connsiteX1" fmla="*/ 483394 w 1657350"/>
                    <a:gd name="connsiteY1" fmla="*/ 61942 h 192911"/>
                    <a:gd name="connsiteX2" fmla="*/ 914400 w 1657350"/>
                    <a:gd name="connsiteY2" fmla="*/ 2411 h 192911"/>
                    <a:gd name="connsiteX3" fmla="*/ 1657350 w 1657350"/>
                    <a:gd name="connsiteY3" fmla="*/ 145286 h 192911"/>
                    <a:gd name="connsiteX4" fmla="*/ 1657350 w 1657350"/>
                    <a:gd name="connsiteY4" fmla="*/ 192911 h 192911"/>
                    <a:gd name="connsiteX5" fmla="*/ 933450 w 1657350"/>
                    <a:gd name="connsiteY5" fmla="*/ 69086 h 192911"/>
                    <a:gd name="connsiteX6" fmla="*/ 485775 w 1657350"/>
                    <a:gd name="connsiteY6" fmla="*/ 119093 h 192911"/>
                    <a:gd name="connsiteX7" fmla="*/ 0 w 1657350"/>
                    <a:gd name="connsiteY7" fmla="*/ 192911 h 192911"/>
                    <a:gd name="connsiteX8" fmla="*/ 0 w 1657350"/>
                    <a:gd name="connsiteY8" fmla="*/ 145286 h 192911"/>
                    <a:gd name="connsiteX0" fmla="*/ 0 w 1671637"/>
                    <a:gd name="connsiteY0" fmla="*/ 2053 h 247322"/>
                    <a:gd name="connsiteX1" fmla="*/ 497681 w 1671637"/>
                    <a:gd name="connsiteY1" fmla="*/ 116353 h 247322"/>
                    <a:gd name="connsiteX2" fmla="*/ 928687 w 1671637"/>
                    <a:gd name="connsiteY2" fmla="*/ 56822 h 247322"/>
                    <a:gd name="connsiteX3" fmla="*/ 1671637 w 1671637"/>
                    <a:gd name="connsiteY3" fmla="*/ 199697 h 247322"/>
                    <a:gd name="connsiteX4" fmla="*/ 1671637 w 1671637"/>
                    <a:gd name="connsiteY4" fmla="*/ 247322 h 247322"/>
                    <a:gd name="connsiteX5" fmla="*/ 947737 w 1671637"/>
                    <a:gd name="connsiteY5" fmla="*/ 123497 h 247322"/>
                    <a:gd name="connsiteX6" fmla="*/ 500062 w 1671637"/>
                    <a:gd name="connsiteY6" fmla="*/ 173504 h 247322"/>
                    <a:gd name="connsiteX7" fmla="*/ 14287 w 1671637"/>
                    <a:gd name="connsiteY7" fmla="*/ 247322 h 247322"/>
                    <a:gd name="connsiteX8" fmla="*/ 0 w 1671637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54881 w 1678781"/>
                    <a:gd name="connsiteY5" fmla="*/ 123497 h 247322"/>
                    <a:gd name="connsiteX6" fmla="*/ 507206 w 1678781"/>
                    <a:gd name="connsiteY6" fmla="*/ 173504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54881 w 1678781"/>
                    <a:gd name="connsiteY5" fmla="*/ 123497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40593 w 1678781"/>
                    <a:gd name="connsiteY5" fmla="*/ 23485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52588 w 1678781"/>
                    <a:gd name="connsiteY3" fmla="*/ 147309 h 247322"/>
                    <a:gd name="connsiteX4" fmla="*/ 1678781 w 1678781"/>
                    <a:gd name="connsiteY4" fmla="*/ 247322 h 247322"/>
                    <a:gd name="connsiteX5" fmla="*/ 940593 w 1678781"/>
                    <a:gd name="connsiteY5" fmla="*/ 23485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62112"/>
                    <a:gd name="connsiteY0" fmla="*/ 2053 h 147309"/>
                    <a:gd name="connsiteX1" fmla="*/ 504825 w 1662112"/>
                    <a:gd name="connsiteY1" fmla="*/ 116353 h 147309"/>
                    <a:gd name="connsiteX2" fmla="*/ 935831 w 1662112"/>
                    <a:gd name="connsiteY2" fmla="*/ 56822 h 147309"/>
                    <a:gd name="connsiteX3" fmla="*/ 1652588 w 1662112"/>
                    <a:gd name="connsiteY3" fmla="*/ 147309 h 147309"/>
                    <a:gd name="connsiteX4" fmla="*/ 1662112 w 1662112"/>
                    <a:gd name="connsiteY4" fmla="*/ 121116 h 147309"/>
                    <a:gd name="connsiteX5" fmla="*/ 940593 w 1662112"/>
                    <a:gd name="connsiteY5" fmla="*/ 23485 h 147309"/>
                    <a:gd name="connsiteX6" fmla="*/ 514350 w 1662112"/>
                    <a:gd name="connsiteY6" fmla="*/ 71110 h 147309"/>
                    <a:gd name="connsiteX7" fmla="*/ 0 w 1662112"/>
                    <a:gd name="connsiteY7" fmla="*/ 47297 h 147309"/>
                    <a:gd name="connsiteX8" fmla="*/ 7144 w 1662112"/>
                    <a:gd name="connsiteY8" fmla="*/ 2053 h 147309"/>
                    <a:gd name="connsiteX0" fmla="*/ 7144 w 1662112"/>
                    <a:gd name="connsiteY0" fmla="*/ 2053 h 147309"/>
                    <a:gd name="connsiteX1" fmla="*/ 504825 w 1662112"/>
                    <a:gd name="connsiteY1" fmla="*/ 116353 h 147309"/>
                    <a:gd name="connsiteX2" fmla="*/ 935831 w 1662112"/>
                    <a:gd name="connsiteY2" fmla="*/ 56822 h 147309"/>
                    <a:gd name="connsiteX3" fmla="*/ 1652588 w 1662112"/>
                    <a:gd name="connsiteY3" fmla="*/ 147309 h 147309"/>
                    <a:gd name="connsiteX4" fmla="*/ 1662112 w 1662112"/>
                    <a:gd name="connsiteY4" fmla="*/ 121116 h 147309"/>
                    <a:gd name="connsiteX5" fmla="*/ 940593 w 1662112"/>
                    <a:gd name="connsiteY5" fmla="*/ 23485 h 147309"/>
                    <a:gd name="connsiteX6" fmla="*/ 514350 w 1662112"/>
                    <a:gd name="connsiteY6" fmla="*/ 71110 h 147309"/>
                    <a:gd name="connsiteX7" fmla="*/ 0 w 1662112"/>
                    <a:gd name="connsiteY7" fmla="*/ 47297 h 147309"/>
                    <a:gd name="connsiteX8" fmla="*/ 7144 w 1662112"/>
                    <a:gd name="connsiteY8" fmla="*/ 2053 h 147309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43063"/>
                    <a:gd name="connsiteY0" fmla="*/ 2053 h 183028"/>
                    <a:gd name="connsiteX1" fmla="*/ 504825 w 1643063"/>
                    <a:gd name="connsiteY1" fmla="*/ 116353 h 183028"/>
                    <a:gd name="connsiteX2" fmla="*/ 935831 w 1643063"/>
                    <a:gd name="connsiteY2" fmla="*/ 56822 h 183028"/>
                    <a:gd name="connsiteX3" fmla="*/ 1643063 w 1643063"/>
                    <a:gd name="connsiteY3" fmla="*/ 159215 h 183028"/>
                    <a:gd name="connsiteX4" fmla="*/ 1633537 w 1643063"/>
                    <a:gd name="connsiteY4" fmla="*/ 183028 h 183028"/>
                    <a:gd name="connsiteX5" fmla="*/ 940593 w 1643063"/>
                    <a:gd name="connsiteY5" fmla="*/ 23485 h 183028"/>
                    <a:gd name="connsiteX6" fmla="*/ 514350 w 1643063"/>
                    <a:gd name="connsiteY6" fmla="*/ 71110 h 183028"/>
                    <a:gd name="connsiteX7" fmla="*/ 0 w 1643063"/>
                    <a:gd name="connsiteY7" fmla="*/ 47297 h 183028"/>
                    <a:gd name="connsiteX8" fmla="*/ 7144 w 1643063"/>
                    <a:gd name="connsiteY8" fmla="*/ 2053 h 183028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23347 w 1643063"/>
                    <a:gd name="connsiteY0" fmla="*/ 27821 h 177774"/>
                    <a:gd name="connsiteX1" fmla="*/ 504825 w 1643063"/>
                    <a:gd name="connsiteY1" fmla="*/ 96812 h 177774"/>
                    <a:gd name="connsiteX2" fmla="*/ 935831 w 1643063"/>
                    <a:gd name="connsiteY2" fmla="*/ 37281 h 177774"/>
                    <a:gd name="connsiteX3" fmla="*/ 1643063 w 1643063"/>
                    <a:gd name="connsiteY3" fmla="*/ 139674 h 177774"/>
                    <a:gd name="connsiteX4" fmla="*/ 1619249 w 1643063"/>
                    <a:gd name="connsiteY4" fmla="*/ 177774 h 177774"/>
                    <a:gd name="connsiteX5" fmla="*/ 940593 w 1643063"/>
                    <a:gd name="connsiteY5" fmla="*/ 3944 h 177774"/>
                    <a:gd name="connsiteX6" fmla="*/ 514350 w 1643063"/>
                    <a:gd name="connsiteY6" fmla="*/ 51569 h 177774"/>
                    <a:gd name="connsiteX7" fmla="*/ 0 w 1643063"/>
                    <a:gd name="connsiteY7" fmla="*/ 27756 h 177774"/>
                    <a:gd name="connsiteX8" fmla="*/ 23347 w 1643063"/>
                    <a:gd name="connsiteY8" fmla="*/ 27821 h 177774"/>
                    <a:gd name="connsiteX0" fmla="*/ 0 w 1643063"/>
                    <a:gd name="connsiteY0" fmla="*/ 27756 h 177774"/>
                    <a:gd name="connsiteX1" fmla="*/ 504825 w 1643063"/>
                    <a:gd name="connsiteY1" fmla="*/ 96812 h 177774"/>
                    <a:gd name="connsiteX2" fmla="*/ 935831 w 1643063"/>
                    <a:gd name="connsiteY2" fmla="*/ 37281 h 177774"/>
                    <a:gd name="connsiteX3" fmla="*/ 1643063 w 1643063"/>
                    <a:gd name="connsiteY3" fmla="*/ 139674 h 177774"/>
                    <a:gd name="connsiteX4" fmla="*/ 1619249 w 1643063"/>
                    <a:gd name="connsiteY4" fmla="*/ 177774 h 177774"/>
                    <a:gd name="connsiteX5" fmla="*/ 940593 w 1643063"/>
                    <a:gd name="connsiteY5" fmla="*/ 3944 h 177774"/>
                    <a:gd name="connsiteX6" fmla="*/ 514350 w 1643063"/>
                    <a:gd name="connsiteY6" fmla="*/ 51569 h 177774"/>
                    <a:gd name="connsiteX7" fmla="*/ 0 w 1643063"/>
                    <a:gd name="connsiteY7" fmla="*/ 27756 h 177774"/>
                    <a:gd name="connsiteX0" fmla="*/ 58523 w 1187236"/>
                    <a:gd name="connsiteY0" fmla="*/ 51268 h 177473"/>
                    <a:gd name="connsiteX1" fmla="*/ 48998 w 1187236"/>
                    <a:gd name="connsiteY1" fmla="*/ 96511 h 177473"/>
                    <a:gd name="connsiteX2" fmla="*/ 480004 w 1187236"/>
                    <a:gd name="connsiteY2" fmla="*/ 36980 h 177473"/>
                    <a:gd name="connsiteX3" fmla="*/ 1187236 w 1187236"/>
                    <a:gd name="connsiteY3" fmla="*/ 139373 h 177473"/>
                    <a:gd name="connsiteX4" fmla="*/ 1163422 w 1187236"/>
                    <a:gd name="connsiteY4" fmla="*/ 177473 h 177473"/>
                    <a:gd name="connsiteX5" fmla="*/ 484766 w 1187236"/>
                    <a:gd name="connsiteY5" fmla="*/ 3643 h 177473"/>
                    <a:gd name="connsiteX6" fmla="*/ 58523 w 1187236"/>
                    <a:gd name="connsiteY6" fmla="*/ 51268 h 177473"/>
                    <a:gd name="connsiteX0" fmla="*/ 39196 w 1167909"/>
                    <a:gd name="connsiteY0" fmla="*/ 51268 h 177473"/>
                    <a:gd name="connsiteX1" fmla="*/ 29671 w 1167909"/>
                    <a:gd name="connsiteY1" fmla="*/ 96511 h 177473"/>
                    <a:gd name="connsiteX2" fmla="*/ 460677 w 1167909"/>
                    <a:gd name="connsiteY2" fmla="*/ 36980 h 177473"/>
                    <a:gd name="connsiteX3" fmla="*/ 1167909 w 1167909"/>
                    <a:gd name="connsiteY3" fmla="*/ 139373 h 177473"/>
                    <a:gd name="connsiteX4" fmla="*/ 1144095 w 1167909"/>
                    <a:gd name="connsiteY4" fmla="*/ 177473 h 177473"/>
                    <a:gd name="connsiteX5" fmla="*/ 465439 w 1167909"/>
                    <a:gd name="connsiteY5" fmla="*/ 3643 h 177473"/>
                    <a:gd name="connsiteX6" fmla="*/ 39196 w 1167909"/>
                    <a:gd name="connsiteY6" fmla="*/ 51268 h 177473"/>
                    <a:gd name="connsiteX0" fmla="*/ 9524 w 1138237"/>
                    <a:gd name="connsiteY0" fmla="*/ 51268 h 177473"/>
                    <a:gd name="connsiteX1" fmla="*/ -1 w 1138237"/>
                    <a:gd name="connsiteY1" fmla="*/ 96511 h 177473"/>
                    <a:gd name="connsiteX2" fmla="*/ 431005 w 1138237"/>
                    <a:gd name="connsiteY2" fmla="*/ 36980 h 177473"/>
                    <a:gd name="connsiteX3" fmla="*/ 1138237 w 1138237"/>
                    <a:gd name="connsiteY3" fmla="*/ 139373 h 177473"/>
                    <a:gd name="connsiteX4" fmla="*/ 1114423 w 1138237"/>
                    <a:gd name="connsiteY4" fmla="*/ 177473 h 177473"/>
                    <a:gd name="connsiteX5" fmla="*/ 435767 w 1138237"/>
                    <a:gd name="connsiteY5" fmla="*/ 3643 h 177473"/>
                    <a:gd name="connsiteX6" fmla="*/ 9524 w 1138237"/>
                    <a:gd name="connsiteY6" fmla="*/ 51268 h 177473"/>
                    <a:gd name="connsiteX0" fmla="*/ 590766 w 1719479"/>
                    <a:gd name="connsiteY0" fmla="*/ 76334 h 202539"/>
                    <a:gd name="connsiteX1" fmla="*/ 1 w 1719479"/>
                    <a:gd name="connsiteY1" fmla="*/ 20665 h 202539"/>
                    <a:gd name="connsiteX2" fmla="*/ 1012247 w 1719479"/>
                    <a:gd name="connsiteY2" fmla="*/ 62046 h 202539"/>
                    <a:gd name="connsiteX3" fmla="*/ 1719479 w 1719479"/>
                    <a:gd name="connsiteY3" fmla="*/ 164439 h 202539"/>
                    <a:gd name="connsiteX4" fmla="*/ 1695665 w 1719479"/>
                    <a:gd name="connsiteY4" fmla="*/ 202539 h 202539"/>
                    <a:gd name="connsiteX5" fmla="*/ 1017009 w 1719479"/>
                    <a:gd name="connsiteY5" fmla="*/ 28709 h 202539"/>
                    <a:gd name="connsiteX6" fmla="*/ 590766 w 1719479"/>
                    <a:gd name="connsiteY6" fmla="*/ 76334 h 202539"/>
                    <a:gd name="connsiteX0" fmla="*/ 12987 w 1719479"/>
                    <a:gd name="connsiteY0" fmla="*/ 1953 h 258748"/>
                    <a:gd name="connsiteX1" fmla="*/ 1 w 1719479"/>
                    <a:gd name="connsiteY1" fmla="*/ 76874 h 258748"/>
                    <a:gd name="connsiteX2" fmla="*/ 1012247 w 1719479"/>
                    <a:gd name="connsiteY2" fmla="*/ 118255 h 258748"/>
                    <a:gd name="connsiteX3" fmla="*/ 1719479 w 1719479"/>
                    <a:gd name="connsiteY3" fmla="*/ 220648 h 258748"/>
                    <a:gd name="connsiteX4" fmla="*/ 1695665 w 1719479"/>
                    <a:gd name="connsiteY4" fmla="*/ 258748 h 258748"/>
                    <a:gd name="connsiteX5" fmla="*/ 1017009 w 1719479"/>
                    <a:gd name="connsiteY5" fmla="*/ 84918 h 258748"/>
                    <a:gd name="connsiteX6" fmla="*/ 12987 w 1719479"/>
                    <a:gd name="connsiteY6" fmla="*/ 1953 h 258748"/>
                    <a:gd name="connsiteX0" fmla="*/ 12987 w 1719479"/>
                    <a:gd name="connsiteY0" fmla="*/ 1953 h 258748"/>
                    <a:gd name="connsiteX1" fmla="*/ 1 w 1719479"/>
                    <a:gd name="connsiteY1" fmla="*/ 76874 h 258748"/>
                    <a:gd name="connsiteX2" fmla="*/ 532765 w 1719479"/>
                    <a:gd name="connsiteY2" fmla="*/ 82797 h 258748"/>
                    <a:gd name="connsiteX3" fmla="*/ 1012247 w 1719479"/>
                    <a:gd name="connsiteY3" fmla="*/ 118255 h 258748"/>
                    <a:gd name="connsiteX4" fmla="*/ 1719479 w 1719479"/>
                    <a:gd name="connsiteY4" fmla="*/ 220648 h 258748"/>
                    <a:gd name="connsiteX5" fmla="*/ 1695665 w 1719479"/>
                    <a:gd name="connsiteY5" fmla="*/ 258748 h 258748"/>
                    <a:gd name="connsiteX6" fmla="*/ 1017009 w 1719479"/>
                    <a:gd name="connsiteY6" fmla="*/ 84918 h 258748"/>
                    <a:gd name="connsiteX7" fmla="*/ 12987 w 1719479"/>
                    <a:gd name="connsiteY7" fmla="*/ 1953 h 258748"/>
                    <a:gd name="connsiteX0" fmla="*/ 12987 w 1719479"/>
                    <a:gd name="connsiteY0" fmla="*/ 669 h 257464"/>
                    <a:gd name="connsiteX1" fmla="*/ 1 w 1719479"/>
                    <a:gd name="connsiteY1" fmla="*/ 75590 h 257464"/>
                    <a:gd name="connsiteX2" fmla="*/ 532765 w 1719479"/>
                    <a:gd name="connsiteY2" fmla="*/ 81513 h 257464"/>
                    <a:gd name="connsiteX3" fmla="*/ 1012247 w 1719479"/>
                    <a:gd name="connsiteY3" fmla="*/ 116971 h 257464"/>
                    <a:gd name="connsiteX4" fmla="*/ 1719479 w 1719479"/>
                    <a:gd name="connsiteY4" fmla="*/ 219364 h 257464"/>
                    <a:gd name="connsiteX5" fmla="*/ 1695665 w 1719479"/>
                    <a:gd name="connsiteY5" fmla="*/ 257464 h 257464"/>
                    <a:gd name="connsiteX6" fmla="*/ 1017009 w 1719479"/>
                    <a:gd name="connsiteY6" fmla="*/ 83634 h 257464"/>
                    <a:gd name="connsiteX7" fmla="*/ 550354 w 1719479"/>
                    <a:gd name="connsiteY7" fmla="*/ 41262 h 257464"/>
                    <a:gd name="connsiteX8" fmla="*/ 12987 w 1719479"/>
                    <a:gd name="connsiteY8" fmla="*/ 669 h 257464"/>
                    <a:gd name="connsiteX0" fmla="*/ 12987 w 1719479"/>
                    <a:gd name="connsiteY0" fmla="*/ 669 h 257464"/>
                    <a:gd name="connsiteX1" fmla="*/ 1 w 1719479"/>
                    <a:gd name="connsiteY1" fmla="*/ 75590 h 257464"/>
                    <a:gd name="connsiteX2" fmla="*/ 587329 w 1719479"/>
                    <a:gd name="connsiteY2" fmla="*/ 111060 h 257464"/>
                    <a:gd name="connsiteX3" fmla="*/ 1012247 w 1719479"/>
                    <a:gd name="connsiteY3" fmla="*/ 116971 h 257464"/>
                    <a:gd name="connsiteX4" fmla="*/ 1719479 w 1719479"/>
                    <a:gd name="connsiteY4" fmla="*/ 219364 h 257464"/>
                    <a:gd name="connsiteX5" fmla="*/ 1695665 w 1719479"/>
                    <a:gd name="connsiteY5" fmla="*/ 257464 h 257464"/>
                    <a:gd name="connsiteX6" fmla="*/ 1017009 w 1719479"/>
                    <a:gd name="connsiteY6" fmla="*/ 83634 h 257464"/>
                    <a:gd name="connsiteX7" fmla="*/ 550354 w 1719479"/>
                    <a:gd name="connsiteY7" fmla="*/ 41262 h 257464"/>
                    <a:gd name="connsiteX8" fmla="*/ 12987 w 1719479"/>
                    <a:gd name="connsiteY8" fmla="*/ 669 h 257464"/>
                    <a:gd name="connsiteX0" fmla="*/ 12987 w 1719479"/>
                    <a:gd name="connsiteY0" fmla="*/ 669 h 575313"/>
                    <a:gd name="connsiteX1" fmla="*/ 1 w 1719479"/>
                    <a:gd name="connsiteY1" fmla="*/ 75590 h 575313"/>
                    <a:gd name="connsiteX2" fmla="*/ 587329 w 1719479"/>
                    <a:gd name="connsiteY2" fmla="*/ 111060 h 575313"/>
                    <a:gd name="connsiteX3" fmla="*/ 1012247 w 1719479"/>
                    <a:gd name="connsiteY3" fmla="*/ 116971 h 575313"/>
                    <a:gd name="connsiteX4" fmla="*/ 1719479 w 1719479"/>
                    <a:gd name="connsiteY4" fmla="*/ 219364 h 575313"/>
                    <a:gd name="connsiteX5" fmla="*/ 1695665 w 1719479"/>
                    <a:gd name="connsiteY5" fmla="*/ 257464 h 575313"/>
                    <a:gd name="connsiteX6" fmla="*/ 1365704 w 1719479"/>
                    <a:gd name="connsiteY6" fmla="*/ 575314 h 575313"/>
                    <a:gd name="connsiteX7" fmla="*/ 550354 w 1719479"/>
                    <a:gd name="connsiteY7" fmla="*/ 41262 h 575313"/>
                    <a:gd name="connsiteX8" fmla="*/ 12987 w 1719479"/>
                    <a:gd name="connsiteY8" fmla="*/ 669 h 575313"/>
                    <a:gd name="connsiteX0" fmla="*/ 12987 w 1719479"/>
                    <a:gd name="connsiteY0" fmla="*/ 669 h 575313"/>
                    <a:gd name="connsiteX1" fmla="*/ 1 w 1719479"/>
                    <a:gd name="connsiteY1" fmla="*/ 75590 h 575313"/>
                    <a:gd name="connsiteX2" fmla="*/ 587329 w 1719479"/>
                    <a:gd name="connsiteY2" fmla="*/ 111060 h 575313"/>
                    <a:gd name="connsiteX3" fmla="*/ 1377703 w 1719479"/>
                    <a:gd name="connsiteY3" fmla="*/ 520275 h 575313"/>
                    <a:gd name="connsiteX4" fmla="*/ 1719479 w 1719479"/>
                    <a:gd name="connsiteY4" fmla="*/ 219364 h 575313"/>
                    <a:gd name="connsiteX5" fmla="*/ 1695665 w 1719479"/>
                    <a:gd name="connsiteY5" fmla="*/ 257464 h 575313"/>
                    <a:gd name="connsiteX6" fmla="*/ 1365704 w 1719479"/>
                    <a:gd name="connsiteY6" fmla="*/ 575314 h 575313"/>
                    <a:gd name="connsiteX7" fmla="*/ 550354 w 1719479"/>
                    <a:gd name="connsiteY7" fmla="*/ 41262 h 575313"/>
                    <a:gd name="connsiteX8" fmla="*/ 12987 w 1719479"/>
                    <a:gd name="connsiteY8" fmla="*/ 669 h 575313"/>
                    <a:gd name="connsiteX0" fmla="*/ 12987 w 1719479"/>
                    <a:gd name="connsiteY0" fmla="*/ 260 h 574904"/>
                    <a:gd name="connsiteX1" fmla="*/ 1 w 1719479"/>
                    <a:gd name="connsiteY1" fmla="*/ 75181 h 574904"/>
                    <a:gd name="connsiteX2" fmla="*/ 587329 w 1719479"/>
                    <a:gd name="connsiteY2" fmla="*/ 110651 h 574904"/>
                    <a:gd name="connsiteX3" fmla="*/ 1377703 w 1719479"/>
                    <a:gd name="connsiteY3" fmla="*/ 519866 h 574904"/>
                    <a:gd name="connsiteX4" fmla="*/ 1719479 w 1719479"/>
                    <a:gd name="connsiteY4" fmla="*/ 218955 h 574904"/>
                    <a:gd name="connsiteX5" fmla="*/ 1695665 w 1719479"/>
                    <a:gd name="connsiteY5" fmla="*/ 257055 h 574904"/>
                    <a:gd name="connsiteX6" fmla="*/ 1365704 w 1719479"/>
                    <a:gd name="connsiteY6" fmla="*/ 574905 h 574904"/>
                    <a:gd name="connsiteX7" fmla="*/ 1181736 w 1719479"/>
                    <a:gd name="connsiteY7" fmla="*/ 98811 h 574904"/>
                    <a:gd name="connsiteX8" fmla="*/ 12987 w 1719479"/>
                    <a:gd name="connsiteY8" fmla="*/ 260 h 574904"/>
                    <a:gd name="connsiteX0" fmla="*/ 12987 w 1719479"/>
                    <a:gd name="connsiteY0" fmla="*/ 260 h 574904"/>
                    <a:gd name="connsiteX1" fmla="*/ 1 w 1719479"/>
                    <a:gd name="connsiteY1" fmla="*/ 75181 h 574904"/>
                    <a:gd name="connsiteX2" fmla="*/ 1158469 w 1719479"/>
                    <a:gd name="connsiteY2" fmla="*/ 132482 h 574904"/>
                    <a:gd name="connsiteX3" fmla="*/ 1377703 w 1719479"/>
                    <a:gd name="connsiteY3" fmla="*/ 519866 h 574904"/>
                    <a:gd name="connsiteX4" fmla="*/ 1719479 w 1719479"/>
                    <a:gd name="connsiteY4" fmla="*/ 218955 h 574904"/>
                    <a:gd name="connsiteX5" fmla="*/ 1695665 w 1719479"/>
                    <a:gd name="connsiteY5" fmla="*/ 257055 h 574904"/>
                    <a:gd name="connsiteX6" fmla="*/ 1365704 w 1719479"/>
                    <a:gd name="connsiteY6" fmla="*/ 574905 h 574904"/>
                    <a:gd name="connsiteX7" fmla="*/ 1181736 w 1719479"/>
                    <a:gd name="connsiteY7" fmla="*/ 98811 h 574904"/>
                    <a:gd name="connsiteX8" fmla="*/ 12987 w 1719479"/>
                    <a:gd name="connsiteY8" fmla="*/ 260 h 574904"/>
                    <a:gd name="connsiteX0" fmla="*/ 12987 w 1719479"/>
                    <a:gd name="connsiteY0" fmla="*/ 260 h 574904"/>
                    <a:gd name="connsiteX1" fmla="*/ 1 w 1719479"/>
                    <a:gd name="connsiteY1" fmla="*/ 75181 h 574904"/>
                    <a:gd name="connsiteX2" fmla="*/ 798246 w 1719479"/>
                    <a:gd name="connsiteY2" fmla="*/ 126014 h 574904"/>
                    <a:gd name="connsiteX3" fmla="*/ 1158469 w 1719479"/>
                    <a:gd name="connsiteY3" fmla="*/ 132482 h 574904"/>
                    <a:gd name="connsiteX4" fmla="*/ 1377703 w 1719479"/>
                    <a:gd name="connsiteY4" fmla="*/ 519866 h 574904"/>
                    <a:gd name="connsiteX5" fmla="*/ 1719479 w 1719479"/>
                    <a:gd name="connsiteY5" fmla="*/ 218955 h 574904"/>
                    <a:gd name="connsiteX6" fmla="*/ 1695665 w 1719479"/>
                    <a:gd name="connsiteY6" fmla="*/ 257055 h 574904"/>
                    <a:gd name="connsiteX7" fmla="*/ 1365704 w 1719479"/>
                    <a:gd name="connsiteY7" fmla="*/ 574905 h 574904"/>
                    <a:gd name="connsiteX8" fmla="*/ 1181736 w 1719479"/>
                    <a:gd name="connsiteY8" fmla="*/ 98811 h 574904"/>
                    <a:gd name="connsiteX9" fmla="*/ 12987 w 1719479"/>
                    <a:gd name="connsiteY9" fmla="*/ 260 h 574904"/>
                    <a:gd name="connsiteX0" fmla="*/ 12987 w 1719479"/>
                    <a:gd name="connsiteY0" fmla="*/ 260 h 574904"/>
                    <a:gd name="connsiteX1" fmla="*/ 1 w 1719479"/>
                    <a:gd name="connsiteY1" fmla="*/ 75181 h 574904"/>
                    <a:gd name="connsiteX2" fmla="*/ 992120 w 1719479"/>
                    <a:gd name="connsiteY2" fmla="*/ 397851 h 574904"/>
                    <a:gd name="connsiteX3" fmla="*/ 1158469 w 1719479"/>
                    <a:gd name="connsiteY3" fmla="*/ 132482 h 574904"/>
                    <a:gd name="connsiteX4" fmla="*/ 1377703 w 1719479"/>
                    <a:gd name="connsiteY4" fmla="*/ 519866 h 574904"/>
                    <a:gd name="connsiteX5" fmla="*/ 1719479 w 1719479"/>
                    <a:gd name="connsiteY5" fmla="*/ 218955 h 574904"/>
                    <a:gd name="connsiteX6" fmla="*/ 1695665 w 1719479"/>
                    <a:gd name="connsiteY6" fmla="*/ 257055 h 574904"/>
                    <a:gd name="connsiteX7" fmla="*/ 1365704 w 1719479"/>
                    <a:gd name="connsiteY7" fmla="*/ 574905 h 574904"/>
                    <a:gd name="connsiteX8" fmla="*/ 1181736 w 1719479"/>
                    <a:gd name="connsiteY8" fmla="*/ 98811 h 574904"/>
                    <a:gd name="connsiteX9" fmla="*/ 12987 w 1719479"/>
                    <a:gd name="connsiteY9" fmla="*/ 260 h 574904"/>
                    <a:gd name="connsiteX0" fmla="*/ 12987 w 1719479"/>
                    <a:gd name="connsiteY0" fmla="*/ 172 h 574816"/>
                    <a:gd name="connsiteX1" fmla="*/ 1 w 1719479"/>
                    <a:gd name="connsiteY1" fmla="*/ 75093 h 574816"/>
                    <a:gd name="connsiteX2" fmla="*/ 992120 w 1719479"/>
                    <a:gd name="connsiteY2" fmla="*/ 397763 h 574816"/>
                    <a:gd name="connsiteX3" fmla="*/ 1158469 w 1719479"/>
                    <a:gd name="connsiteY3" fmla="*/ 132394 h 574816"/>
                    <a:gd name="connsiteX4" fmla="*/ 1377703 w 1719479"/>
                    <a:gd name="connsiteY4" fmla="*/ 519778 h 574816"/>
                    <a:gd name="connsiteX5" fmla="*/ 1719479 w 1719479"/>
                    <a:gd name="connsiteY5" fmla="*/ 218867 h 574816"/>
                    <a:gd name="connsiteX6" fmla="*/ 1695665 w 1719479"/>
                    <a:gd name="connsiteY6" fmla="*/ 256967 h 574816"/>
                    <a:gd name="connsiteX7" fmla="*/ 1365704 w 1719479"/>
                    <a:gd name="connsiteY7" fmla="*/ 574817 h 574816"/>
                    <a:gd name="connsiteX8" fmla="*/ 1427416 w 1719479"/>
                    <a:gd name="connsiteY8" fmla="*/ 147627 h 574816"/>
                    <a:gd name="connsiteX9" fmla="*/ 12987 w 1719479"/>
                    <a:gd name="connsiteY9" fmla="*/ 172 h 574816"/>
                    <a:gd name="connsiteX0" fmla="*/ 12987 w 1719479"/>
                    <a:gd name="connsiteY0" fmla="*/ 172 h 574816"/>
                    <a:gd name="connsiteX1" fmla="*/ 1 w 1719479"/>
                    <a:gd name="connsiteY1" fmla="*/ 75093 h 574816"/>
                    <a:gd name="connsiteX2" fmla="*/ 992120 w 1719479"/>
                    <a:gd name="connsiteY2" fmla="*/ 397763 h 574816"/>
                    <a:gd name="connsiteX3" fmla="*/ 1411216 w 1719479"/>
                    <a:gd name="connsiteY3" fmla="*/ 176014 h 574816"/>
                    <a:gd name="connsiteX4" fmla="*/ 1377703 w 1719479"/>
                    <a:gd name="connsiteY4" fmla="*/ 519778 h 574816"/>
                    <a:gd name="connsiteX5" fmla="*/ 1719479 w 1719479"/>
                    <a:gd name="connsiteY5" fmla="*/ 218867 h 574816"/>
                    <a:gd name="connsiteX6" fmla="*/ 1695665 w 1719479"/>
                    <a:gd name="connsiteY6" fmla="*/ 256967 h 574816"/>
                    <a:gd name="connsiteX7" fmla="*/ 1365704 w 1719479"/>
                    <a:gd name="connsiteY7" fmla="*/ 574817 h 574816"/>
                    <a:gd name="connsiteX8" fmla="*/ 1427416 w 1719479"/>
                    <a:gd name="connsiteY8" fmla="*/ 147627 h 574816"/>
                    <a:gd name="connsiteX9" fmla="*/ 12987 w 1719479"/>
                    <a:gd name="connsiteY9" fmla="*/ 172 h 574816"/>
                    <a:gd name="connsiteX0" fmla="*/ 12987 w 1719479"/>
                    <a:gd name="connsiteY0" fmla="*/ 172 h 574816"/>
                    <a:gd name="connsiteX1" fmla="*/ 1 w 1719479"/>
                    <a:gd name="connsiteY1" fmla="*/ 75093 h 574816"/>
                    <a:gd name="connsiteX2" fmla="*/ 1154292 w 1719479"/>
                    <a:gd name="connsiteY2" fmla="*/ 444215 h 574816"/>
                    <a:gd name="connsiteX3" fmla="*/ 1411216 w 1719479"/>
                    <a:gd name="connsiteY3" fmla="*/ 176014 h 574816"/>
                    <a:gd name="connsiteX4" fmla="*/ 1377703 w 1719479"/>
                    <a:gd name="connsiteY4" fmla="*/ 519778 h 574816"/>
                    <a:gd name="connsiteX5" fmla="*/ 1719479 w 1719479"/>
                    <a:gd name="connsiteY5" fmla="*/ 218867 h 574816"/>
                    <a:gd name="connsiteX6" fmla="*/ 1695665 w 1719479"/>
                    <a:gd name="connsiteY6" fmla="*/ 256967 h 574816"/>
                    <a:gd name="connsiteX7" fmla="*/ 1365704 w 1719479"/>
                    <a:gd name="connsiteY7" fmla="*/ 574817 h 574816"/>
                    <a:gd name="connsiteX8" fmla="*/ 1427416 w 1719479"/>
                    <a:gd name="connsiteY8" fmla="*/ 147627 h 574816"/>
                    <a:gd name="connsiteX9" fmla="*/ 12987 w 1719479"/>
                    <a:gd name="connsiteY9" fmla="*/ 172 h 574816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54292 w 1719479"/>
                    <a:gd name="connsiteY2" fmla="*/ 444042 h 574643"/>
                    <a:gd name="connsiteX3" fmla="*/ 1411216 w 1719479"/>
                    <a:gd name="connsiteY3" fmla="*/ 175841 h 574643"/>
                    <a:gd name="connsiteX4" fmla="*/ 1377703 w 1719479"/>
                    <a:gd name="connsiteY4" fmla="*/ 519605 h 574643"/>
                    <a:gd name="connsiteX5" fmla="*/ 1719479 w 1719479"/>
                    <a:gd name="connsiteY5" fmla="*/ 218694 h 574643"/>
                    <a:gd name="connsiteX6" fmla="*/ 1695665 w 1719479"/>
                    <a:gd name="connsiteY6" fmla="*/ 256794 h 574643"/>
                    <a:gd name="connsiteX7" fmla="*/ 1365704 w 1719479"/>
                    <a:gd name="connsiteY7" fmla="*/ 574644 h 574643"/>
                    <a:gd name="connsiteX8" fmla="*/ 1427416 w 1719479"/>
                    <a:gd name="connsiteY8" fmla="*/ 147454 h 574643"/>
                    <a:gd name="connsiteX9" fmla="*/ 1083401 w 1719479"/>
                    <a:gd name="connsiteY9" fmla="*/ 112610 h 574643"/>
                    <a:gd name="connsiteX10" fmla="*/ 12987 w 1719479"/>
                    <a:gd name="connsiteY10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54292 w 1719479"/>
                    <a:gd name="connsiteY2" fmla="*/ 444042 h 574643"/>
                    <a:gd name="connsiteX3" fmla="*/ 1411216 w 1719479"/>
                    <a:gd name="connsiteY3" fmla="*/ 175841 h 574643"/>
                    <a:gd name="connsiteX4" fmla="*/ 1377703 w 1719479"/>
                    <a:gd name="connsiteY4" fmla="*/ 519605 h 574643"/>
                    <a:gd name="connsiteX5" fmla="*/ 1719479 w 1719479"/>
                    <a:gd name="connsiteY5" fmla="*/ 218694 h 574643"/>
                    <a:gd name="connsiteX6" fmla="*/ 1695665 w 1719479"/>
                    <a:gd name="connsiteY6" fmla="*/ 256794 h 574643"/>
                    <a:gd name="connsiteX7" fmla="*/ 1365704 w 1719479"/>
                    <a:gd name="connsiteY7" fmla="*/ 574644 h 574643"/>
                    <a:gd name="connsiteX8" fmla="*/ 1427416 w 1719479"/>
                    <a:gd name="connsiteY8" fmla="*/ 147454 h 574643"/>
                    <a:gd name="connsiteX9" fmla="*/ 1166203 w 1719479"/>
                    <a:gd name="connsiteY9" fmla="*/ 397213 h 574643"/>
                    <a:gd name="connsiteX10" fmla="*/ 12987 w 1719479"/>
                    <a:gd name="connsiteY10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54292 w 1719479"/>
                    <a:gd name="connsiteY2" fmla="*/ 444042 h 574643"/>
                    <a:gd name="connsiteX3" fmla="*/ 1411216 w 1719479"/>
                    <a:gd name="connsiteY3" fmla="*/ 175841 h 574643"/>
                    <a:gd name="connsiteX4" fmla="*/ 1377703 w 1719479"/>
                    <a:gd name="connsiteY4" fmla="*/ 519605 h 574643"/>
                    <a:gd name="connsiteX5" fmla="*/ 1719479 w 1719479"/>
                    <a:gd name="connsiteY5" fmla="*/ 218694 h 574643"/>
                    <a:gd name="connsiteX6" fmla="*/ 1695665 w 1719479"/>
                    <a:gd name="connsiteY6" fmla="*/ 256794 h 574643"/>
                    <a:gd name="connsiteX7" fmla="*/ 1365704 w 1719479"/>
                    <a:gd name="connsiteY7" fmla="*/ 574644 h 574643"/>
                    <a:gd name="connsiteX8" fmla="*/ 1427416 w 1719479"/>
                    <a:gd name="connsiteY8" fmla="*/ 147454 h 574643"/>
                    <a:gd name="connsiteX9" fmla="*/ 1166203 w 1719479"/>
                    <a:gd name="connsiteY9" fmla="*/ 397213 h 574643"/>
                    <a:gd name="connsiteX10" fmla="*/ 854602 w 1719479"/>
                    <a:gd name="connsiteY10" fmla="*/ 305598 h 574643"/>
                    <a:gd name="connsiteX11" fmla="*/ 12987 w 1719479"/>
                    <a:gd name="connsiteY11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54292 w 1719479"/>
                    <a:gd name="connsiteY2" fmla="*/ 444042 h 574643"/>
                    <a:gd name="connsiteX3" fmla="*/ 1411216 w 1719479"/>
                    <a:gd name="connsiteY3" fmla="*/ 175841 h 574643"/>
                    <a:gd name="connsiteX4" fmla="*/ 1377703 w 1719479"/>
                    <a:gd name="connsiteY4" fmla="*/ 519605 h 574643"/>
                    <a:gd name="connsiteX5" fmla="*/ 1719479 w 1719479"/>
                    <a:gd name="connsiteY5" fmla="*/ 218694 h 574643"/>
                    <a:gd name="connsiteX6" fmla="*/ 1695665 w 1719479"/>
                    <a:gd name="connsiteY6" fmla="*/ 256794 h 574643"/>
                    <a:gd name="connsiteX7" fmla="*/ 1365704 w 1719479"/>
                    <a:gd name="connsiteY7" fmla="*/ 574644 h 574643"/>
                    <a:gd name="connsiteX8" fmla="*/ 1427416 w 1719479"/>
                    <a:gd name="connsiteY8" fmla="*/ 147454 h 574643"/>
                    <a:gd name="connsiteX9" fmla="*/ 1166203 w 1719479"/>
                    <a:gd name="connsiteY9" fmla="*/ 397213 h 574643"/>
                    <a:gd name="connsiteX10" fmla="*/ 1197938 w 1719479"/>
                    <a:gd name="connsiteY10" fmla="*/ 70173 h 574643"/>
                    <a:gd name="connsiteX11" fmla="*/ 12987 w 1719479"/>
                    <a:gd name="connsiteY11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822191 w 1719479"/>
                    <a:gd name="connsiteY2" fmla="*/ 362363 h 574643"/>
                    <a:gd name="connsiteX3" fmla="*/ 1154292 w 1719479"/>
                    <a:gd name="connsiteY3" fmla="*/ 444042 h 574643"/>
                    <a:gd name="connsiteX4" fmla="*/ 1411216 w 1719479"/>
                    <a:gd name="connsiteY4" fmla="*/ 175841 h 574643"/>
                    <a:gd name="connsiteX5" fmla="*/ 1377703 w 1719479"/>
                    <a:gd name="connsiteY5" fmla="*/ 519605 h 574643"/>
                    <a:gd name="connsiteX6" fmla="*/ 1719479 w 1719479"/>
                    <a:gd name="connsiteY6" fmla="*/ 218694 h 574643"/>
                    <a:gd name="connsiteX7" fmla="*/ 1695665 w 1719479"/>
                    <a:gd name="connsiteY7" fmla="*/ 256794 h 574643"/>
                    <a:gd name="connsiteX8" fmla="*/ 1365704 w 1719479"/>
                    <a:gd name="connsiteY8" fmla="*/ 574644 h 574643"/>
                    <a:gd name="connsiteX9" fmla="*/ 1427416 w 1719479"/>
                    <a:gd name="connsiteY9" fmla="*/ 147454 h 574643"/>
                    <a:gd name="connsiteX10" fmla="*/ 1166203 w 1719479"/>
                    <a:gd name="connsiteY10" fmla="*/ 397213 h 574643"/>
                    <a:gd name="connsiteX11" fmla="*/ 1197938 w 1719479"/>
                    <a:gd name="connsiteY11" fmla="*/ 70173 h 574643"/>
                    <a:gd name="connsiteX12" fmla="*/ 12987 w 1719479"/>
                    <a:gd name="connsiteY12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37830 w 1719479"/>
                    <a:gd name="connsiteY2" fmla="*/ 88097 h 574643"/>
                    <a:gd name="connsiteX3" fmla="*/ 1154292 w 1719479"/>
                    <a:gd name="connsiteY3" fmla="*/ 444042 h 574643"/>
                    <a:gd name="connsiteX4" fmla="*/ 1411216 w 1719479"/>
                    <a:gd name="connsiteY4" fmla="*/ 175841 h 574643"/>
                    <a:gd name="connsiteX5" fmla="*/ 1377703 w 1719479"/>
                    <a:gd name="connsiteY5" fmla="*/ 519605 h 574643"/>
                    <a:gd name="connsiteX6" fmla="*/ 1719479 w 1719479"/>
                    <a:gd name="connsiteY6" fmla="*/ 218694 h 574643"/>
                    <a:gd name="connsiteX7" fmla="*/ 1695665 w 1719479"/>
                    <a:gd name="connsiteY7" fmla="*/ 256794 h 574643"/>
                    <a:gd name="connsiteX8" fmla="*/ 1365704 w 1719479"/>
                    <a:gd name="connsiteY8" fmla="*/ 574644 h 574643"/>
                    <a:gd name="connsiteX9" fmla="*/ 1427416 w 1719479"/>
                    <a:gd name="connsiteY9" fmla="*/ 147454 h 574643"/>
                    <a:gd name="connsiteX10" fmla="*/ 1166203 w 1719479"/>
                    <a:gd name="connsiteY10" fmla="*/ 397213 h 574643"/>
                    <a:gd name="connsiteX11" fmla="*/ 1197938 w 1719479"/>
                    <a:gd name="connsiteY11" fmla="*/ 70173 h 574643"/>
                    <a:gd name="connsiteX12" fmla="*/ 12987 w 1719479"/>
                    <a:gd name="connsiteY12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37830 w 1719479"/>
                    <a:gd name="connsiteY2" fmla="*/ 88097 h 574643"/>
                    <a:gd name="connsiteX3" fmla="*/ 1154292 w 1719479"/>
                    <a:gd name="connsiteY3" fmla="*/ 444042 h 574643"/>
                    <a:gd name="connsiteX4" fmla="*/ 1411216 w 1719479"/>
                    <a:gd name="connsiteY4" fmla="*/ 175841 h 574643"/>
                    <a:gd name="connsiteX5" fmla="*/ 1377703 w 1719479"/>
                    <a:gd name="connsiteY5" fmla="*/ 519605 h 574643"/>
                    <a:gd name="connsiteX6" fmla="*/ 1719479 w 1719479"/>
                    <a:gd name="connsiteY6" fmla="*/ 218694 h 574643"/>
                    <a:gd name="connsiteX7" fmla="*/ 1695665 w 1719479"/>
                    <a:gd name="connsiteY7" fmla="*/ 256794 h 574643"/>
                    <a:gd name="connsiteX8" fmla="*/ 1365704 w 1719479"/>
                    <a:gd name="connsiteY8" fmla="*/ 574644 h 574643"/>
                    <a:gd name="connsiteX9" fmla="*/ 1427416 w 1719479"/>
                    <a:gd name="connsiteY9" fmla="*/ 147454 h 574643"/>
                    <a:gd name="connsiteX10" fmla="*/ 1166203 w 1719479"/>
                    <a:gd name="connsiteY10" fmla="*/ 397213 h 574643"/>
                    <a:gd name="connsiteX11" fmla="*/ 1197938 w 1719479"/>
                    <a:gd name="connsiteY11" fmla="*/ 70173 h 574643"/>
                    <a:gd name="connsiteX12" fmla="*/ 12987 w 1719479"/>
                    <a:gd name="connsiteY12" fmla="*/ -1 h 574643"/>
                    <a:gd name="connsiteX0" fmla="*/ 13 w 1706505"/>
                    <a:gd name="connsiteY0" fmla="*/ -1 h 574643"/>
                    <a:gd name="connsiteX1" fmla="*/ 846342 w 1706505"/>
                    <a:gd name="connsiteY1" fmla="*/ 444193 h 574643"/>
                    <a:gd name="connsiteX2" fmla="*/ 1124856 w 1706505"/>
                    <a:gd name="connsiteY2" fmla="*/ 88097 h 574643"/>
                    <a:gd name="connsiteX3" fmla="*/ 1141318 w 1706505"/>
                    <a:gd name="connsiteY3" fmla="*/ 444042 h 574643"/>
                    <a:gd name="connsiteX4" fmla="*/ 1398242 w 1706505"/>
                    <a:gd name="connsiteY4" fmla="*/ 175841 h 574643"/>
                    <a:gd name="connsiteX5" fmla="*/ 1364729 w 1706505"/>
                    <a:gd name="connsiteY5" fmla="*/ 519605 h 574643"/>
                    <a:gd name="connsiteX6" fmla="*/ 1706505 w 1706505"/>
                    <a:gd name="connsiteY6" fmla="*/ 218694 h 574643"/>
                    <a:gd name="connsiteX7" fmla="*/ 1682691 w 1706505"/>
                    <a:gd name="connsiteY7" fmla="*/ 256794 h 574643"/>
                    <a:gd name="connsiteX8" fmla="*/ 1352730 w 1706505"/>
                    <a:gd name="connsiteY8" fmla="*/ 574644 h 574643"/>
                    <a:gd name="connsiteX9" fmla="*/ 1414442 w 1706505"/>
                    <a:gd name="connsiteY9" fmla="*/ 147454 h 574643"/>
                    <a:gd name="connsiteX10" fmla="*/ 1153229 w 1706505"/>
                    <a:gd name="connsiteY10" fmla="*/ 397213 h 574643"/>
                    <a:gd name="connsiteX11" fmla="*/ 1184964 w 1706505"/>
                    <a:gd name="connsiteY11" fmla="*/ 70173 h 574643"/>
                    <a:gd name="connsiteX12" fmla="*/ 13 w 1706505"/>
                    <a:gd name="connsiteY12" fmla="*/ -1 h 574643"/>
                    <a:gd name="connsiteX0" fmla="*/ 68 w 986699"/>
                    <a:gd name="connsiteY0" fmla="*/ 286666 h 512170"/>
                    <a:gd name="connsiteX1" fmla="*/ 126536 w 986699"/>
                    <a:gd name="connsiteY1" fmla="*/ 381720 h 512170"/>
                    <a:gd name="connsiteX2" fmla="*/ 405050 w 986699"/>
                    <a:gd name="connsiteY2" fmla="*/ 25624 h 512170"/>
                    <a:gd name="connsiteX3" fmla="*/ 421512 w 986699"/>
                    <a:gd name="connsiteY3" fmla="*/ 381569 h 512170"/>
                    <a:gd name="connsiteX4" fmla="*/ 678436 w 986699"/>
                    <a:gd name="connsiteY4" fmla="*/ 113368 h 512170"/>
                    <a:gd name="connsiteX5" fmla="*/ 644923 w 986699"/>
                    <a:gd name="connsiteY5" fmla="*/ 457132 h 512170"/>
                    <a:gd name="connsiteX6" fmla="*/ 986699 w 986699"/>
                    <a:gd name="connsiteY6" fmla="*/ 156221 h 512170"/>
                    <a:gd name="connsiteX7" fmla="*/ 962885 w 986699"/>
                    <a:gd name="connsiteY7" fmla="*/ 194321 h 512170"/>
                    <a:gd name="connsiteX8" fmla="*/ 632924 w 986699"/>
                    <a:gd name="connsiteY8" fmla="*/ 512171 h 512170"/>
                    <a:gd name="connsiteX9" fmla="*/ 694636 w 986699"/>
                    <a:gd name="connsiteY9" fmla="*/ 84981 h 512170"/>
                    <a:gd name="connsiteX10" fmla="*/ 433423 w 986699"/>
                    <a:gd name="connsiteY10" fmla="*/ 334740 h 512170"/>
                    <a:gd name="connsiteX11" fmla="*/ 465158 w 986699"/>
                    <a:gd name="connsiteY11" fmla="*/ 7700 h 512170"/>
                    <a:gd name="connsiteX12" fmla="*/ 68 w 986699"/>
                    <a:gd name="connsiteY12" fmla="*/ 286666 h 512170"/>
                    <a:gd name="connsiteX0" fmla="*/ 97464 w 860164"/>
                    <a:gd name="connsiteY0" fmla="*/ 409685 h 510425"/>
                    <a:gd name="connsiteX1" fmla="*/ 1 w 860164"/>
                    <a:gd name="connsiteY1" fmla="*/ 379975 h 510425"/>
                    <a:gd name="connsiteX2" fmla="*/ 278515 w 860164"/>
                    <a:gd name="connsiteY2" fmla="*/ 23879 h 510425"/>
                    <a:gd name="connsiteX3" fmla="*/ 294977 w 860164"/>
                    <a:gd name="connsiteY3" fmla="*/ 379824 h 510425"/>
                    <a:gd name="connsiteX4" fmla="*/ 551901 w 860164"/>
                    <a:gd name="connsiteY4" fmla="*/ 111623 h 510425"/>
                    <a:gd name="connsiteX5" fmla="*/ 518388 w 860164"/>
                    <a:gd name="connsiteY5" fmla="*/ 455387 h 510425"/>
                    <a:gd name="connsiteX6" fmla="*/ 860164 w 860164"/>
                    <a:gd name="connsiteY6" fmla="*/ 154476 h 510425"/>
                    <a:gd name="connsiteX7" fmla="*/ 836350 w 860164"/>
                    <a:gd name="connsiteY7" fmla="*/ 192576 h 510425"/>
                    <a:gd name="connsiteX8" fmla="*/ 506389 w 860164"/>
                    <a:gd name="connsiteY8" fmla="*/ 510426 h 510425"/>
                    <a:gd name="connsiteX9" fmla="*/ 568101 w 860164"/>
                    <a:gd name="connsiteY9" fmla="*/ 83236 h 510425"/>
                    <a:gd name="connsiteX10" fmla="*/ 306888 w 860164"/>
                    <a:gd name="connsiteY10" fmla="*/ 332995 h 510425"/>
                    <a:gd name="connsiteX11" fmla="*/ 338623 w 860164"/>
                    <a:gd name="connsiteY11" fmla="*/ 5955 h 510425"/>
                    <a:gd name="connsiteX12" fmla="*/ 97464 w 860164"/>
                    <a:gd name="connsiteY12" fmla="*/ 409685 h 510425"/>
                    <a:gd name="connsiteX0" fmla="*/ 97464 w 860164"/>
                    <a:gd name="connsiteY0" fmla="*/ 409685 h 510425"/>
                    <a:gd name="connsiteX1" fmla="*/ 1 w 860164"/>
                    <a:gd name="connsiteY1" fmla="*/ 379975 h 510425"/>
                    <a:gd name="connsiteX2" fmla="*/ 278515 w 860164"/>
                    <a:gd name="connsiteY2" fmla="*/ 23879 h 510425"/>
                    <a:gd name="connsiteX3" fmla="*/ 294977 w 860164"/>
                    <a:gd name="connsiteY3" fmla="*/ 379824 h 510425"/>
                    <a:gd name="connsiteX4" fmla="*/ 551901 w 860164"/>
                    <a:gd name="connsiteY4" fmla="*/ 111623 h 510425"/>
                    <a:gd name="connsiteX5" fmla="*/ 518388 w 860164"/>
                    <a:gd name="connsiteY5" fmla="*/ 455387 h 510425"/>
                    <a:gd name="connsiteX6" fmla="*/ 860164 w 860164"/>
                    <a:gd name="connsiteY6" fmla="*/ 154476 h 510425"/>
                    <a:gd name="connsiteX7" fmla="*/ 836350 w 860164"/>
                    <a:gd name="connsiteY7" fmla="*/ 192576 h 510425"/>
                    <a:gd name="connsiteX8" fmla="*/ 506389 w 860164"/>
                    <a:gd name="connsiteY8" fmla="*/ 510426 h 510425"/>
                    <a:gd name="connsiteX9" fmla="*/ 568101 w 860164"/>
                    <a:gd name="connsiteY9" fmla="*/ 83236 h 510425"/>
                    <a:gd name="connsiteX10" fmla="*/ 306888 w 860164"/>
                    <a:gd name="connsiteY10" fmla="*/ 332995 h 510425"/>
                    <a:gd name="connsiteX11" fmla="*/ 338623 w 860164"/>
                    <a:gd name="connsiteY11" fmla="*/ 5955 h 510425"/>
                    <a:gd name="connsiteX12" fmla="*/ 97464 w 860164"/>
                    <a:gd name="connsiteY12" fmla="*/ 409685 h 510425"/>
                    <a:gd name="connsiteX0" fmla="*/ 97464 w 860164"/>
                    <a:gd name="connsiteY0" fmla="*/ 409685 h 510425"/>
                    <a:gd name="connsiteX1" fmla="*/ 1 w 860164"/>
                    <a:gd name="connsiteY1" fmla="*/ 379975 h 510425"/>
                    <a:gd name="connsiteX2" fmla="*/ 278515 w 860164"/>
                    <a:gd name="connsiteY2" fmla="*/ 23879 h 510425"/>
                    <a:gd name="connsiteX3" fmla="*/ 294977 w 860164"/>
                    <a:gd name="connsiteY3" fmla="*/ 379824 h 510425"/>
                    <a:gd name="connsiteX4" fmla="*/ 551901 w 860164"/>
                    <a:gd name="connsiteY4" fmla="*/ 111623 h 510425"/>
                    <a:gd name="connsiteX5" fmla="*/ 518388 w 860164"/>
                    <a:gd name="connsiteY5" fmla="*/ 455387 h 510425"/>
                    <a:gd name="connsiteX6" fmla="*/ 860164 w 860164"/>
                    <a:gd name="connsiteY6" fmla="*/ 154476 h 510425"/>
                    <a:gd name="connsiteX7" fmla="*/ 836350 w 860164"/>
                    <a:gd name="connsiteY7" fmla="*/ 192576 h 510425"/>
                    <a:gd name="connsiteX8" fmla="*/ 506389 w 860164"/>
                    <a:gd name="connsiteY8" fmla="*/ 510426 h 510425"/>
                    <a:gd name="connsiteX9" fmla="*/ 568101 w 860164"/>
                    <a:gd name="connsiteY9" fmla="*/ 83236 h 510425"/>
                    <a:gd name="connsiteX10" fmla="*/ 306888 w 860164"/>
                    <a:gd name="connsiteY10" fmla="*/ 332995 h 510425"/>
                    <a:gd name="connsiteX11" fmla="*/ 338623 w 860164"/>
                    <a:gd name="connsiteY11" fmla="*/ 5955 h 510425"/>
                    <a:gd name="connsiteX12" fmla="*/ 97464 w 860164"/>
                    <a:gd name="connsiteY12" fmla="*/ 409685 h 510425"/>
                    <a:gd name="connsiteX0" fmla="*/ 97464 w 860164"/>
                    <a:gd name="connsiteY0" fmla="*/ 409685 h 510425"/>
                    <a:gd name="connsiteX1" fmla="*/ 1 w 860164"/>
                    <a:gd name="connsiteY1" fmla="*/ 379975 h 510425"/>
                    <a:gd name="connsiteX2" fmla="*/ 278515 w 860164"/>
                    <a:gd name="connsiteY2" fmla="*/ 23879 h 510425"/>
                    <a:gd name="connsiteX3" fmla="*/ 294977 w 860164"/>
                    <a:gd name="connsiteY3" fmla="*/ 379824 h 510425"/>
                    <a:gd name="connsiteX4" fmla="*/ 551901 w 860164"/>
                    <a:gd name="connsiteY4" fmla="*/ 111623 h 510425"/>
                    <a:gd name="connsiteX5" fmla="*/ 518388 w 860164"/>
                    <a:gd name="connsiteY5" fmla="*/ 455387 h 510425"/>
                    <a:gd name="connsiteX6" fmla="*/ 860164 w 860164"/>
                    <a:gd name="connsiteY6" fmla="*/ 154476 h 510425"/>
                    <a:gd name="connsiteX7" fmla="*/ 836350 w 860164"/>
                    <a:gd name="connsiteY7" fmla="*/ 192576 h 510425"/>
                    <a:gd name="connsiteX8" fmla="*/ 506389 w 860164"/>
                    <a:gd name="connsiteY8" fmla="*/ 510426 h 510425"/>
                    <a:gd name="connsiteX9" fmla="*/ 568101 w 860164"/>
                    <a:gd name="connsiteY9" fmla="*/ 83236 h 510425"/>
                    <a:gd name="connsiteX10" fmla="*/ 306888 w 860164"/>
                    <a:gd name="connsiteY10" fmla="*/ 332995 h 510425"/>
                    <a:gd name="connsiteX11" fmla="*/ 338623 w 860164"/>
                    <a:gd name="connsiteY11" fmla="*/ 5955 h 510425"/>
                    <a:gd name="connsiteX12" fmla="*/ 97464 w 860164"/>
                    <a:gd name="connsiteY12" fmla="*/ 409685 h 510425"/>
                    <a:gd name="connsiteX0" fmla="*/ 11277 w 1037248"/>
                    <a:gd name="connsiteY0" fmla="*/ 401124 h 510520"/>
                    <a:gd name="connsiteX1" fmla="*/ 177085 w 1037248"/>
                    <a:gd name="connsiteY1" fmla="*/ 380070 h 510520"/>
                    <a:gd name="connsiteX2" fmla="*/ 455599 w 1037248"/>
                    <a:gd name="connsiteY2" fmla="*/ 23974 h 510520"/>
                    <a:gd name="connsiteX3" fmla="*/ 472061 w 1037248"/>
                    <a:gd name="connsiteY3" fmla="*/ 379919 h 510520"/>
                    <a:gd name="connsiteX4" fmla="*/ 728985 w 1037248"/>
                    <a:gd name="connsiteY4" fmla="*/ 111718 h 510520"/>
                    <a:gd name="connsiteX5" fmla="*/ 695472 w 1037248"/>
                    <a:gd name="connsiteY5" fmla="*/ 455482 h 510520"/>
                    <a:gd name="connsiteX6" fmla="*/ 1037248 w 1037248"/>
                    <a:gd name="connsiteY6" fmla="*/ 154571 h 510520"/>
                    <a:gd name="connsiteX7" fmla="*/ 1013434 w 1037248"/>
                    <a:gd name="connsiteY7" fmla="*/ 192671 h 510520"/>
                    <a:gd name="connsiteX8" fmla="*/ 683473 w 1037248"/>
                    <a:gd name="connsiteY8" fmla="*/ 510521 h 510520"/>
                    <a:gd name="connsiteX9" fmla="*/ 745185 w 1037248"/>
                    <a:gd name="connsiteY9" fmla="*/ 83331 h 510520"/>
                    <a:gd name="connsiteX10" fmla="*/ 483972 w 1037248"/>
                    <a:gd name="connsiteY10" fmla="*/ 333090 h 510520"/>
                    <a:gd name="connsiteX11" fmla="*/ 515707 w 1037248"/>
                    <a:gd name="connsiteY11" fmla="*/ 6050 h 510520"/>
                    <a:gd name="connsiteX12" fmla="*/ 11277 w 1037248"/>
                    <a:gd name="connsiteY12" fmla="*/ 401124 h 510520"/>
                    <a:gd name="connsiteX0" fmla="*/ 8933 w 1034904"/>
                    <a:gd name="connsiteY0" fmla="*/ 401124 h 510520"/>
                    <a:gd name="connsiteX1" fmla="*/ 278883 w 1034904"/>
                    <a:gd name="connsiteY1" fmla="*/ 426652 h 510520"/>
                    <a:gd name="connsiteX2" fmla="*/ 453255 w 1034904"/>
                    <a:gd name="connsiteY2" fmla="*/ 23974 h 510520"/>
                    <a:gd name="connsiteX3" fmla="*/ 469717 w 1034904"/>
                    <a:gd name="connsiteY3" fmla="*/ 379919 h 510520"/>
                    <a:gd name="connsiteX4" fmla="*/ 726641 w 1034904"/>
                    <a:gd name="connsiteY4" fmla="*/ 111718 h 510520"/>
                    <a:gd name="connsiteX5" fmla="*/ 693128 w 1034904"/>
                    <a:gd name="connsiteY5" fmla="*/ 455482 h 510520"/>
                    <a:gd name="connsiteX6" fmla="*/ 1034904 w 1034904"/>
                    <a:gd name="connsiteY6" fmla="*/ 154571 h 510520"/>
                    <a:gd name="connsiteX7" fmla="*/ 1011090 w 1034904"/>
                    <a:gd name="connsiteY7" fmla="*/ 192671 h 510520"/>
                    <a:gd name="connsiteX8" fmla="*/ 681129 w 1034904"/>
                    <a:gd name="connsiteY8" fmla="*/ 510521 h 510520"/>
                    <a:gd name="connsiteX9" fmla="*/ 742841 w 1034904"/>
                    <a:gd name="connsiteY9" fmla="*/ 83331 h 510520"/>
                    <a:gd name="connsiteX10" fmla="*/ 481628 w 1034904"/>
                    <a:gd name="connsiteY10" fmla="*/ 333090 h 510520"/>
                    <a:gd name="connsiteX11" fmla="*/ 513363 w 1034904"/>
                    <a:gd name="connsiteY11" fmla="*/ 6050 h 510520"/>
                    <a:gd name="connsiteX12" fmla="*/ 8933 w 1034904"/>
                    <a:gd name="connsiteY12" fmla="*/ 401124 h 510520"/>
                    <a:gd name="connsiteX0" fmla="*/ 8933 w 1034904"/>
                    <a:gd name="connsiteY0" fmla="*/ 401124 h 510520"/>
                    <a:gd name="connsiteX1" fmla="*/ 278883 w 1034904"/>
                    <a:gd name="connsiteY1" fmla="*/ 426652 h 510520"/>
                    <a:gd name="connsiteX2" fmla="*/ 453255 w 1034904"/>
                    <a:gd name="connsiteY2" fmla="*/ 23974 h 510520"/>
                    <a:gd name="connsiteX3" fmla="*/ 469717 w 1034904"/>
                    <a:gd name="connsiteY3" fmla="*/ 379919 h 510520"/>
                    <a:gd name="connsiteX4" fmla="*/ 726641 w 1034904"/>
                    <a:gd name="connsiteY4" fmla="*/ 111718 h 510520"/>
                    <a:gd name="connsiteX5" fmla="*/ 693128 w 1034904"/>
                    <a:gd name="connsiteY5" fmla="*/ 455482 h 510520"/>
                    <a:gd name="connsiteX6" fmla="*/ 1034904 w 1034904"/>
                    <a:gd name="connsiteY6" fmla="*/ 154571 h 510520"/>
                    <a:gd name="connsiteX7" fmla="*/ 1011090 w 1034904"/>
                    <a:gd name="connsiteY7" fmla="*/ 192671 h 510520"/>
                    <a:gd name="connsiteX8" fmla="*/ 681129 w 1034904"/>
                    <a:gd name="connsiteY8" fmla="*/ 510521 h 510520"/>
                    <a:gd name="connsiteX9" fmla="*/ 742841 w 1034904"/>
                    <a:gd name="connsiteY9" fmla="*/ 83331 h 510520"/>
                    <a:gd name="connsiteX10" fmla="*/ 481628 w 1034904"/>
                    <a:gd name="connsiteY10" fmla="*/ 333090 h 510520"/>
                    <a:gd name="connsiteX11" fmla="*/ 513363 w 1034904"/>
                    <a:gd name="connsiteY11" fmla="*/ 6050 h 510520"/>
                    <a:gd name="connsiteX12" fmla="*/ 8933 w 1034904"/>
                    <a:gd name="connsiteY12" fmla="*/ 401124 h 510520"/>
                    <a:gd name="connsiteX0" fmla="*/ 18586 w 1044557"/>
                    <a:gd name="connsiteY0" fmla="*/ 401124 h 510520"/>
                    <a:gd name="connsiteX1" fmla="*/ 288536 w 1044557"/>
                    <a:gd name="connsiteY1" fmla="*/ 426652 h 510520"/>
                    <a:gd name="connsiteX2" fmla="*/ 462908 w 1044557"/>
                    <a:gd name="connsiteY2" fmla="*/ 23974 h 510520"/>
                    <a:gd name="connsiteX3" fmla="*/ 479370 w 1044557"/>
                    <a:gd name="connsiteY3" fmla="*/ 379919 h 510520"/>
                    <a:gd name="connsiteX4" fmla="*/ 736294 w 1044557"/>
                    <a:gd name="connsiteY4" fmla="*/ 111718 h 510520"/>
                    <a:gd name="connsiteX5" fmla="*/ 702781 w 1044557"/>
                    <a:gd name="connsiteY5" fmla="*/ 455482 h 510520"/>
                    <a:gd name="connsiteX6" fmla="*/ 1044557 w 1044557"/>
                    <a:gd name="connsiteY6" fmla="*/ 154571 h 510520"/>
                    <a:gd name="connsiteX7" fmla="*/ 1020743 w 1044557"/>
                    <a:gd name="connsiteY7" fmla="*/ 192671 h 510520"/>
                    <a:gd name="connsiteX8" fmla="*/ 690782 w 1044557"/>
                    <a:gd name="connsiteY8" fmla="*/ 510521 h 510520"/>
                    <a:gd name="connsiteX9" fmla="*/ 752494 w 1044557"/>
                    <a:gd name="connsiteY9" fmla="*/ 83331 h 510520"/>
                    <a:gd name="connsiteX10" fmla="*/ 491281 w 1044557"/>
                    <a:gd name="connsiteY10" fmla="*/ 333090 h 510520"/>
                    <a:gd name="connsiteX11" fmla="*/ 523016 w 1044557"/>
                    <a:gd name="connsiteY11" fmla="*/ 6050 h 510520"/>
                    <a:gd name="connsiteX12" fmla="*/ 18586 w 1044557"/>
                    <a:gd name="connsiteY12" fmla="*/ 401124 h 510520"/>
                    <a:gd name="connsiteX0" fmla="*/ 41903 w 913593"/>
                    <a:gd name="connsiteY0" fmla="*/ 404706 h 510480"/>
                    <a:gd name="connsiteX1" fmla="*/ 157572 w 913593"/>
                    <a:gd name="connsiteY1" fmla="*/ 426612 h 510480"/>
                    <a:gd name="connsiteX2" fmla="*/ 331944 w 913593"/>
                    <a:gd name="connsiteY2" fmla="*/ 23934 h 510480"/>
                    <a:gd name="connsiteX3" fmla="*/ 348406 w 913593"/>
                    <a:gd name="connsiteY3" fmla="*/ 379879 h 510480"/>
                    <a:gd name="connsiteX4" fmla="*/ 605330 w 913593"/>
                    <a:gd name="connsiteY4" fmla="*/ 111678 h 510480"/>
                    <a:gd name="connsiteX5" fmla="*/ 571817 w 913593"/>
                    <a:gd name="connsiteY5" fmla="*/ 455442 h 510480"/>
                    <a:gd name="connsiteX6" fmla="*/ 913593 w 913593"/>
                    <a:gd name="connsiteY6" fmla="*/ 154531 h 510480"/>
                    <a:gd name="connsiteX7" fmla="*/ 889779 w 913593"/>
                    <a:gd name="connsiteY7" fmla="*/ 192631 h 510480"/>
                    <a:gd name="connsiteX8" fmla="*/ 559818 w 913593"/>
                    <a:gd name="connsiteY8" fmla="*/ 510481 h 510480"/>
                    <a:gd name="connsiteX9" fmla="*/ 621530 w 913593"/>
                    <a:gd name="connsiteY9" fmla="*/ 83291 h 510480"/>
                    <a:gd name="connsiteX10" fmla="*/ 360317 w 913593"/>
                    <a:gd name="connsiteY10" fmla="*/ 333050 h 510480"/>
                    <a:gd name="connsiteX11" fmla="*/ 392052 w 913593"/>
                    <a:gd name="connsiteY11" fmla="*/ 6010 h 510480"/>
                    <a:gd name="connsiteX12" fmla="*/ 41903 w 913593"/>
                    <a:gd name="connsiteY12" fmla="*/ 404706 h 510480"/>
                    <a:gd name="connsiteX0" fmla="*/ 63113 w 877468"/>
                    <a:gd name="connsiteY0" fmla="*/ 410452 h 510417"/>
                    <a:gd name="connsiteX1" fmla="*/ 121447 w 877468"/>
                    <a:gd name="connsiteY1" fmla="*/ 426549 h 510417"/>
                    <a:gd name="connsiteX2" fmla="*/ 295819 w 877468"/>
                    <a:gd name="connsiteY2" fmla="*/ 23871 h 510417"/>
                    <a:gd name="connsiteX3" fmla="*/ 312281 w 877468"/>
                    <a:gd name="connsiteY3" fmla="*/ 379816 h 510417"/>
                    <a:gd name="connsiteX4" fmla="*/ 569205 w 877468"/>
                    <a:gd name="connsiteY4" fmla="*/ 111615 h 510417"/>
                    <a:gd name="connsiteX5" fmla="*/ 535692 w 877468"/>
                    <a:gd name="connsiteY5" fmla="*/ 455379 h 510417"/>
                    <a:gd name="connsiteX6" fmla="*/ 877468 w 877468"/>
                    <a:gd name="connsiteY6" fmla="*/ 154468 h 510417"/>
                    <a:gd name="connsiteX7" fmla="*/ 853654 w 877468"/>
                    <a:gd name="connsiteY7" fmla="*/ 192568 h 510417"/>
                    <a:gd name="connsiteX8" fmla="*/ 523693 w 877468"/>
                    <a:gd name="connsiteY8" fmla="*/ 510418 h 510417"/>
                    <a:gd name="connsiteX9" fmla="*/ 585405 w 877468"/>
                    <a:gd name="connsiteY9" fmla="*/ 83228 h 510417"/>
                    <a:gd name="connsiteX10" fmla="*/ 324192 w 877468"/>
                    <a:gd name="connsiteY10" fmla="*/ 332987 h 510417"/>
                    <a:gd name="connsiteX11" fmla="*/ 355927 w 877468"/>
                    <a:gd name="connsiteY11" fmla="*/ 5947 h 510417"/>
                    <a:gd name="connsiteX12" fmla="*/ 63113 w 877468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535692 w 942151"/>
                    <a:gd name="connsiteY5" fmla="*/ 455379 h 510417"/>
                    <a:gd name="connsiteX6" fmla="*/ 877468 w 942151"/>
                    <a:gd name="connsiteY6" fmla="*/ 154468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535692 w 942151"/>
                    <a:gd name="connsiteY5" fmla="*/ 455379 h 510417"/>
                    <a:gd name="connsiteX6" fmla="*/ 877468 w 942151"/>
                    <a:gd name="connsiteY6" fmla="*/ 154468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535692 w 942151"/>
                    <a:gd name="connsiteY5" fmla="*/ 455379 h 510417"/>
                    <a:gd name="connsiteX6" fmla="*/ 877468 w 942151"/>
                    <a:gd name="connsiteY6" fmla="*/ 154468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535692 w 942151"/>
                    <a:gd name="connsiteY5" fmla="*/ 455379 h 510417"/>
                    <a:gd name="connsiteX6" fmla="*/ 893809 w 942151"/>
                    <a:gd name="connsiteY6" fmla="*/ 180142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636929 w 942151"/>
                    <a:gd name="connsiteY5" fmla="*/ 471639 h 510417"/>
                    <a:gd name="connsiteX6" fmla="*/ 893809 w 942151"/>
                    <a:gd name="connsiteY6" fmla="*/ 180142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636929 w 942151"/>
                    <a:gd name="connsiteY5" fmla="*/ 471639 h 510417"/>
                    <a:gd name="connsiteX6" fmla="*/ 893809 w 942151"/>
                    <a:gd name="connsiteY6" fmla="*/ 180142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9452"/>
                    <a:gd name="connsiteX1" fmla="*/ 121447 w 942151"/>
                    <a:gd name="connsiteY1" fmla="*/ 426549 h 519452"/>
                    <a:gd name="connsiteX2" fmla="*/ 295819 w 942151"/>
                    <a:gd name="connsiteY2" fmla="*/ 23871 h 519452"/>
                    <a:gd name="connsiteX3" fmla="*/ 312281 w 942151"/>
                    <a:gd name="connsiteY3" fmla="*/ 379816 h 519452"/>
                    <a:gd name="connsiteX4" fmla="*/ 569205 w 942151"/>
                    <a:gd name="connsiteY4" fmla="*/ 111615 h 519452"/>
                    <a:gd name="connsiteX5" fmla="*/ 636929 w 942151"/>
                    <a:gd name="connsiteY5" fmla="*/ 471639 h 519452"/>
                    <a:gd name="connsiteX6" fmla="*/ 893809 w 942151"/>
                    <a:gd name="connsiteY6" fmla="*/ 180142 h 519452"/>
                    <a:gd name="connsiteX7" fmla="*/ 942152 w 942151"/>
                    <a:gd name="connsiteY7" fmla="*/ 207538 h 519452"/>
                    <a:gd name="connsiteX8" fmla="*/ 612880 w 942151"/>
                    <a:gd name="connsiteY8" fmla="*/ 519451 h 519452"/>
                    <a:gd name="connsiteX9" fmla="*/ 585405 w 942151"/>
                    <a:gd name="connsiteY9" fmla="*/ 83228 h 519452"/>
                    <a:gd name="connsiteX10" fmla="*/ 324192 w 942151"/>
                    <a:gd name="connsiteY10" fmla="*/ 332987 h 519452"/>
                    <a:gd name="connsiteX11" fmla="*/ 355927 w 942151"/>
                    <a:gd name="connsiteY11" fmla="*/ 5947 h 519452"/>
                    <a:gd name="connsiteX12" fmla="*/ 63113 w 942151"/>
                    <a:gd name="connsiteY12" fmla="*/ 410452 h 51945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569205 w 942151"/>
                    <a:gd name="connsiteY4" fmla="*/ 111615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585405 w 942151"/>
                    <a:gd name="connsiteY9" fmla="*/ 8322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569205 w 942151"/>
                    <a:gd name="connsiteY4" fmla="*/ 111615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569205 w 942151"/>
                    <a:gd name="connsiteY4" fmla="*/ 111615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697864 w 942151"/>
                    <a:gd name="connsiteY4" fmla="*/ 58597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416980 w 942151"/>
                    <a:gd name="connsiteY10" fmla="*/ 36640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416980 w 942151"/>
                    <a:gd name="connsiteY10" fmla="*/ 36640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440382 w 942151"/>
                    <a:gd name="connsiteY10" fmla="*/ 386789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440382 w 942151"/>
                    <a:gd name="connsiteY10" fmla="*/ 386789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5529 w 942151"/>
                    <a:gd name="connsiteY9" fmla="*/ 122455 h 523002"/>
                    <a:gd name="connsiteX10" fmla="*/ 440382 w 942151"/>
                    <a:gd name="connsiteY10" fmla="*/ 386789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5529 w 942151"/>
                    <a:gd name="connsiteY9" fmla="*/ 122455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455898 w 942151"/>
                    <a:gd name="connsiteY3" fmla="*/ 364340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5529 w 942151"/>
                    <a:gd name="connsiteY9" fmla="*/ 122455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455898 w 942151"/>
                    <a:gd name="connsiteY3" fmla="*/ 364340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53951 w 942151"/>
                    <a:gd name="connsiteY9" fmla="*/ 130323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455898 w 942151"/>
                    <a:gd name="connsiteY3" fmla="*/ 364340 h 523002"/>
                    <a:gd name="connsiteX4" fmla="*/ 816272 w 942151"/>
                    <a:gd name="connsiteY4" fmla="*/ 148655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53951 w 942151"/>
                    <a:gd name="connsiteY9" fmla="*/ 130323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455898 w 942151"/>
                    <a:gd name="connsiteY3" fmla="*/ 364340 h 523002"/>
                    <a:gd name="connsiteX4" fmla="*/ 758805 w 942151"/>
                    <a:gd name="connsiteY4" fmla="*/ 88792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53951 w 942151"/>
                    <a:gd name="connsiteY9" fmla="*/ 130323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758805 w 942151"/>
                    <a:gd name="connsiteY4" fmla="*/ 88792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753951 w 942151"/>
                    <a:gd name="connsiteY9" fmla="*/ 130323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758805 w 942151"/>
                    <a:gd name="connsiteY4" fmla="*/ 88792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761437 w 942151"/>
                    <a:gd name="connsiteY9" fmla="*/ 10989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707974 w 942151"/>
                    <a:gd name="connsiteY4" fmla="*/ 137684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761437 w 942151"/>
                    <a:gd name="connsiteY9" fmla="*/ 10989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761437 w 942151"/>
                    <a:gd name="connsiteY9" fmla="*/ 10989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22372 w 942151"/>
                    <a:gd name="connsiteY9" fmla="*/ 41183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49530 w 942151"/>
                    <a:gd name="connsiteY3" fmla="*/ 363698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49530 w 942151"/>
                    <a:gd name="connsiteY3" fmla="*/ 363698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096 w 942151"/>
                    <a:gd name="connsiteY10" fmla="*/ 14941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49530 w 942151"/>
                    <a:gd name="connsiteY3" fmla="*/ 363698 h 567366"/>
                    <a:gd name="connsiteX4" fmla="*/ 891063 w 942151"/>
                    <a:gd name="connsiteY4" fmla="*/ 60163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096 w 942151"/>
                    <a:gd name="connsiteY10" fmla="*/ 14941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624439 w 942151"/>
                    <a:gd name="connsiteY3" fmla="*/ 411443 h 567366"/>
                    <a:gd name="connsiteX4" fmla="*/ 891063 w 942151"/>
                    <a:gd name="connsiteY4" fmla="*/ 60163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096 w 942151"/>
                    <a:gd name="connsiteY10" fmla="*/ 14941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624439 w 942151"/>
                    <a:gd name="connsiteY3" fmla="*/ 411443 h 567366"/>
                    <a:gd name="connsiteX4" fmla="*/ 891063 w 942151"/>
                    <a:gd name="connsiteY4" fmla="*/ 60163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581786 w 942151"/>
                    <a:gd name="connsiteY10" fmla="*/ 335061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295819 w 942151"/>
                    <a:gd name="connsiteY2" fmla="*/ 57185 h 600680"/>
                    <a:gd name="connsiteX3" fmla="*/ 624439 w 942151"/>
                    <a:gd name="connsiteY3" fmla="*/ 444757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581786 w 942151"/>
                    <a:gd name="connsiteY10" fmla="*/ 368375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624439 w 942151"/>
                    <a:gd name="connsiteY3" fmla="*/ 444757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581786 w 942151"/>
                    <a:gd name="connsiteY10" fmla="*/ 368375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534556 w 942151"/>
                    <a:gd name="connsiteY3" fmla="*/ 441655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581786 w 942151"/>
                    <a:gd name="connsiteY10" fmla="*/ 368375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534556 w 942151"/>
                    <a:gd name="connsiteY3" fmla="*/ 441655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505330 w 942151"/>
                    <a:gd name="connsiteY10" fmla="*/ 360629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534556 w 942151"/>
                    <a:gd name="connsiteY3" fmla="*/ 441655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425279 w 942151"/>
                    <a:gd name="connsiteY10" fmla="*/ 328501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807137"/>
                    <a:gd name="connsiteX1" fmla="*/ 121447 w 942151"/>
                    <a:gd name="connsiteY1" fmla="*/ 459863 h 807137"/>
                    <a:gd name="connsiteX2" fmla="*/ 665178 w 942151"/>
                    <a:gd name="connsiteY2" fmla="*/ 40558 h 807137"/>
                    <a:gd name="connsiteX3" fmla="*/ 534556 w 942151"/>
                    <a:gd name="connsiteY3" fmla="*/ 441655 h 807137"/>
                    <a:gd name="connsiteX4" fmla="*/ 891063 w 942151"/>
                    <a:gd name="connsiteY4" fmla="*/ 93477 h 807137"/>
                    <a:gd name="connsiteX5" fmla="*/ 593990 w 942151"/>
                    <a:gd name="connsiteY5" fmla="*/ 596676 h 807137"/>
                    <a:gd name="connsiteX6" fmla="*/ 893809 w 942151"/>
                    <a:gd name="connsiteY6" fmla="*/ 213456 h 807137"/>
                    <a:gd name="connsiteX7" fmla="*/ 942152 w 942151"/>
                    <a:gd name="connsiteY7" fmla="*/ 240852 h 807137"/>
                    <a:gd name="connsiteX8" fmla="*/ 612880 w 942151"/>
                    <a:gd name="connsiteY8" fmla="*/ 552765 h 807137"/>
                    <a:gd name="connsiteX9" fmla="*/ 834422 w 942151"/>
                    <a:gd name="connsiteY9" fmla="*/ 81722 h 807137"/>
                    <a:gd name="connsiteX10" fmla="*/ 105197 w 942151"/>
                    <a:gd name="connsiteY10" fmla="*/ 806468 h 807137"/>
                    <a:gd name="connsiteX11" fmla="*/ 675708 w 942151"/>
                    <a:gd name="connsiteY11" fmla="*/ 5606 h 807137"/>
                    <a:gd name="connsiteX12" fmla="*/ 63113 w 942151"/>
                    <a:gd name="connsiteY12" fmla="*/ 443766 h 807137"/>
                    <a:gd name="connsiteX0" fmla="*/ 63113 w 1065195"/>
                    <a:gd name="connsiteY0" fmla="*/ 918196 h 1075110"/>
                    <a:gd name="connsiteX1" fmla="*/ 121447 w 1065195"/>
                    <a:gd name="connsiteY1" fmla="*/ 934293 h 1075110"/>
                    <a:gd name="connsiteX2" fmla="*/ 665178 w 1065195"/>
                    <a:gd name="connsiteY2" fmla="*/ 514988 h 1075110"/>
                    <a:gd name="connsiteX3" fmla="*/ 534556 w 1065195"/>
                    <a:gd name="connsiteY3" fmla="*/ 916085 h 1075110"/>
                    <a:gd name="connsiteX4" fmla="*/ 891063 w 1065195"/>
                    <a:gd name="connsiteY4" fmla="*/ 567907 h 1075110"/>
                    <a:gd name="connsiteX5" fmla="*/ 593990 w 1065195"/>
                    <a:gd name="connsiteY5" fmla="*/ 1071106 h 1075110"/>
                    <a:gd name="connsiteX6" fmla="*/ 893809 w 1065195"/>
                    <a:gd name="connsiteY6" fmla="*/ 687886 h 1075110"/>
                    <a:gd name="connsiteX7" fmla="*/ 942152 w 1065195"/>
                    <a:gd name="connsiteY7" fmla="*/ 715282 h 1075110"/>
                    <a:gd name="connsiteX8" fmla="*/ 612880 w 1065195"/>
                    <a:gd name="connsiteY8" fmla="*/ 1027195 h 1075110"/>
                    <a:gd name="connsiteX9" fmla="*/ 834422 w 1065195"/>
                    <a:gd name="connsiteY9" fmla="*/ 556152 h 1075110"/>
                    <a:gd name="connsiteX10" fmla="*/ 1034691 w 1065195"/>
                    <a:gd name="connsiteY10" fmla="*/ -1 h 1075110"/>
                    <a:gd name="connsiteX11" fmla="*/ 675708 w 1065195"/>
                    <a:gd name="connsiteY11" fmla="*/ 480036 h 1075110"/>
                    <a:gd name="connsiteX12" fmla="*/ 63113 w 1065195"/>
                    <a:gd name="connsiteY12" fmla="*/ 918196 h 1075110"/>
                    <a:gd name="connsiteX0" fmla="*/ 63113 w 1065195"/>
                    <a:gd name="connsiteY0" fmla="*/ 918196 h 1075110"/>
                    <a:gd name="connsiteX1" fmla="*/ 121447 w 1065195"/>
                    <a:gd name="connsiteY1" fmla="*/ 934293 h 1075110"/>
                    <a:gd name="connsiteX2" fmla="*/ 665178 w 1065195"/>
                    <a:gd name="connsiteY2" fmla="*/ 514988 h 1075110"/>
                    <a:gd name="connsiteX3" fmla="*/ 534556 w 1065195"/>
                    <a:gd name="connsiteY3" fmla="*/ 916085 h 1075110"/>
                    <a:gd name="connsiteX4" fmla="*/ 912946 w 1065195"/>
                    <a:gd name="connsiteY4" fmla="*/ 546105 h 1075110"/>
                    <a:gd name="connsiteX5" fmla="*/ 593990 w 1065195"/>
                    <a:gd name="connsiteY5" fmla="*/ 1071106 h 1075110"/>
                    <a:gd name="connsiteX6" fmla="*/ 893809 w 1065195"/>
                    <a:gd name="connsiteY6" fmla="*/ 687886 h 1075110"/>
                    <a:gd name="connsiteX7" fmla="*/ 942152 w 1065195"/>
                    <a:gd name="connsiteY7" fmla="*/ 715282 h 1075110"/>
                    <a:gd name="connsiteX8" fmla="*/ 612880 w 1065195"/>
                    <a:gd name="connsiteY8" fmla="*/ 1027195 h 1075110"/>
                    <a:gd name="connsiteX9" fmla="*/ 834422 w 1065195"/>
                    <a:gd name="connsiteY9" fmla="*/ 556152 h 1075110"/>
                    <a:gd name="connsiteX10" fmla="*/ 1034691 w 1065195"/>
                    <a:gd name="connsiteY10" fmla="*/ -1 h 1075110"/>
                    <a:gd name="connsiteX11" fmla="*/ 675708 w 1065195"/>
                    <a:gd name="connsiteY11" fmla="*/ 480036 h 1075110"/>
                    <a:gd name="connsiteX12" fmla="*/ 63113 w 1065195"/>
                    <a:gd name="connsiteY12" fmla="*/ 918196 h 1075110"/>
                    <a:gd name="connsiteX0" fmla="*/ 63113 w 1066861"/>
                    <a:gd name="connsiteY0" fmla="*/ 918196 h 1075110"/>
                    <a:gd name="connsiteX1" fmla="*/ 121447 w 1066861"/>
                    <a:gd name="connsiteY1" fmla="*/ 934293 h 1075110"/>
                    <a:gd name="connsiteX2" fmla="*/ 665178 w 1066861"/>
                    <a:gd name="connsiteY2" fmla="*/ 514988 h 1075110"/>
                    <a:gd name="connsiteX3" fmla="*/ 534556 w 1066861"/>
                    <a:gd name="connsiteY3" fmla="*/ 916085 h 1075110"/>
                    <a:gd name="connsiteX4" fmla="*/ 912946 w 1066861"/>
                    <a:gd name="connsiteY4" fmla="*/ 546105 h 1075110"/>
                    <a:gd name="connsiteX5" fmla="*/ 593990 w 1066861"/>
                    <a:gd name="connsiteY5" fmla="*/ 1071106 h 1075110"/>
                    <a:gd name="connsiteX6" fmla="*/ 893809 w 1066861"/>
                    <a:gd name="connsiteY6" fmla="*/ 687886 h 1075110"/>
                    <a:gd name="connsiteX7" fmla="*/ 942152 w 1066861"/>
                    <a:gd name="connsiteY7" fmla="*/ 715282 h 1075110"/>
                    <a:gd name="connsiteX8" fmla="*/ 612880 w 1066861"/>
                    <a:gd name="connsiteY8" fmla="*/ 1027195 h 1075110"/>
                    <a:gd name="connsiteX9" fmla="*/ 859075 w 1066861"/>
                    <a:gd name="connsiteY9" fmla="*/ 510612 h 1075110"/>
                    <a:gd name="connsiteX10" fmla="*/ 1034691 w 1066861"/>
                    <a:gd name="connsiteY10" fmla="*/ -1 h 1075110"/>
                    <a:gd name="connsiteX11" fmla="*/ 675708 w 1066861"/>
                    <a:gd name="connsiteY11" fmla="*/ 480036 h 1075110"/>
                    <a:gd name="connsiteX12" fmla="*/ 63113 w 1066861"/>
                    <a:gd name="connsiteY12" fmla="*/ 918196 h 107511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534556 w 942151"/>
                    <a:gd name="connsiteY3" fmla="*/ 441655 h 600680"/>
                    <a:gd name="connsiteX4" fmla="*/ 912946 w 942151"/>
                    <a:gd name="connsiteY4" fmla="*/ 71675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59075 w 942151"/>
                    <a:gd name="connsiteY9" fmla="*/ 36182 h 600680"/>
                    <a:gd name="connsiteX10" fmla="*/ 480677 w 942151"/>
                    <a:gd name="connsiteY10" fmla="*/ 406167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61532 h 618446"/>
                    <a:gd name="connsiteX1" fmla="*/ 121447 w 942151"/>
                    <a:gd name="connsiteY1" fmla="*/ 477629 h 618446"/>
                    <a:gd name="connsiteX2" fmla="*/ 665178 w 942151"/>
                    <a:gd name="connsiteY2" fmla="*/ 58324 h 618446"/>
                    <a:gd name="connsiteX3" fmla="*/ 534556 w 942151"/>
                    <a:gd name="connsiteY3" fmla="*/ 459421 h 618446"/>
                    <a:gd name="connsiteX4" fmla="*/ 912946 w 942151"/>
                    <a:gd name="connsiteY4" fmla="*/ 89441 h 618446"/>
                    <a:gd name="connsiteX5" fmla="*/ 593990 w 942151"/>
                    <a:gd name="connsiteY5" fmla="*/ 614442 h 618446"/>
                    <a:gd name="connsiteX6" fmla="*/ 893809 w 942151"/>
                    <a:gd name="connsiteY6" fmla="*/ 231222 h 618446"/>
                    <a:gd name="connsiteX7" fmla="*/ 942152 w 942151"/>
                    <a:gd name="connsiteY7" fmla="*/ 258618 h 618446"/>
                    <a:gd name="connsiteX8" fmla="*/ 612880 w 942151"/>
                    <a:gd name="connsiteY8" fmla="*/ 570531 h 618446"/>
                    <a:gd name="connsiteX9" fmla="*/ 859075 w 942151"/>
                    <a:gd name="connsiteY9" fmla="*/ 53948 h 618446"/>
                    <a:gd name="connsiteX10" fmla="*/ 480677 w 942151"/>
                    <a:gd name="connsiteY10" fmla="*/ 423933 h 618446"/>
                    <a:gd name="connsiteX11" fmla="*/ 735815 w 942151"/>
                    <a:gd name="connsiteY11" fmla="*/ 5439 h 618446"/>
                    <a:gd name="connsiteX12" fmla="*/ 63113 w 942151"/>
                    <a:gd name="connsiteY12" fmla="*/ 461532 h 618446"/>
                    <a:gd name="connsiteX0" fmla="*/ 63113 w 942151"/>
                    <a:gd name="connsiteY0" fmla="*/ 466648 h 623562"/>
                    <a:gd name="connsiteX1" fmla="*/ 121447 w 942151"/>
                    <a:gd name="connsiteY1" fmla="*/ 482745 h 623562"/>
                    <a:gd name="connsiteX2" fmla="*/ 665178 w 942151"/>
                    <a:gd name="connsiteY2" fmla="*/ 63440 h 623562"/>
                    <a:gd name="connsiteX3" fmla="*/ 534556 w 942151"/>
                    <a:gd name="connsiteY3" fmla="*/ 464537 h 623562"/>
                    <a:gd name="connsiteX4" fmla="*/ 912946 w 942151"/>
                    <a:gd name="connsiteY4" fmla="*/ 94557 h 623562"/>
                    <a:gd name="connsiteX5" fmla="*/ 593990 w 942151"/>
                    <a:gd name="connsiteY5" fmla="*/ 619558 h 623562"/>
                    <a:gd name="connsiteX6" fmla="*/ 893809 w 942151"/>
                    <a:gd name="connsiteY6" fmla="*/ 236338 h 623562"/>
                    <a:gd name="connsiteX7" fmla="*/ 942152 w 942151"/>
                    <a:gd name="connsiteY7" fmla="*/ 263734 h 623562"/>
                    <a:gd name="connsiteX8" fmla="*/ 612880 w 942151"/>
                    <a:gd name="connsiteY8" fmla="*/ 575647 h 623562"/>
                    <a:gd name="connsiteX9" fmla="*/ 859075 w 942151"/>
                    <a:gd name="connsiteY9" fmla="*/ 59064 h 623562"/>
                    <a:gd name="connsiteX10" fmla="*/ 480677 w 942151"/>
                    <a:gd name="connsiteY10" fmla="*/ 429049 h 623562"/>
                    <a:gd name="connsiteX11" fmla="*/ 684848 w 942151"/>
                    <a:gd name="connsiteY11" fmla="*/ 5392 h 623562"/>
                    <a:gd name="connsiteX12" fmla="*/ 63113 w 942151"/>
                    <a:gd name="connsiteY12" fmla="*/ 466648 h 623562"/>
                    <a:gd name="connsiteX0" fmla="*/ 63113 w 942151"/>
                    <a:gd name="connsiteY0" fmla="*/ 466648 h 623562"/>
                    <a:gd name="connsiteX1" fmla="*/ 121447 w 942151"/>
                    <a:gd name="connsiteY1" fmla="*/ 482745 h 623562"/>
                    <a:gd name="connsiteX2" fmla="*/ 653823 w 942151"/>
                    <a:gd name="connsiteY2" fmla="*/ 50281 h 623562"/>
                    <a:gd name="connsiteX3" fmla="*/ 534556 w 942151"/>
                    <a:gd name="connsiteY3" fmla="*/ 464537 h 623562"/>
                    <a:gd name="connsiteX4" fmla="*/ 912946 w 942151"/>
                    <a:gd name="connsiteY4" fmla="*/ 94557 h 623562"/>
                    <a:gd name="connsiteX5" fmla="*/ 593990 w 942151"/>
                    <a:gd name="connsiteY5" fmla="*/ 619558 h 623562"/>
                    <a:gd name="connsiteX6" fmla="*/ 893809 w 942151"/>
                    <a:gd name="connsiteY6" fmla="*/ 236338 h 623562"/>
                    <a:gd name="connsiteX7" fmla="*/ 942152 w 942151"/>
                    <a:gd name="connsiteY7" fmla="*/ 263734 h 623562"/>
                    <a:gd name="connsiteX8" fmla="*/ 612880 w 942151"/>
                    <a:gd name="connsiteY8" fmla="*/ 575647 h 623562"/>
                    <a:gd name="connsiteX9" fmla="*/ 859075 w 942151"/>
                    <a:gd name="connsiteY9" fmla="*/ 59064 h 623562"/>
                    <a:gd name="connsiteX10" fmla="*/ 480677 w 942151"/>
                    <a:gd name="connsiteY10" fmla="*/ 429049 h 623562"/>
                    <a:gd name="connsiteX11" fmla="*/ 684848 w 942151"/>
                    <a:gd name="connsiteY11" fmla="*/ 5392 h 623562"/>
                    <a:gd name="connsiteX12" fmla="*/ 63113 w 942151"/>
                    <a:gd name="connsiteY12" fmla="*/ 466648 h 623562"/>
                    <a:gd name="connsiteX0" fmla="*/ 63113 w 942151"/>
                    <a:gd name="connsiteY0" fmla="*/ 466648 h 623562"/>
                    <a:gd name="connsiteX1" fmla="*/ 121447 w 942151"/>
                    <a:gd name="connsiteY1" fmla="*/ 482745 h 623562"/>
                    <a:gd name="connsiteX2" fmla="*/ 403689 w 942151"/>
                    <a:gd name="connsiteY2" fmla="*/ 205093 h 623562"/>
                    <a:gd name="connsiteX3" fmla="*/ 653823 w 942151"/>
                    <a:gd name="connsiteY3" fmla="*/ 50281 h 623562"/>
                    <a:gd name="connsiteX4" fmla="*/ 534556 w 942151"/>
                    <a:gd name="connsiteY4" fmla="*/ 464537 h 623562"/>
                    <a:gd name="connsiteX5" fmla="*/ 912946 w 942151"/>
                    <a:gd name="connsiteY5" fmla="*/ 94557 h 623562"/>
                    <a:gd name="connsiteX6" fmla="*/ 593990 w 942151"/>
                    <a:gd name="connsiteY6" fmla="*/ 619558 h 623562"/>
                    <a:gd name="connsiteX7" fmla="*/ 893809 w 942151"/>
                    <a:gd name="connsiteY7" fmla="*/ 236338 h 623562"/>
                    <a:gd name="connsiteX8" fmla="*/ 942152 w 942151"/>
                    <a:gd name="connsiteY8" fmla="*/ 263734 h 623562"/>
                    <a:gd name="connsiteX9" fmla="*/ 612880 w 942151"/>
                    <a:gd name="connsiteY9" fmla="*/ 575647 h 623562"/>
                    <a:gd name="connsiteX10" fmla="*/ 859075 w 942151"/>
                    <a:gd name="connsiteY10" fmla="*/ 59064 h 623562"/>
                    <a:gd name="connsiteX11" fmla="*/ 480677 w 942151"/>
                    <a:gd name="connsiteY11" fmla="*/ 429049 h 623562"/>
                    <a:gd name="connsiteX12" fmla="*/ 684848 w 942151"/>
                    <a:gd name="connsiteY12" fmla="*/ 5392 h 623562"/>
                    <a:gd name="connsiteX13" fmla="*/ 63113 w 942151"/>
                    <a:gd name="connsiteY13" fmla="*/ 466648 h 623562"/>
                    <a:gd name="connsiteX0" fmla="*/ 63113 w 942151"/>
                    <a:gd name="connsiteY0" fmla="*/ 466648 h 623562"/>
                    <a:gd name="connsiteX1" fmla="*/ 121447 w 942151"/>
                    <a:gd name="connsiteY1" fmla="*/ 482745 h 623562"/>
                    <a:gd name="connsiteX2" fmla="*/ 429444 w 942151"/>
                    <a:gd name="connsiteY2" fmla="*/ 315788 h 623562"/>
                    <a:gd name="connsiteX3" fmla="*/ 653823 w 942151"/>
                    <a:gd name="connsiteY3" fmla="*/ 50281 h 623562"/>
                    <a:gd name="connsiteX4" fmla="*/ 534556 w 942151"/>
                    <a:gd name="connsiteY4" fmla="*/ 464537 h 623562"/>
                    <a:gd name="connsiteX5" fmla="*/ 912946 w 942151"/>
                    <a:gd name="connsiteY5" fmla="*/ 94557 h 623562"/>
                    <a:gd name="connsiteX6" fmla="*/ 593990 w 942151"/>
                    <a:gd name="connsiteY6" fmla="*/ 619558 h 623562"/>
                    <a:gd name="connsiteX7" fmla="*/ 893809 w 942151"/>
                    <a:gd name="connsiteY7" fmla="*/ 236338 h 623562"/>
                    <a:gd name="connsiteX8" fmla="*/ 942152 w 942151"/>
                    <a:gd name="connsiteY8" fmla="*/ 263734 h 623562"/>
                    <a:gd name="connsiteX9" fmla="*/ 612880 w 942151"/>
                    <a:gd name="connsiteY9" fmla="*/ 575647 h 623562"/>
                    <a:gd name="connsiteX10" fmla="*/ 859075 w 942151"/>
                    <a:gd name="connsiteY10" fmla="*/ 59064 h 623562"/>
                    <a:gd name="connsiteX11" fmla="*/ 480677 w 942151"/>
                    <a:gd name="connsiteY11" fmla="*/ 429049 h 623562"/>
                    <a:gd name="connsiteX12" fmla="*/ 684848 w 942151"/>
                    <a:gd name="connsiteY12" fmla="*/ 5392 h 623562"/>
                    <a:gd name="connsiteX13" fmla="*/ 63113 w 942151"/>
                    <a:gd name="connsiteY13" fmla="*/ 466648 h 623562"/>
                    <a:gd name="connsiteX0" fmla="*/ 63113 w 942151"/>
                    <a:gd name="connsiteY0" fmla="*/ 467435 h 624349"/>
                    <a:gd name="connsiteX1" fmla="*/ 121447 w 942151"/>
                    <a:gd name="connsiteY1" fmla="*/ 483532 h 624349"/>
                    <a:gd name="connsiteX2" fmla="*/ 429444 w 942151"/>
                    <a:gd name="connsiteY2" fmla="*/ 316575 h 624349"/>
                    <a:gd name="connsiteX3" fmla="*/ 653823 w 942151"/>
                    <a:gd name="connsiteY3" fmla="*/ 51068 h 624349"/>
                    <a:gd name="connsiteX4" fmla="*/ 534556 w 942151"/>
                    <a:gd name="connsiteY4" fmla="*/ 465324 h 624349"/>
                    <a:gd name="connsiteX5" fmla="*/ 912946 w 942151"/>
                    <a:gd name="connsiteY5" fmla="*/ 95344 h 624349"/>
                    <a:gd name="connsiteX6" fmla="*/ 593990 w 942151"/>
                    <a:gd name="connsiteY6" fmla="*/ 620345 h 624349"/>
                    <a:gd name="connsiteX7" fmla="*/ 893809 w 942151"/>
                    <a:gd name="connsiteY7" fmla="*/ 237125 h 624349"/>
                    <a:gd name="connsiteX8" fmla="*/ 942152 w 942151"/>
                    <a:gd name="connsiteY8" fmla="*/ 264521 h 624349"/>
                    <a:gd name="connsiteX9" fmla="*/ 612880 w 942151"/>
                    <a:gd name="connsiteY9" fmla="*/ 576434 h 624349"/>
                    <a:gd name="connsiteX10" fmla="*/ 859075 w 942151"/>
                    <a:gd name="connsiteY10" fmla="*/ 59851 h 624349"/>
                    <a:gd name="connsiteX11" fmla="*/ 480677 w 942151"/>
                    <a:gd name="connsiteY11" fmla="*/ 429836 h 624349"/>
                    <a:gd name="connsiteX12" fmla="*/ 684848 w 942151"/>
                    <a:gd name="connsiteY12" fmla="*/ 6179 h 624349"/>
                    <a:gd name="connsiteX13" fmla="*/ 378902 w 942151"/>
                    <a:gd name="connsiteY13" fmla="*/ 197367 h 624349"/>
                    <a:gd name="connsiteX14" fmla="*/ 63113 w 942151"/>
                    <a:gd name="connsiteY14" fmla="*/ 467435 h 624349"/>
                    <a:gd name="connsiteX0" fmla="*/ 63113 w 942151"/>
                    <a:gd name="connsiteY0" fmla="*/ 465778 h 622692"/>
                    <a:gd name="connsiteX1" fmla="*/ 121447 w 942151"/>
                    <a:gd name="connsiteY1" fmla="*/ 481875 h 622692"/>
                    <a:gd name="connsiteX2" fmla="*/ 429444 w 942151"/>
                    <a:gd name="connsiteY2" fmla="*/ 314918 h 622692"/>
                    <a:gd name="connsiteX3" fmla="*/ 653823 w 942151"/>
                    <a:gd name="connsiteY3" fmla="*/ 49411 h 622692"/>
                    <a:gd name="connsiteX4" fmla="*/ 534556 w 942151"/>
                    <a:gd name="connsiteY4" fmla="*/ 463667 h 622692"/>
                    <a:gd name="connsiteX5" fmla="*/ 912946 w 942151"/>
                    <a:gd name="connsiteY5" fmla="*/ 93687 h 622692"/>
                    <a:gd name="connsiteX6" fmla="*/ 593990 w 942151"/>
                    <a:gd name="connsiteY6" fmla="*/ 618688 h 622692"/>
                    <a:gd name="connsiteX7" fmla="*/ 893809 w 942151"/>
                    <a:gd name="connsiteY7" fmla="*/ 235468 h 622692"/>
                    <a:gd name="connsiteX8" fmla="*/ 942152 w 942151"/>
                    <a:gd name="connsiteY8" fmla="*/ 262864 h 622692"/>
                    <a:gd name="connsiteX9" fmla="*/ 612880 w 942151"/>
                    <a:gd name="connsiteY9" fmla="*/ 574777 h 622692"/>
                    <a:gd name="connsiteX10" fmla="*/ 859075 w 942151"/>
                    <a:gd name="connsiteY10" fmla="*/ 58194 h 622692"/>
                    <a:gd name="connsiteX11" fmla="*/ 480677 w 942151"/>
                    <a:gd name="connsiteY11" fmla="*/ 428179 h 622692"/>
                    <a:gd name="connsiteX12" fmla="*/ 684848 w 942151"/>
                    <a:gd name="connsiteY12" fmla="*/ 4522 h 622692"/>
                    <a:gd name="connsiteX13" fmla="*/ 396762 w 942151"/>
                    <a:gd name="connsiteY13" fmla="*/ 263570 h 622692"/>
                    <a:gd name="connsiteX14" fmla="*/ 63113 w 942151"/>
                    <a:gd name="connsiteY14" fmla="*/ 465778 h 622692"/>
                    <a:gd name="connsiteX0" fmla="*/ 63113 w 942151"/>
                    <a:gd name="connsiteY0" fmla="*/ 465778 h 622692"/>
                    <a:gd name="connsiteX1" fmla="*/ 121447 w 942151"/>
                    <a:gd name="connsiteY1" fmla="*/ 481875 h 622692"/>
                    <a:gd name="connsiteX2" fmla="*/ 429444 w 942151"/>
                    <a:gd name="connsiteY2" fmla="*/ 314918 h 622692"/>
                    <a:gd name="connsiteX3" fmla="*/ 771262 w 942151"/>
                    <a:gd name="connsiteY3" fmla="*/ 37290 h 622692"/>
                    <a:gd name="connsiteX4" fmla="*/ 534556 w 942151"/>
                    <a:gd name="connsiteY4" fmla="*/ 463667 h 622692"/>
                    <a:gd name="connsiteX5" fmla="*/ 912946 w 942151"/>
                    <a:gd name="connsiteY5" fmla="*/ 93687 h 622692"/>
                    <a:gd name="connsiteX6" fmla="*/ 593990 w 942151"/>
                    <a:gd name="connsiteY6" fmla="*/ 618688 h 622692"/>
                    <a:gd name="connsiteX7" fmla="*/ 893809 w 942151"/>
                    <a:gd name="connsiteY7" fmla="*/ 235468 h 622692"/>
                    <a:gd name="connsiteX8" fmla="*/ 942152 w 942151"/>
                    <a:gd name="connsiteY8" fmla="*/ 262864 h 622692"/>
                    <a:gd name="connsiteX9" fmla="*/ 612880 w 942151"/>
                    <a:gd name="connsiteY9" fmla="*/ 574777 h 622692"/>
                    <a:gd name="connsiteX10" fmla="*/ 859075 w 942151"/>
                    <a:gd name="connsiteY10" fmla="*/ 58194 h 622692"/>
                    <a:gd name="connsiteX11" fmla="*/ 480677 w 942151"/>
                    <a:gd name="connsiteY11" fmla="*/ 428179 h 622692"/>
                    <a:gd name="connsiteX12" fmla="*/ 684848 w 942151"/>
                    <a:gd name="connsiteY12" fmla="*/ 4522 h 622692"/>
                    <a:gd name="connsiteX13" fmla="*/ 396762 w 942151"/>
                    <a:gd name="connsiteY13" fmla="*/ 263570 h 622692"/>
                    <a:gd name="connsiteX14" fmla="*/ 63113 w 942151"/>
                    <a:gd name="connsiteY14" fmla="*/ 465778 h 622692"/>
                    <a:gd name="connsiteX0" fmla="*/ 63113 w 942151"/>
                    <a:gd name="connsiteY0" fmla="*/ 465778 h 622692"/>
                    <a:gd name="connsiteX1" fmla="*/ 121447 w 942151"/>
                    <a:gd name="connsiteY1" fmla="*/ 481875 h 622692"/>
                    <a:gd name="connsiteX2" fmla="*/ 429444 w 942151"/>
                    <a:gd name="connsiteY2" fmla="*/ 314918 h 622692"/>
                    <a:gd name="connsiteX3" fmla="*/ 771262 w 942151"/>
                    <a:gd name="connsiteY3" fmla="*/ 37290 h 622692"/>
                    <a:gd name="connsiteX4" fmla="*/ 534556 w 942151"/>
                    <a:gd name="connsiteY4" fmla="*/ 463667 h 622692"/>
                    <a:gd name="connsiteX5" fmla="*/ 912946 w 942151"/>
                    <a:gd name="connsiteY5" fmla="*/ 93687 h 622692"/>
                    <a:gd name="connsiteX6" fmla="*/ 593990 w 942151"/>
                    <a:gd name="connsiteY6" fmla="*/ 618688 h 622692"/>
                    <a:gd name="connsiteX7" fmla="*/ 893809 w 942151"/>
                    <a:gd name="connsiteY7" fmla="*/ 235468 h 622692"/>
                    <a:gd name="connsiteX8" fmla="*/ 942152 w 942151"/>
                    <a:gd name="connsiteY8" fmla="*/ 262864 h 622692"/>
                    <a:gd name="connsiteX9" fmla="*/ 612880 w 942151"/>
                    <a:gd name="connsiteY9" fmla="*/ 574777 h 622692"/>
                    <a:gd name="connsiteX10" fmla="*/ 859075 w 942151"/>
                    <a:gd name="connsiteY10" fmla="*/ 58194 h 622692"/>
                    <a:gd name="connsiteX11" fmla="*/ 480677 w 942151"/>
                    <a:gd name="connsiteY11" fmla="*/ 428179 h 622692"/>
                    <a:gd name="connsiteX12" fmla="*/ 684848 w 942151"/>
                    <a:gd name="connsiteY12" fmla="*/ 4522 h 622692"/>
                    <a:gd name="connsiteX13" fmla="*/ 396762 w 942151"/>
                    <a:gd name="connsiteY13" fmla="*/ 263570 h 622692"/>
                    <a:gd name="connsiteX14" fmla="*/ 63113 w 942151"/>
                    <a:gd name="connsiteY14" fmla="*/ 465778 h 622692"/>
                    <a:gd name="connsiteX0" fmla="*/ 63113 w 942151"/>
                    <a:gd name="connsiteY0" fmla="*/ 465778 h 622692"/>
                    <a:gd name="connsiteX1" fmla="*/ 121447 w 942151"/>
                    <a:gd name="connsiteY1" fmla="*/ 481875 h 622692"/>
                    <a:gd name="connsiteX2" fmla="*/ 429444 w 942151"/>
                    <a:gd name="connsiteY2" fmla="*/ 314918 h 622692"/>
                    <a:gd name="connsiteX3" fmla="*/ 747163 w 942151"/>
                    <a:gd name="connsiteY3" fmla="*/ 22838 h 622692"/>
                    <a:gd name="connsiteX4" fmla="*/ 534556 w 942151"/>
                    <a:gd name="connsiteY4" fmla="*/ 463667 h 622692"/>
                    <a:gd name="connsiteX5" fmla="*/ 912946 w 942151"/>
                    <a:gd name="connsiteY5" fmla="*/ 93687 h 622692"/>
                    <a:gd name="connsiteX6" fmla="*/ 593990 w 942151"/>
                    <a:gd name="connsiteY6" fmla="*/ 618688 h 622692"/>
                    <a:gd name="connsiteX7" fmla="*/ 893809 w 942151"/>
                    <a:gd name="connsiteY7" fmla="*/ 235468 h 622692"/>
                    <a:gd name="connsiteX8" fmla="*/ 942152 w 942151"/>
                    <a:gd name="connsiteY8" fmla="*/ 262864 h 622692"/>
                    <a:gd name="connsiteX9" fmla="*/ 612880 w 942151"/>
                    <a:gd name="connsiteY9" fmla="*/ 574777 h 622692"/>
                    <a:gd name="connsiteX10" fmla="*/ 859075 w 942151"/>
                    <a:gd name="connsiteY10" fmla="*/ 58194 h 622692"/>
                    <a:gd name="connsiteX11" fmla="*/ 480677 w 942151"/>
                    <a:gd name="connsiteY11" fmla="*/ 428179 h 622692"/>
                    <a:gd name="connsiteX12" fmla="*/ 684848 w 942151"/>
                    <a:gd name="connsiteY12" fmla="*/ 4522 h 622692"/>
                    <a:gd name="connsiteX13" fmla="*/ 396762 w 942151"/>
                    <a:gd name="connsiteY13" fmla="*/ 263570 h 622692"/>
                    <a:gd name="connsiteX14" fmla="*/ 63113 w 942151"/>
                    <a:gd name="connsiteY14" fmla="*/ 465778 h 622692"/>
                    <a:gd name="connsiteX0" fmla="*/ 363469 w 860374"/>
                    <a:gd name="connsiteY0" fmla="*/ 3276 h 727945"/>
                    <a:gd name="connsiteX1" fmla="*/ 39670 w 860374"/>
                    <a:gd name="connsiteY1" fmla="*/ 587128 h 727945"/>
                    <a:gd name="connsiteX2" fmla="*/ 347667 w 860374"/>
                    <a:gd name="connsiteY2" fmla="*/ 420171 h 727945"/>
                    <a:gd name="connsiteX3" fmla="*/ 665386 w 860374"/>
                    <a:gd name="connsiteY3" fmla="*/ 128091 h 727945"/>
                    <a:gd name="connsiteX4" fmla="*/ 452779 w 860374"/>
                    <a:gd name="connsiteY4" fmla="*/ 568920 h 727945"/>
                    <a:gd name="connsiteX5" fmla="*/ 831169 w 860374"/>
                    <a:gd name="connsiteY5" fmla="*/ 198940 h 727945"/>
                    <a:gd name="connsiteX6" fmla="*/ 512213 w 860374"/>
                    <a:gd name="connsiteY6" fmla="*/ 723941 h 727945"/>
                    <a:gd name="connsiteX7" fmla="*/ 812032 w 860374"/>
                    <a:gd name="connsiteY7" fmla="*/ 340721 h 727945"/>
                    <a:gd name="connsiteX8" fmla="*/ 860375 w 860374"/>
                    <a:gd name="connsiteY8" fmla="*/ 368117 h 727945"/>
                    <a:gd name="connsiteX9" fmla="*/ 531103 w 860374"/>
                    <a:gd name="connsiteY9" fmla="*/ 680030 h 727945"/>
                    <a:gd name="connsiteX10" fmla="*/ 777298 w 860374"/>
                    <a:gd name="connsiteY10" fmla="*/ 163447 h 727945"/>
                    <a:gd name="connsiteX11" fmla="*/ 398900 w 860374"/>
                    <a:gd name="connsiteY11" fmla="*/ 533432 h 727945"/>
                    <a:gd name="connsiteX12" fmla="*/ 603071 w 860374"/>
                    <a:gd name="connsiteY12" fmla="*/ 109775 h 727945"/>
                    <a:gd name="connsiteX13" fmla="*/ 314985 w 860374"/>
                    <a:gd name="connsiteY13" fmla="*/ 368823 h 727945"/>
                    <a:gd name="connsiteX14" fmla="*/ 363469 w 860374"/>
                    <a:gd name="connsiteY14" fmla="*/ 3276 h 727945"/>
                    <a:gd name="connsiteX0" fmla="*/ 79240 w 576145"/>
                    <a:gd name="connsiteY0" fmla="*/ 7490 h 732159"/>
                    <a:gd name="connsiteX1" fmla="*/ 179396 w 576145"/>
                    <a:gd name="connsiteY1" fmla="*/ 51838 h 732159"/>
                    <a:gd name="connsiteX2" fmla="*/ 63438 w 576145"/>
                    <a:gd name="connsiteY2" fmla="*/ 424385 h 732159"/>
                    <a:gd name="connsiteX3" fmla="*/ 381157 w 576145"/>
                    <a:gd name="connsiteY3" fmla="*/ 132305 h 732159"/>
                    <a:gd name="connsiteX4" fmla="*/ 168550 w 576145"/>
                    <a:gd name="connsiteY4" fmla="*/ 573134 h 732159"/>
                    <a:gd name="connsiteX5" fmla="*/ 546940 w 576145"/>
                    <a:gd name="connsiteY5" fmla="*/ 203154 h 732159"/>
                    <a:gd name="connsiteX6" fmla="*/ 227984 w 576145"/>
                    <a:gd name="connsiteY6" fmla="*/ 728155 h 732159"/>
                    <a:gd name="connsiteX7" fmla="*/ 527803 w 576145"/>
                    <a:gd name="connsiteY7" fmla="*/ 344935 h 732159"/>
                    <a:gd name="connsiteX8" fmla="*/ 576146 w 576145"/>
                    <a:gd name="connsiteY8" fmla="*/ 372331 h 732159"/>
                    <a:gd name="connsiteX9" fmla="*/ 246874 w 576145"/>
                    <a:gd name="connsiteY9" fmla="*/ 684244 h 732159"/>
                    <a:gd name="connsiteX10" fmla="*/ 493069 w 576145"/>
                    <a:gd name="connsiteY10" fmla="*/ 167661 h 732159"/>
                    <a:gd name="connsiteX11" fmla="*/ 114671 w 576145"/>
                    <a:gd name="connsiteY11" fmla="*/ 537646 h 732159"/>
                    <a:gd name="connsiteX12" fmla="*/ 318842 w 576145"/>
                    <a:gd name="connsiteY12" fmla="*/ 113989 h 732159"/>
                    <a:gd name="connsiteX13" fmla="*/ 30756 w 576145"/>
                    <a:gd name="connsiteY13" fmla="*/ 373037 h 732159"/>
                    <a:gd name="connsiteX14" fmla="*/ 79240 w 576145"/>
                    <a:gd name="connsiteY14" fmla="*/ 7490 h 732159"/>
                    <a:gd name="connsiteX0" fmla="*/ 119955 w 571573"/>
                    <a:gd name="connsiteY0" fmla="*/ 7365 h 733453"/>
                    <a:gd name="connsiteX1" fmla="*/ 174824 w 571573"/>
                    <a:gd name="connsiteY1" fmla="*/ 53132 h 733453"/>
                    <a:gd name="connsiteX2" fmla="*/ 58866 w 571573"/>
                    <a:gd name="connsiteY2" fmla="*/ 425679 h 733453"/>
                    <a:gd name="connsiteX3" fmla="*/ 376585 w 571573"/>
                    <a:gd name="connsiteY3" fmla="*/ 133599 h 733453"/>
                    <a:gd name="connsiteX4" fmla="*/ 163978 w 571573"/>
                    <a:gd name="connsiteY4" fmla="*/ 574428 h 733453"/>
                    <a:gd name="connsiteX5" fmla="*/ 542368 w 571573"/>
                    <a:gd name="connsiteY5" fmla="*/ 204448 h 733453"/>
                    <a:gd name="connsiteX6" fmla="*/ 223412 w 571573"/>
                    <a:gd name="connsiteY6" fmla="*/ 729449 h 733453"/>
                    <a:gd name="connsiteX7" fmla="*/ 523231 w 571573"/>
                    <a:gd name="connsiteY7" fmla="*/ 346229 h 733453"/>
                    <a:gd name="connsiteX8" fmla="*/ 571574 w 571573"/>
                    <a:gd name="connsiteY8" fmla="*/ 373625 h 733453"/>
                    <a:gd name="connsiteX9" fmla="*/ 242302 w 571573"/>
                    <a:gd name="connsiteY9" fmla="*/ 685538 h 733453"/>
                    <a:gd name="connsiteX10" fmla="*/ 488497 w 571573"/>
                    <a:gd name="connsiteY10" fmla="*/ 168955 h 733453"/>
                    <a:gd name="connsiteX11" fmla="*/ 110099 w 571573"/>
                    <a:gd name="connsiteY11" fmla="*/ 538940 h 733453"/>
                    <a:gd name="connsiteX12" fmla="*/ 314270 w 571573"/>
                    <a:gd name="connsiteY12" fmla="*/ 115283 h 733453"/>
                    <a:gd name="connsiteX13" fmla="*/ 26184 w 571573"/>
                    <a:gd name="connsiteY13" fmla="*/ 374331 h 733453"/>
                    <a:gd name="connsiteX14" fmla="*/ 119955 w 571573"/>
                    <a:gd name="connsiteY14" fmla="*/ 7365 h 733453"/>
                    <a:gd name="connsiteX0" fmla="*/ 119955 w 571573"/>
                    <a:gd name="connsiteY0" fmla="*/ 6736 h 732824"/>
                    <a:gd name="connsiteX1" fmla="*/ 193243 w 571573"/>
                    <a:gd name="connsiteY1" fmla="*/ 60373 h 732824"/>
                    <a:gd name="connsiteX2" fmla="*/ 58866 w 571573"/>
                    <a:gd name="connsiteY2" fmla="*/ 425050 h 732824"/>
                    <a:gd name="connsiteX3" fmla="*/ 376585 w 571573"/>
                    <a:gd name="connsiteY3" fmla="*/ 132970 h 732824"/>
                    <a:gd name="connsiteX4" fmla="*/ 163978 w 571573"/>
                    <a:gd name="connsiteY4" fmla="*/ 573799 h 732824"/>
                    <a:gd name="connsiteX5" fmla="*/ 542368 w 571573"/>
                    <a:gd name="connsiteY5" fmla="*/ 203819 h 732824"/>
                    <a:gd name="connsiteX6" fmla="*/ 223412 w 571573"/>
                    <a:gd name="connsiteY6" fmla="*/ 728820 h 732824"/>
                    <a:gd name="connsiteX7" fmla="*/ 523231 w 571573"/>
                    <a:gd name="connsiteY7" fmla="*/ 345600 h 732824"/>
                    <a:gd name="connsiteX8" fmla="*/ 571574 w 571573"/>
                    <a:gd name="connsiteY8" fmla="*/ 372996 h 732824"/>
                    <a:gd name="connsiteX9" fmla="*/ 242302 w 571573"/>
                    <a:gd name="connsiteY9" fmla="*/ 684909 h 732824"/>
                    <a:gd name="connsiteX10" fmla="*/ 488497 w 571573"/>
                    <a:gd name="connsiteY10" fmla="*/ 168326 h 732824"/>
                    <a:gd name="connsiteX11" fmla="*/ 110099 w 571573"/>
                    <a:gd name="connsiteY11" fmla="*/ 538311 h 732824"/>
                    <a:gd name="connsiteX12" fmla="*/ 314270 w 571573"/>
                    <a:gd name="connsiteY12" fmla="*/ 114654 h 732824"/>
                    <a:gd name="connsiteX13" fmla="*/ 26184 w 571573"/>
                    <a:gd name="connsiteY13" fmla="*/ 373702 h 732824"/>
                    <a:gd name="connsiteX14" fmla="*/ 119955 w 571573"/>
                    <a:gd name="connsiteY14" fmla="*/ 6736 h 732824"/>
                    <a:gd name="connsiteX0" fmla="*/ 143421 w 569557"/>
                    <a:gd name="connsiteY0" fmla="*/ 6930 h 730435"/>
                    <a:gd name="connsiteX1" fmla="*/ 191227 w 569557"/>
                    <a:gd name="connsiteY1" fmla="*/ 57984 h 730435"/>
                    <a:gd name="connsiteX2" fmla="*/ 56850 w 569557"/>
                    <a:gd name="connsiteY2" fmla="*/ 422661 h 730435"/>
                    <a:gd name="connsiteX3" fmla="*/ 374569 w 569557"/>
                    <a:gd name="connsiteY3" fmla="*/ 130581 h 730435"/>
                    <a:gd name="connsiteX4" fmla="*/ 161962 w 569557"/>
                    <a:gd name="connsiteY4" fmla="*/ 571410 h 730435"/>
                    <a:gd name="connsiteX5" fmla="*/ 540352 w 569557"/>
                    <a:gd name="connsiteY5" fmla="*/ 201430 h 730435"/>
                    <a:gd name="connsiteX6" fmla="*/ 221396 w 569557"/>
                    <a:gd name="connsiteY6" fmla="*/ 726431 h 730435"/>
                    <a:gd name="connsiteX7" fmla="*/ 521215 w 569557"/>
                    <a:gd name="connsiteY7" fmla="*/ 343211 h 730435"/>
                    <a:gd name="connsiteX8" fmla="*/ 569558 w 569557"/>
                    <a:gd name="connsiteY8" fmla="*/ 370607 h 730435"/>
                    <a:gd name="connsiteX9" fmla="*/ 240286 w 569557"/>
                    <a:gd name="connsiteY9" fmla="*/ 682520 h 730435"/>
                    <a:gd name="connsiteX10" fmla="*/ 486481 w 569557"/>
                    <a:gd name="connsiteY10" fmla="*/ 165937 h 730435"/>
                    <a:gd name="connsiteX11" fmla="*/ 108083 w 569557"/>
                    <a:gd name="connsiteY11" fmla="*/ 535922 h 730435"/>
                    <a:gd name="connsiteX12" fmla="*/ 312254 w 569557"/>
                    <a:gd name="connsiteY12" fmla="*/ 112265 h 730435"/>
                    <a:gd name="connsiteX13" fmla="*/ 24168 w 569557"/>
                    <a:gd name="connsiteY13" fmla="*/ 371313 h 730435"/>
                    <a:gd name="connsiteX14" fmla="*/ 143421 w 569557"/>
                    <a:gd name="connsiteY14" fmla="*/ 6930 h 730435"/>
                    <a:gd name="connsiteX0" fmla="*/ 143421 w 653204"/>
                    <a:gd name="connsiteY0" fmla="*/ 6930 h 730435"/>
                    <a:gd name="connsiteX1" fmla="*/ 191227 w 653204"/>
                    <a:gd name="connsiteY1" fmla="*/ 57984 h 730435"/>
                    <a:gd name="connsiteX2" fmla="*/ 56850 w 653204"/>
                    <a:gd name="connsiteY2" fmla="*/ 422661 h 730435"/>
                    <a:gd name="connsiteX3" fmla="*/ 374569 w 653204"/>
                    <a:gd name="connsiteY3" fmla="*/ 130581 h 730435"/>
                    <a:gd name="connsiteX4" fmla="*/ 161962 w 653204"/>
                    <a:gd name="connsiteY4" fmla="*/ 571410 h 730435"/>
                    <a:gd name="connsiteX5" fmla="*/ 540352 w 653204"/>
                    <a:gd name="connsiteY5" fmla="*/ 201430 h 730435"/>
                    <a:gd name="connsiteX6" fmla="*/ 221396 w 653204"/>
                    <a:gd name="connsiteY6" fmla="*/ 726431 h 730435"/>
                    <a:gd name="connsiteX7" fmla="*/ 521215 w 653204"/>
                    <a:gd name="connsiteY7" fmla="*/ 343211 h 730435"/>
                    <a:gd name="connsiteX8" fmla="*/ 653204 w 653204"/>
                    <a:gd name="connsiteY8" fmla="*/ 427119 h 730435"/>
                    <a:gd name="connsiteX9" fmla="*/ 240286 w 653204"/>
                    <a:gd name="connsiteY9" fmla="*/ 682520 h 730435"/>
                    <a:gd name="connsiteX10" fmla="*/ 486481 w 653204"/>
                    <a:gd name="connsiteY10" fmla="*/ 165937 h 730435"/>
                    <a:gd name="connsiteX11" fmla="*/ 108083 w 653204"/>
                    <a:gd name="connsiteY11" fmla="*/ 535922 h 730435"/>
                    <a:gd name="connsiteX12" fmla="*/ 312254 w 653204"/>
                    <a:gd name="connsiteY12" fmla="*/ 112265 h 730435"/>
                    <a:gd name="connsiteX13" fmla="*/ 24168 w 653204"/>
                    <a:gd name="connsiteY13" fmla="*/ 371313 h 730435"/>
                    <a:gd name="connsiteX14" fmla="*/ 143421 w 653204"/>
                    <a:gd name="connsiteY14" fmla="*/ 6930 h 730435"/>
                    <a:gd name="connsiteX0" fmla="*/ 143421 w 653204"/>
                    <a:gd name="connsiteY0" fmla="*/ 6930 h 732195"/>
                    <a:gd name="connsiteX1" fmla="*/ 191227 w 653204"/>
                    <a:gd name="connsiteY1" fmla="*/ 57984 h 732195"/>
                    <a:gd name="connsiteX2" fmla="*/ 56850 w 653204"/>
                    <a:gd name="connsiteY2" fmla="*/ 422661 h 732195"/>
                    <a:gd name="connsiteX3" fmla="*/ 374569 w 653204"/>
                    <a:gd name="connsiteY3" fmla="*/ 130581 h 732195"/>
                    <a:gd name="connsiteX4" fmla="*/ 161962 w 653204"/>
                    <a:gd name="connsiteY4" fmla="*/ 571410 h 732195"/>
                    <a:gd name="connsiteX5" fmla="*/ 540352 w 653204"/>
                    <a:gd name="connsiteY5" fmla="*/ 201430 h 732195"/>
                    <a:gd name="connsiteX6" fmla="*/ 221396 w 653204"/>
                    <a:gd name="connsiteY6" fmla="*/ 726431 h 732195"/>
                    <a:gd name="connsiteX7" fmla="*/ 597798 w 653204"/>
                    <a:gd name="connsiteY7" fmla="*/ 405014 h 732195"/>
                    <a:gd name="connsiteX8" fmla="*/ 653204 w 653204"/>
                    <a:gd name="connsiteY8" fmla="*/ 427119 h 732195"/>
                    <a:gd name="connsiteX9" fmla="*/ 240286 w 653204"/>
                    <a:gd name="connsiteY9" fmla="*/ 682520 h 732195"/>
                    <a:gd name="connsiteX10" fmla="*/ 486481 w 653204"/>
                    <a:gd name="connsiteY10" fmla="*/ 165937 h 732195"/>
                    <a:gd name="connsiteX11" fmla="*/ 108083 w 653204"/>
                    <a:gd name="connsiteY11" fmla="*/ 535922 h 732195"/>
                    <a:gd name="connsiteX12" fmla="*/ 312254 w 653204"/>
                    <a:gd name="connsiteY12" fmla="*/ 112265 h 732195"/>
                    <a:gd name="connsiteX13" fmla="*/ 24168 w 653204"/>
                    <a:gd name="connsiteY13" fmla="*/ 371313 h 732195"/>
                    <a:gd name="connsiteX14" fmla="*/ 143421 w 653204"/>
                    <a:gd name="connsiteY14" fmla="*/ 6930 h 732195"/>
                    <a:gd name="connsiteX0" fmla="*/ 143421 w 653204"/>
                    <a:gd name="connsiteY0" fmla="*/ 6930 h 731160"/>
                    <a:gd name="connsiteX1" fmla="*/ 191227 w 653204"/>
                    <a:gd name="connsiteY1" fmla="*/ 57984 h 731160"/>
                    <a:gd name="connsiteX2" fmla="*/ 56850 w 653204"/>
                    <a:gd name="connsiteY2" fmla="*/ 422661 h 731160"/>
                    <a:gd name="connsiteX3" fmla="*/ 374569 w 653204"/>
                    <a:gd name="connsiteY3" fmla="*/ 130581 h 731160"/>
                    <a:gd name="connsiteX4" fmla="*/ 161962 w 653204"/>
                    <a:gd name="connsiteY4" fmla="*/ 571410 h 731160"/>
                    <a:gd name="connsiteX5" fmla="*/ 540352 w 653204"/>
                    <a:gd name="connsiteY5" fmla="*/ 201430 h 731160"/>
                    <a:gd name="connsiteX6" fmla="*/ 221396 w 653204"/>
                    <a:gd name="connsiteY6" fmla="*/ 726431 h 731160"/>
                    <a:gd name="connsiteX7" fmla="*/ 597798 w 653204"/>
                    <a:gd name="connsiteY7" fmla="*/ 405014 h 731160"/>
                    <a:gd name="connsiteX8" fmla="*/ 653204 w 653204"/>
                    <a:gd name="connsiteY8" fmla="*/ 427119 h 731160"/>
                    <a:gd name="connsiteX9" fmla="*/ 240286 w 653204"/>
                    <a:gd name="connsiteY9" fmla="*/ 682520 h 731160"/>
                    <a:gd name="connsiteX10" fmla="*/ 486481 w 653204"/>
                    <a:gd name="connsiteY10" fmla="*/ 165937 h 731160"/>
                    <a:gd name="connsiteX11" fmla="*/ 108083 w 653204"/>
                    <a:gd name="connsiteY11" fmla="*/ 535922 h 731160"/>
                    <a:gd name="connsiteX12" fmla="*/ 312254 w 653204"/>
                    <a:gd name="connsiteY12" fmla="*/ 112265 h 731160"/>
                    <a:gd name="connsiteX13" fmla="*/ 24168 w 653204"/>
                    <a:gd name="connsiteY13" fmla="*/ 371313 h 731160"/>
                    <a:gd name="connsiteX14" fmla="*/ 143421 w 653204"/>
                    <a:gd name="connsiteY14" fmla="*/ 6930 h 731160"/>
                    <a:gd name="connsiteX0" fmla="*/ 143421 w 653204"/>
                    <a:gd name="connsiteY0" fmla="*/ 6930 h 731160"/>
                    <a:gd name="connsiteX1" fmla="*/ 191227 w 653204"/>
                    <a:gd name="connsiteY1" fmla="*/ 57984 h 731160"/>
                    <a:gd name="connsiteX2" fmla="*/ 56850 w 653204"/>
                    <a:gd name="connsiteY2" fmla="*/ 422661 h 731160"/>
                    <a:gd name="connsiteX3" fmla="*/ 374569 w 653204"/>
                    <a:gd name="connsiteY3" fmla="*/ 130581 h 731160"/>
                    <a:gd name="connsiteX4" fmla="*/ 161962 w 653204"/>
                    <a:gd name="connsiteY4" fmla="*/ 571410 h 731160"/>
                    <a:gd name="connsiteX5" fmla="*/ 539930 w 653204"/>
                    <a:gd name="connsiteY5" fmla="*/ 315476 h 731160"/>
                    <a:gd name="connsiteX6" fmla="*/ 221396 w 653204"/>
                    <a:gd name="connsiteY6" fmla="*/ 726431 h 731160"/>
                    <a:gd name="connsiteX7" fmla="*/ 597798 w 653204"/>
                    <a:gd name="connsiteY7" fmla="*/ 405014 h 731160"/>
                    <a:gd name="connsiteX8" fmla="*/ 653204 w 653204"/>
                    <a:gd name="connsiteY8" fmla="*/ 427119 h 731160"/>
                    <a:gd name="connsiteX9" fmla="*/ 240286 w 653204"/>
                    <a:gd name="connsiteY9" fmla="*/ 682520 h 731160"/>
                    <a:gd name="connsiteX10" fmla="*/ 486481 w 653204"/>
                    <a:gd name="connsiteY10" fmla="*/ 165937 h 731160"/>
                    <a:gd name="connsiteX11" fmla="*/ 108083 w 653204"/>
                    <a:gd name="connsiteY11" fmla="*/ 535922 h 731160"/>
                    <a:gd name="connsiteX12" fmla="*/ 312254 w 653204"/>
                    <a:gd name="connsiteY12" fmla="*/ 112265 h 731160"/>
                    <a:gd name="connsiteX13" fmla="*/ 24168 w 653204"/>
                    <a:gd name="connsiteY13" fmla="*/ 371313 h 731160"/>
                    <a:gd name="connsiteX14" fmla="*/ 143421 w 653204"/>
                    <a:gd name="connsiteY14" fmla="*/ 6930 h 731160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374569 w 653204"/>
                    <a:gd name="connsiteY3" fmla="*/ 130581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86481 w 653204"/>
                    <a:gd name="connsiteY10" fmla="*/ 165937 h 734928"/>
                    <a:gd name="connsiteX11" fmla="*/ 108083 w 653204"/>
                    <a:gd name="connsiteY11" fmla="*/ 535922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374569 w 653204"/>
                    <a:gd name="connsiteY3" fmla="*/ 130581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108083 w 653204"/>
                    <a:gd name="connsiteY11" fmla="*/ 535922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374569 w 653204"/>
                    <a:gd name="connsiteY3" fmla="*/ 130581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6063 w 653204"/>
                    <a:gd name="connsiteY11" fmla="*/ 503667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374569 w 653204"/>
                    <a:gd name="connsiteY3" fmla="*/ 130581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60450 w 653204"/>
                    <a:gd name="connsiteY12" fmla="*/ 1411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47710 w 653204"/>
                    <a:gd name="connsiteY12" fmla="*/ 13987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18626 w 653204"/>
                    <a:gd name="connsiteY12" fmla="*/ 112912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35660 w 653204"/>
                    <a:gd name="connsiteY12" fmla="*/ 132653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53973 w 663756"/>
                    <a:gd name="connsiteY0" fmla="*/ 6930 h 734928"/>
                    <a:gd name="connsiteX1" fmla="*/ 201779 w 663756"/>
                    <a:gd name="connsiteY1" fmla="*/ 57984 h 734928"/>
                    <a:gd name="connsiteX2" fmla="*/ 67402 w 663756"/>
                    <a:gd name="connsiteY2" fmla="*/ 422661 h 734928"/>
                    <a:gd name="connsiteX3" fmla="*/ 415721 w 663756"/>
                    <a:gd name="connsiteY3" fmla="*/ 199735 h 734928"/>
                    <a:gd name="connsiteX4" fmla="*/ 172514 w 663756"/>
                    <a:gd name="connsiteY4" fmla="*/ 571410 h 734928"/>
                    <a:gd name="connsiteX5" fmla="*/ 550482 w 663756"/>
                    <a:gd name="connsiteY5" fmla="*/ 315476 h 734928"/>
                    <a:gd name="connsiteX6" fmla="*/ 270173 w 663756"/>
                    <a:gd name="connsiteY6" fmla="*/ 730305 h 734928"/>
                    <a:gd name="connsiteX7" fmla="*/ 608350 w 663756"/>
                    <a:gd name="connsiteY7" fmla="*/ 405014 h 734928"/>
                    <a:gd name="connsiteX8" fmla="*/ 663756 w 663756"/>
                    <a:gd name="connsiteY8" fmla="*/ 427119 h 734928"/>
                    <a:gd name="connsiteX9" fmla="*/ 250838 w 663756"/>
                    <a:gd name="connsiteY9" fmla="*/ 682520 h 734928"/>
                    <a:gd name="connsiteX10" fmla="*/ 505059 w 663756"/>
                    <a:gd name="connsiteY10" fmla="*/ 262824 h 734928"/>
                    <a:gd name="connsiteX11" fmla="*/ 100214 w 663756"/>
                    <a:gd name="connsiteY11" fmla="*/ 528053 h 734928"/>
                    <a:gd name="connsiteX12" fmla="*/ 346212 w 663756"/>
                    <a:gd name="connsiteY12" fmla="*/ 132653 h 734928"/>
                    <a:gd name="connsiteX13" fmla="*/ 23367 w 663756"/>
                    <a:gd name="connsiteY13" fmla="*/ 358154 h 734928"/>
                    <a:gd name="connsiteX14" fmla="*/ 153973 w 663756"/>
                    <a:gd name="connsiteY14" fmla="*/ 6930 h 734928"/>
                    <a:gd name="connsiteX0" fmla="*/ 370492 w 880275"/>
                    <a:gd name="connsiteY0" fmla="*/ 181435 h 909433"/>
                    <a:gd name="connsiteX1" fmla="*/ 39121 w 880275"/>
                    <a:gd name="connsiteY1" fmla="*/ 1926 h 909433"/>
                    <a:gd name="connsiteX2" fmla="*/ 283921 w 880275"/>
                    <a:gd name="connsiteY2" fmla="*/ 597166 h 909433"/>
                    <a:gd name="connsiteX3" fmla="*/ 632240 w 880275"/>
                    <a:gd name="connsiteY3" fmla="*/ 374240 h 909433"/>
                    <a:gd name="connsiteX4" fmla="*/ 389033 w 880275"/>
                    <a:gd name="connsiteY4" fmla="*/ 745915 h 909433"/>
                    <a:gd name="connsiteX5" fmla="*/ 767001 w 880275"/>
                    <a:gd name="connsiteY5" fmla="*/ 489981 h 909433"/>
                    <a:gd name="connsiteX6" fmla="*/ 486692 w 880275"/>
                    <a:gd name="connsiteY6" fmla="*/ 904810 h 909433"/>
                    <a:gd name="connsiteX7" fmla="*/ 824869 w 880275"/>
                    <a:gd name="connsiteY7" fmla="*/ 579519 h 909433"/>
                    <a:gd name="connsiteX8" fmla="*/ 880275 w 880275"/>
                    <a:gd name="connsiteY8" fmla="*/ 601624 h 909433"/>
                    <a:gd name="connsiteX9" fmla="*/ 467357 w 880275"/>
                    <a:gd name="connsiteY9" fmla="*/ 857025 h 909433"/>
                    <a:gd name="connsiteX10" fmla="*/ 721578 w 880275"/>
                    <a:gd name="connsiteY10" fmla="*/ 437329 h 909433"/>
                    <a:gd name="connsiteX11" fmla="*/ 316733 w 880275"/>
                    <a:gd name="connsiteY11" fmla="*/ 702558 h 909433"/>
                    <a:gd name="connsiteX12" fmla="*/ 562731 w 880275"/>
                    <a:gd name="connsiteY12" fmla="*/ 307158 h 909433"/>
                    <a:gd name="connsiteX13" fmla="*/ 239886 w 880275"/>
                    <a:gd name="connsiteY13" fmla="*/ 532659 h 909433"/>
                    <a:gd name="connsiteX14" fmla="*/ 370492 w 880275"/>
                    <a:gd name="connsiteY14" fmla="*/ 181435 h 909433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417549 w 1013903"/>
                    <a:gd name="connsiteY2" fmla="*/ 619404 h 931671"/>
                    <a:gd name="connsiteX3" fmla="*/ 765868 w 1013903"/>
                    <a:gd name="connsiteY3" fmla="*/ 396478 h 931671"/>
                    <a:gd name="connsiteX4" fmla="*/ 522661 w 1013903"/>
                    <a:gd name="connsiteY4" fmla="*/ 768153 h 931671"/>
                    <a:gd name="connsiteX5" fmla="*/ 900629 w 1013903"/>
                    <a:gd name="connsiteY5" fmla="*/ 512219 h 931671"/>
                    <a:gd name="connsiteX6" fmla="*/ 620320 w 1013903"/>
                    <a:gd name="connsiteY6" fmla="*/ 927048 h 931671"/>
                    <a:gd name="connsiteX7" fmla="*/ 958497 w 1013903"/>
                    <a:gd name="connsiteY7" fmla="*/ 601757 h 931671"/>
                    <a:gd name="connsiteX8" fmla="*/ 1013903 w 1013903"/>
                    <a:gd name="connsiteY8" fmla="*/ 623862 h 931671"/>
                    <a:gd name="connsiteX9" fmla="*/ 600985 w 1013903"/>
                    <a:gd name="connsiteY9" fmla="*/ 879263 h 931671"/>
                    <a:gd name="connsiteX10" fmla="*/ 855206 w 1013903"/>
                    <a:gd name="connsiteY10" fmla="*/ 459567 h 931671"/>
                    <a:gd name="connsiteX11" fmla="*/ 450361 w 1013903"/>
                    <a:gd name="connsiteY11" fmla="*/ 724796 h 931671"/>
                    <a:gd name="connsiteX12" fmla="*/ 696359 w 1013903"/>
                    <a:gd name="connsiteY12" fmla="*/ 329396 h 931671"/>
                    <a:gd name="connsiteX13" fmla="*/ 373514 w 1013903"/>
                    <a:gd name="connsiteY13" fmla="*/ 554897 h 931671"/>
                    <a:gd name="connsiteX14" fmla="*/ 36582 w 1013903"/>
                    <a:gd name="connsiteY14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283091 w 1013903"/>
                    <a:gd name="connsiteY2" fmla="*/ 335568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696359 w 1013903"/>
                    <a:gd name="connsiteY13" fmla="*/ 329396 h 931671"/>
                    <a:gd name="connsiteX14" fmla="*/ 373514 w 1013903"/>
                    <a:gd name="connsiteY14" fmla="*/ 554897 h 931671"/>
                    <a:gd name="connsiteX15" fmla="*/ 36582 w 1013903"/>
                    <a:gd name="connsiteY15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417549 w 1013903"/>
                    <a:gd name="connsiteY2" fmla="*/ 619404 h 931671"/>
                    <a:gd name="connsiteX3" fmla="*/ 765868 w 1013903"/>
                    <a:gd name="connsiteY3" fmla="*/ 396478 h 931671"/>
                    <a:gd name="connsiteX4" fmla="*/ 522661 w 1013903"/>
                    <a:gd name="connsiteY4" fmla="*/ 768153 h 931671"/>
                    <a:gd name="connsiteX5" fmla="*/ 900629 w 1013903"/>
                    <a:gd name="connsiteY5" fmla="*/ 512219 h 931671"/>
                    <a:gd name="connsiteX6" fmla="*/ 620320 w 1013903"/>
                    <a:gd name="connsiteY6" fmla="*/ 927048 h 931671"/>
                    <a:gd name="connsiteX7" fmla="*/ 958497 w 1013903"/>
                    <a:gd name="connsiteY7" fmla="*/ 601757 h 931671"/>
                    <a:gd name="connsiteX8" fmla="*/ 1013903 w 1013903"/>
                    <a:gd name="connsiteY8" fmla="*/ 623862 h 931671"/>
                    <a:gd name="connsiteX9" fmla="*/ 600985 w 1013903"/>
                    <a:gd name="connsiteY9" fmla="*/ 879263 h 931671"/>
                    <a:gd name="connsiteX10" fmla="*/ 855206 w 1013903"/>
                    <a:gd name="connsiteY10" fmla="*/ 459567 h 931671"/>
                    <a:gd name="connsiteX11" fmla="*/ 450361 w 1013903"/>
                    <a:gd name="connsiteY11" fmla="*/ 724796 h 931671"/>
                    <a:gd name="connsiteX12" fmla="*/ 696359 w 1013903"/>
                    <a:gd name="connsiteY12" fmla="*/ 329396 h 931671"/>
                    <a:gd name="connsiteX13" fmla="*/ 373514 w 1013903"/>
                    <a:gd name="connsiteY13" fmla="*/ 554897 h 931671"/>
                    <a:gd name="connsiteX14" fmla="*/ 36582 w 1013903"/>
                    <a:gd name="connsiteY14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285169 w 1013903"/>
                    <a:gd name="connsiteY2" fmla="*/ 317767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696359 w 1013903"/>
                    <a:gd name="connsiteY13" fmla="*/ 329396 h 931671"/>
                    <a:gd name="connsiteX14" fmla="*/ 373514 w 1013903"/>
                    <a:gd name="connsiteY14" fmla="*/ 554897 h 931671"/>
                    <a:gd name="connsiteX15" fmla="*/ 36582 w 1013903"/>
                    <a:gd name="connsiteY15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285169 w 1013903"/>
                    <a:gd name="connsiteY2" fmla="*/ 317767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696359 w 1013903"/>
                    <a:gd name="connsiteY13" fmla="*/ 32939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696359 w 1013903"/>
                    <a:gd name="connsiteY13" fmla="*/ 32939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707714 w 1013903"/>
                    <a:gd name="connsiteY13" fmla="*/ 34255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707714 w 1013903"/>
                    <a:gd name="connsiteY13" fmla="*/ 34255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720457 w 1013903"/>
                    <a:gd name="connsiteY13" fmla="*/ 34384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720457 w 1013903"/>
                    <a:gd name="connsiteY13" fmla="*/ 343846 h 931671"/>
                    <a:gd name="connsiteX14" fmla="*/ 373514 w 1013903"/>
                    <a:gd name="connsiteY14" fmla="*/ 554897 h 931671"/>
                    <a:gd name="connsiteX15" fmla="*/ 604809 w 1013903"/>
                    <a:gd name="connsiteY15" fmla="*/ 230055 h 931671"/>
                    <a:gd name="connsiteX16" fmla="*/ 36582 w 1013903"/>
                    <a:gd name="connsiteY16" fmla="*/ 12195 h 931671"/>
                    <a:gd name="connsiteX0" fmla="*/ 16671 w 993992"/>
                    <a:gd name="connsiteY0" fmla="*/ 170297 h 1089773"/>
                    <a:gd name="connsiteX1" fmla="*/ 315850 w 993992"/>
                    <a:gd name="connsiteY1" fmla="*/ 626 h 1089773"/>
                    <a:gd name="connsiteX2" fmla="*/ 616195 w 993992"/>
                    <a:gd name="connsiteY2" fmla="*/ 451375 h 1089773"/>
                    <a:gd name="connsiteX3" fmla="*/ 397638 w 993992"/>
                    <a:gd name="connsiteY3" fmla="*/ 777506 h 1089773"/>
                    <a:gd name="connsiteX4" fmla="*/ 745957 w 993992"/>
                    <a:gd name="connsiteY4" fmla="*/ 554580 h 1089773"/>
                    <a:gd name="connsiteX5" fmla="*/ 502750 w 993992"/>
                    <a:gd name="connsiteY5" fmla="*/ 926255 h 1089773"/>
                    <a:gd name="connsiteX6" fmla="*/ 880718 w 993992"/>
                    <a:gd name="connsiteY6" fmla="*/ 670321 h 1089773"/>
                    <a:gd name="connsiteX7" fmla="*/ 600409 w 993992"/>
                    <a:gd name="connsiteY7" fmla="*/ 1085150 h 1089773"/>
                    <a:gd name="connsiteX8" fmla="*/ 938586 w 993992"/>
                    <a:gd name="connsiteY8" fmla="*/ 759859 h 1089773"/>
                    <a:gd name="connsiteX9" fmla="*/ 993992 w 993992"/>
                    <a:gd name="connsiteY9" fmla="*/ 781964 h 1089773"/>
                    <a:gd name="connsiteX10" fmla="*/ 581074 w 993992"/>
                    <a:gd name="connsiteY10" fmla="*/ 1037365 h 1089773"/>
                    <a:gd name="connsiteX11" fmla="*/ 835295 w 993992"/>
                    <a:gd name="connsiteY11" fmla="*/ 617669 h 1089773"/>
                    <a:gd name="connsiteX12" fmla="*/ 430450 w 993992"/>
                    <a:gd name="connsiteY12" fmla="*/ 882898 h 1089773"/>
                    <a:gd name="connsiteX13" fmla="*/ 700546 w 993992"/>
                    <a:gd name="connsiteY13" fmla="*/ 501948 h 1089773"/>
                    <a:gd name="connsiteX14" fmla="*/ 353603 w 993992"/>
                    <a:gd name="connsiteY14" fmla="*/ 712999 h 1089773"/>
                    <a:gd name="connsiteX15" fmla="*/ 584898 w 993992"/>
                    <a:gd name="connsiteY15" fmla="*/ 388157 h 1089773"/>
                    <a:gd name="connsiteX16" fmla="*/ 16671 w 993992"/>
                    <a:gd name="connsiteY16" fmla="*/ 170297 h 1089773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723577 w 1101374"/>
                    <a:gd name="connsiteY2" fmla="*/ 455617 h 1094015"/>
                    <a:gd name="connsiteX3" fmla="*/ 505020 w 1101374"/>
                    <a:gd name="connsiteY3" fmla="*/ 781748 h 1094015"/>
                    <a:gd name="connsiteX4" fmla="*/ 853339 w 1101374"/>
                    <a:gd name="connsiteY4" fmla="*/ 558822 h 1094015"/>
                    <a:gd name="connsiteX5" fmla="*/ 610132 w 1101374"/>
                    <a:gd name="connsiteY5" fmla="*/ 930497 h 1094015"/>
                    <a:gd name="connsiteX6" fmla="*/ 988100 w 1101374"/>
                    <a:gd name="connsiteY6" fmla="*/ 674563 h 1094015"/>
                    <a:gd name="connsiteX7" fmla="*/ 707791 w 1101374"/>
                    <a:gd name="connsiteY7" fmla="*/ 1089392 h 1094015"/>
                    <a:gd name="connsiteX8" fmla="*/ 1045968 w 1101374"/>
                    <a:gd name="connsiteY8" fmla="*/ 764101 h 1094015"/>
                    <a:gd name="connsiteX9" fmla="*/ 1101374 w 1101374"/>
                    <a:gd name="connsiteY9" fmla="*/ 786206 h 1094015"/>
                    <a:gd name="connsiteX10" fmla="*/ 688456 w 1101374"/>
                    <a:gd name="connsiteY10" fmla="*/ 1041607 h 1094015"/>
                    <a:gd name="connsiteX11" fmla="*/ 942677 w 1101374"/>
                    <a:gd name="connsiteY11" fmla="*/ 621911 h 1094015"/>
                    <a:gd name="connsiteX12" fmla="*/ 537832 w 1101374"/>
                    <a:gd name="connsiteY12" fmla="*/ 887140 h 1094015"/>
                    <a:gd name="connsiteX13" fmla="*/ 807928 w 1101374"/>
                    <a:gd name="connsiteY13" fmla="*/ 506190 h 1094015"/>
                    <a:gd name="connsiteX14" fmla="*/ 460985 w 1101374"/>
                    <a:gd name="connsiteY14" fmla="*/ 717241 h 1094015"/>
                    <a:gd name="connsiteX15" fmla="*/ 692280 w 1101374"/>
                    <a:gd name="connsiteY15" fmla="*/ 392399 h 1094015"/>
                    <a:gd name="connsiteX16" fmla="*/ 11883 w 1101374"/>
                    <a:gd name="connsiteY16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723577 w 1101374"/>
                    <a:gd name="connsiteY2" fmla="*/ 455617 h 1094015"/>
                    <a:gd name="connsiteX3" fmla="*/ 505020 w 1101374"/>
                    <a:gd name="connsiteY3" fmla="*/ 781748 h 1094015"/>
                    <a:gd name="connsiteX4" fmla="*/ 853339 w 1101374"/>
                    <a:gd name="connsiteY4" fmla="*/ 558822 h 1094015"/>
                    <a:gd name="connsiteX5" fmla="*/ 610132 w 1101374"/>
                    <a:gd name="connsiteY5" fmla="*/ 930497 h 1094015"/>
                    <a:gd name="connsiteX6" fmla="*/ 988100 w 1101374"/>
                    <a:gd name="connsiteY6" fmla="*/ 674563 h 1094015"/>
                    <a:gd name="connsiteX7" fmla="*/ 707791 w 1101374"/>
                    <a:gd name="connsiteY7" fmla="*/ 1089392 h 1094015"/>
                    <a:gd name="connsiteX8" fmla="*/ 1045968 w 1101374"/>
                    <a:gd name="connsiteY8" fmla="*/ 764101 h 1094015"/>
                    <a:gd name="connsiteX9" fmla="*/ 1101374 w 1101374"/>
                    <a:gd name="connsiteY9" fmla="*/ 786206 h 1094015"/>
                    <a:gd name="connsiteX10" fmla="*/ 688456 w 1101374"/>
                    <a:gd name="connsiteY10" fmla="*/ 1041607 h 1094015"/>
                    <a:gd name="connsiteX11" fmla="*/ 942677 w 1101374"/>
                    <a:gd name="connsiteY11" fmla="*/ 621911 h 1094015"/>
                    <a:gd name="connsiteX12" fmla="*/ 537832 w 1101374"/>
                    <a:gd name="connsiteY12" fmla="*/ 887140 h 1094015"/>
                    <a:gd name="connsiteX13" fmla="*/ 807928 w 1101374"/>
                    <a:gd name="connsiteY13" fmla="*/ 506190 h 1094015"/>
                    <a:gd name="connsiteX14" fmla="*/ 460985 w 1101374"/>
                    <a:gd name="connsiteY14" fmla="*/ 717241 h 1094015"/>
                    <a:gd name="connsiteX15" fmla="*/ 692280 w 1101374"/>
                    <a:gd name="connsiteY15" fmla="*/ 392399 h 1094015"/>
                    <a:gd name="connsiteX16" fmla="*/ 413784 w 1101374"/>
                    <a:gd name="connsiteY16" fmla="*/ 238086 h 1094015"/>
                    <a:gd name="connsiteX17" fmla="*/ 11883 w 1101374"/>
                    <a:gd name="connsiteY17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723577 w 1101374"/>
                    <a:gd name="connsiteY2" fmla="*/ 455617 h 1094015"/>
                    <a:gd name="connsiteX3" fmla="*/ 505020 w 1101374"/>
                    <a:gd name="connsiteY3" fmla="*/ 781748 h 1094015"/>
                    <a:gd name="connsiteX4" fmla="*/ 853339 w 1101374"/>
                    <a:gd name="connsiteY4" fmla="*/ 558822 h 1094015"/>
                    <a:gd name="connsiteX5" fmla="*/ 610132 w 1101374"/>
                    <a:gd name="connsiteY5" fmla="*/ 930497 h 1094015"/>
                    <a:gd name="connsiteX6" fmla="*/ 988100 w 1101374"/>
                    <a:gd name="connsiteY6" fmla="*/ 674563 h 1094015"/>
                    <a:gd name="connsiteX7" fmla="*/ 707791 w 1101374"/>
                    <a:gd name="connsiteY7" fmla="*/ 1089392 h 1094015"/>
                    <a:gd name="connsiteX8" fmla="*/ 1045968 w 1101374"/>
                    <a:gd name="connsiteY8" fmla="*/ 764101 h 1094015"/>
                    <a:gd name="connsiteX9" fmla="*/ 1101374 w 1101374"/>
                    <a:gd name="connsiteY9" fmla="*/ 786206 h 1094015"/>
                    <a:gd name="connsiteX10" fmla="*/ 688456 w 1101374"/>
                    <a:gd name="connsiteY10" fmla="*/ 1041607 h 1094015"/>
                    <a:gd name="connsiteX11" fmla="*/ 942677 w 1101374"/>
                    <a:gd name="connsiteY11" fmla="*/ 621911 h 1094015"/>
                    <a:gd name="connsiteX12" fmla="*/ 537832 w 1101374"/>
                    <a:gd name="connsiteY12" fmla="*/ 887140 h 1094015"/>
                    <a:gd name="connsiteX13" fmla="*/ 807928 w 1101374"/>
                    <a:gd name="connsiteY13" fmla="*/ 506190 h 1094015"/>
                    <a:gd name="connsiteX14" fmla="*/ 460985 w 1101374"/>
                    <a:gd name="connsiteY14" fmla="*/ 717241 h 1094015"/>
                    <a:gd name="connsiteX15" fmla="*/ 692280 w 1101374"/>
                    <a:gd name="connsiteY15" fmla="*/ 392399 h 1094015"/>
                    <a:gd name="connsiteX16" fmla="*/ 260185 w 1101374"/>
                    <a:gd name="connsiteY16" fmla="*/ 504741 h 1094015"/>
                    <a:gd name="connsiteX17" fmla="*/ 11883 w 1101374"/>
                    <a:gd name="connsiteY17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538155 w 1101374"/>
                    <a:gd name="connsiteY2" fmla="*/ 166621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260185 w 1101374"/>
                    <a:gd name="connsiteY17" fmla="*/ 504741 h 1094015"/>
                    <a:gd name="connsiteX18" fmla="*/ 11883 w 1101374"/>
                    <a:gd name="connsiteY18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329008 w 1101374"/>
                    <a:gd name="connsiteY2" fmla="*/ 577768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260185 w 1101374"/>
                    <a:gd name="connsiteY17" fmla="*/ 504741 h 1094015"/>
                    <a:gd name="connsiteX18" fmla="*/ 11883 w 1101374"/>
                    <a:gd name="connsiteY18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368063 w 1101374"/>
                    <a:gd name="connsiteY2" fmla="*/ 629761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260185 w 1101374"/>
                    <a:gd name="connsiteY17" fmla="*/ 504741 h 1094015"/>
                    <a:gd name="connsiteX18" fmla="*/ 11883 w 1101374"/>
                    <a:gd name="connsiteY18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368063 w 1101374"/>
                    <a:gd name="connsiteY2" fmla="*/ 629761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294253 w 1101374"/>
                    <a:gd name="connsiteY17" fmla="*/ 544219 h 1094015"/>
                    <a:gd name="connsiteX18" fmla="*/ 11883 w 1101374"/>
                    <a:gd name="connsiteY18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368063 w 1101374"/>
                    <a:gd name="connsiteY2" fmla="*/ 629761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316271 w 1101374"/>
                    <a:gd name="connsiteY17" fmla="*/ 576472 h 1094015"/>
                    <a:gd name="connsiteX18" fmla="*/ 11883 w 1101374"/>
                    <a:gd name="connsiteY18" fmla="*/ 31073 h 1094015"/>
                    <a:gd name="connsiteX0" fmla="*/ 6234 w 1443117"/>
                    <a:gd name="connsiteY0" fmla="*/ 903833 h 1089259"/>
                    <a:gd name="connsiteX1" fmla="*/ 764975 w 1443117"/>
                    <a:gd name="connsiteY1" fmla="*/ 112 h 1089259"/>
                    <a:gd name="connsiteX2" fmla="*/ 709806 w 1443117"/>
                    <a:gd name="connsiteY2" fmla="*/ 625005 h 1089259"/>
                    <a:gd name="connsiteX3" fmla="*/ 1065320 w 1443117"/>
                    <a:gd name="connsiteY3" fmla="*/ 450861 h 1089259"/>
                    <a:gd name="connsiteX4" fmla="*/ 846763 w 1443117"/>
                    <a:gd name="connsiteY4" fmla="*/ 776992 h 1089259"/>
                    <a:gd name="connsiteX5" fmla="*/ 1195082 w 1443117"/>
                    <a:gd name="connsiteY5" fmla="*/ 554066 h 1089259"/>
                    <a:gd name="connsiteX6" fmla="*/ 951875 w 1443117"/>
                    <a:gd name="connsiteY6" fmla="*/ 925741 h 1089259"/>
                    <a:gd name="connsiteX7" fmla="*/ 1329843 w 1443117"/>
                    <a:gd name="connsiteY7" fmla="*/ 669807 h 1089259"/>
                    <a:gd name="connsiteX8" fmla="*/ 1049534 w 1443117"/>
                    <a:gd name="connsiteY8" fmla="*/ 1084636 h 1089259"/>
                    <a:gd name="connsiteX9" fmla="*/ 1387711 w 1443117"/>
                    <a:gd name="connsiteY9" fmla="*/ 759345 h 1089259"/>
                    <a:gd name="connsiteX10" fmla="*/ 1443117 w 1443117"/>
                    <a:gd name="connsiteY10" fmla="*/ 781450 h 1089259"/>
                    <a:gd name="connsiteX11" fmla="*/ 1030199 w 1443117"/>
                    <a:gd name="connsiteY11" fmla="*/ 1036851 h 1089259"/>
                    <a:gd name="connsiteX12" fmla="*/ 1284420 w 1443117"/>
                    <a:gd name="connsiteY12" fmla="*/ 617155 h 1089259"/>
                    <a:gd name="connsiteX13" fmla="*/ 879575 w 1443117"/>
                    <a:gd name="connsiteY13" fmla="*/ 882384 h 1089259"/>
                    <a:gd name="connsiteX14" fmla="*/ 1149671 w 1443117"/>
                    <a:gd name="connsiteY14" fmla="*/ 501434 h 1089259"/>
                    <a:gd name="connsiteX15" fmla="*/ 802728 w 1443117"/>
                    <a:gd name="connsiteY15" fmla="*/ 712485 h 1089259"/>
                    <a:gd name="connsiteX16" fmla="*/ 1034023 w 1443117"/>
                    <a:gd name="connsiteY16" fmla="*/ 387643 h 1089259"/>
                    <a:gd name="connsiteX17" fmla="*/ 658014 w 1443117"/>
                    <a:gd name="connsiteY17" fmla="*/ 571716 h 1089259"/>
                    <a:gd name="connsiteX18" fmla="*/ 6234 w 1443117"/>
                    <a:gd name="connsiteY18" fmla="*/ 903833 h 1089259"/>
                    <a:gd name="connsiteX0" fmla="*/ 164354 w 1601237"/>
                    <a:gd name="connsiteY0" fmla="*/ 528928 h 714354"/>
                    <a:gd name="connsiteX1" fmla="*/ 67851 w 1601237"/>
                    <a:gd name="connsiteY1" fmla="*/ 601388 h 714354"/>
                    <a:gd name="connsiteX2" fmla="*/ 867926 w 1601237"/>
                    <a:gd name="connsiteY2" fmla="*/ 250100 h 714354"/>
                    <a:gd name="connsiteX3" fmla="*/ 1223440 w 1601237"/>
                    <a:gd name="connsiteY3" fmla="*/ 75956 h 714354"/>
                    <a:gd name="connsiteX4" fmla="*/ 1004883 w 1601237"/>
                    <a:gd name="connsiteY4" fmla="*/ 402087 h 714354"/>
                    <a:gd name="connsiteX5" fmla="*/ 1353202 w 1601237"/>
                    <a:gd name="connsiteY5" fmla="*/ 179161 h 714354"/>
                    <a:gd name="connsiteX6" fmla="*/ 1109995 w 1601237"/>
                    <a:gd name="connsiteY6" fmla="*/ 550836 h 714354"/>
                    <a:gd name="connsiteX7" fmla="*/ 1487963 w 1601237"/>
                    <a:gd name="connsiteY7" fmla="*/ 294902 h 714354"/>
                    <a:gd name="connsiteX8" fmla="*/ 1207654 w 1601237"/>
                    <a:gd name="connsiteY8" fmla="*/ 709731 h 714354"/>
                    <a:gd name="connsiteX9" fmla="*/ 1545831 w 1601237"/>
                    <a:gd name="connsiteY9" fmla="*/ 384440 h 714354"/>
                    <a:gd name="connsiteX10" fmla="*/ 1601237 w 1601237"/>
                    <a:gd name="connsiteY10" fmla="*/ 406545 h 714354"/>
                    <a:gd name="connsiteX11" fmla="*/ 1188319 w 1601237"/>
                    <a:gd name="connsiteY11" fmla="*/ 661946 h 714354"/>
                    <a:gd name="connsiteX12" fmla="*/ 1442540 w 1601237"/>
                    <a:gd name="connsiteY12" fmla="*/ 242250 h 714354"/>
                    <a:gd name="connsiteX13" fmla="*/ 1037695 w 1601237"/>
                    <a:gd name="connsiteY13" fmla="*/ 507479 h 714354"/>
                    <a:gd name="connsiteX14" fmla="*/ 1307791 w 1601237"/>
                    <a:gd name="connsiteY14" fmla="*/ 126529 h 714354"/>
                    <a:gd name="connsiteX15" fmla="*/ 960848 w 1601237"/>
                    <a:gd name="connsiteY15" fmla="*/ 337580 h 714354"/>
                    <a:gd name="connsiteX16" fmla="*/ 1192143 w 1601237"/>
                    <a:gd name="connsiteY16" fmla="*/ 12738 h 714354"/>
                    <a:gd name="connsiteX17" fmla="*/ 816134 w 1601237"/>
                    <a:gd name="connsiteY17" fmla="*/ 196811 h 714354"/>
                    <a:gd name="connsiteX18" fmla="*/ 164354 w 1601237"/>
                    <a:gd name="connsiteY18" fmla="*/ 528928 h 714354"/>
                    <a:gd name="connsiteX0" fmla="*/ 42908 w 1688490"/>
                    <a:gd name="connsiteY0" fmla="*/ 549816 h 714354"/>
                    <a:gd name="connsiteX1" fmla="*/ 155104 w 1688490"/>
                    <a:gd name="connsiteY1" fmla="*/ 601388 h 714354"/>
                    <a:gd name="connsiteX2" fmla="*/ 955179 w 1688490"/>
                    <a:gd name="connsiteY2" fmla="*/ 250100 h 714354"/>
                    <a:gd name="connsiteX3" fmla="*/ 1310693 w 1688490"/>
                    <a:gd name="connsiteY3" fmla="*/ 75956 h 714354"/>
                    <a:gd name="connsiteX4" fmla="*/ 1092136 w 1688490"/>
                    <a:gd name="connsiteY4" fmla="*/ 402087 h 714354"/>
                    <a:gd name="connsiteX5" fmla="*/ 1440455 w 1688490"/>
                    <a:gd name="connsiteY5" fmla="*/ 179161 h 714354"/>
                    <a:gd name="connsiteX6" fmla="*/ 1197248 w 1688490"/>
                    <a:gd name="connsiteY6" fmla="*/ 550836 h 714354"/>
                    <a:gd name="connsiteX7" fmla="*/ 1575216 w 1688490"/>
                    <a:gd name="connsiteY7" fmla="*/ 294902 h 714354"/>
                    <a:gd name="connsiteX8" fmla="*/ 1294907 w 1688490"/>
                    <a:gd name="connsiteY8" fmla="*/ 709731 h 714354"/>
                    <a:gd name="connsiteX9" fmla="*/ 1633084 w 1688490"/>
                    <a:gd name="connsiteY9" fmla="*/ 384440 h 714354"/>
                    <a:gd name="connsiteX10" fmla="*/ 1688490 w 1688490"/>
                    <a:gd name="connsiteY10" fmla="*/ 406545 h 714354"/>
                    <a:gd name="connsiteX11" fmla="*/ 1275572 w 1688490"/>
                    <a:gd name="connsiteY11" fmla="*/ 661946 h 714354"/>
                    <a:gd name="connsiteX12" fmla="*/ 1529793 w 1688490"/>
                    <a:gd name="connsiteY12" fmla="*/ 242250 h 714354"/>
                    <a:gd name="connsiteX13" fmla="*/ 1124948 w 1688490"/>
                    <a:gd name="connsiteY13" fmla="*/ 507479 h 714354"/>
                    <a:gd name="connsiteX14" fmla="*/ 1395044 w 1688490"/>
                    <a:gd name="connsiteY14" fmla="*/ 126529 h 714354"/>
                    <a:gd name="connsiteX15" fmla="*/ 1048101 w 1688490"/>
                    <a:gd name="connsiteY15" fmla="*/ 337580 h 714354"/>
                    <a:gd name="connsiteX16" fmla="*/ 1279396 w 1688490"/>
                    <a:gd name="connsiteY16" fmla="*/ 12738 h 714354"/>
                    <a:gd name="connsiteX17" fmla="*/ 903387 w 1688490"/>
                    <a:gd name="connsiteY17" fmla="*/ 196811 h 714354"/>
                    <a:gd name="connsiteX18" fmla="*/ 42908 w 1688490"/>
                    <a:gd name="connsiteY18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975327 w 1708638"/>
                    <a:gd name="connsiteY2" fmla="*/ 250100 h 714354"/>
                    <a:gd name="connsiteX3" fmla="*/ 1330841 w 1708638"/>
                    <a:gd name="connsiteY3" fmla="*/ 75956 h 714354"/>
                    <a:gd name="connsiteX4" fmla="*/ 1112284 w 1708638"/>
                    <a:gd name="connsiteY4" fmla="*/ 402087 h 714354"/>
                    <a:gd name="connsiteX5" fmla="*/ 1460603 w 1708638"/>
                    <a:gd name="connsiteY5" fmla="*/ 179161 h 714354"/>
                    <a:gd name="connsiteX6" fmla="*/ 1217396 w 1708638"/>
                    <a:gd name="connsiteY6" fmla="*/ 550836 h 714354"/>
                    <a:gd name="connsiteX7" fmla="*/ 1595364 w 1708638"/>
                    <a:gd name="connsiteY7" fmla="*/ 294902 h 714354"/>
                    <a:gd name="connsiteX8" fmla="*/ 1315055 w 1708638"/>
                    <a:gd name="connsiteY8" fmla="*/ 709731 h 714354"/>
                    <a:gd name="connsiteX9" fmla="*/ 1653232 w 1708638"/>
                    <a:gd name="connsiteY9" fmla="*/ 384440 h 714354"/>
                    <a:gd name="connsiteX10" fmla="*/ 1708638 w 1708638"/>
                    <a:gd name="connsiteY10" fmla="*/ 406545 h 714354"/>
                    <a:gd name="connsiteX11" fmla="*/ 1295720 w 1708638"/>
                    <a:gd name="connsiteY11" fmla="*/ 661946 h 714354"/>
                    <a:gd name="connsiteX12" fmla="*/ 1549941 w 1708638"/>
                    <a:gd name="connsiteY12" fmla="*/ 242250 h 714354"/>
                    <a:gd name="connsiteX13" fmla="*/ 1145096 w 1708638"/>
                    <a:gd name="connsiteY13" fmla="*/ 507479 h 714354"/>
                    <a:gd name="connsiteX14" fmla="*/ 1415192 w 1708638"/>
                    <a:gd name="connsiteY14" fmla="*/ 126529 h 714354"/>
                    <a:gd name="connsiteX15" fmla="*/ 1068249 w 1708638"/>
                    <a:gd name="connsiteY15" fmla="*/ 337580 h 714354"/>
                    <a:gd name="connsiteX16" fmla="*/ 1299544 w 1708638"/>
                    <a:gd name="connsiteY16" fmla="*/ 12738 h 714354"/>
                    <a:gd name="connsiteX17" fmla="*/ 923535 w 1708638"/>
                    <a:gd name="connsiteY17" fmla="*/ 196811 h 714354"/>
                    <a:gd name="connsiteX18" fmla="*/ 63056 w 1708638"/>
                    <a:gd name="connsiteY18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720771 w 1708638"/>
                    <a:gd name="connsiteY2" fmla="*/ 332394 h 714354"/>
                    <a:gd name="connsiteX3" fmla="*/ 975327 w 1708638"/>
                    <a:gd name="connsiteY3" fmla="*/ 250100 h 714354"/>
                    <a:gd name="connsiteX4" fmla="*/ 1330841 w 1708638"/>
                    <a:gd name="connsiteY4" fmla="*/ 75956 h 714354"/>
                    <a:gd name="connsiteX5" fmla="*/ 1112284 w 1708638"/>
                    <a:gd name="connsiteY5" fmla="*/ 402087 h 714354"/>
                    <a:gd name="connsiteX6" fmla="*/ 1460603 w 1708638"/>
                    <a:gd name="connsiteY6" fmla="*/ 179161 h 714354"/>
                    <a:gd name="connsiteX7" fmla="*/ 1217396 w 1708638"/>
                    <a:gd name="connsiteY7" fmla="*/ 550836 h 714354"/>
                    <a:gd name="connsiteX8" fmla="*/ 1595364 w 1708638"/>
                    <a:gd name="connsiteY8" fmla="*/ 294902 h 714354"/>
                    <a:gd name="connsiteX9" fmla="*/ 1315055 w 1708638"/>
                    <a:gd name="connsiteY9" fmla="*/ 709731 h 714354"/>
                    <a:gd name="connsiteX10" fmla="*/ 1653232 w 1708638"/>
                    <a:gd name="connsiteY10" fmla="*/ 384440 h 714354"/>
                    <a:gd name="connsiteX11" fmla="*/ 1708638 w 1708638"/>
                    <a:gd name="connsiteY11" fmla="*/ 406545 h 714354"/>
                    <a:gd name="connsiteX12" fmla="*/ 1295720 w 1708638"/>
                    <a:gd name="connsiteY12" fmla="*/ 661946 h 714354"/>
                    <a:gd name="connsiteX13" fmla="*/ 1549941 w 1708638"/>
                    <a:gd name="connsiteY13" fmla="*/ 242250 h 714354"/>
                    <a:gd name="connsiteX14" fmla="*/ 1145096 w 1708638"/>
                    <a:gd name="connsiteY14" fmla="*/ 507479 h 714354"/>
                    <a:gd name="connsiteX15" fmla="*/ 1415192 w 1708638"/>
                    <a:gd name="connsiteY15" fmla="*/ 126529 h 714354"/>
                    <a:gd name="connsiteX16" fmla="*/ 1068249 w 1708638"/>
                    <a:gd name="connsiteY16" fmla="*/ 337580 h 714354"/>
                    <a:gd name="connsiteX17" fmla="*/ 1299544 w 1708638"/>
                    <a:gd name="connsiteY17" fmla="*/ 12738 h 714354"/>
                    <a:gd name="connsiteX18" fmla="*/ 923535 w 1708638"/>
                    <a:gd name="connsiteY18" fmla="*/ 196811 h 714354"/>
                    <a:gd name="connsiteX19" fmla="*/ 63056 w 1708638"/>
                    <a:gd name="connsiteY19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720771 w 1708638"/>
                    <a:gd name="connsiteY2" fmla="*/ 332394 h 714354"/>
                    <a:gd name="connsiteX3" fmla="*/ 975327 w 1708638"/>
                    <a:gd name="connsiteY3" fmla="*/ 250100 h 714354"/>
                    <a:gd name="connsiteX4" fmla="*/ 1330841 w 1708638"/>
                    <a:gd name="connsiteY4" fmla="*/ 75956 h 714354"/>
                    <a:gd name="connsiteX5" fmla="*/ 1112284 w 1708638"/>
                    <a:gd name="connsiteY5" fmla="*/ 402087 h 714354"/>
                    <a:gd name="connsiteX6" fmla="*/ 1460603 w 1708638"/>
                    <a:gd name="connsiteY6" fmla="*/ 179161 h 714354"/>
                    <a:gd name="connsiteX7" fmla="*/ 1217396 w 1708638"/>
                    <a:gd name="connsiteY7" fmla="*/ 550836 h 714354"/>
                    <a:gd name="connsiteX8" fmla="*/ 1595364 w 1708638"/>
                    <a:gd name="connsiteY8" fmla="*/ 294902 h 714354"/>
                    <a:gd name="connsiteX9" fmla="*/ 1315055 w 1708638"/>
                    <a:gd name="connsiteY9" fmla="*/ 709731 h 714354"/>
                    <a:gd name="connsiteX10" fmla="*/ 1653232 w 1708638"/>
                    <a:gd name="connsiteY10" fmla="*/ 384440 h 714354"/>
                    <a:gd name="connsiteX11" fmla="*/ 1708638 w 1708638"/>
                    <a:gd name="connsiteY11" fmla="*/ 406545 h 714354"/>
                    <a:gd name="connsiteX12" fmla="*/ 1295720 w 1708638"/>
                    <a:gd name="connsiteY12" fmla="*/ 661946 h 714354"/>
                    <a:gd name="connsiteX13" fmla="*/ 1549941 w 1708638"/>
                    <a:gd name="connsiteY13" fmla="*/ 242250 h 714354"/>
                    <a:gd name="connsiteX14" fmla="*/ 1145096 w 1708638"/>
                    <a:gd name="connsiteY14" fmla="*/ 507479 h 714354"/>
                    <a:gd name="connsiteX15" fmla="*/ 1415192 w 1708638"/>
                    <a:gd name="connsiteY15" fmla="*/ 126529 h 714354"/>
                    <a:gd name="connsiteX16" fmla="*/ 1068249 w 1708638"/>
                    <a:gd name="connsiteY16" fmla="*/ 337580 h 714354"/>
                    <a:gd name="connsiteX17" fmla="*/ 1299544 w 1708638"/>
                    <a:gd name="connsiteY17" fmla="*/ 12738 h 714354"/>
                    <a:gd name="connsiteX18" fmla="*/ 923535 w 1708638"/>
                    <a:gd name="connsiteY18" fmla="*/ 196811 h 714354"/>
                    <a:gd name="connsiteX19" fmla="*/ 691554 w 1708638"/>
                    <a:gd name="connsiteY19" fmla="*/ 251373 h 714354"/>
                    <a:gd name="connsiteX20" fmla="*/ 63056 w 1708638"/>
                    <a:gd name="connsiteY20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720771 w 1708638"/>
                    <a:gd name="connsiteY2" fmla="*/ 332394 h 714354"/>
                    <a:gd name="connsiteX3" fmla="*/ 975327 w 1708638"/>
                    <a:gd name="connsiteY3" fmla="*/ 250100 h 714354"/>
                    <a:gd name="connsiteX4" fmla="*/ 1330841 w 1708638"/>
                    <a:gd name="connsiteY4" fmla="*/ 75956 h 714354"/>
                    <a:gd name="connsiteX5" fmla="*/ 1112284 w 1708638"/>
                    <a:gd name="connsiteY5" fmla="*/ 402087 h 714354"/>
                    <a:gd name="connsiteX6" fmla="*/ 1460603 w 1708638"/>
                    <a:gd name="connsiteY6" fmla="*/ 179161 h 714354"/>
                    <a:gd name="connsiteX7" fmla="*/ 1217396 w 1708638"/>
                    <a:gd name="connsiteY7" fmla="*/ 550836 h 714354"/>
                    <a:gd name="connsiteX8" fmla="*/ 1595364 w 1708638"/>
                    <a:gd name="connsiteY8" fmla="*/ 294902 h 714354"/>
                    <a:gd name="connsiteX9" fmla="*/ 1315055 w 1708638"/>
                    <a:gd name="connsiteY9" fmla="*/ 709731 h 714354"/>
                    <a:gd name="connsiteX10" fmla="*/ 1653232 w 1708638"/>
                    <a:gd name="connsiteY10" fmla="*/ 384440 h 714354"/>
                    <a:gd name="connsiteX11" fmla="*/ 1708638 w 1708638"/>
                    <a:gd name="connsiteY11" fmla="*/ 406545 h 714354"/>
                    <a:gd name="connsiteX12" fmla="*/ 1295720 w 1708638"/>
                    <a:gd name="connsiteY12" fmla="*/ 661946 h 714354"/>
                    <a:gd name="connsiteX13" fmla="*/ 1549941 w 1708638"/>
                    <a:gd name="connsiteY13" fmla="*/ 242250 h 714354"/>
                    <a:gd name="connsiteX14" fmla="*/ 1145096 w 1708638"/>
                    <a:gd name="connsiteY14" fmla="*/ 507479 h 714354"/>
                    <a:gd name="connsiteX15" fmla="*/ 1415192 w 1708638"/>
                    <a:gd name="connsiteY15" fmla="*/ 126529 h 714354"/>
                    <a:gd name="connsiteX16" fmla="*/ 1068249 w 1708638"/>
                    <a:gd name="connsiteY16" fmla="*/ 337580 h 714354"/>
                    <a:gd name="connsiteX17" fmla="*/ 1299544 w 1708638"/>
                    <a:gd name="connsiteY17" fmla="*/ 12738 h 714354"/>
                    <a:gd name="connsiteX18" fmla="*/ 923535 w 1708638"/>
                    <a:gd name="connsiteY18" fmla="*/ 196811 h 714354"/>
                    <a:gd name="connsiteX19" fmla="*/ 691554 w 1708638"/>
                    <a:gd name="connsiteY19" fmla="*/ 251373 h 714354"/>
                    <a:gd name="connsiteX20" fmla="*/ 413732 w 1708638"/>
                    <a:gd name="connsiteY20" fmla="*/ 367340 h 714354"/>
                    <a:gd name="connsiteX21" fmla="*/ 63056 w 1708638"/>
                    <a:gd name="connsiteY21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500977 w 1708638"/>
                    <a:gd name="connsiteY2" fmla="*/ 448234 h 714354"/>
                    <a:gd name="connsiteX3" fmla="*/ 720771 w 1708638"/>
                    <a:gd name="connsiteY3" fmla="*/ 332394 h 714354"/>
                    <a:gd name="connsiteX4" fmla="*/ 975327 w 1708638"/>
                    <a:gd name="connsiteY4" fmla="*/ 250100 h 714354"/>
                    <a:gd name="connsiteX5" fmla="*/ 1330841 w 1708638"/>
                    <a:gd name="connsiteY5" fmla="*/ 75956 h 714354"/>
                    <a:gd name="connsiteX6" fmla="*/ 1112284 w 1708638"/>
                    <a:gd name="connsiteY6" fmla="*/ 402087 h 714354"/>
                    <a:gd name="connsiteX7" fmla="*/ 1460603 w 1708638"/>
                    <a:gd name="connsiteY7" fmla="*/ 179161 h 714354"/>
                    <a:gd name="connsiteX8" fmla="*/ 1217396 w 1708638"/>
                    <a:gd name="connsiteY8" fmla="*/ 550836 h 714354"/>
                    <a:gd name="connsiteX9" fmla="*/ 1595364 w 1708638"/>
                    <a:gd name="connsiteY9" fmla="*/ 294902 h 714354"/>
                    <a:gd name="connsiteX10" fmla="*/ 1315055 w 1708638"/>
                    <a:gd name="connsiteY10" fmla="*/ 709731 h 714354"/>
                    <a:gd name="connsiteX11" fmla="*/ 1653232 w 1708638"/>
                    <a:gd name="connsiteY11" fmla="*/ 384440 h 714354"/>
                    <a:gd name="connsiteX12" fmla="*/ 1708638 w 1708638"/>
                    <a:gd name="connsiteY12" fmla="*/ 406545 h 714354"/>
                    <a:gd name="connsiteX13" fmla="*/ 1295720 w 1708638"/>
                    <a:gd name="connsiteY13" fmla="*/ 661946 h 714354"/>
                    <a:gd name="connsiteX14" fmla="*/ 1549941 w 1708638"/>
                    <a:gd name="connsiteY14" fmla="*/ 242250 h 714354"/>
                    <a:gd name="connsiteX15" fmla="*/ 1145096 w 1708638"/>
                    <a:gd name="connsiteY15" fmla="*/ 507479 h 714354"/>
                    <a:gd name="connsiteX16" fmla="*/ 1415192 w 1708638"/>
                    <a:gd name="connsiteY16" fmla="*/ 126529 h 714354"/>
                    <a:gd name="connsiteX17" fmla="*/ 1068249 w 1708638"/>
                    <a:gd name="connsiteY17" fmla="*/ 337580 h 714354"/>
                    <a:gd name="connsiteX18" fmla="*/ 1299544 w 1708638"/>
                    <a:gd name="connsiteY18" fmla="*/ 12738 h 714354"/>
                    <a:gd name="connsiteX19" fmla="*/ 923535 w 1708638"/>
                    <a:gd name="connsiteY19" fmla="*/ 196811 h 714354"/>
                    <a:gd name="connsiteX20" fmla="*/ 691554 w 1708638"/>
                    <a:gd name="connsiteY20" fmla="*/ 251373 h 714354"/>
                    <a:gd name="connsiteX21" fmla="*/ 413732 w 1708638"/>
                    <a:gd name="connsiteY21" fmla="*/ 367340 h 714354"/>
                    <a:gd name="connsiteX22" fmla="*/ 63056 w 1708638"/>
                    <a:gd name="connsiteY22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316501 w 1708638"/>
                    <a:gd name="connsiteY2" fmla="*/ 537631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63056 w 1708638"/>
                    <a:gd name="connsiteY23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316501 w 1708638"/>
                    <a:gd name="connsiteY2" fmla="*/ 537631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270944 w 1708638"/>
                    <a:gd name="connsiteY23" fmla="*/ 430934 h 714354"/>
                    <a:gd name="connsiteX24" fmla="*/ 63056 w 1708638"/>
                    <a:gd name="connsiteY24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849416 w 1708638"/>
                    <a:gd name="connsiteY2" fmla="*/ 555592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270944 w 1708638"/>
                    <a:gd name="connsiteY23" fmla="*/ 430934 h 714354"/>
                    <a:gd name="connsiteX24" fmla="*/ 63056 w 1708638"/>
                    <a:gd name="connsiteY24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849416 w 1708638"/>
                    <a:gd name="connsiteY2" fmla="*/ 555592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826434 w 1708638"/>
                    <a:gd name="connsiteY23" fmla="*/ 421160 h 714354"/>
                    <a:gd name="connsiteX24" fmla="*/ 63056 w 1708638"/>
                    <a:gd name="connsiteY24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914375 w 1708638"/>
                    <a:gd name="connsiteY2" fmla="*/ 496121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826434 w 1708638"/>
                    <a:gd name="connsiteY23" fmla="*/ 421160 h 714354"/>
                    <a:gd name="connsiteX24" fmla="*/ 63056 w 1708638"/>
                    <a:gd name="connsiteY24" fmla="*/ 549816 h 714354"/>
                    <a:gd name="connsiteX0" fmla="*/ 3839 w 1649421"/>
                    <a:gd name="connsiteY0" fmla="*/ 549816 h 904875"/>
                    <a:gd name="connsiteX1" fmla="*/ 1215085 w 1649421"/>
                    <a:gd name="connsiteY1" fmla="*/ 904876 h 904875"/>
                    <a:gd name="connsiteX2" fmla="*/ 855158 w 1649421"/>
                    <a:gd name="connsiteY2" fmla="*/ 496121 h 904875"/>
                    <a:gd name="connsiteX3" fmla="*/ 441760 w 1649421"/>
                    <a:gd name="connsiteY3" fmla="*/ 448234 h 904875"/>
                    <a:gd name="connsiteX4" fmla="*/ 661554 w 1649421"/>
                    <a:gd name="connsiteY4" fmla="*/ 332394 h 904875"/>
                    <a:gd name="connsiteX5" fmla="*/ 916110 w 1649421"/>
                    <a:gd name="connsiteY5" fmla="*/ 250100 h 904875"/>
                    <a:gd name="connsiteX6" fmla="*/ 1271624 w 1649421"/>
                    <a:gd name="connsiteY6" fmla="*/ 75956 h 904875"/>
                    <a:gd name="connsiteX7" fmla="*/ 1053067 w 1649421"/>
                    <a:gd name="connsiteY7" fmla="*/ 402087 h 904875"/>
                    <a:gd name="connsiteX8" fmla="*/ 1401386 w 1649421"/>
                    <a:gd name="connsiteY8" fmla="*/ 179161 h 904875"/>
                    <a:gd name="connsiteX9" fmla="*/ 1158179 w 1649421"/>
                    <a:gd name="connsiteY9" fmla="*/ 550836 h 904875"/>
                    <a:gd name="connsiteX10" fmla="*/ 1536147 w 1649421"/>
                    <a:gd name="connsiteY10" fmla="*/ 294902 h 904875"/>
                    <a:gd name="connsiteX11" fmla="*/ 1255838 w 1649421"/>
                    <a:gd name="connsiteY11" fmla="*/ 709731 h 904875"/>
                    <a:gd name="connsiteX12" fmla="*/ 1594015 w 1649421"/>
                    <a:gd name="connsiteY12" fmla="*/ 384440 h 904875"/>
                    <a:gd name="connsiteX13" fmla="*/ 1649421 w 1649421"/>
                    <a:gd name="connsiteY13" fmla="*/ 406545 h 904875"/>
                    <a:gd name="connsiteX14" fmla="*/ 1236503 w 1649421"/>
                    <a:gd name="connsiteY14" fmla="*/ 661946 h 904875"/>
                    <a:gd name="connsiteX15" fmla="*/ 1490724 w 1649421"/>
                    <a:gd name="connsiteY15" fmla="*/ 242250 h 904875"/>
                    <a:gd name="connsiteX16" fmla="*/ 1085879 w 1649421"/>
                    <a:gd name="connsiteY16" fmla="*/ 507479 h 904875"/>
                    <a:gd name="connsiteX17" fmla="*/ 1355975 w 1649421"/>
                    <a:gd name="connsiteY17" fmla="*/ 126529 h 904875"/>
                    <a:gd name="connsiteX18" fmla="*/ 1009032 w 1649421"/>
                    <a:gd name="connsiteY18" fmla="*/ 337580 h 904875"/>
                    <a:gd name="connsiteX19" fmla="*/ 1240327 w 1649421"/>
                    <a:gd name="connsiteY19" fmla="*/ 12738 h 904875"/>
                    <a:gd name="connsiteX20" fmla="*/ 864318 w 1649421"/>
                    <a:gd name="connsiteY20" fmla="*/ 196811 h 904875"/>
                    <a:gd name="connsiteX21" fmla="*/ 632337 w 1649421"/>
                    <a:gd name="connsiteY21" fmla="*/ 251373 h 904875"/>
                    <a:gd name="connsiteX22" fmla="*/ 354515 w 1649421"/>
                    <a:gd name="connsiteY22" fmla="*/ 367340 h 904875"/>
                    <a:gd name="connsiteX23" fmla="*/ 767217 w 1649421"/>
                    <a:gd name="connsiteY23" fmla="*/ 421160 h 904875"/>
                    <a:gd name="connsiteX24" fmla="*/ 3839 w 1649421"/>
                    <a:gd name="connsiteY24" fmla="*/ 549816 h 904875"/>
                    <a:gd name="connsiteX0" fmla="*/ 473237 w 1301187"/>
                    <a:gd name="connsiteY0" fmla="*/ 944890 h 944889"/>
                    <a:gd name="connsiteX1" fmla="*/ 866851 w 1301187"/>
                    <a:gd name="connsiteY1" fmla="*/ 904876 h 944889"/>
                    <a:gd name="connsiteX2" fmla="*/ 506924 w 1301187"/>
                    <a:gd name="connsiteY2" fmla="*/ 496121 h 944889"/>
                    <a:gd name="connsiteX3" fmla="*/ 93526 w 1301187"/>
                    <a:gd name="connsiteY3" fmla="*/ 448234 h 944889"/>
                    <a:gd name="connsiteX4" fmla="*/ 313320 w 1301187"/>
                    <a:gd name="connsiteY4" fmla="*/ 332394 h 944889"/>
                    <a:gd name="connsiteX5" fmla="*/ 567876 w 1301187"/>
                    <a:gd name="connsiteY5" fmla="*/ 250100 h 944889"/>
                    <a:gd name="connsiteX6" fmla="*/ 923390 w 1301187"/>
                    <a:gd name="connsiteY6" fmla="*/ 75956 h 944889"/>
                    <a:gd name="connsiteX7" fmla="*/ 704833 w 1301187"/>
                    <a:gd name="connsiteY7" fmla="*/ 402087 h 944889"/>
                    <a:gd name="connsiteX8" fmla="*/ 1053152 w 1301187"/>
                    <a:gd name="connsiteY8" fmla="*/ 179161 h 944889"/>
                    <a:gd name="connsiteX9" fmla="*/ 809945 w 1301187"/>
                    <a:gd name="connsiteY9" fmla="*/ 550836 h 944889"/>
                    <a:gd name="connsiteX10" fmla="*/ 1187913 w 1301187"/>
                    <a:gd name="connsiteY10" fmla="*/ 294902 h 944889"/>
                    <a:gd name="connsiteX11" fmla="*/ 907604 w 1301187"/>
                    <a:gd name="connsiteY11" fmla="*/ 709731 h 944889"/>
                    <a:gd name="connsiteX12" fmla="*/ 1245781 w 1301187"/>
                    <a:gd name="connsiteY12" fmla="*/ 384440 h 944889"/>
                    <a:gd name="connsiteX13" fmla="*/ 1301187 w 1301187"/>
                    <a:gd name="connsiteY13" fmla="*/ 406545 h 944889"/>
                    <a:gd name="connsiteX14" fmla="*/ 888269 w 1301187"/>
                    <a:gd name="connsiteY14" fmla="*/ 661946 h 944889"/>
                    <a:gd name="connsiteX15" fmla="*/ 1142490 w 1301187"/>
                    <a:gd name="connsiteY15" fmla="*/ 242250 h 944889"/>
                    <a:gd name="connsiteX16" fmla="*/ 737645 w 1301187"/>
                    <a:gd name="connsiteY16" fmla="*/ 507479 h 944889"/>
                    <a:gd name="connsiteX17" fmla="*/ 1007741 w 1301187"/>
                    <a:gd name="connsiteY17" fmla="*/ 126529 h 944889"/>
                    <a:gd name="connsiteX18" fmla="*/ 660798 w 1301187"/>
                    <a:gd name="connsiteY18" fmla="*/ 337580 h 944889"/>
                    <a:gd name="connsiteX19" fmla="*/ 892093 w 1301187"/>
                    <a:gd name="connsiteY19" fmla="*/ 12738 h 944889"/>
                    <a:gd name="connsiteX20" fmla="*/ 516084 w 1301187"/>
                    <a:gd name="connsiteY20" fmla="*/ 196811 h 944889"/>
                    <a:gd name="connsiteX21" fmla="*/ 284103 w 1301187"/>
                    <a:gd name="connsiteY21" fmla="*/ 251373 h 944889"/>
                    <a:gd name="connsiteX22" fmla="*/ 6281 w 1301187"/>
                    <a:gd name="connsiteY22" fmla="*/ 367340 h 944889"/>
                    <a:gd name="connsiteX23" fmla="*/ 418983 w 1301187"/>
                    <a:gd name="connsiteY23" fmla="*/ 421160 h 944889"/>
                    <a:gd name="connsiteX24" fmla="*/ 473237 w 1301187"/>
                    <a:gd name="connsiteY24" fmla="*/ 944890 h 944889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06924 w 1301187"/>
                    <a:gd name="connsiteY2" fmla="*/ 496121 h 904877"/>
                    <a:gd name="connsiteX3" fmla="*/ 93526 w 1301187"/>
                    <a:gd name="connsiteY3" fmla="*/ 448234 h 904877"/>
                    <a:gd name="connsiteX4" fmla="*/ 313320 w 1301187"/>
                    <a:gd name="connsiteY4" fmla="*/ 332394 h 904877"/>
                    <a:gd name="connsiteX5" fmla="*/ 567876 w 1301187"/>
                    <a:gd name="connsiteY5" fmla="*/ 250100 h 904877"/>
                    <a:gd name="connsiteX6" fmla="*/ 923390 w 1301187"/>
                    <a:gd name="connsiteY6" fmla="*/ 75956 h 904877"/>
                    <a:gd name="connsiteX7" fmla="*/ 704833 w 1301187"/>
                    <a:gd name="connsiteY7" fmla="*/ 402087 h 904877"/>
                    <a:gd name="connsiteX8" fmla="*/ 1053152 w 1301187"/>
                    <a:gd name="connsiteY8" fmla="*/ 179161 h 904877"/>
                    <a:gd name="connsiteX9" fmla="*/ 809945 w 1301187"/>
                    <a:gd name="connsiteY9" fmla="*/ 550836 h 904877"/>
                    <a:gd name="connsiteX10" fmla="*/ 1187913 w 1301187"/>
                    <a:gd name="connsiteY10" fmla="*/ 294902 h 904877"/>
                    <a:gd name="connsiteX11" fmla="*/ 907604 w 1301187"/>
                    <a:gd name="connsiteY11" fmla="*/ 709731 h 904877"/>
                    <a:gd name="connsiteX12" fmla="*/ 1245781 w 1301187"/>
                    <a:gd name="connsiteY12" fmla="*/ 384440 h 904877"/>
                    <a:gd name="connsiteX13" fmla="*/ 1301187 w 1301187"/>
                    <a:gd name="connsiteY13" fmla="*/ 406545 h 904877"/>
                    <a:gd name="connsiteX14" fmla="*/ 888269 w 1301187"/>
                    <a:gd name="connsiteY14" fmla="*/ 661946 h 904877"/>
                    <a:gd name="connsiteX15" fmla="*/ 1142490 w 1301187"/>
                    <a:gd name="connsiteY15" fmla="*/ 242250 h 904877"/>
                    <a:gd name="connsiteX16" fmla="*/ 737645 w 1301187"/>
                    <a:gd name="connsiteY16" fmla="*/ 507479 h 904877"/>
                    <a:gd name="connsiteX17" fmla="*/ 1007741 w 1301187"/>
                    <a:gd name="connsiteY17" fmla="*/ 126529 h 904877"/>
                    <a:gd name="connsiteX18" fmla="*/ 660798 w 1301187"/>
                    <a:gd name="connsiteY18" fmla="*/ 337580 h 904877"/>
                    <a:gd name="connsiteX19" fmla="*/ 892093 w 1301187"/>
                    <a:gd name="connsiteY19" fmla="*/ 12738 h 904877"/>
                    <a:gd name="connsiteX20" fmla="*/ 516084 w 1301187"/>
                    <a:gd name="connsiteY20" fmla="*/ 196811 h 904877"/>
                    <a:gd name="connsiteX21" fmla="*/ 284103 w 1301187"/>
                    <a:gd name="connsiteY21" fmla="*/ 251373 h 904877"/>
                    <a:gd name="connsiteX22" fmla="*/ 6281 w 1301187"/>
                    <a:gd name="connsiteY22" fmla="*/ 367340 h 904877"/>
                    <a:gd name="connsiteX23" fmla="*/ 418983 w 1301187"/>
                    <a:gd name="connsiteY23" fmla="*/ 421160 h 904877"/>
                    <a:gd name="connsiteX24" fmla="*/ 1126924 w 1301187"/>
                    <a:gd name="connsiteY24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478672 w 1301187"/>
                    <a:gd name="connsiteY2" fmla="*/ 517276 h 904877"/>
                    <a:gd name="connsiteX3" fmla="*/ 93526 w 1301187"/>
                    <a:gd name="connsiteY3" fmla="*/ 448234 h 904877"/>
                    <a:gd name="connsiteX4" fmla="*/ 313320 w 1301187"/>
                    <a:gd name="connsiteY4" fmla="*/ 332394 h 904877"/>
                    <a:gd name="connsiteX5" fmla="*/ 567876 w 1301187"/>
                    <a:gd name="connsiteY5" fmla="*/ 250100 h 904877"/>
                    <a:gd name="connsiteX6" fmla="*/ 923390 w 1301187"/>
                    <a:gd name="connsiteY6" fmla="*/ 75956 h 904877"/>
                    <a:gd name="connsiteX7" fmla="*/ 704833 w 1301187"/>
                    <a:gd name="connsiteY7" fmla="*/ 402087 h 904877"/>
                    <a:gd name="connsiteX8" fmla="*/ 1053152 w 1301187"/>
                    <a:gd name="connsiteY8" fmla="*/ 179161 h 904877"/>
                    <a:gd name="connsiteX9" fmla="*/ 809945 w 1301187"/>
                    <a:gd name="connsiteY9" fmla="*/ 550836 h 904877"/>
                    <a:gd name="connsiteX10" fmla="*/ 1187913 w 1301187"/>
                    <a:gd name="connsiteY10" fmla="*/ 294902 h 904877"/>
                    <a:gd name="connsiteX11" fmla="*/ 907604 w 1301187"/>
                    <a:gd name="connsiteY11" fmla="*/ 709731 h 904877"/>
                    <a:gd name="connsiteX12" fmla="*/ 1245781 w 1301187"/>
                    <a:gd name="connsiteY12" fmla="*/ 384440 h 904877"/>
                    <a:gd name="connsiteX13" fmla="*/ 1301187 w 1301187"/>
                    <a:gd name="connsiteY13" fmla="*/ 406545 h 904877"/>
                    <a:gd name="connsiteX14" fmla="*/ 888269 w 1301187"/>
                    <a:gd name="connsiteY14" fmla="*/ 661946 h 904877"/>
                    <a:gd name="connsiteX15" fmla="*/ 1142490 w 1301187"/>
                    <a:gd name="connsiteY15" fmla="*/ 242250 h 904877"/>
                    <a:gd name="connsiteX16" fmla="*/ 737645 w 1301187"/>
                    <a:gd name="connsiteY16" fmla="*/ 507479 h 904877"/>
                    <a:gd name="connsiteX17" fmla="*/ 1007741 w 1301187"/>
                    <a:gd name="connsiteY17" fmla="*/ 126529 h 904877"/>
                    <a:gd name="connsiteX18" fmla="*/ 660798 w 1301187"/>
                    <a:gd name="connsiteY18" fmla="*/ 337580 h 904877"/>
                    <a:gd name="connsiteX19" fmla="*/ 892093 w 1301187"/>
                    <a:gd name="connsiteY19" fmla="*/ 12738 h 904877"/>
                    <a:gd name="connsiteX20" fmla="*/ 516084 w 1301187"/>
                    <a:gd name="connsiteY20" fmla="*/ 196811 h 904877"/>
                    <a:gd name="connsiteX21" fmla="*/ 284103 w 1301187"/>
                    <a:gd name="connsiteY21" fmla="*/ 251373 h 904877"/>
                    <a:gd name="connsiteX22" fmla="*/ 6281 w 1301187"/>
                    <a:gd name="connsiteY22" fmla="*/ 367340 h 904877"/>
                    <a:gd name="connsiteX23" fmla="*/ 418983 w 1301187"/>
                    <a:gd name="connsiteY23" fmla="*/ 421160 h 904877"/>
                    <a:gd name="connsiteX24" fmla="*/ 1126924 w 1301187"/>
                    <a:gd name="connsiteY24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66742 w 1301187"/>
                    <a:gd name="connsiteY2" fmla="*/ 646292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1126924 w 1301187"/>
                    <a:gd name="connsiteY25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128274 w 1301187"/>
                    <a:gd name="connsiteY2" fmla="*/ 757996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1126924 w 1301187"/>
                    <a:gd name="connsiteY25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128274 w 1301187"/>
                    <a:gd name="connsiteY2" fmla="*/ 757996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694711 w 1301187"/>
                    <a:gd name="connsiteY25" fmla="*/ 599211 h 904877"/>
                    <a:gd name="connsiteX26" fmla="*/ 1126924 w 1301187"/>
                    <a:gd name="connsiteY26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128274 w 1301187"/>
                    <a:gd name="connsiteY2" fmla="*/ 757996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97668 w 1301187"/>
                    <a:gd name="connsiteY25" fmla="*/ 688841 h 904877"/>
                    <a:gd name="connsiteX26" fmla="*/ 1126924 w 1301187"/>
                    <a:gd name="connsiteY26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128274 w 1301187"/>
                    <a:gd name="connsiteY2" fmla="*/ 757996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97668 w 1301187"/>
                    <a:gd name="connsiteY25" fmla="*/ 688841 h 904877"/>
                    <a:gd name="connsiteX26" fmla="*/ 513278 w 1301187"/>
                    <a:gd name="connsiteY26" fmla="*/ 772979 h 904877"/>
                    <a:gd name="connsiteX27" fmla="*/ 1126924 w 1301187"/>
                    <a:gd name="connsiteY27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447627 w 1301187"/>
                    <a:gd name="connsiteY2" fmla="*/ 838383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13278 w 1301187"/>
                    <a:gd name="connsiteY27" fmla="*/ 772979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447627 w 1301187"/>
                    <a:gd name="connsiteY2" fmla="*/ 838383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32677 w 1301187"/>
                    <a:gd name="connsiteY27" fmla="*/ 606811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17306 w 1301187"/>
                    <a:gd name="connsiteY2" fmla="*/ 683316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32677 w 1301187"/>
                    <a:gd name="connsiteY27" fmla="*/ 606811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17306 w 1301187"/>
                    <a:gd name="connsiteY2" fmla="*/ 683316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10659 w 1301187"/>
                    <a:gd name="connsiteY27" fmla="*/ 574555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66750 w 1301187"/>
                    <a:gd name="connsiteY2" fmla="*/ 646294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10659 w 1301187"/>
                    <a:gd name="connsiteY27" fmla="*/ 574555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689439 w 1301187"/>
                    <a:gd name="connsiteY2" fmla="*/ 754797 h 904877"/>
                    <a:gd name="connsiteX3" fmla="*/ 566750 w 1301187"/>
                    <a:gd name="connsiteY3" fmla="*/ 646294 h 904877"/>
                    <a:gd name="connsiteX4" fmla="*/ 128274 w 1301187"/>
                    <a:gd name="connsiteY4" fmla="*/ 757996 h 904877"/>
                    <a:gd name="connsiteX5" fmla="*/ 478672 w 1301187"/>
                    <a:gd name="connsiteY5" fmla="*/ 517276 h 904877"/>
                    <a:gd name="connsiteX6" fmla="*/ 93526 w 1301187"/>
                    <a:gd name="connsiteY6" fmla="*/ 448234 h 904877"/>
                    <a:gd name="connsiteX7" fmla="*/ 313320 w 1301187"/>
                    <a:gd name="connsiteY7" fmla="*/ 332394 h 904877"/>
                    <a:gd name="connsiteX8" fmla="*/ 567876 w 1301187"/>
                    <a:gd name="connsiteY8" fmla="*/ 250100 h 904877"/>
                    <a:gd name="connsiteX9" fmla="*/ 923390 w 1301187"/>
                    <a:gd name="connsiteY9" fmla="*/ 75956 h 904877"/>
                    <a:gd name="connsiteX10" fmla="*/ 704833 w 1301187"/>
                    <a:gd name="connsiteY10" fmla="*/ 402087 h 904877"/>
                    <a:gd name="connsiteX11" fmla="*/ 1053152 w 1301187"/>
                    <a:gd name="connsiteY11" fmla="*/ 179161 h 904877"/>
                    <a:gd name="connsiteX12" fmla="*/ 809945 w 1301187"/>
                    <a:gd name="connsiteY12" fmla="*/ 550836 h 904877"/>
                    <a:gd name="connsiteX13" fmla="*/ 1187913 w 1301187"/>
                    <a:gd name="connsiteY13" fmla="*/ 294902 h 904877"/>
                    <a:gd name="connsiteX14" fmla="*/ 907604 w 1301187"/>
                    <a:gd name="connsiteY14" fmla="*/ 709731 h 904877"/>
                    <a:gd name="connsiteX15" fmla="*/ 1245781 w 1301187"/>
                    <a:gd name="connsiteY15" fmla="*/ 384440 h 904877"/>
                    <a:gd name="connsiteX16" fmla="*/ 1301187 w 1301187"/>
                    <a:gd name="connsiteY16" fmla="*/ 406545 h 904877"/>
                    <a:gd name="connsiteX17" fmla="*/ 888269 w 1301187"/>
                    <a:gd name="connsiteY17" fmla="*/ 661946 h 904877"/>
                    <a:gd name="connsiteX18" fmla="*/ 1142490 w 1301187"/>
                    <a:gd name="connsiteY18" fmla="*/ 242250 h 904877"/>
                    <a:gd name="connsiteX19" fmla="*/ 737645 w 1301187"/>
                    <a:gd name="connsiteY19" fmla="*/ 507479 h 904877"/>
                    <a:gd name="connsiteX20" fmla="*/ 1007741 w 1301187"/>
                    <a:gd name="connsiteY20" fmla="*/ 126529 h 904877"/>
                    <a:gd name="connsiteX21" fmla="*/ 660798 w 1301187"/>
                    <a:gd name="connsiteY21" fmla="*/ 337580 h 904877"/>
                    <a:gd name="connsiteX22" fmla="*/ 892093 w 1301187"/>
                    <a:gd name="connsiteY22" fmla="*/ 12738 h 904877"/>
                    <a:gd name="connsiteX23" fmla="*/ 516084 w 1301187"/>
                    <a:gd name="connsiteY23" fmla="*/ 196811 h 904877"/>
                    <a:gd name="connsiteX24" fmla="*/ 284103 w 1301187"/>
                    <a:gd name="connsiteY24" fmla="*/ 251373 h 904877"/>
                    <a:gd name="connsiteX25" fmla="*/ 6281 w 1301187"/>
                    <a:gd name="connsiteY25" fmla="*/ 367340 h 904877"/>
                    <a:gd name="connsiteX26" fmla="*/ 418983 w 1301187"/>
                    <a:gd name="connsiteY26" fmla="*/ 421160 h 904877"/>
                    <a:gd name="connsiteX27" fmla="*/ 97668 w 1301187"/>
                    <a:gd name="connsiteY27" fmla="*/ 688841 h 904877"/>
                    <a:gd name="connsiteX28" fmla="*/ 510659 w 1301187"/>
                    <a:gd name="connsiteY28" fmla="*/ 574555 h 904877"/>
                    <a:gd name="connsiteX29" fmla="*/ 1126924 w 1301187"/>
                    <a:gd name="connsiteY29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689439 w 1301187"/>
                    <a:gd name="connsiteY2" fmla="*/ 754797 h 904877"/>
                    <a:gd name="connsiteX3" fmla="*/ 566750 w 1301187"/>
                    <a:gd name="connsiteY3" fmla="*/ 646294 h 904877"/>
                    <a:gd name="connsiteX4" fmla="*/ 128274 w 1301187"/>
                    <a:gd name="connsiteY4" fmla="*/ 757996 h 904877"/>
                    <a:gd name="connsiteX5" fmla="*/ 478672 w 1301187"/>
                    <a:gd name="connsiteY5" fmla="*/ 517276 h 904877"/>
                    <a:gd name="connsiteX6" fmla="*/ 93526 w 1301187"/>
                    <a:gd name="connsiteY6" fmla="*/ 448234 h 904877"/>
                    <a:gd name="connsiteX7" fmla="*/ 313320 w 1301187"/>
                    <a:gd name="connsiteY7" fmla="*/ 332394 h 904877"/>
                    <a:gd name="connsiteX8" fmla="*/ 567876 w 1301187"/>
                    <a:gd name="connsiteY8" fmla="*/ 250100 h 904877"/>
                    <a:gd name="connsiteX9" fmla="*/ 923390 w 1301187"/>
                    <a:gd name="connsiteY9" fmla="*/ 75956 h 904877"/>
                    <a:gd name="connsiteX10" fmla="*/ 704833 w 1301187"/>
                    <a:gd name="connsiteY10" fmla="*/ 402087 h 904877"/>
                    <a:gd name="connsiteX11" fmla="*/ 1053152 w 1301187"/>
                    <a:gd name="connsiteY11" fmla="*/ 179161 h 904877"/>
                    <a:gd name="connsiteX12" fmla="*/ 809945 w 1301187"/>
                    <a:gd name="connsiteY12" fmla="*/ 550836 h 904877"/>
                    <a:gd name="connsiteX13" fmla="*/ 1187913 w 1301187"/>
                    <a:gd name="connsiteY13" fmla="*/ 294902 h 904877"/>
                    <a:gd name="connsiteX14" fmla="*/ 907604 w 1301187"/>
                    <a:gd name="connsiteY14" fmla="*/ 709731 h 904877"/>
                    <a:gd name="connsiteX15" fmla="*/ 1245781 w 1301187"/>
                    <a:gd name="connsiteY15" fmla="*/ 384440 h 904877"/>
                    <a:gd name="connsiteX16" fmla="*/ 1301187 w 1301187"/>
                    <a:gd name="connsiteY16" fmla="*/ 406545 h 904877"/>
                    <a:gd name="connsiteX17" fmla="*/ 888269 w 1301187"/>
                    <a:gd name="connsiteY17" fmla="*/ 661946 h 904877"/>
                    <a:gd name="connsiteX18" fmla="*/ 1142490 w 1301187"/>
                    <a:gd name="connsiteY18" fmla="*/ 242250 h 904877"/>
                    <a:gd name="connsiteX19" fmla="*/ 737645 w 1301187"/>
                    <a:gd name="connsiteY19" fmla="*/ 507479 h 904877"/>
                    <a:gd name="connsiteX20" fmla="*/ 1007741 w 1301187"/>
                    <a:gd name="connsiteY20" fmla="*/ 126529 h 904877"/>
                    <a:gd name="connsiteX21" fmla="*/ 660798 w 1301187"/>
                    <a:gd name="connsiteY21" fmla="*/ 337580 h 904877"/>
                    <a:gd name="connsiteX22" fmla="*/ 892093 w 1301187"/>
                    <a:gd name="connsiteY22" fmla="*/ 12738 h 904877"/>
                    <a:gd name="connsiteX23" fmla="*/ 516084 w 1301187"/>
                    <a:gd name="connsiteY23" fmla="*/ 196811 h 904877"/>
                    <a:gd name="connsiteX24" fmla="*/ 284103 w 1301187"/>
                    <a:gd name="connsiteY24" fmla="*/ 251373 h 904877"/>
                    <a:gd name="connsiteX25" fmla="*/ 6281 w 1301187"/>
                    <a:gd name="connsiteY25" fmla="*/ 367340 h 904877"/>
                    <a:gd name="connsiteX26" fmla="*/ 418983 w 1301187"/>
                    <a:gd name="connsiteY26" fmla="*/ 421160 h 904877"/>
                    <a:gd name="connsiteX27" fmla="*/ 97668 w 1301187"/>
                    <a:gd name="connsiteY27" fmla="*/ 688841 h 904877"/>
                    <a:gd name="connsiteX28" fmla="*/ 510659 w 1301187"/>
                    <a:gd name="connsiteY28" fmla="*/ 574555 h 904877"/>
                    <a:gd name="connsiteX29" fmla="*/ 740134 w 1301187"/>
                    <a:gd name="connsiteY29" fmla="*/ 651850 h 904877"/>
                    <a:gd name="connsiteX30" fmla="*/ 1126924 w 1301187"/>
                    <a:gd name="connsiteY30" fmla="*/ 866999 h 904877"/>
                    <a:gd name="connsiteX0" fmla="*/ 1126924 w 1301187"/>
                    <a:gd name="connsiteY0" fmla="*/ 866999 h 954485"/>
                    <a:gd name="connsiteX1" fmla="*/ 866851 w 1301187"/>
                    <a:gd name="connsiteY1" fmla="*/ 904876 h 954485"/>
                    <a:gd name="connsiteX2" fmla="*/ 241959 w 1301187"/>
                    <a:gd name="connsiteY2" fmla="*/ 943645 h 954485"/>
                    <a:gd name="connsiteX3" fmla="*/ 566750 w 1301187"/>
                    <a:gd name="connsiteY3" fmla="*/ 646294 h 954485"/>
                    <a:gd name="connsiteX4" fmla="*/ 128274 w 1301187"/>
                    <a:gd name="connsiteY4" fmla="*/ 757996 h 954485"/>
                    <a:gd name="connsiteX5" fmla="*/ 478672 w 1301187"/>
                    <a:gd name="connsiteY5" fmla="*/ 517276 h 954485"/>
                    <a:gd name="connsiteX6" fmla="*/ 93526 w 1301187"/>
                    <a:gd name="connsiteY6" fmla="*/ 448234 h 954485"/>
                    <a:gd name="connsiteX7" fmla="*/ 313320 w 1301187"/>
                    <a:gd name="connsiteY7" fmla="*/ 332394 h 954485"/>
                    <a:gd name="connsiteX8" fmla="*/ 567876 w 1301187"/>
                    <a:gd name="connsiteY8" fmla="*/ 250100 h 954485"/>
                    <a:gd name="connsiteX9" fmla="*/ 923390 w 1301187"/>
                    <a:gd name="connsiteY9" fmla="*/ 75956 h 954485"/>
                    <a:gd name="connsiteX10" fmla="*/ 704833 w 1301187"/>
                    <a:gd name="connsiteY10" fmla="*/ 402087 h 954485"/>
                    <a:gd name="connsiteX11" fmla="*/ 1053152 w 1301187"/>
                    <a:gd name="connsiteY11" fmla="*/ 179161 h 954485"/>
                    <a:gd name="connsiteX12" fmla="*/ 809945 w 1301187"/>
                    <a:gd name="connsiteY12" fmla="*/ 550836 h 954485"/>
                    <a:gd name="connsiteX13" fmla="*/ 1187913 w 1301187"/>
                    <a:gd name="connsiteY13" fmla="*/ 294902 h 954485"/>
                    <a:gd name="connsiteX14" fmla="*/ 907604 w 1301187"/>
                    <a:gd name="connsiteY14" fmla="*/ 709731 h 954485"/>
                    <a:gd name="connsiteX15" fmla="*/ 1245781 w 1301187"/>
                    <a:gd name="connsiteY15" fmla="*/ 384440 h 954485"/>
                    <a:gd name="connsiteX16" fmla="*/ 1301187 w 1301187"/>
                    <a:gd name="connsiteY16" fmla="*/ 406545 h 954485"/>
                    <a:gd name="connsiteX17" fmla="*/ 888269 w 1301187"/>
                    <a:gd name="connsiteY17" fmla="*/ 661946 h 954485"/>
                    <a:gd name="connsiteX18" fmla="*/ 1142490 w 1301187"/>
                    <a:gd name="connsiteY18" fmla="*/ 242250 h 954485"/>
                    <a:gd name="connsiteX19" fmla="*/ 737645 w 1301187"/>
                    <a:gd name="connsiteY19" fmla="*/ 507479 h 954485"/>
                    <a:gd name="connsiteX20" fmla="*/ 1007741 w 1301187"/>
                    <a:gd name="connsiteY20" fmla="*/ 126529 h 954485"/>
                    <a:gd name="connsiteX21" fmla="*/ 660798 w 1301187"/>
                    <a:gd name="connsiteY21" fmla="*/ 337580 h 954485"/>
                    <a:gd name="connsiteX22" fmla="*/ 892093 w 1301187"/>
                    <a:gd name="connsiteY22" fmla="*/ 12738 h 954485"/>
                    <a:gd name="connsiteX23" fmla="*/ 516084 w 1301187"/>
                    <a:gd name="connsiteY23" fmla="*/ 196811 h 954485"/>
                    <a:gd name="connsiteX24" fmla="*/ 284103 w 1301187"/>
                    <a:gd name="connsiteY24" fmla="*/ 251373 h 954485"/>
                    <a:gd name="connsiteX25" fmla="*/ 6281 w 1301187"/>
                    <a:gd name="connsiteY25" fmla="*/ 367340 h 954485"/>
                    <a:gd name="connsiteX26" fmla="*/ 418983 w 1301187"/>
                    <a:gd name="connsiteY26" fmla="*/ 421160 h 954485"/>
                    <a:gd name="connsiteX27" fmla="*/ 97668 w 1301187"/>
                    <a:gd name="connsiteY27" fmla="*/ 688841 h 954485"/>
                    <a:gd name="connsiteX28" fmla="*/ 510659 w 1301187"/>
                    <a:gd name="connsiteY28" fmla="*/ 574555 h 954485"/>
                    <a:gd name="connsiteX29" fmla="*/ 740134 w 1301187"/>
                    <a:gd name="connsiteY29" fmla="*/ 651850 h 954485"/>
                    <a:gd name="connsiteX30" fmla="*/ 1126924 w 1301187"/>
                    <a:gd name="connsiteY30" fmla="*/ 866999 h 954485"/>
                    <a:gd name="connsiteX0" fmla="*/ 1126924 w 1301187"/>
                    <a:gd name="connsiteY0" fmla="*/ 866999 h 954485"/>
                    <a:gd name="connsiteX1" fmla="*/ 866851 w 1301187"/>
                    <a:gd name="connsiteY1" fmla="*/ 904876 h 954485"/>
                    <a:gd name="connsiteX2" fmla="*/ 241959 w 1301187"/>
                    <a:gd name="connsiteY2" fmla="*/ 943645 h 954485"/>
                    <a:gd name="connsiteX3" fmla="*/ 566750 w 1301187"/>
                    <a:gd name="connsiteY3" fmla="*/ 646294 h 954485"/>
                    <a:gd name="connsiteX4" fmla="*/ 128274 w 1301187"/>
                    <a:gd name="connsiteY4" fmla="*/ 757996 h 954485"/>
                    <a:gd name="connsiteX5" fmla="*/ 478672 w 1301187"/>
                    <a:gd name="connsiteY5" fmla="*/ 517276 h 954485"/>
                    <a:gd name="connsiteX6" fmla="*/ 93526 w 1301187"/>
                    <a:gd name="connsiteY6" fmla="*/ 448234 h 954485"/>
                    <a:gd name="connsiteX7" fmla="*/ 313320 w 1301187"/>
                    <a:gd name="connsiteY7" fmla="*/ 332394 h 954485"/>
                    <a:gd name="connsiteX8" fmla="*/ 567876 w 1301187"/>
                    <a:gd name="connsiteY8" fmla="*/ 250100 h 954485"/>
                    <a:gd name="connsiteX9" fmla="*/ 923390 w 1301187"/>
                    <a:gd name="connsiteY9" fmla="*/ 75956 h 954485"/>
                    <a:gd name="connsiteX10" fmla="*/ 704833 w 1301187"/>
                    <a:gd name="connsiteY10" fmla="*/ 402087 h 954485"/>
                    <a:gd name="connsiteX11" fmla="*/ 1053152 w 1301187"/>
                    <a:gd name="connsiteY11" fmla="*/ 179161 h 954485"/>
                    <a:gd name="connsiteX12" fmla="*/ 809945 w 1301187"/>
                    <a:gd name="connsiteY12" fmla="*/ 550836 h 954485"/>
                    <a:gd name="connsiteX13" fmla="*/ 1187913 w 1301187"/>
                    <a:gd name="connsiteY13" fmla="*/ 294902 h 954485"/>
                    <a:gd name="connsiteX14" fmla="*/ 907604 w 1301187"/>
                    <a:gd name="connsiteY14" fmla="*/ 709731 h 954485"/>
                    <a:gd name="connsiteX15" fmla="*/ 1245781 w 1301187"/>
                    <a:gd name="connsiteY15" fmla="*/ 384440 h 954485"/>
                    <a:gd name="connsiteX16" fmla="*/ 1301187 w 1301187"/>
                    <a:gd name="connsiteY16" fmla="*/ 406545 h 954485"/>
                    <a:gd name="connsiteX17" fmla="*/ 888269 w 1301187"/>
                    <a:gd name="connsiteY17" fmla="*/ 661946 h 954485"/>
                    <a:gd name="connsiteX18" fmla="*/ 1142490 w 1301187"/>
                    <a:gd name="connsiteY18" fmla="*/ 242250 h 954485"/>
                    <a:gd name="connsiteX19" fmla="*/ 737645 w 1301187"/>
                    <a:gd name="connsiteY19" fmla="*/ 507479 h 954485"/>
                    <a:gd name="connsiteX20" fmla="*/ 1007741 w 1301187"/>
                    <a:gd name="connsiteY20" fmla="*/ 126529 h 954485"/>
                    <a:gd name="connsiteX21" fmla="*/ 660798 w 1301187"/>
                    <a:gd name="connsiteY21" fmla="*/ 337580 h 954485"/>
                    <a:gd name="connsiteX22" fmla="*/ 892093 w 1301187"/>
                    <a:gd name="connsiteY22" fmla="*/ 12738 h 954485"/>
                    <a:gd name="connsiteX23" fmla="*/ 516084 w 1301187"/>
                    <a:gd name="connsiteY23" fmla="*/ 196811 h 954485"/>
                    <a:gd name="connsiteX24" fmla="*/ 284103 w 1301187"/>
                    <a:gd name="connsiteY24" fmla="*/ 251373 h 954485"/>
                    <a:gd name="connsiteX25" fmla="*/ 6281 w 1301187"/>
                    <a:gd name="connsiteY25" fmla="*/ 367340 h 954485"/>
                    <a:gd name="connsiteX26" fmla="*/ 418983 w 1301187"/>
                    <a:gd name="connsiteY26" fmla="*/ 421160 h 954485"/>
                    <a:gd name="connsiteX27" fmla="*/ 97668 w 1301187"/>
                    <a:gd name="connsiteY27" fmla="*/ 688841 h 954485"/>
                    <a:gd name="connsiteX28" fmla="*/ 510659 w 1301187"/>
                    <a:gd name="connsiteY28" fmla="*/ 574555 h 954485"/>
                    <a:gd name="connsiteX29" fmla="*/ 211360 w 1301187"/>
                    <a:gd name="connsiteY29" fmla="*/ 874495 h 954485"/>
                    <a:gd name="connsiteX30" fmla="*/ 1126924 w 1301187"/>
                    <a:gd name="connsiteY30" fmla="*/ 866999 h 954485"/>
                    <a:gd name="connsiteX0" fmla="*/ 650380 w 1301187"/>
                    <a:gd name="connsiteY0" fmla="*/ 752674 h 954485"/>
                    <a:gd name="connsiteX1" fmla="*/ 866851 w 1301187"/>
                    <a:gd name="connsiteY1" fmla="*/ 904876 h 954485"/>
                    <a:gd name="connsiteX2" fmla="*/ 241959 w 1301187"/>
                    <a:gd name="connsiteY2" fmla="*/ 943645 h 954485"/>
                    <a:gd name="connsiteX3" fmla="*/ 566750 w 1301187"/>
                    <a:gd name="connsiteY3" fmla="*/ 646294 h 954485"/>
                    <a:gd name="connsiteX4" fmla="*/ 128274 w 1301187"/>
                    <a:gd name="connsiteY4" fmla="*/ 757996 h 954485"/>
                    <a:gd name="connsiteX5" fmla="*/ 478672 w 1301187"/>
                    <a:gd name="connsiteY5" fmla="*/ 517276 h 954485"/>
                    <a:gd name="connsiteX6" fmla="*/ 93526 w 1301187"/>
                    <a:gd name="connsiteY6" fmla="*/ 448234 h 954485"/>
                    <a:gd name="connsiteX7" fmla="*/ 313320 w 1301187"/>
                    <a:gd name="connsiteY7" fmla="*/ 332394 h 954485"/>
                    <a:gd name="connsiteX8" fmla="*/ 567876 w 1301187"/>
                    <a:gd name="connsiteY8" fmla="*/ 250100 h 954485"/>
                    <a:gd name="connsiteX9" fmla="*/ 923390 w 1301187"/>
                    <a:gd name="connsiteY9" fmla="*/ 75956 h 954485"/>
                    <a:gd name="connsiteX10" fmla="*/ 704833 w 1301187"/>
                    <a:gd name="connsiteY10" fmla="*/ 402087 h 954485"/>
                    <a:gd name="connsiteX11" fmla="*/ 1053152 w 1301187"/>
                    <a:gd name="connsiteY11" fmla="*/ 179161 h 954485"/>
                    <a:gd name="connsiteX12" fmla="*/ 809945 w 1301187"/>
                    <a:gd name="connsiteY12" fmla="*/ 550836 h 954485"/>
                    <a:gd name="connsiteX13" fmla="*/ 1187913 w 1301187"/>
                    <a:gd name="connsiteY13" fmla="*/ 294902 h 954485"/>
                    <a:gd name="connsiteX14" fmla="*/ 907604 w 1301187"/>
                    <a:gd name="connsiteY14" fmla="*/ 709731 h 954485"/>
                    <a:gd name="connsiteX15" fmla="*/ 1245781 w 1301187"/>
                    <a:gd name="connsiteY15" fmla="*/ 384440 h 954485"/>
                    <a:gd name="connsiteX16" fmla="*/ 1301187 w 1301187"/>
                    <a:gd name="connsiteY16" fmla="*/ 406545 h 954485"/>
                    <a:gd name="connsiteX17" fmla="*/ 888269 w 1301187"/>
                    <a:gd name="connsiteY17" fmla="*/ 661946 h 954485"/>
                    <a:gd name="connsiteX18" fmla="*/ 1142490 w 1301187"/>
                    <a:gd name="connsiteY18" fmla="*/ 242250 h 954485"/>
                    <a:gd name="connsiteX19" fmla="*/ 737645 w 1301187"/>
                    <a:gd name="connsiteY19" fmla="*/ 507479 h 954485"/>
                    <a:gd name="connsiteX20" fmla="*/ 1007741 w 1301187"/>
                    <a:gd name="connsiteY20" fmla="*/ 126529 h 954485"/>
                    <a:gd name="connsiteX21" fmla="*/ 660798 w 1301187"/>
                    <a:gd name="connsiteY21" fmla="*/ 337580 h 954485"/>
                    <a:gd name="connsiteX22" fmla="*/ 892093 w 1301187"/>
                    <a:gd name="connsiteY22" fmla="*/ 12738 h 954485"/>
                    <a:gd name="connsiteX23" fmla="*/ 516084 w 1301187"/>
                    <a:gd name="connsiteY23" fmla="*/ 196811 h 954485"/>
                    <a:gd name="connsiteX24" fmla="*/ 284103 w 1301187"/>
                    <a:gd name="connsiteY24" fmla="*/ 251373 h 954485"/>
                    <a:gd name="connsiteX25" fmla="*/ 6281 w 1301187"/>
                    <a:gd name="connsiteY25" fmla="*/ 367340 h 954485"/>
                    <a:gd name="connsiteX26" fmla="*/ 418983 w 1301187"/>
                    <a:gd name="connsiteY26" fmla="*/ 421160 h 954485"/>
                    <a:gd name="connsiteX27" fmla="*/ 97668 w 1301187"/>
                    <a:gd name="connsiteY27" fmla="*/ 688841 h 954485"/>
                    <a:gd name="connsiteX28" fmla="*/ 510659 w 1301187"/>
                    <a:gd name="connsiteY28" fmla="*/ 574555 h 954485"/>
                    <a:gd name="connsiteX29" fmla="*/ 211360 w 1301187"/>
                    <a:gd name="connsiteY29" fmla="*/ 874495 h 954485"/>
                    <a:gd name="connsiteX30" fmla="*/ 650380 w 1301187"/>
                    <a:gd name="connsiteY30" fmla="*/ 752674 h 954485"/>
                    <a:gd name="connsiteX0" fmla="*/ 650380 w 1301187"/>
                    <a:gd name="connsiteY0" fmla="*/ 752674 h 950760"/>
                    <a:gd name="connsiteX1" fmla="*/ 739306 w 1301187"/>
                    <a:gd name="connsiteY1" fmla="*/ 837915 h 950760"/>
                    <a:gd name="connsiteX2" fmla="*/ 241959 w 1301187"/>
                    <a:gd name="connsiteY2" fmla="*/ 943645 h 950760"/>
                    <a:gd name="connsiteX3" fmla="*/ 566750 w 1301187"/>
                    <a:gd name="connsiteY3" fmla="*/ 646294 h 950760"/>
                    <a:gd name="connsiteX4" fmla="*/ 128274 w 1301187"/>
                    <a:gd name="connsiteY4" fmla="*/ 757996 h 950760"/>
                    <a:gd name="connsiteX5" fmla="*/ 478672 w 1301187"/>
                    <a:gd name="connsiteY5" fmla="*/ 517276 h 950760"/>
                    <a:gd name="connsiteX6" fmla="*/ 93526 w 1301187"/>
                    <a:gd name="connsiteY6" fmla="*/ 448234 h 950760"/>
                    <a:gd name="connsiteX7" fmla="*/ 313320 w 1301187"/>
                    <a:gd name="connsiteY7" fmla="*/ 332394 h 950760"/>
                    <a:gd name="connsiteX8" fmla="*/ 567876 w 1301187"/>
                    <a:gd name="connsiteY8" fmla="*/ 250100 h 950760"/>
                    <a:gd name="connsiteX9" fmla="*/ 923390 w 1301187"/>
                    <a:gd name="connsiteY9" fmla="*/ 75956 h 950760"/>
                    <a:gd name="connsiteX10" fmla="*/ 704833 w 1301187"/>
                    <a:gd name="connsiteY10" fmla="*/ 402087 h 950760"/>
                    <a:gd name="connsiteX11" fmla="*/ 1053152 w 1301187"/>
                    <a:gd name="connsiteY11" fmla="*/ 179161 h 950760"/>
                    <a:gd name="connsiteX12" fmla="*/ 809945 w 1301187"/>
                    <a:gd name="connsiteY12" fmla="*/ 550836 h 950760"/>
                    <a:gd name="connsiteX13" fmla="*/ 1187913 w 1301187"/>
                    <a:gd name="connsiteY13" fmla="*/ 294902 h 950760"/>
                    <a:gd name="connsiteX14" fmla="*/ 907604 w 1301187"/>
                    <a:gd name="connsiteY14" fmla="*/ 709731 h 950760"/>
                    <a:gd name="connsiteX15" fmla="*/ 1245781 w 1301187"/>
                    <a:gd name="connsiteY15" fmla="*/ 384440 h 950760"/>
                    <a:gd name="connsiteX16" fmla="*/ 1301187 w 1301187"/>
                    <a:gd name="connsiteY16" fmla="*/ 406545 h 950760"/>
                    <a:gd name="connsiteX17" fmla="*/ 888269 w 1301187"/>
                    <a:gd name="connsiteY17" fmla="*/ 661946 h 950760"/>
                    <a:gd name="connsiteX18" fmla="*/ 1142490 w 1301187"/>
                    <a:gd name="connsiteY18" fmla="*/ 242250 h 950760"/>
                    <a:gd name="connsiteX19" fmla="*/ 737645 w 1301187"/>
                    <a:gd name="connsiteY19" fmla="*/ 507479 h 950760"/>
                    <a:gd name="connsiteX20" fmla="*/ 1007741 w 1301187"/>
                    <a:gd name="connsiteY20" fmla="*/ 126529 h 950760"/>
                    <a:gd name="connsiteX21" fmla="*/ 660798 w 1301187"/>
                    <a:gd name="connsiteY21" fmla="*/ 337580 h 950760"/>
                    <a:gd name="connsiteX22" fmla="*/ 892093 w 1301187"/>
                    <a:gd name="connsiteY22" fmla="*/ 12738 h 950760"/>
                    <a:gd name="connsiteX23" fmla="*/ 516084 w 1301187"/>
                    <a:gd name="connsiteY23" fmla="*/ 196811 h 950760"/>
                    <a:gd name="connsiteX24" fmla="*/ 284103 w 1301187"/>
                    <a:gd name="connsiteY24" fmla="*/ 251373 h 950760"/>
                    <a:gd name="connsiteX25" fmla="*/ 6281 w 1301187"/>
                    <a:gd name="connsiteY25" fmla="*/ 367340 h 950760"/>
                    <a:gd name="connsiteX26" fmla="*/ 418983 w 1301187"/>
                    <a:gd name="connsiteY26" fmla="*/ 421160 h 950760"/>
                    <a:gd name="connsiteX27" fmla="*/ 97668 w 1301187"/>
                    <a:gd name="connsiteY27" fmla="*/ 688841 h 950760"/>
                    <a:gd name="connsiteX28" fmla="*/ 510659 w 1301187"/>
                    <a:gd name="connsiteY28" fmla="*/ 574555 h 950760"/>
                    <a:gd name="connsiteX29" fmla="*/ 211360 w 1301187"/>
                    <a:gd name="connsiteY29" fmla="*/ 874495 h 950760"/>
                    <a:gd name="connsiteX30" fmla="*/ 650380 w 1301187"/>
                    <a:gd name="connsiteY30" fmla="*/ 752674 h 950760"/>
                    <a:gd name="connsiteX0" fmla="*/ 650380 w 1301187"/>
                    <a:gd name="connsiteY0" fmla="*/ 752674 h 950760"/>
                    <a:gd name="connsiteX1" fmla="*/ 739306 w 1301187"/>
                    <a:gd name="connsiteY1" fmla="*/ 837915 h 950760"/>
                    <a:gd name="connsiteX2" fmla="*/ 241959 w 1301187"/>
                    <a:gd name="connsiteY2" fmla="*/ 943645 h 950760"/>
                    <a:gd name="connsiteX3" fmla="*/ 566750 w 1301187"/>
                    <a:gd name="connsiteY3" fmla="*/ 646294 h 950760"/>
                    <a:gd name="connsiteX4" fmla="*/ 128274 w 1301187"/>
                    <a:gd name="connsiteY4" fmla="*/ 757996 h 950760"/>
                    <a:gd name="connsiteX5" fmla="*/ 478672 w 1301187"/>
                    <a:gd name="connsiteY5" fmla="*/ 517276 h 950760"/>
                    <a:gd name="connsiteX6" fmla="*/ 93526 w 1301187"/>
                    <a:gd name="connsiteY6" fmla="*/ 448234 h 950760"/>
                    <a:gd name="connsiteX7" fmla="*/ 313320 w 1301187"/>
                    <a:gd name="connsiteY7" fmla="*/ 332394 h 950760"/>
                    <a:gd name="connsiteX8" fmla="*/ 567876 w 1301187"/>
                    <a:gd name="connsiteY8" fmla="*/ 250100 h 950760"/>
                    <a:gd name="connsiteX9" fmla="*/ 923390 w 1301187"/>
                    <a:gd name="connsiteY9" fmla="*/ 75956 h 950760"/>
                    <a:gd name="connsiteX10" fmla="*/ 704833 w 1301187"/>
                    <a:gd name="connsiteY10" fmla="*/ 402087 h 950760"/>
                    <a:gd name="connsiteX11" fmla="*/ 1053152 w 1301187"/>
                    <a:gd name="connsiteY11" fmla="*/ 179161 h 950760"/>
                    <a:gd name="connsiteX12" fmla="*/ 809945 w 1301187"/>
                    <a:gd name="connsiteY12" fmla="*/ 550836 h 950760"/>
                    <a:gd name="connsiteX13" fmla="*/ 1187913 w 1301187"/>
                    <a:gd name="connsiteY13" fmla="*/ 294902 h 950760"/>
                    <a:gd name="connsiteX14" fmla="*/ 907604 w 1301187"/>
                    <a:gd name="connsiteY14" fmla="*/ 709731 h 950760"/>
                    <a:gd name="connsiteX15" fmla="*/ 1245781 w 1301187"/>
                    <a:gd name="connsiteY15" fmla="*/ 384440 h 950760"/>
                    <a:gd name="connsiteX16" fmla="*/ 1301187 w 1301187"/>
                    <a:gd name="connsiteY16" fmla="*/ 406545 h 950760"/>
                    <a:gd name="connsiteX17" fmla="*/ 888269 w 1301187"/>
                    <a:gd name="connsiteY17" fmla="*/ 661946 h 950760"/>
                    <a:gd name="connsiteX18" fmla="*/ 1142490 w 1301187"/>
                    <a:gd name="connsiteY18" fmla="*/ 242250 h 950760"/>
                    <a:gd name="connsiteX19" fmla="*/ 737645 w 1301187"/>
                    <a:gd name="connsiteY19" fmla="*/ 507479 h 950760"/>
                    <a:gd name="connsiteX20" fmla="*/ 1007741 w 1301187"/>
                    <a:gd name="connsiteY20" fmla="*/ 126529 h 950760"/>
                    <a:gd name="connsiteX21" fmla="*/ 660798 w 1301187"/>
                    <a:gd name="connsiteY21" fmla="*/ 337580 h 950760"/>
                    <a:gd name="connsiteX22" fmla="*/ 892093 w 1301187"/>
                    <a:gd name="connsiteY22" fmla="*/ 12738 h 950760"/>
                    <a:gd name="connsiteX23" fmla="*/ 516084 w 1301187"/>
                    <a:gd name="connsiteY23" fmla="*/ 196811 h 950760"/>
                    <a:gd name="connsiteX24" fmla="*/ 284103 w 1301187"/>
                    <a:gd name="connsiteY24" fmla="*/ 251373 h 950760"/>
                    <a:gd name="connsiteX25" fmla="*/ 6281 w 1301187"/>
                    <a:gd name="connsiteY25" fmla="*/ 367340 h 950760"/>
                    <a:gd name="connsiteX26" fmla="*/ 418983 w 1301187"/>
                    <a:gd name="connsiteY26" fmla="*/ 421160 h 950760"/>
                    <a:gd name="connsiteX27" fmla="*/ 97668 w 1301187"/>
                    <a:gd name="connsiteY27" fmla="*/ 688841 h 950760"/>
                    <a:gd name="connsiteX28" fmla="*/ 510659 w 1301187"/>
                    <a:gd name="connsiteY28" fmla="*/ 574555 h 950760"/>
                    <a:gd name="connsiteX29" fmla="*/ 211360 w 1301187"/>
                    <a:gd name="connsiteY29" fmla="*/ 874495 h 950760"/>
                    <a:gd name="connsiteX30" fmla="*/ 650380 w 1301187"/>
                    <a:gd name="connsiteY30" fmla="*/ 752674 h 950760"/>
                    <a:gd name="connsiteX0" fmla="*/ 650380 w 1301187"/>
                    <a:gd name="connsiteY0" fmla="*/ 752674 h 952883"/>
                    <a:gd name="connsiteX1" fmla="*/ 739306 w 1301187"/>
                    <a:gd name="connsiteY1" fmla="*/ 837915 h 952883"/>
                    <a:gd name="connsiteX2" fmla="*/ 241959 w 1301187"/>
                    <a:gd name="connsiteY2" fmla="*/ 943645 h 952883"/>
                    <a:gd name="connsiteX3" fmla="*/ 566750 w 1301187"/>
                    <a:gd name="connsiteY3" fmla="*/ 646294 h 952883"/>
                    <a:gd name="connsiteX4" fmla="*/ 128274 w 1301187"/>
                    <a:gd name="connsiteY4" fmla="*/ 757996 h 952883"/>
                    <a:gd name="connsiteX5" fmla="*/ 478672 w 1301187"/>
                    <a:gd name="connsiteY5" fmla="*/ 517276 h 952883"/>
                    <a:gd name="connsiteX6" fmla="*/ 93526 w 1301187"/>
                    <a:gd name="connsiteY6" fmla="*/ 448234 h 952883"/>
                    <a:gd name="connsiteX7" fmla="*/ 313320 w 1301187"/>
                    <a:gd name="connsiteY7" fmla="*/ 332394 h 952883"/>
                    <a:gd name="connsiteX8" fmla="*/ 567876 w 1301187"/>
                    <a:gd name="connsiteY8" fmla="*/ 250100 h 952883"/>
                    <a:gd name="connsiteX9" fmla="*/ 923390 w 1301187"/>
                    <a:gd name="connsiteY9" fmla="*/ 75956 h 952883"/>
                    <a:gd name="connsiteX10" fmla="*/ 704833 w 1301187"/>
                    <a:gd name="connsiteY10" fmla="*/ 402087 h 952883"/>
                    <a:gd name="connsiteX11" fmla="*/ 1053152 w 1301187"/>
                    <a:gd name="connsiteY11" fmla="*/ 179161 h 952883"/>
                    <a:gd name="connsiteX12" fmla="*/ 809945 w 1301187"/>
                    <a:gd name="connsiteY12" fmla="*/ 550836 h 952883"/>
                    <a:gd name="connsiteX13" fmla="*/ 1187913 w 1301187"/>
                    <a:gd name="connsiteY13" fmla="*/ 294902 h 952883"/>
                    <a:gd name="connsiteX14" fmla="*/ 907604 w 1301187"/>
                    <a:gd name="connsiteY14" fmla="*/ 709731 h 952883"/>
                    <a:gd name="connsiteX15" fmla="*/ 1245781 w 1301187"/>
                    <a:gd name="connsiteY15" fmla="*/ 384440 h 952883"/>
                    <a:gd name="connsiteX16" fmla="*/ 1301187 w 1301187"/>
                    <a:gd name="connsiteY16" fmla="*/ 406545 h 952883"/>
                    <a:gd name="connsiteX17" fmla="*/ 888269 w 1301187"/>
                    <a:gd name="connsiteY17" fmla="*/ 661946 h 952883"/>
                    <a:gd name="connsiteX18" fmla="*/ 1142490 w 1301187"/>
                    <a:gd name="connsiteY18" fmla="*/ 242250 h 952883"/>
                    <a:gd name="connsiteX19" fmla="*/ 737645 w 1301187"/>
                    <a:gd name="connsiteY19" fmla="*/ 507479 h 952883"/>
                    <a:gd name="connsiteX20" fmla="*/ 1007741 w 1301187"/>
                    <a:gd name="connsiteY20" fmla="*/ 126529 h 952883"/>
                    <a:gd name="connsiteX21" fmla="*/ 660798 w 1301187"/>
                    <a:gd name="connsiteY21" fmla="*/ 337580 h 952883"/>
                    <a:gd name="connsiteX22" fmla="*/ 892093 w 1301187"/>
                    <a:gd name="connsiteY22" fmla="*/ 12738 h 952883"/>
                    <a:gd name="connsiteX23" fmla="*/ 516084 w 1301187"/>
                    <a:gd name="connsiteY23" fmla="*/ 196811 h 952883"/>
                    <a:gd name="connsiteX24" fmla="*/ 284103 w 1301187"/>
                    <a:gd name="connsiteY24" fmla="*/ 251373 h 952883"/>
                    <a:gd name="connsiteX25" fmla="*/ 6281 w 1301187"/>
                    <a:gd name="connsiteY25" fmla="*/ 367340 h 952883"/>
                    <a:gd name="connsiteX26" fmla="*/ 418983 w 1301187"/>
                    <a:gd name="connsiteY26" fmla="*/ 421160 h 952883"/>
                    <a:gd name="connsiteX27" fmla="*/ 97668 w 1301187"/>
                    <a:gd name="connsiteY27" fmla="*/ 688841 h 952883"/>
                    <a:gd name="connsiteX28" fmla="*/ 510659 w 1301187"/>
                    <a:gd name="connsiteY28" fmla="*/ 574555 h 952883"/>
                    <a:gd name="connsiteX29" fmla="*/ 211360 w 1301187"/>
                    <a:gd name="connsiteY29" fmla="*/ 874495 h 952883"/>
                    <a:gd name="connsiteX30" fmla="*/ 650380 w 1301187"/>
                    <a:gd name="connsiteY30" fmla="*/ 752674 h 952883"/>
                    <a:gd name="connsiteX0" fmla="*/ 650380 w 1301187"/>
                    <a:gd name="connsiteY0" fmla="*/ 752674 h 951271"/>
                    <a:gd name="connsiteX1" fmla="*/ 717286 w 1301187"/>
                    <a:gd name="connsiteY1" fmla="*/ 805663 h 951271"/>
                    <a:gd name="connsiteX2" fmla="*/ 241959 w 1301187"/>
                    <a:gd name="connsiteY2" fmla="*/ 943645 h 951271"/>
                    <a:gd name="connsiteX3" fmla="*/ 566750 w 1301187"/>
                    <a:gd name="connsiteY3" fmla="*/ 646294 h 951271"/>
                    <a:gd name="connsiteX4" fmla="*/ 128274 w 1301187"/>
                    <a:gd name="connsiteY4" fmla="*/ 757996 h 951271"/>
                    <a:gd name="connsiteX5" fmla="*/ 478672 w 1301187"/>
                    <a:gd name="connsiteY5" fmla="*/ 517276 h 951271"/>
                    <a:gd name="connsiteX6" fmla="*/ 93526 w 1301187"/>
                    <a:gd name="connsiteY6" fmla="*/ 448234 h 951271"/>
                    <a:gd name="connsiteX7" fmla="*/ 313320 w 1301187"/>
                    <a:gd name="connsiteY7" fmla="*/ 332394 h 951271"/>
                    <a:gd name="connsiteX8" fmla="*/ 567876 w 1301187"/>
                    <a:gd name="connsiteY8" fmla="*/ 250100 h 951271"/>
                    <a:gd name="connsiteX9" fmla="*/ 923390 w 1301187"/>
                    <a:gd name="connsiteY9" fmla="*/ 75956 h 951271"/>
                    <a:gd name="connsiteX10" fmla="*/ 704833 w 1301187"/>
                    <a:gd name="connsiteY10" fmla="*/ 402087 h 951271"/>
                    <a:gd name="connsiteX11" fmla="*/ 1053152 w 1301187"/>
                    <a:gd name="connsiteY11" fmla="*/ 179161 h 951271"/>
                    <a:gd name="connsiteX12" fmla="*/ 809945 w 1301187"/>
                    <a:gd name="connsiteY12" fmla="*/ 550836 h 951271"/>
                    <a:gd name="connsiteX13" fmla="*/ 1187913 w 1301187"/>
                    <a:gd name="connsiteY13" fmla="*/ 294902 h 951271"/>
                    <a:gd name="connsiteX14" fmla="*/ 907604 w 1301187"/>
                    <a:gd name="connsiteY14" fmla="*/ 709731 h 951271"/>
                    <a:gd name="connsiteX15" fmla="*/ 1245781 w 1301187"/>
                    <a:gd name="connsiteY15" fmla="*/ 384440 h 951271"/>
                    <a:gd name="connsiteX16" fmla="*/ 1301187 w 1301187"/>
                    <a:gd name="connsiteY16" fmla="*/ 406545 h 951271"/>
                    <a:gd name="connsiteX17" fmla="*/ 888269 w 1301187"/>
                    <a:gd name="connsiteY17" fmla="*/ 661946 h 951271"/>
                    <a:gd name="connsiteX18" fmla="*/ 1142490 w 1301187"/>
                    <a:gd name="connsiteY18" fmla="*/ 242250 h 951271"/>
                    <a:gd name="connsiteX19" fmla="*/ 737645 w 1301187"/>
                    <a:gd name="connsiteY19" fmla="*/ 507479 h 951271"/>
                    <a:gd name="connsiteX20" fmla="*/ 1007741 w 1301187"/>
                    <a:gd name="connsiteY20" fmla="*/ 126529 h 951271"/>
                    <a:gd name="connsiteX21" fmla="*/ 660798 w 1301187"/>
                    <a:gd name="connsiteY21" fmla="*/ 337580 h 951271"/>
                    <a:gd name="connsiteX22" fmla="*/ 892093 w 1301187"/>
                    <a:gd name="connsiteY22" fmla="*/ 12738 h 951271"/>
                    <a:gd name="connsiteX23" fmla="*/ 516084 w 1301187"/>
                    <a:gd name="connsiteY23" fmla="*/ 196811 h 951271"/>
                    <a:gd name="connsiteX24" fmla="*/ 284103 w 1301187"/>
                    <a:gd name="connsiteY24" fmla="*/ 251373 h 951271"/>
                    <a:gd name="connsiteX25" fmla="*/ 6281 w 1301187"/>
                    <a:gd name="connsiteY25" fmla="*/ 367340 h 951271"/>
                    <a:gd name="connsiteX26" fmla="*/ 418983 w 1301187"/>
                    <a:gd name="connsiteY26" fmla="*/ 421160 h 951271"/>
                    <a:gd name="connsiteX27" fmla="*/ 97668 w 1301187"/>
                    <a:gd name="connsiteY27" fmla="*/ 688841 h 951271"/>
                    <a:gd name="connsiteX28" fmla="*/ 510659 w 1301187"/>
                    <a:gd name="connsiteY28" fmla="*/ 574555 h 951271"/>
                    <a:gd name="connsiteX29" fmla="*/ 211360 w 1301187"/>
                    <a:gd name="connsiteY29" fmla="*/ 874495 h 951271"/>
                    <a:gd name="connsiteX30" fmla="*/ 650380 w 1301187"/>
                    <a:gd name="connsiteY30" fmla="*/ 752674 h 951271"/>
                    <a:gd name="connsiteX0" fmla="*/ 650380 w 1301187"/>
                    <a:gd name="connsiteY0" fmla="*/ 752674 h 951271"/>
                    <a:gd name="connsiteX1" fmla="*/ 717286 w 1301187"/>
                    <a:gd name="connsiteY1" fmla="*/ 805663 h 951271"/>
                    <a:gd name="connsiteX2" fmla="*/ 241959 w 1301187"/>
                    <a:gd name="connsiteY2" fmla="*/ 943645 h 951271"/>
                    <a:gd name="connsiteX3" fmla="*/ 566750 w 1301187"/>
                    <a:gd name="connsiteY3" fmla="*/ 646294 h 951271"/>
                    <a:gd name="connsiteX4" fmla="*/ 128274 w 1301187"/>
                    <a:gd name="connsiteY4" fmla="*/ 757996 h 951271"/>
                    <a:gd name="connsiteX5" fmla="*/ 478672 w 1301187"/>
                    <a:gd name="connsiteY5" fmla="*/ 517276 h 951271"/>
                    <a:gd name="connsiteX6" fmla="*/ 93526 w 1301187"/>
                    <a:gd name="connsiteY6" fmla="*/ 448234 h 951271"/>
                    <a:gd name="connsiteX7" fmla="*/ 313320 w 1301187"/>
                    <a:gd name="connsiteY7" fmla="*/ 332394 h 951271"/>
                    <a:gd name="connsiteX8" fmla="*/ 567876 w 1301187"/>
                    <a:gd name="connsiteY8" fmla="*/ 250100 h 951271"/>
                    <a:gd name="connsiteX9" fmla="*/ 923390 w 1301187"/>
                    <a:gd name="connsiteY9" fmla="*/ 75956 h 951271"/>
                    <a:gd name="connsiteX10" fmla="*/ 704833 w 1301187"/>
                    <a:gd name="connsiteY10" fmla="*/ 402087 h 951271"/>
                    <a:gd name="connsiteX11" fmla="*/ 1053152 w 1301187"/>
                    <a:gd name="connsiteY11" fmla="*/ 179161 h 951271"/>
                    <a:gd name="connsiteX12" fmla="*/ 809945 w 1301187"/>
                    <a:gd name="connsiteY12" fmla="*/ 550836 h 951271"/>
                    <a:gd name="connsiteX13" fmla="*/ 1187913 w 1301187"/>
                    <a:gd name="connsiteY13" fmla="*/ 294902 h 951271"/>
                    <a:gd name="connsiteX14" fmla="*/ 907604 w 1301187"/>
                    <a:gd name="connsiteY14" fmla="*/ 709731 h 951271"/>
                    <a:gd name="connsiteX15" fmla="*/ 1245781 w 1301187"/>
                    <a:gd name="connsiteY15" fmla="*/ 384440 h 951271"/>
                    <a:gd name="connsiteX16" fmla="*/ 1301187 w 1301187"/>
                    <a:gd name="connsiteY16" fmla="*/ 406545 h 951271"/>
                    <a:gd name="connsiteX17" fmla="*/ 888269 w 1301187"/>
                    <a:gd name="connsiteY17" fmla="*/ 661946 h 951271"/>
                    <a:gd name="connsiteX18" fmla="*/ 1142490 w 1301187"/>
                    <a:gd name="connsiteY18" fmla="*/ 242250 h 951271"/>
                    <a:gd name="connsiteX19" fmla="*/ 737645 w 1301187"/>
                    <a:gd name="connsiteY19" fmla="*/ 507479 h 951271"/>
                    <a:gd name="connsiteX20" fmla="*/ 1007741 w 1301187"/>
                    <a:gd name="connsiteY20" fmla="*/ 126529 h 951271"/>
                    <a:gd name="connsiteX21" fmla="*/ 660798 w 1301187"/>
                    <a:gd name="connsiteY21" fmla="*/ 337580 h 951271"/>
                    <a:gd name="connsiteX22" fmla="*/ 892093 w 1301187"/>
                    <a:gd name="connsiteY22" fmla="*/ 12738 h 951271"/>
                    <a:gd name="connsiteX23" fmla="*/ 516084 w 1301187"/>
                    <a:gd name="connsiteY23" fmla="*/ 196811 h 951271"/>
                    <a:gd name="connsiteX24" fmla="*/ 284103 w 1301187"/>
                    <a:gd name="connsiteY24" fmla="*/ 251373 h 951271"/>
                    <a:gd name="connsiteX25" fmla="*/ 6281 w 1301187"/>
                    <a:gd name="connsiteY25" fmla="*/ 367340 h 951271"/>
                    <a:gd name="connsiteX26" fmla="*/ 418983 w 1301187"/>
                    <a:gd name="connsiteY26" fmla="*/ 421160 h 951271"/>
                    <a:gd name="connsiteX27" fmla="*/ 97668 w 1301187"/>
                    <a:gd name="connsiteY27" fmla="*/ 688841 h 951271"/>
                    <a:gd name="connsiteX28" fmla="*/ 510659 w 1301187"/>
                    <a:gd name="connsiteY28" fmla="*/ 574555 h 951271"/>
                    <a:gd name="connsiteX29" fmla="*/ 211360 w 1301187"/>
                    <a:gd name="connsiteY29" fmla="*/ 874495 h 951271"/>
                    <a:gd name="connsiteX30" fmla="*/ 650380 w 1301187"/>
                    <a:gd name="connsiteY30" fmla="*/ 752674 h 951271"/>
                    <a:gd name="connsiteX0" fmla="*/ 650380 w 1301187"/>
                    <a:gd name="connsiteY0" fmla="*/ 752674 h 951271"/>
                    <a:gd name="connsiteX1" fmla="*/ 717286 w 1301187"/>
                    <a:gd name="connsiteY1" fmla="*/ 805663 h 951271"/>
                    <a:gd name="connsiteX2" fmla="*/ 241959 w 1301187"/>
                    <a:gd name="connsiteY2" fmla="*/ 943645 h 951271"/>
                    <a:gd name="connsiteX3" fmla="*/ 566750 w 1301187"/>
                    <a:gd name="connsiteY3" fmla="*/ 646294 h 951271"/>
                    <a:gd name="connsiteX4" fmla="*/ 128274 w 1301187"/>
                    <a:gd name="connsiteY4" fmla="*/ 757996 h 951271"/>
                    <a:gd name="connsiteX5" fmla="*/ 478672 w 1301187"/>
                    <a:gd name="connsiteY5" fmla="*/ 517276 h 951271"/>
                    <a:gd name="connsiteX6" fmla="*/ 93526 w 1301187"/>
                    <a:gd name="connsiteY6" fmla="*/ 448234 h 951271"/>
                    <a:gd name="connsiteX7" fmla="*/ 313320 w 1301187"/>
                    <a:gd name="connsiteY7" fmla="*/ 332394 h 951271"/>
                    <a:gd name="connsiteX8" fmla="*/ 567876 w 1301187"/>
                    <a:gd name="connsiteY8" fmla="*/ 250100 h 951271"/>
                    <a:gd name="connsiteX9" fmla="*/ 923390 w 1301187"/>
                    <a:gd name="connsiteY9" fmla="*/ 75956 h 951271"/>
                    <a:gd name="connsiteX10" fmla="*/ 704833 w 1301187"/>
                    <a:gd name="connsiteY10" fmla="*/ 402087 h 951271"/>
                    <a:gd name="connsiteX11" fmla="*/ 1053152 w 1301187"/>
                    <a:gd name="connsiteY11" fmla="*/ 179161 h 951271"/>
                    <a:gd name="connsiteX12" fmla="*/ 809945 w 1301187"/>
                    <a:gd name="connsiteY12" fmla="*/ 550836 h 951271"/>
                    <a:gd name="connsiteX13" fmla="*/ 1187913 w 1301187"/>
                    <a:gd name="connsiteY13" fmla="*/ 294902 h 951271"/>
                    <a:gd name="connsiteX14" fmla="*/ 907604 w 1301187"/>
                    <a:gd name="connsiteY14" fmla="*/ 709731 h 951271"/>
                    <a:gd name="connsiteX15" fmla="*/ 1245781 w 1301187"/>
                    <a:gd name="connsiteY15" fmla="*/ 384440 h 951271"/>
                    <a:gd name="connsiteX16" fmla="*/ 1301187 w 1301187"/>
                    <a:gd name="connsiteY16" fmla="*/ 406545 h 951271"/>
                    <a:gd name="connsiteX17" fmla="*/ 888269 w 1301187"/>
                    <a:gd name="connsiteY17" fmla="*/ 661946 h 951271"/>
                    <a:gd name="connsiteX18" fmla="*/ 1142490 w 1301187"/>
                    <a:gd name="connsiteY18" fmla="*/ 242250 h 951271"/>
                    <a:gd name="connsiteX19" fmla="*/ 737645 w 1301187"/>
                    <a:gd name="connsiteY19" fmla="*/ 507479 h 951271"/>
                    <a:gd name="connsiteX20" fmla="*/ 1007741 w 1301187"/>
                    <a:gd name="connsiteY20" fmla="*/ 126529 h 951271"/>
                    <a:gd name="connsiteX21" fmla="*/ 660798 w 1301187"/>
                    <a:gd name="connsiteY21" fmla="*/ 337580 h 951271"/>
                    <a:gd name="connsiteX22" fmla="*/ 892093 w 1301187"/>
                    <a:gd name="connsiteY22" fmla="*/ 12738 h 951271"/>
                    <a:gd name="connsiteX23" fmla="*/ 516084 w 1301187"/>
                    <a:gd name="connsiteY23" fmla="*/ 196811 h 951271"/>
                    <a:gd name="connsiteX24" fmla="*/ 284103 w 1301187"/>
                    <a:gd name="connsiteY24" fmla="*/ 251373 h 951271"/>
                    <a:gd name="connsiteX25" fmla="*/ 6281 w 1301187"/>
                    <a:gd name="connsiteY25" fmla="*/ 367340 h 951271"/>
                    <a:gd name="connsiteX26" fmla="*/ 418983 w 1301187"/>
                    <a:gd name="connsiteY26" fmla="*/ 421160 h 951271"/>
                    <a:gd name="connsiteX27" fmla="*/ 97668 w 1301187"/>
                    <a:gd name="connsiteY27" fmla="*/ 688841 h 951271"/>
                    <a:gd name="connsiteX28" fmla="*/ 510659 w 1301187"/>
                    <a:gd name="connsiteY28" fmla="*/ 574555 h 951271"/>
                    <a:gd name="connsiteX29" fmla="*/ 211360 w 1301187"/>
                    <a:gd name="connsiteY29" fmla="*/ 874495 h 951271"/>
                    <a:gd name="connsiteX30" fmla="*/ 650380 w 1301187"/>
                    <a:gd name="connsiteY30" fmla="*/ 752674 h 951271"/>
                    <a:gd name="connsiteX0" fmla="*/ 650380 w 1301187"/>
                    <a:gd name="connsiteY0" fmla="*/ 740696 h 939293"/>
                    <a:gd name="connsiteX1" fmla="*/ 717286 w 1301187"/>
                    <a:gd name="connsiteY1" fmla="*/ 793685 h 939293"/>
                    <a:gd name="connsiteX2" fmla="*/ 241959 w 1301187"/>
                    <a:gd name="connsiteY2" fmla="*/ 931667 h 939293"/>
                    <a:gd name="connsiteX3" fmla="*/ 566750 w 1301187"/>
                    <a:gd name="connsiteY3" fmla="*/ 634316 h 939293"/>
                    <a:gd name="connsiteX4" fmla="*/ 128274 w 1301187"/>
                    <a:gd name="connsiteY4" fmla="*/ 746018 h 939293"/>
                    <a:gd name="connsiteX5" fmla="*/ 478672 w 1301187"/>
                    <a:gd name="connsiteY5" fmla="*/ 505298 h 939293"/>
                    <a:gd name="connsiteX6" fmla="*/ 93526 w 1301187"/>
                    <a:gd name="connsiteY6" fmla="*/ 436256 h 939293"/>
                    <a:gd name="connsiteX7" fmla="*/ 313320 w 1301187"/>
                    <a:gd name="connsiteY7" fmla="*/ 320416 h 939293"/>
                    <a:gd name="connsiteX8" fmla="*/ 567876 w 1301187"/>
                    <a:gd name="connsiteY8" fmla="*/ 238122 h 939293"/>
                    <a:gd name="connsiteX9" fmla="*/ 923390 w 1301187"/>
                    <a:gd name="connsiteY9" fmla="*/ 63978 h 939293"/>
                    <a:gd name="connsiteX10" fmla="*/ 704833 w 1301187"/>
                    <a:gd name="connsiteY10" fmla="*/ 390109 h 939293"/>
                    <a:gd name="connsiteX11" fmla="*/ 1053152 w 1301187"/>
                    <a:gd name="connsiteY11" fmla="*/ 167183 h 939293"/>
                    <a:gd name="connsiteX12" fmla="*/ 809945 w 1301187"/>
                    <a:gd name="connsiteY12" fmla="*/ 538858 h 939293"/>
                    <a:gd name="connsiteX13" fmla="*/ 1187913 w 1301187"/>
                    <a:gd name="connsiteY13" fmla="*/ 282924 h 939293"/>
                    <a:gd name="connsiteX14" fmla="*/ 907604 w 1301187"/>
                    <a:gd name="connsiteY14" fmla="*/ 697753 h 939293"/>
                    <a:gd name="connsiteX15" fmla="*/ 1245781 w 1301187"/>
                    <a:gd name="connsiteY15" fmla="*/ 372462 h 939293"/>
                    <a:gd name="connsiteX16" fmla="*/ 1301187 w 1301187"/>
                    <a:gd name="connsiteY16" fmla="*/ 394567 h 939293"/>
                    <a:gd name="connsiteX17" fmla="*/ 888269 w 1301187"/>
                    <a:gd name="connsiteY17" fmla="*/ 649968 h 939293"/>
                    <a:gd name="connsiteX18" fmla="*/ 1142490 w 1301187"/>
                    <a:gd name="connsiteY18" fmla="*/ 230272 h 939293"/>
                    <a:gd name="connsiteX19" fmla="*/ 737645 w 1301187"/>
                    <a:gd name="connsiteY19" fmla="*/ 495501 h 939293"/>
                    <a:gd name="connsiteX20" fmla="*/ 1007741 w 1301187"/>
                    <a:gd name="connsiteY20" fmla="*/ 114551 h 939293"/>
                    <a:gd name="connsiteX21" fmla="*/ 660798 w 1301187"/>
                    <a:gd name="connsiteY21" fmla="*/ 325602 h 939293"/>
                    <a:gd name="connsiteX22" fmla="*/ 892093 w 1301187"/>
                    <a:gd name="connsiteY22" fmla="*/ 760 h 939293"/>
                    <a:gd name="connsiteX23" fmla="*/ 284103 w 1301187"/>
                    <a:gd name="connsiteY23" fmla="*/ 239395 h 939293"/>
                    <a:gd name="connsiteX24" fmla="*/ 6281 w 1301187"/>
                    <a:gd name="connsiteY24" fmla="*/ 355362 h 939293"/>
                    <a:gd name="connsiteX25" fmla="*/ 418983 w 1301187"/>
                    <a:gd name="connsiteY25" fmla="*/ 409182 h 939293"/>
                    <a:gd name="connsiteX26" fmla="*/ 97668 w 1301187"/>
                    <a:gd name="connsiteY26" fmla="*/ 676863 h 939293"/>
                    <a:gd name="connsiteX27" fmla="*/ 510659 w 1301187"/>
                    <a:gd name="connsiteY27" fmla="*/ 562577 h 939293"/>
                    <a:gd name="connsiteX28" fmla="*/ 211360 w 1301187"/>
                    <a:gd name="connsiteY28" fmla="*/ 862517 h 939293"/>
                    <a:gd name="connsiteX29" fmla="*/ 650380 w 1301187"/>
                    <a:gd name="connsiteY29" fmla="*/ 740696 h 939293"/>
                    <a:gd name="connsiteX0" fmla="*/ 650380 w 1301187"/>
                    <a:gd name="connsiteY0" fmla="*/ 740696 h 939293"/>
                    <a:gd name="connsiteX1" fmla="*/ 717286 w 1301187"/>
                    <a:gd name="connsiteY1" fmla="*/ 793685 h 939293"/>
                    <a:gd name="connsiteX2" fmla="*/ 241959 w 1301187"/>
                    <a:gd name="connsiteY2" fmla="*/ 931667 h 939293"/>
                    <a:gd name="connsiteX3" fmla="*/ 566750 w 1301187"/>
                    <a:gd name="connsiteY3" fmla="*/ 634316 h 939293"/>
                    <a:gd name="connsiteX4" fmla="*/ 128274 w 1301187"/>
                    <a:gd name="connsiteY4" fmla="*/ 746018 h 939293"/>
                    <a:gd name="connsiteX5" fmla="*/ 478672 w 1301187"/>
                    <a:gd name="connsiteY5" fmla="*/ 505298 h 939293"/>
                    <a:gd name="connsiteX6" fmla="*/ 93526 w 1301187"/>
                    <a:gd name="connsiteY6" fmla="*/ 436256 h 939293"/>
                    <a:gd name="connsiteX7" fmla="*/ 313320 w 1301187"/>
                    <a:gd name="connsiteY7" fmla="*/ 320416 h 939293"/>
                    <a:gd name="connsiteX8" fmla="*/ 923390 w 1301187"/>
                    <a:gd name="connsiteY8" fmla="*/ 63978 h 939293"/>
                    <a:gd name="connsiteX9" fmla="*/ 704833 w 1301187"/>
                    <a:gd name="connsiteY9" fmla="*/ 390109 h 939293"/>
                    <a:gd name="connsiteX10" fmla="*/ 1053152 w 1301187"/>
                    <a:gd name="connsiteY10" fmla="*/ 167183 h 939293"/>
                    <a:gd name="connsiteX11" fmla="*/ 809945 w 1301187"/>
                    <a:gd name="connsiteY11" fmla="*/ 538858 h 939293"/>
                    <a:gd name="connsiteX12" fmla="*/ 1187913 w 1301187"/>
                    <a:gd name="connsiteY12" fmla="*/ 282924 h 939293"/>
                    <a:gd name="connsiteX13" fmla="*/ 907604 w 1301187"/>
                    <a:gd name="connsiteY13" fmla="*/ 697753 h 939293"/>
                    <a:gd name="connsiteX14" fmla="*/ 1245781 w 1301187"/>
                    <a:gd name="connsiteY14" fmla="*/ 372462 h 939293"/>
                    <a:gd name="connsiteX15" fmla="*/ 1301187 w 1301187"/>
                    <a:gd name="connsiteY15" fmla="*/ 394567 h 939293"/>
                    <a:gd name="connsiteX16" fmla="*/ 888269 w 1301187"/>
                    <a:gd name="connsiteY16" fmla="*/ 649968 h 939293"/>
                    <a:gd name="connsiteX17" fmla="*/ 1142490 w 1301187"/>
                    <a:gd name="connsiteY17" fmla="*/ 230272 h 939293"/>
                    <a:gd name="connsiteX18" fmla="*/ 737645 w 1301187"/>
                    <a:gd name="connsiteY18" fmla="*/ 495501 h 939293"/>
                    <a:gd name="connsiteX19" fmla="*/ 1007741 w 1301187"/>
                    <a:gd name="connsiteY19" fmla="*/ 114551 h 939293"/>
                    <a:gd name="connsiteX20" fmla="*/ 660798 w 1301187"/>
                    <a:gd name="connsiteY20" fmla="*/ 325602 h 939293"/>
                    <a:gd name="connsiteX21" fmla="*/ 892093 w 1301187"/>
                    <a:gd name="connsiteY21" fmla="*/ 760 h 939293"/>
                    <a:gd name="connsiteX22" fmla="*/ 284103 w 1301187"/>
                    <a:gd name="connsiteY22" fmla="*/ 239395 h 939293"/>
                    <a:gd name="connsiteX23" fmla="*/ 6281 w 1301187"/>
                    <a:gd name="connsiteY23" fmla="*/ 355362 h 939293"/>
                    <a:gd name="connsiteX24" fmla="*/ 418983 w 1301187"/>
                    <a:gd name="connsiteY24" fmla="*/ 409182 h 939293"/>
                    <a:gd name="connsiteX25" fmla="*/ 97668 w 1301187"/>
                    <a:gd name="connsiteY25" fmla="*/ 676863 h 939293"/>
                    <a:gd name="connsiteX26" fmla="*/ 510659 w 1301187"/>
                    <a:gd name="connsiteY26" fmla="*/ 562577 h 939293"/>
                    <a:gd name="connsiteX27" fmla="*/ 211360 w 1301187"/>
                    <a:gd name="connsiteY27" fmla="*/ 862517 h 939293"/>
                    <a:gd name="connsiteX28" fmla="*/ 650380 w 1301187"/>
                    <a:gd name="connsiteY28" fmla="*/ 740696 h 939293"/>
                    <a:gd name="connsiteX0" fmla="*/ 650380 w 1301187"/>
                    <a:gd name="connsiteY0" fmla="*/ 740696 h 939293"/>
                    <a:gd name="connsiteX1" fmla="*/ 717286 w 1301187"/>
                    <a:gd name="connsiteY1" fmla="*/ 793685 h 939293"/>
                    <a:gd name="connsiteX2" fmla="*/ 241959 w 1301187"/>
                    <a:gd name="connsiteY2" fmla="*/ 931667 h 939293"/>
                    <a:gd name="connsiteX3" fmla="*/ 566750 w 1301187"/>
                    <a:gd name="connsiteY3" fmla="*/ 634316 h 939293"/>
                    <a:gd name="connsiteX4" fmla="*/ 128274 w 1301187"/>
                    <a:gd name="connsiteY4" fmla="*/ 746018 h 939293"/>
                    <a:gd name="connsiteX5" fmla="*/ 478672 w 1301187"/>
                    <a:gd name="connsiteY5" fmla="*/ 505298 h 939293"/>
                    <a:gd name="connsiteX6" fmla="*/ 93526 w 1301187"/>
                    <a:gd name="connsiteY6" fmla="*/ 436256 h 939293"/>
                    <a:gd name="connsiteX7" fmla="*/ 497795 w 1301187"/>
                    <a:gd name="connsiteY7" fmla="*/ 231020 h 939293"/>
                    <a:gd name="connsiteX8" fmla="*/ 923390 w 1301187"/>
                    <a:gd name="connsiteY8" fmla="*/ 63978 h 939293"/>
                    <a:gd name="connsiteX9" fmla="*/ 704833 w 1301187"/>
                    <a:gd name="connsiteY9" fmla="*/ 390109 h 939293"/>
                    <a:gd name="connsiteX10" fmla="*/ 1053152 w 1301187"/>
                    <a:gd name="connsiteY10" fmla="*/ 167183 h 939293"/>
                    <a:gd name="connsiteX11" fmla="*/ 809945 w 1301187"/>
                    <a:gd name="connsiteY11" fmla="*/ 538858 h 939293"/>
                    <a:gd name="connsiteX12" fmla="*/ 1187913 w 1301187"/>
                    <a:gd name="connsiteY12" fmla="*/ 282924 h 939293"/>
                    <a:gd name="connsiteX13" fmla="*/ 907604 w 1301187"/>
                    <a:gd name="connsiteY13" fmla="*/ 697753 h 939293"/>
                    <a:gd name="connsiteX14" fmla="*/ 1245781 w 1301187"/>
                    <a:gd name="connsiteY14" fmla="*/ 372462 h 939293"/>
                    <a:gd name="connsiteX15" fmla="*/ 1301187 w 1301187"/>
                    <a:gd name="connsiteY15" fmla="*/ 394567 h 939293"/>
                    <a:gd name="connsiteX16" fmla="*/ 888269 w 1301187"/>
                    <a:gd name="connsiteY16" fmla="*/ 649968 h 939293"/>
                    <a:gd name="connsiteX17" fmla="*/ 1142490 w 1301187"/>
                    <a:gd name="connsiteY17" fmla="*/ 230272 h 939293"/>
                    <a:gd name="connsiteX18" fmla="*/ 737645 w 1301187"/>
                    <a:gd name="connsiteY18" fmla="*/ 495501 h 939293"/>
                    <a:gd name="connsiteX19" fmla="*/ 1007741 w 1301187"/>
                    <a:gd name="connsiteY19" fmla="*/ 114551 h 939293"/>
                    <a:gd name="connsiteX20" fmla="*/ 660798 w 1301187"/>
                    <a:gd name="connsiteY20" fmla="*/ 325602 h 939293"/>
                    <a:gd name="connsiteX21" fmla="*/ 892093 w 1301187"/>
                    <a:gd name="connsiteY21" fmla="*/ 760 h 939293"/>
                    <a:gd name="connsiteX22" fmla="*/ 284103 w 1301187"/>
                    <a:gd name="connsiteY22" fmla="*/ 239395 h 939293"/>
                    <a:gd name="connsiteX23" fmla="*/ 6281 w 1301187"/>
                    <a:gd name="connsiteY23" fmla="*/ 355362 h 939293"/>
                    <a:gd name="connsiteX24" fmla="*/ 418983 w 1301187"/>
                    <a:gd name="connsiteY24" fmla="*/ 409182 h 939293"/>
                    <a:gd name="connsiteX25" fmla="*/ 97668 w 1301187"/>
                    <a:gd name="connsiteY25" fmla="*/ 676863 h 939293"/>
                    <a:gd name="connsiteX26" fmla="*/ 510659 w 1301187"/>
                    <a:gd name="connsiteY26" fmla="*/ 562577 h 939293"/>
                    <a:gd name="connsiteX27" fmla="*/ 211360 w 1301187"/>
                    <a:gd name="connsiteY27" fmla="*/ 862517 h 939293"/>
                    <a:gd name="connsiteX28" fmla="*/ 650380 w 1301187"/>
                    <a:gd name="connsiteY28" fmla="*/ 740696 h 939293"/>
                    <a:gd name="connsiteX0" fmla="*/ 650380 w 1301187"/>
                    <a:gd name="connsiteY0" fmla="*/ 741160 h 939757"/>
                    <a:gd name="connsiteX1" fmla="*/ 717286 w 1301187"/>
                    <a:gd name="connsiteY1" fmla="*/ 794149 h 939757"/>
                    <a:gd name="connsiteX2" fmla="*/ 241959 w 1301187"/>
                    <a:gd name="connsiteY2" fmla="*/ 932131 h 939757"/>
                    <a:gd name="connsiteX3" fmla="*/ 566750 w 1301187"/>
                    <a:gd name="connsiteY3" fmla="*/ 634780 h 939757"/>
                    <a:gd name="connsiteX4" fmla="*/ 128274 w 1301187"/>
                    <a:gd name="connsiteY4" fmla="*/ 746482 h 939757"/>
                    <a:gd name="connsiteX5" fmla="*/ 478672 w 1301187"/>
                    <a:gd name="connsiteY5" fmla="*/ 505762 h 939757"/>
                    <a:gd name="connsiteX6" fmla="*/ 93526 w 1301187"/>
                    <a:gd name="connsiteY6" fmla="*/ 436720 h 939757"/>
                    <a:gd name="connsiteX7" fmla="*/ 497795 w 1301187"/>
                    <a:gd name="connsiteY7" fmla="*/ 231484 h 939757"/>
                    <a:gd name="connsiteX8" fmla="*/ 923390 w 1301187"/>
                    <a:gd name="connsiteY8" fmla="*/ 64442 h 939757"/>
                    <a:gd name="connsiteX9" fmla="*/ 704833 w 1301187"/>
                    <a:gd name="connsiteY9" fmla="*/ 390573 h 939757"/>
                    <a:gd name="connsiteX10" fmla="*/ 1053152 w 1301187"/>
                    <a:gd name="connsiteY10" fmla="*/ 167647 h 939757"/>
                    <a:gd name="connsiteX11" fmla="*/ 809945 w 1301187"/>
                    <a:gd name="connsiteY11" fmla="*/ 539322 h 939757"/>
                    <a:gd name="connsiteX12" fmla="*/ 1187913 w 1301187"/>
                    <a:gd name="connsiteY12" fmla="*/ 283388 h 939757"/>
                    <a:gd name="connsiteX13" fmla="*/ 907604 w 1301187"/>
                    <a:gd name="connsiteY13" fmla="*/ 698217 h 939757"/>
                    <a:gd name="connsiteX14" fmla="*/ 1245781 w 1301187"/>
                    <a:gd name="connsiteY14" fmla="*/ 372926 h 939757"/>
                    <a:gd name="connsiteX15" fmla="*/ 1301187 w 1301187"/>
                    <a:gd name="connsiteY15" fmla="*/ 395031 h 939757"/>
                    <a:gd name="connsiteX16" fmla="*/ 888269 w 1301187"/>
                    <a:gd name="connsiteY16" fmla="*/ 650432 h 939757"/>
                    <a:gd name="connsiteX17" fmla="*/ 1142490 w 1301187"/>
                    <a:gd name="connsiteY17" fmla="*/ 230736 h 939757"/>
                    <a:gd name="connsiteX18" fmla="*/ 737645 w 1301187"/>
                    <a:gd name="connsiteY18" fmla="*/ 495965 h 939757"/>
                    <a:gd name="connsiteX19" fmla="*/ 1007741 w 1301187"/>
                    <a:gd name="connsiteY19" fmla="*/ 115015 h 939757"/>
                    <a:gd name="connsiteX20" fmla="*/ 660798 w 1301187"/>
                    <a:gd name="connsiteY20" fmla="*/ 326066 h 939757"/>
                    <a:gd name="connsiteX21" fmla="*/ 892093 w 1301187"/>
                    <a:gd name="connsiteY21" fmla="*/ 1224 h 939757"/>
                    <a:gd name="connsiteX22" fmla="*/ 460822 w 1301187"/>
                    <a:gd name="connsiteY22" fmla="*/ 161687 h 939757"/>
                    <a:gd name="connsiteX23" fmla="*/ 6281 w 1301187"/>
                    <a:gd name="connsiteY23" fmla="*/ 355826 h 939757"/>
                    <a:gd name="connsiteX24" fmla="*/ 418983 w 1301187"/>
                    <a:gd name="connsiteY24" fmla="*/ 409646 h 939757"/>
                    <a:gd name="connsiteX25" fmla="*/ 97668 w 1301187"/>
                    <a:gd name="connsiteY25" fmla="*/ 677327 h 939757"/>
                    <a:gd name="connsiteX26" fmla="*/ 510659 w 1301187"/>
                    <a:gd name="connsiteY26" fmla="*/ 563041 h 939757"/>
                    <a:gd name="connsiteX27" fmla="*/ 211360 w 1301187"/>
                    <a:gd name="connsiteY27" fmla="*/ 862981 h 939757"/>
                    <a:gd name="connsiteX28" fmla="*/ 650380 w 1301187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58823 w 1294906"/>
                    <a:gd name="connsiteY5" fmla="*/ 456351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09806 w 1294906"/>
                    <a:gd name="connsiteY4" fmla="*/ 685200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09806 w 1294906"/>
                    <a:gd name="connsiteY4" fmla="*/ 685200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496487 w 1294906"/>
                    <a:gd name="connsiteY26" fmla="*/ 520209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30557 w 1294906"/>
                    <a:gd name="connsiteY3" fmla="*/ 559695 h 939757"/>
                    <a:gd name="connsiteX4" fmla="*/ 109806 w 1294906"/>
                    <a:gd name="connsiteY4" fmla="*/ 685200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496487 w 1294906"/>
                    <a:gd name="connsiteY26" fmla="*/ 520209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30557 w 1294906"/>
                    <a:gd name="connsiteY3" fmla="*/ 559695 h 939757"/>
                    <a:gd name="connsiteX4" fmla="*/ 109806 w 1294906"/>
                    <a:gd name="connsiteY4" fmla="*/ 685200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496487 w 1294906"/>
                    <a:gd name="connsiteY26" fmla="*/ 520209 h 939757"/>
                    <a:gd name="connsiteX27" fmla="*/ 161738 w 1294906"/>
                    <a:gd name="connsiteY27" fmla="*/ 792539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857264"/>
                    <a:gd name="connsiteX1" fmla="*/ 711005 w 1294906"/>
                    <a:gd name="connsiteY1" fmla="*/ 794149 h 857264"/>
                    <a:gd name="connsiteX2" fmla="*/ 181670 w 1294906"/>
                    <a:gd name="connsiteY2" fmla="*/ 842595 h 857264"/>
                    <a:gd name="connsiteX3" fmla="*/ 530557 w 1294906"/>
                    <a:gd name="connsiteY3" fmla="*/ 559695 h 857264"/>
                    <a:gd name="connsiteX4" fmla="*/ 109806 w 1294906"/>
                    <a:gd name="connsiteY4" fmla="*/ 685200 h 857264"/>
                    <a:gd name="connsiteX5" fmla="*/ 443867 w 1294906"/>
                    <a:gd name="connsiteY5" fmla="*/ 418809 h 857264"/>
                    <a:gd name="connsiteX6" fmla="*/ 87245 w 1294906"/>
                    <a:gd name="connsiteY6" fmla="*/ 436720 h 857264"/>
                    <a:gd name="connsiteX7" fmla="*/ 491514 w 1294906"/>
                    <a:gd name="connsiteY7" fmla="*/ 231484 h 857264"/>
                    <a:gd name="connsiteX8" fmla="*/ 917109 w 1294906"/>
                    <a:gd name="connsiteY8" fmla="*/ 64442 h 857264"/>
                    <a:gd name="connsiteX9" fmla="*/ 698552 w 1294906"/>
                    <a:gd name="connsiteY9" fmla="*/ 390573 h 857264"/>
                    <a:gd name="connsiteX10" fmla="*/ 1046871 w 1294906"/>
                    <a:gd name="connsiteY10" fmla="*/ 167647 h 857264"/>
                    <a:gd name="connsiteX11" fmla="*/ 803664 w 1294906"/>
                    <a:gd name="connsiteY11" fmla="*/ 539322 h 857264"/>
                    <a:gd name="connsiteX12" fmla="*/ 1181632 w 1294906"/>
                    <a:gd name="connsiteY12" fmla="*/ 283388 h 857264"/>
                    <a:gd name="connsiteX13" fmla="*/ 901323 w 1294906"/>
                    <a:gd name="connsiteY13" fmla="*/ 698217 h 857264"/>
                    <a:gd name="connsiteX14" fmla="*/ 1239500 w 1294906"/>
                    <a:gd name="connsiteY14" fmla="*/ 372926 h 857264"/>
                    <a:gd name="connsiteX15" fmla="*/ 1294906 w 1294906"/>
                    <a:gd name="connsiteY15" fmla="*/ 395031 h 857264"/>
                    <a:gd name="connsiteX16" fmla="*/ 881988 w 1294906"/>
                    <a:gd name="connsiteY16" fmla="*/ 650432 h 857264"/>
                    <a:gd name="connsiteX17" fmla="*/ 1136209 w 1294906"/>
                    <a:gd name="connsiteY17" fmla="*/ 230736 h 857264"/>
                    <a:gd name="connsiteX18" fmla="*/ 731364 w 1294906"/>
                    <a:gd name="connsiteY18" fmla="*/ 495965 h 857264"/>
                    <a:gd name="connsiteX19" fmla="*/ 1001460 w 1294906"/>
                    <a:gd name="connsiteY19" fmla="*/ 115015 h 857264"/>
                    <a:gd name="connsiteX20" fmla="*/ 654517 w 1294906"/>
                    <a:gd name="connsiteY20" fmla="*/ 326066 h 857264"/>
                    <a:gd name="connsiteX21" fmla="*/ 885812 w 1294906"/>
                    <a:gd name="connsiteY21" fmla="*/ 1224 h 857264"/>
                    <a:gd name="connsiteX22" fmla="*/ 454541 w 1294906"/>
                    <a:gd name="connsiteY22" fmla="*/ 161687 h 857264"/>
                    <a:gd name="connsiteX23" fmla="*/ 0 w 1294906"/>
                    <a:gd name="connsiteY23" fmla="*/ 355826 h 857264"/>
                    <a:gd name="connsiteX24" fmla="*/ 417552 w 1294906"/>
                    <a:gd name="connsiteY24" fmla="*/ 368106 h 857264"/>
                    <a:gd name="connsiteX25" fmla="*/ 86265 w 1294906"/>
                    <a:gd name="connsiteY25" fmla="*/ 610759 h 857264"/>
                    <a:gd name="connsiteX26" fmla="*/ 496487 w 1294906"/>
                    <a:gd name="connsiteY26" fmla="*/ 520209 h 857264"/>
                    <a:gd name="connsiteX27" fmla="*/ 161738 w 1294906"/>
                    <a:gd name="connsiteY27" fmla="*/ 792539 h 857264"/>
                    <a:gd name="connsiteX28" fmla="*/ 644099 w 1294906"/>
                    <a:gd name="connsiteY28" fmla="*/ 741160 h 857264"/>
                    <a:gd name="connsiteX0" fmla="*/ 585108 w 1294906"/>
                    <a:gd name="connsiteY0" fmla="*/ 639109 h 857264"/>
                    <a:gd name="connsiteX1" fmla="*/ 711005 w 1294906"/>
                    <a:gd name="connsiteY1" fmla="*/ 794149 h 857264"/>
                    <a:gd name="connsiteX2" fmla="*/ 181670 w 1294906"/>
                    <a:gd name="connsiteY2" fmla="*/ 842595 h 857264"/>
                    <a:gd name="connsiteX3" fmla="*/ 530557 w 1294906"/>
                    <a:gd name="connsiteY3" fmla="*/ 559695 h 857264"/>
                    <a:gd name="connsiteX4" fmla="*/ 109806 w 1294906"/>
                    <a:gd name="connsiteY4" fmla="*/ 685200 h 857264"/>
                    <a:gd name="connsiteX5" fmla="*/ 443867 w 1294906"/>
                    <a:gd name="connsiteY5" fmla="*/ 418809 h 857264"/>
                    <a:gd name="connsiteX6" fmla="*/ 87245 w 1294906"/>
                    <a:gd name="connsiteY6" fmla="*/ 436720 h 857264"/>
                    <a:gd name="connsiteX7" fmla="*/ 491514 w 1294906"/>
                    <a:gd name="connsiteY7" fmla="*/ 231484 h 857264"/>
                    <a:gd name="connsiteX8" fmla="*/ 917109 w 1294906"/>
                    <a:gd name="connsiteY8" fmla="*/ 64442 h 857264"/>
                    <a:gd name="connsiteX9" fmla="*/ 698552 w 1294906"/>
                    <a:gd name="connsiteY9" fmla="*/ 390573 h 857264"/>
                    <a:gd name="connsiteX10" fmla="*/ 1046871 w 1294906"/>
                    <a:gd name="connsiteY10" fmla="*/ 167647 h 857264"/>
                    <a:gd name="connsiteX11" fmla="*/ 803664 w 1294906"/>
                    <a:gd name="connsiteY11" fmla="*/ 539322 h 857264"/>
                    <a:gd name="connsiteX12" fmla="*/ 1181632 w 1294906"/>
                    <a:gd name="connsiteY12" fmla="*/ 283388 h 857264"/>
                    <a:gd name="connsiteX13" fmla="*/ 901323 w 1294906"/>
                    <a:gd name="connsiteY13" fmla="*/ 698217 h 857264"/>
                    <a:gd name="connsiteX14" fmla="*/ 1239500 w 1294906"/>
                    <a:gd name="connsiteY14" fmla="*/ 372926 h 857264"/>
                    <a:gd name="connsiteX15" fmla="*/ 1294906 w 1294906"/>
                    <a:gd name="connsiteY15" fmla="*/ 395031 h 857264"/>
                    <a:gd name="connsiteX16" fmla="*/ 881988 w 1294906"/>
                    <a:gd name="connsiteY16" fmla="*/ 650432 h 857264"/>
                    <a:gd name="connsiteX17" fmla="*/ 1136209 w 1294906"/>
                    <a:gd name="connsiteY17" fmla="*/ 230736 h 857264"/>
                    <a:gd name="connsiteX18" fmla="*/ 731364 w 1294906"/>
                    <a:gd name="connsiteY18" fmla="*/ 495965 h 857264"/>
                    <a:gd name="connsiteX19" fmla="*/ 1001460 w 1294906"/>
                    <a:gd name="connsiteY19" fmla="*/ 115015 h 857264"/>
                    <a:gd name="connsiteX20" fmla="*/ 654517 w 1294906"/>
                    <a:gd name="connsiteY20" fmla="*/ 326066 h 857264"/>
                    <a:gd name="connsiteX21" fmla="*/ 885812 w 1294906"/>
                    <a:gd name="connsiteY21" fmla="*/ 1224 h 857264"/>
                    <a:gd name="connsiteX22" fmla="*/ 454541 w 1294906"/>
                    <a:gd name="connsiteY22" fmla="*/ 161687 h 857264"/>
                    <a:gd name="connsiteX23" fmla="*/ 0 w 1294906"/>
                    <a:gd name="connsiteY23" fmla="*/ 355826 h 857264"/>
                    <a:gd name="connsiteX24" fmla="*/ 417552 w 1294906"/>
                    <a:gd name="connsiteY24" fmla="*/ 368106 h 857264"/>
                    <a:gd name="connsiteX25" fmla="*/ 86265 w 1294906"/>
                    <a:gd name="connsiteY25" fmla="*/ 610759 h 857264"/>
                    <a:gd name="connsiteX26" fmla="*/ 496487 w 1294906"/>
                    <a:gd name="connsiteY26" fmla="*/ 520209 h 857264"/>
                    <a:gd name="connsiteX27" fmla="*/ 161738 w 1294906"/>
                    <a:gd name="connsiteY27" fmla="*/ 792539 h 857264"/>
                    <a:gd name="connsiteX28" fmla="*/ 585108 w 1294906"/>
                    <a:gd name="connsiteY28" fmla="*/ 639109 h 857264"/>
                    <a:gd name="connsiteX0" fmla="*/ 585108 w 1294906"/>
                    <a:gd name="connsiteY0" fmla="*/ 639109 h 850197"/>
                    <a:gd name="connsiteX1" fmla="*/ 650630 w 1294906"/>
                    <a:gd name="connsiteY1" fmla="*/ 703966 h 850197"/>
                    <a:gd name="connsiteX2" fmla="*/ 181670 w 1294906"/>
                    <a:gd name="connsiteY2" fmla="*/ 842595 h 850197"/>
                    <a:gd name="connsiteX3" fmla="*/ 530557 w 1294906"/>
                    <a:gd name="connsiteY3" fmla="*/ 559695 h 850197"/>
                    <a:gd name="connsiteX4" fmla="*/ 109806 w 1294906"/>
                    <a:gd name="connsiteY4" fmla="*/ 685200 h 850197"/>
                    <a:gd name="connsiteX5" fmla="*/ 443867 w 1294906"/>
                    <a:gd name="connsiteY5" fmla="*/ 418809 h 850197"/>
                    <a:gd name="connsiteX6" fmla="*/ 87245 w 1294906"/>
                    <a:gd name="connsiteY6" fmla="*/ 436720 h 850197"/>
                    <a:gd name="connsiteX7" fmla="*/ 491514 w 1294906"/>
                    <a:gd name="connsiteY7" fmla="*/ 231484 h 850197"/>
                    <a:gd name="connsiteX8" fmla="*/ 917109 w 1294906"/>
                    <a:gd name="connsiteY8" fmla="*/ 64442 h 850197"/>
                    <a:gd name="connsiteX9" fmla="*/ 698552 w 1294906"/>
                    <a:gd name="connsiteY9" fmla="*/ 390573 h 850197"/>
                    <a:gd name="connsiteX10" fmla="*/ 1046871 w 1294906"/>
                    <a:gd name="connsiteY10" fmla="*/ 167647 h 850197"/>
                    <a:gd name="connsiteX11" fmla="*/ 803664 w 1294906"/>
                    <a:gd name="connsiteY11" fmla="*/ 539322 h 850197"/>
                    <a:gd name="connsiteX12" fmla="*/ 1181632 w 1294906"/>
                    <a:gd name="connsiteY12" fmla="*/ 283388 h 850197"/>
                    <a:gd name="connsiteX13" fmla="*/ 901323 w 1294906"/>
                    <a:gd name="connsiteY13" fmla="*/ 698217 h 850197"/>
                    <a:gd name="connsiteX14" fmla="*/ 1239500 w 1294906"/>
                    <a:gd name="connsiteY14" fmla="*/ 372926 h 850197"/>
                    <a:gd name="connsiteX15" fmla="*/ 1294906 w 1294906"/>
                    <a:gd name="connsiteY15" fmla="*/ 395031 h 850197"/>
                    <a:gd name="connsiteX16" fmla="*/ 881988 w 1294906"/>
                    <a:gd name="connsiteY16" fmla="*/ 650432 h 850197"/>
                    <a:gd name="connsiteX17" fmla="*/ 1136209 w 1294906"/>
                    <a:gd name="connsiteY17" fmla="*/ 230736 h 850197"/>
                    <a:gd name="connsiteX18" fmla="*/ 731364 w 1294906"/>
                    <a:gd name="connsiteY18" fmla="*/ 495965 h 850197"/>
                    <a:gd name="connsiteX19" fmla="*/ 1001460 w 1294906"/>
                    <a:gd name="connsiteY19" fmla="*/ 115015 h 850197"/>
                    <a:gd name="connsiteX20" fmla="*/ 654517 w 1294906"/>
                    <a:gd name="connsiteY20" fmla="*/ 326066 h 850197"/>
                    <a:gd name="connsiteX21" fmla="*/ 885812 w 1294906"/>
                    <a:gd name="connsiteY21" fmla="*/ 1224 h 850197"/>
                    <a:gd name="connsiteX22" fmla="*/ 454541 w 1294906"/>
                    <a:gd name="connsiteY22" fmla="*/ 161687 h 850197"/>
                    <a:gd name="connsiteX23" fmla="*/ 0 w 1294906"/>
                    <a:gd name="connsiteY23" fmla="*/ 355826 h 850197"/>
                    <a:gd name="connsiteX24" fmla="*/ 417552 w 1294906"/>
                    <a:gd name="connsiteY24" fmla="*/ 368106 h 850197"/>
                    <a:gd name="connsiteX25" fmla="*/ 86265 w 1294906"/>
                    <a:gd name="connsiteY25" fmla="*/ 610759 h 850197"/>
                    <a:gd name="connsiteX26" fmla="*/ 496487 w 1294906"/>
                    <a:gd name="connsiteY26" fmla="*/ 520209 h 850197"/>
                    <a:gd name="connsiteX27" fmla="*/ 161738 w 1294906"/>
                    <a:gd name="connsiteY27" fmla="*/ 792539 h 850197"/>
                    <a:gd name="connsiteX28" fmla="*/ 585108 w 1294906"/>
                    <a:gd name="connsiteY28" fmla="*/ 639109 h 85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94906" h="850197">
                      <a:moveTo>
                        <a:pt x="585108" y="639109"/>
                      </a:moveTo>
                      <a:cubicBezTo>
                        <a:pt x="653525" y="685425"/>
                        <a:pt x="522154" y="576255"/>
                        <a:pt x="650630" y="703966"/>
                      </a:cubicBezTo>
                      <a:cubicBezTo>
                        <a:pt x="572174" y="732741"/>
                        <a:pt x="231687" y="885692"/>
                        <a:pt x="181670" y="842595"/>
                      </a:cubicBezTo>
                      <a:cubicBezTo>
                        <a:pt x="131653" y="799498"/>
                        <a:pt x="624084" y="559162"/>
                        <a:pt x="530557" y="559695"/>
                      </a:cubicBezTo>
                      <a:cubicBezTo>
                        <a:pt x="437030" y="560228"/>
                        <a:pt x="104632" y="738718"/>
                        <a:pt x="109806" y="685200"/>
                      </a:cubicBezTo>
                      <a:cubicBezTo>
                        <a:pt x="114980" y="631682"/>
                        <a:pt x="522736" y="451819"/>
                        <a:pt x="443867" y="418809"/>
                      </a:cubicBezTo>
                      <a:cubicBezTo>
                        <a:pt x="364998" y="385799"/>
                        <a:pt x="68198" y="553884"/>
                        <a:pt x="87245" y="436720"/>
                      </a:cubicBezTo>
                      <a:cubicBezTo>
                        <a:pt x="54770" y="374383"/>
                        <a:pt x="353203" y="293530"/>
                        <a:pt x="491514" y="231484"/>
                      </a:cubicBezTo>
                      <a:cubicBezTo>
                        <a:pt x="629825" y="169438"/>
                        <a:pt x="851857" y="52827"/>
                        <a:pt x="917109" y="64442"/>
                      </a:cubicBezTo>
                      <a:cubicBezTo>
                        <a:pt x="911587" y="166963"/>
                        <a:pt x="618436" y="377455"/>
                        <a:pt x="698552" y="390573"/>
                      </a:cubicBezTo>
                      <a:cubicBezTo>
                        <a:pt x="779015" y="400725"/>
                        <a:pt x="1025060" y="124406"/>
                        <a:pt x="1046871" y="167647"/>
                      </a:cubicBezTo>
                      <a:cubicBezTo>
                        <a:pt x="1099841" y="220047"/>
                        <a:pt x="705493" y="570409"/>
                        <a:pt x="803664" y="539322"/>
                      </a:cubicBezTo>
                      <a:cubicBezTo>
                        <a:pt x="901835" y="508235"/>
                        <a:pt x="1085056" y="217746"/>
                        <a:pt x="1181632" y="283388"/>
                      </a:cubicBezTo>
                      <a:cubicBezTo>
                        <a:pt x="1278208" y="349030"/>
                        <a:pt x="798401" y="690858"/>
                        <a:pt x="901323" y="698217"/>
                      </a:cubicBezTo>
                      <a:cubicBezTo>
                        <a:pt x="979485" y="730086"/>
                        <a:pt x="1125631" y="594608"/>
                        <a:pt x="1239500" y="372926"/>
                      </a:cubicBezTo>
                      <a:lnTo>
                        <a:pt x="1294906" y="395031"/>
                      </a:lnTo>
                      <a:cubicBezTo>
                        <a:pt x="1238386" y="564111"/>
                        <a:pt x="1014292" y="681115"/>
                        <a:pt x="881988" y="650432"/>
                      </a:cubicBezTo>
                      <a:cubicBezTo>
                        <a:pt x="691103" y="614398"/>
                        <a:pt x="1228757" y="333061"/>
                        <a:pt x="1136209" y="230736"/>
                      </a:cubicBezTo>
                      <a:cubicBezTo>
                        <a:pt x="1089159" y="153730"/>
                        <a:pt x="870850" y="516796"/>
                        <a:pt x="731364" y="495965"/>
                      </a:cubicBezTo>
                      <a:cubicBezTo>
                        <a:pt x="635895" y="522322"/>
                        <a:pt x="1091732" y="170891"/>
                        <a:pt x="1001460" y="115015"/>
                      </a:cubicBezTo>
                      <a:cubicBezTo>
                        <a:pt x="984498" y="76270"/>
                        <a:pt x="758139" y="249190"/>
                        <a:pt x="654517" y="326066"/>
                      </a:cubicBezTo>
                      <a:cubicBezTo>
                        <a:pt x="570312" y="329545"/>
                        <a:pt x="941967" y="91674"/>
                        <a:pt x="885812" y="1224"/>
                      </a:cubicBezTo>
                      <a:cubicBezTo>
                        <a:pt x="823030" y="-13144"/>
                        <a:pt x="602176" y="102587"/>
                        <a:pt x="454541" y="161687"/>
                      </a:cubicBezTo>
                      <a:cubicBezTo>
                        <a:pt x="369574" y="190108"/>
                        <a:pt x="44504" y="269958"/>
                        <a:pt x="0" y="355826"/>
                      </a:cubicBezTo>
                      <a:cubicBezTo>
                        <a:pt x="5093" y="459421"/>
                        <a:pt x="359113" y="289821"/>
                        <a:pt x="417552" y="368106"/>
                      </a:cubicBezTo>
                      <a:cubicBezTo>
                        <a:pt x="532290" y="406751"/>
                        <a:pt x="45275" y="484209"/>
                        <a:pt x="86265" y="610759"/>
                      </a:cubicBezTo>
                      <a:cubicBezTo>
                        <a:pt x="101981" y="669396"/>
                        <a:pt x="324944" y="490516"/>
                        <a:pt x="496487" y="520209"/>
                      </a:cubicBezTo>
                      <a:cubicBezTo>
                        <a:pt x="603565" y="514044"/>
                        <a:pt x="59027" y="743798"/>
                        <a:pt x="161738" y="792539"/>
                      </a:cubicBezTo>
                      <a:cubicBezTo>
                        <a:pt x="264449" y="841280"/>
                        <a:pt x="330069" y="723356"/>
                        <a:pt x="585108" y="63910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矩形 118">
                  <a:extLst>
                    <a:ext uri="{FF2B5EF4-FFF2-40B4-BE49-F238E27FC236}">
                      <a16:creationId xmlns:a16="http://schemas.microsoft.com/office/drawing/2014/main" id="{0C57DE51-DC05-4BAF-BD48-9369397AC49E}"/>
                    </a:ext>
                  </a:extLst>
                </p:cNvPr>
                <p:cNvSpPr/>
                <p:nvPr/>
              </p:nvSpPr>
              <p:spPr>
                <a:xfrm rot="3139847">
                  <a:off x="2395883" y="1275587"/>
                  <a:ext cx="171616" cy="191187"/>
                </a:xfrm>
                <a:custGeom>
                  <a:avLst/>
                  <a:gdLst>
                    <a:gd name="connsiteX0" fmla="*/ 0 w 1657350"/>
                    <a:gd name="connsiteY0" fmla="*/ 0 h 47625"/>
                    <a:gd name="connsiteX1" fmla="*/ 1657350 w 1657350"/>
                    <a:gd name="connsiteY1" fmla="*/ 0 h 47625"/>
                    <a:gd name="connsiteX2" fmla="*/ 1657350 w 1657350"/>
                    <a:gd name="connsiteY2" fmla="*/ 47625 h 47625"/>
                    <a:gd name="connsiteX3" fmla="*/ 0 w 1657350"/>
                    <a:gd name="connsiteY3" fmla="*/ 47625 h 47625"/>
                    <a:gd name="connsiteX4" fmla="*/ 0 w 1657350"/>
                    <a:gd name="connsiteY4" fmla="*/ 0 h 47625"/>
                    <a:gd name="connsiteX0" fmla="*/ 0 w 1657350"/>
                    <a:gd name="connsiteY0" fmla="*/ 0 h 47625"/>
                    <a:gd name="connsiteX1" fmla="*/ 942975 w 1657350"/>
                    <a:gd name="connsiteY1" fmla="*/ 0 h 47625"/>
                    <a:gd name="connsiteX2" fmla="*/ 1657350 w 1657350"/>
                    <a:gd name="connsiteY2" fmla="*/ 0 h 47625"/>
                    <a:gd name="connsiteX3" fmla="*/ 1657350 w 1657350"/>
                    <a:gd name="connsiteY3" fmla="*/ 47625 h 47625"/>
                    <a:gd name="connsiteX4" fmla="*/ 0 w 1657350"/>
                    <a:gd name="connsiteY4" fmla="*/ 47625 h 47625"/>
                    <a:gd name="connsiteX5" fmla="*/ 0 w 1657350"/>
                    <a:gd name="connsiteY5" fmla="*/ 0 h 47625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0 w 1657350"/>
                    <a:gd name="connsiteY4" fmla="*/ 190500 h 190500"/>
                    <a:gd name="connsiteX5" fmla="*/ 0 w 1657350"/>
                    <a:gd name="connsiteY5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14400 w 1657350"/>
                    <a:gd name="connsiteY4" fmla="*/ 190500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2875 h 190500"/>
                    <a:gd name="connsiteX1" fmla="*/ 914400 w 1657350"/>
                    <a:gd name="connsiteY1" fmla="*/ 0 h 190500"/>
                    <a:gd name="connsiteX2" fmla="*/ 1657350 w 1657350"/>
                    <a:gd name="connsiteY2" fmla="*/ 142875 h 190500"/>
                    <a:gd name="connsiteX3" fmla="*/ 1657350 w 1657350"/>
                    <a:gd name="connsiteY3" fmla="*/ 190500 h 190500"/>
                    <a:gd name="connsiteX4" fmla="*/ 933450 w 1657350"/>
                    <a:gd name="connsiteY4" fmla="*/ 66675 h 190500"/>
                    <a:gd name="connsiteX5" fmla="*/ 0 w 1657350"/>
                    <a:gd name="connsiteY5" fmla="*/ 190500 h 190500"/>
                    <a:gd name="connsiteX6" fmla="*/ 0 w 1657350"/>
                    <a:gd name="connsiteY6" fmla="*/ 142875 h 190500"/>
                    <a:gd name="connsiteX0" fmla="*/ 0 w 1657350"/>
                    <a:gd name="connsiteY0" fmla="*/ 145286 h 192911"/>
                    <a:gd name="connsiteX1" fmla="*/ 483394 w 1657350"/>
                    <a:gd name="connsiteY1" fmla="*/ 61942 h 192911"/>
                    <a:gd name="connsiteX2" fmla="*/ 914400 w 1657350"/>
                    <a:gd name="connsiteY2" fmla="*/ 2411 h 192911"/>
                    <a:gd name="connsiteX3" fmla="*/ 1657350 w 1657350"/>
                    <a:gd name="connsiteY3" fmla="*/ 145286 h 192911"/>
                    <a:gd name="connsiteX4" fmla="*/ 1657350 w 1657350"/>
                    <a:gd name="connsiteY4" fmla="*/ 192911 h 192911"/>
                    <a:gd name="connsiteX5" fmla="*/ 933450 w 1657350"/>
                    <a:gd name="connsiteY5" fmla="*/ 69086 h 192911"/>
                    <a:gd name="connsiteX6" fmla="*/ 0 w 1657350"/>
                    <a:gd name="connsiteY6" fmla="*/ 192911 h 192911"/>
                    <a:gd name="connsiteX7" fmla="*/ 0 w 1657350"/>
                    <a:gd name="connsiteY7" fmla="*/ 145286 h 192911"/>
                    <a:gd name="connsiteX0" fmla="*/ 0 w 1657350"/>
                    <a:gd name="connsiteY0" fmla="*/ 145286 h 192911"/>
                    <a:gd name="connsiteX1" fmla="*/ 483394 w 1657350"/>
                    <a:gd name="connsiteY1" fmla="*/ 61942 h 192911"/>
                    <a:gd name="connsiteX2" fmla="*/ 914400 w 1657350"/>
                    <a:gd name="connsiteY2" fmla="*/ 2411 h 192911"/>
                    <a:gd name="connsiteX3" fmla="*/ 1657350 w 1657350"/>
                    <a:gd name="connsiteY3" fmla="*/ 145286 h 192911"/>
                    <a:gd name="connsiteX4" fmla="*/ 1657350 w 1657350"/>
                    <a:gd name="connsiteY4" fmla="*/ 192911 h 192911"/>
                    <a:gd name="connsiteX5" fmla="*/ 933450 w 1657350"/>
                    <a:gd name="connsiteY5" fmla="*/ 69086 h 192911"/>
                    <a:gd name="connsiteX6" fmla="*/ 485775 w 1657350"/>
                    <a:gd name="connsiteY6" fmla="*/ 119093 h 192911"/>
                    <a:gd name="connsiteX7" fmla="*/ 0 w 1657350"/>
                    <a:gd name="connsiteY7" fmla="*/ 192911 h 192911"/>
                    <a:gd name="connsiteX8" fmla="*/ 0 w 1657350"/>
                    <a:gd name="connsiteY8" fmla="*/ 145286 h 192911"/>
                    <a:gd name="connsiteX0" fmla="*/ 0 w 1671637"/>
                    <a:gd name="connsiteY0" fmla="*/ 2053 h 247322"/>
                    <a:gd name="connsiteX1" fmla="*/ 497681 w 1671637"/>
                    <a:gd name="connsiteY1" fmla="*/ 116353 h 247322"/>
                    <a:gd name="connsiteX2" fmla="*/ 928687 w 1671637"/>
                    <a:gd name="connsiteY2" fmla="*/ 56822 h 247322"/>
                    <a:gd name="connsiteX3" fmla="*/ 1671637 w 1671637"/>
                    <a:gd name="connsiteY3" fmla="*/ 199697 h 247322"/>
                    <a:gd name="connsiteX4" fmla="*/ 1671637 w 1671637"/>
                    <a:gd name="connsiteY4" fmla="*/ 247322 h 247322"/>
                    <a:gd name="connsiteX5" fmla="*/ 947737 w 1671637"/>
                    <a:gd name="connsiteY5" fmla="*/ 123497 h 247322"/>
                    <a:gd name="connsiteX6" fmla="*/ 500062 w 1671637"/>
                    <a:gd name="connsiteY6" fmla="*/ 173504 h 247322"/>
                    <a:gd name="connsiteX7" fmla="*/ 14287 w 1671637"/>
                    <a:gd name="connsiteY7" fmla="*/ 247322 h 247322"/>
                    <a:gd name="connsiteX8" fmla="*/ 0 w 1671637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54881 w 1678781"/>
                    <a:gd name="connsiteY5" fmla="*/ 123497 h 247322"/>
                    <a:gd name="connsiteX6" fmla="*/ 507206 w 1678781"/>
                    <a:gd name="connsiteY6" fmla="*/ 173504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54881 w 1678781"/>
                    <a:gd name="connsiteY5" fmla="*/ 123497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78781 w 1678781"/>
                    <a:gd name="connsiteY3" fmla="*/ 199697 h 247322"/>
                    <a:gd name="connsiteX4" fmla="*/ 1678781 w 1678781"/>
                    <a:gd name="connsiteY4" fmla="*/ 247322 h 247322"/>
                    <a:gd name="connsiteX5" fmla="*/ 940593 w 1678781"/>
                    <a:gd name="connsiteY5" fmla="*/ 23485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78781"/>
                    <a:gd name="connsiteY0" fmla="*/ 2053 h 247322"/>
                    <a:gd name="connsiteX1" fmla="*/ 504825 w 1678781"/>
                    <a:gd name="connsiteY1" fmla="*/ 116353 h 247322"/>
                    <a:gd name="connsiteX2" fmla="*/ 935831 w 1678781"/>
                    <a:gd name="connsiteY2" fmla="*/ 56822 h 247322"/>
                    <a:gd name="connsiteX3" fmla="*/ 1652588 w 1678781"/>
                    <a:gd name="connsiteY3" fmla="*/ 147309 h 247322"/>
                    <a:gd name="connsiteX4" fmla="*/ 1678781 w 1678781"/>
                    <a:gd name="connsiteY4" fmla="*/ 247322 h 247322"/>
                    <a:gd name="connsiteX5" fmla="*/ 940593 w 1678781"/>
                    <a:gd name="connsiteY5" fmla="*/ 23485 h 247322"/>
                    <a:gd name="connsiteX6" fmla="*/ 514350 w 1678781"/>
                    <a:gd name="connsiteY6" fmla="*/ 71110 h 247322"/>
                    <a:gd name="connsiteX7" fmla="*/ 0 w 1678781"/>
                    <a:gd name="connsiteY7" fmla="*/ 47297 h 247322"/>
                    <a:gd name="connsiteX8" fmla="*/ 7144 w 1678781"/>
                    <a:gd name="connsiteY8" fmla="*/ 2053 h 247322"/>
                    <a:gd name="connsiteX0" fmla="*/ 7144 w 1662112"/>
                    <a:gd name="connsiteY0" fmla="*/ 2053 h 147309"/>
                    <a:gd name="connsiteX1" fmla="*/ 504825 w 1662112"/>
                    <a:gd name="connsiteY1" fmla="*/ 116353 h 147309"/>
                    <a:gd name="connsiteX2" fmla="*/ 935831 w 1662112"/>
                    <a:gd name="connsiteY2" fmla="*/ 56822 h 147309"/>
                    <a:gd name="connsiteX3" fmla="*/ 1652588 w 1662112"/>
                    <a:gd name="connsiteY3" fmla="*/ 147309 h 147309"/>
                    <a:gd name="connsiteX4" fmla="*/ 1662112 w 1662112"/>
                    <a:gd name="connsiteY4" fmla="*/ 121116 h 147309"/>
                    <a:gd name="connsiteX5" fmla="*/ 940593 w 1662112"/>
                    <a:gd name="connsiteY5" fmla="*/ 23485 h 147309"/>
                    <a:gd name="connsiteX6" fmla="*/ 514350 w 1662112"/>
                    <a:gd name="connsiteY6" fmla="*/ 71110 h 147309"/>
                    <a:gd name="connsiteX7" fmla="*/ 0 w 1662112"/>
                    <a:gd name="connsiteY7" fmla="*/ 47297 h 147309"/>
                    <a:gd name="connsiteX8" fmla="*/ 7144 w 1662112"/>
                    <a:gd name="connsiteY8" fmla="*/ 2053 h 147309"/>
                    <a:gd name="connsiteX0" fmla="*/ 7144 w 1662112"/>
                    <a:gd name="connsiteY0" fmla="*/ 2053 h 147309"/>
                    <a:gd name="connsiteX1" fmla="*/ 504825 w 1662112"/>
                    <a:gd name="connsiteY1" fmla="*/ 116353 h 147309"/>
                    <a:gd name="connsiteX2" fmla="*/ 935831 w 1662112"/>
                    <a:gd name="connsiteY2" fmla="*/ 56822 h 147309"/>
                    <a:gd name="connsiteX3" fmla="*/ 1652588 w 1662112"/>
                    <a:gd name="connsiteY3" fmla="*/ 147309 h 147309"/>
                    <a:gd name="connsiteX4" fmla="*/ 1662112 w 1662112"/>
                    <a:gd name="connsiteY4" fmla="*/ 121116 h 147309"/>
                    <a:gd name="connsiteX5" fmla="*/ 940593 w 1662112"/>
                    <a:gd name="connsiteY5" fmla="*/ 23485 h 147309"/>
                    <a:gd name="connsiteX6" fmla="*/ 514350 w 1662112"/>
                    <a:gd name="connsiteY6" fmla="*/ 71110 h 147309"/>
                    <a:gd name="connsiteX7" fmla="*/ 0 w 1662112"/>
                    <a:gd name="connsiteY7" fmla="*/ 47297 h 147309"/>
                    <a:gd name="connsiteX8" fmla="*/ 7144 w 1662112"/>
                    <a:gd name="connsiteY8" fmla="*/ 2053 h 147309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62112"/>
                    <a:gd name="connsiteY0" fmla="*/ 2053 h 159215"/>
                    <a:gd name="connsiteX1" fmla="*/ 504825 w 1662112"/>
                    <a:gd name="connsiteY1" fmla="*/ 116353 h 159215"/>
                    <a:gd name="connsiteX2" fmla="*/ 935831 w 1662112"/>
                    <a:gd name="connsiteY2" fmla="*/ 56822 h 159215"/>
                    <a:gd name="connsiteX3" fmla="*/ 1643063 w 1662112"/>
                    <a:gd name="connsiteY3" fmla="*/ 159215 h 159215"/>
                    <a:gd name="connsiteX4" fmla="*/ 1662112 w 1662112"/>
                    <a:gd name="connsiteY4" fmla="*/ 121116 h 159215"/>
                    <a:gd name="connsiteX5" fmla="*/ 940593 w 1662112"/>
                    <a:gd name="connsiteY5" fmla="*/ 23485 h 159215"/>
                    <a:gd name="connsiteX6" fmla="*/ 514350 w 1662112"/>
                    <a:gd name="connsiteY6" fmla="*/ 71110 h 159215"/>
                    <a:gd name="connsiteX7" fmla="*/ 0 w 1662112"/>
                    <a:gd name="connsiteY7" fmla="*/ 47297 h 159215"/>
                    <a:gd name="connsiteX8" fmla="*/ 7144 w 1662112"/>
                    <a:gd name="connsiteY8" fmla="*/ 2053 h 159215"/>
                    <a:gd name="connsiteX0" fmla="*/ 7144 w 1643063"/>
                    <a:gd name="connsiteY0" fmla="*/ 2053 h 183028"/>
                    <a:gd name="connsiteX1" fmla="*/ 504825 w 1643063"/>
                    <a:gd name="connsiteY1" fmla="*/ 116353 h 183028"/>
                    <a:gd name="connsiteX2" fmla="*/ 935831 w 1643063"/>
                    <a:gd name="connsiteY2" fmla="*/ 56822 h 183028"/>
                    <a:gd name="connsiteX3" fmla="*/ 1643063 w 1643063"/>
                    <a:gd name="connsiteY3" fmla="*/ 159215 h 183028"/>
                    <a:gd name="connsiteX4" fmla="*/ 1633537 w 1643063"/>
                    <a:gd name="connsiteY4" fmla="*/ 183028 h 183028"/>
                    <a:gd name="connsiteX5" fmla="*/ 940593 w 1643063"/>
                    <a:gd name="connsiteY5" fmla="*/ 23485 h 183028"/>
                    <a:gd name="connsiteX6" fmla="*/ 514350 w 1643063"/>
                    <a:gd name="connsiteY6" fmla="*/ 71110 h 183028"/>
                    <a:gd name="connsiteX7" fmla="*/ 0 w 1643063"/>
                    <a:gd name="connsiteY7" fmla="*/ 47297 h 183028"/>
                    <a:gd name="connsiteX8" fmla="*/ 7144 w 1643063"/>
                    <a:gd name="connsiteY8" fmla="*/ 2053 h 183028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7144 w 1643063"/>
                    <a:gd name="connsiteY0" fmla="*/ 2053 h 197315"/>
                    <a:gd name="connsiteX1" fmla="*/ 504825 w 1643063"/>
                    <a:gd name="connsiteY1" fmla="*/ 116353 h 197315"/>
                    <a:gd name="connsiteX2" fmla="*/ 935831 w 1643063"/>
                    <a:gd name="connsiteY2" fmla="*/ 56822 h 197315"/>
                    <a:gd name="connsiteX3" fmla="*/ 1643063 w 1643063"/>
                    <a:gd name="connsiteY3" fmla="*/ 159215 h 197315"/>
                    <a:gd name="connsiteX4" fmla="*/ 1619249 w 1643063"/>
                    <a:gd name="connsiteY4" fmla="*/ 197315 h 197315"/>
                    <a:gd name="connsiteX5" fmla="*/ 940593 w 1643063"/>
                    <a:gd name="connsiteY5" fmla="*/ 23485 h 197315"/>
                    <a:gd name="connsiteX6" fmla="*/ 514350 w 1643063"/>
                    <a:gd name="connsiteY6" fmla="*/ 71110 h 197315"/>
                    <a:gd name="connsiteX7" fmla="*/ 0 w 1643063"/>
                    <a:gd name="connsiteY7" fmla="*/ 47297 h 197315"/>
                    <a:gd name="connsiteX8" fmla="*/ 7144 w 1643063"/>
                    <a:gd name="connsiteY8" fmla="*/ 2053 h 197315"/>
                    <a:gd name="connsiteX0" fmla="*/ 23347 w 1643063"/>
                    <a:gd name="connsiteY0" fmla="*/ 27821 h 177774"/>
                    <a:gd name="connsiteX1" fmla="*/ 504825 w 1643063"/>
                    <a:gd name="connsiteY1" fmla="*/ 96812 h 177774"/>
                    <a:gd name="connsiteX2" fmla="*/ 935831 w 1643063"/>
                    <a:gd name="connsiteY2" fmla="*/ 37281 h 177774"/>
                    <a:gd name="connsiteX3" fmla="*/ 1643063 w 1643063"/>
                    <a:gd name="connsiteY3" fmla="*/ 139674 h 177774"/>
                    <a:gd name="connsiteX4" fmla="*/ 1619249 w 1643063"/>
                    <a:gd name="connsiteY4" fmla="*/ 177774 h 177774"/>
                    <a:gd name="connsiteX5" fmla="*/ 940593 w 1643063"/>
                    <a:gd name="connsiteY5" fmla="*/ 3944 h 177774"/>
                    <a:gd name="connsiteX6" fmla="*/ 514350 w 1643063"/>
                    <a:gd name="connsiteY6" fmla="*/ 51569 h 177774"/>
                    <a:gd name="connsiteX7" fmla="*/ 0 w 1643063"/>
                    <a:gd name="connsiteY7" fmla="*/ 27756 h 177774"/>
                    <a:gd name="connsiteX8" fmla="*/ 23347 w 1643063"/>
                    <a:gd name="connsiteY8" fmla="*/ 27821 h 177774"/>
                    <a:gd name="connsiteX0" fmla="*/ 0 w 1643063"/>
                    <a:gd name="connsiteY0" fmla="*/ 27756 h 177774"/>
                    <a:gd name="connsiteX1" fmla="*/ 504825 w 1643063"/>
                    <a:gd name="connsiteY1" fmla="*/ 96812 h 177774"/>
                    <a:gd name="connsiteX2" fmla="*/ 935831 w 1643063"/>
                    <a:gd name="connsiteY2" fmla="*/ 37281 h 177774"/>
                    <a:gd name="connsiteX3" fmla="*/ 1643063 w 1643063"/>
                    <a:gd name="connsiteY3" fmla="*/ 139674 h 177774"/>
                    <a:gd name="connsiteX4" fmla="*/ 1619249 w 1643063"/>
                    <a:gd name="connsiteY4" fmla="*/ 177774 h 177774"/>
                    <a:gd name="connsiteX5" fmla="*/ 940593 w 1643063"/>
                    <a:gd name="connsiteY5" fmla="*/ 3944 h 177774"/>
                    <a:gd name="connsiteX6" fmla="*/ 514350 w 1643063"/>
                    <a:gd name="connsiteY6" fmla="*/ 51569 h 177774"/>
                    <a:gd name="connsiteX7" fmla="*/ 0 w 1643063"/>
                    <a:gd name="connsiteY7" fmla="*/ 27756 h 177774"/>
                    <a:gd name="connsiteX0" fmla="*/ 58523 w 1187236"/>
                    <a:gd name="connsiteY0" fmla="*/ 51268 h 177473"/>
                    <a:gd name="connsiteX1" fmla="*/ 48998 w 1187236"/>
                    <a:gd name="connsiteY1" fmla="*/ 96511 h 177473"/>
                    <a:gd name="connsiteX2" fmla="*/ 480004 w 1187236"/>
                    <a:gd name="connsiteY2" fmla="*/ 36980 h 177473"/>
                    <a:gd name="connsiteX3" fmla="*/ 1187236 w 1187236"/>
                    <a:gd name="connsiteY3" fmla="*/ 139373 h 177473"/>
                    <a:gd name="connsiteX4" fmla="*/ 1163422 w 1187236"/>
                    <a:gd name="connsiteY4" fmla="*/ 177473 h 177473"/>
                    <a:gd name="connsiteX5" fmla="*/ 484766 w 1187236"/>
                    <a:gd name="connsiteY5" fmla="*/ 3643 h 177473"/>
                    <a:gd name="connsiteX6" fmla="*/ 58523 w 1187236"/>
                    <a:gd name="connsiteY6" fmla="*/ 51268 h 177473"/>
                    <a:gd name="connsiteX0" fmla="*/ 39196 w 1167909"/>
                    <a:gd name="connsiteY0" fmla="*/ 51268 h 177473"/>
                    <a:gd name="connsiteX1" fmla="*/ 29671 w 1167909"/>
                    <a:gd name="connsiteY1" fmla="*/ 96511 h 177473"/>
                    <a:gd name="connsiteX2" fmla="*/ 460677 w 1167909"/>
                    <a:gd name="connsiteY2" fmla="*/ 36980 h 177473"/>
                    <a:gd name="connsiteX3" fmla="*/ 1167909 w 1167909"/>
                    <a:gd name="connsiteY3" fmla="*/ 139373 h 177473"/>
                    <a:gd name="connsiteX4" fmla="*/ 1144095 w 1167909"/>
                    <a:gd name="connsiteY4" fmla="*/ 177473 h 177473"/>
                    <a:gd name="connsiteX5" fmla="*/ 465439 w 1167909"/>
                    <a:gd name="connsiteY5" fmla="*/ 3643 h 177473"/>
                    <a:gd name="connsiteX6" fmla="*/ 39196 w 1167909"/>
                    <a:gd name="connsiteY6" fmla="*/ 51268 h 177473"/>
                    <a:gd name="connsiteX0" fmla="*/ 9524 w 1138237"/>
                    <a:gd name="connsiteY0" fmla="*/ 51268 h 177473"/>
                    <a:gd name="connsiteX1" fmla="*/ -1 w 1138237"/>
                    <a:gd name="connsiteY1" fmla="*/ 96511 h 177473"/>
                    <a:gd name="connsiteX2" fmla="*/ 431005 w 1138237"/>
                    <a:gd name="connsiteY2" fmla="*/ 36980 h 177473"/>
                    <a:gd name="connsiteX3" fmla="*/ 1138237 w 1138237"/>
                    <a:gd name="connsiteY3" fmla="*/ 139373 h 177473"/>
                    <a:gd name="connsiteX4" fmla="*/ 1114423 w 1138237"/>
                    <a:gd name="connsiteY4" fmla="*/ 177473 h 177473"/>
                    <a:gd name="connsiteX5" fmla="*/ 435767 w 1138237"/>
                    <a:gd name="connsiteY5" fmla="*/ 3643 h 177473"/>
                    <a:gd name="connsiteX6" fmla="*/ 9524 w 1138237"/>
                    <a:gd name="connsiteY6" fmla="*/ 51268 h 177473"/>
                    <a:gd name="connsiteX0" fmla="*/ 590766 w 1719479"/>
                    <a:gd name="connsiteY0" fmla="*/ 76334 h 202539"/>
                    <a:gd name="connsiteX1" fmla="*/ 1 w 1719479"/>
                    <a:gd name="connsiteY1" fmla="*/ 20665 h 202539"/>
                    <a:gd name="connsiteX2" fmla="*/ 1012247 w 1719479"/>
                    <a:gd name="connsiteY2" fmla="*/ 62046 h 202539"/>
                    <a:gd name="connsiteX3" fmla="*/ 1719479 w 1719479"/>
                    <a:gd name="connsiteY3" fmla="*/ 164439 h 202539"/>
                    <a:gd name="connsiteX4" fmla="*/ 1695665 w 1719479"/>
                    <a:gd name="connsiteY4" fmla="*/ 202539 h 202539"/>
                    <a:gd name="connsiteX5" fmla="*/ 1017009 w 1719479"/>
                    <a:gd name="connsiteY5" fmla="*/ 28709 h 202539"/>
                    <a:gd name="connsiteX6" fmla="*/ 590766 w 1719479"/>
                    <a:gd name="connsiteY6" fmla="*/ 76334 h 202539"/>
                    <a:gd name="connsiteX0" fmla="*/ 12987 w 1719479"/>
                    <a:gd name="connsiteY0" fmla="*/ 1953 h 258748"/>
                    <a:gd name="connsiteX1" fmla="*/ 1 w 1719479"/>
                    <a:gd name="connsiteY1" fmla="*/ 76874 h 258748"/>
                    <a:gd name="connsiteX2" fmla="*/ 1012247 w 1719479"/>
                    <a:gd name="connsiteY2" fmla="*/ 118255 h 258748"/>
                    <a:gd name="connsiteX3" fmla="*/ 1719479 w 1719479"/>
                    <a:gd name="connsiteY3" fmla="*/ 220648 h 258748"/>
                    <a:gd name="connsiteX4" fmla="*/ 1695665 w 1719479"/>
                    <a:gd name="connsiteY4" fmla="*/ 258748 h 258748"/>
                    <a:gd name="connsiteX5" fmla="*/ 1017009 w 1719479"/>
                    <a:gd name="connsiteY5" fmla="*/ 84918 h 258748"/>
                    <a:gd name="connsiteX6" fmla="*/ 12987 w 1719479"/>
                    <a:gd name="connsiteY6" fmla="*/ 1953 h 258748"/>
                    <a:gd name="connsiteX0" fmla="*/ 12987 w 1719479"/>
                    <a:gd name="connsiteY0" fmla="*/ 1953 h 258748"/>
                    <a:gd name="connsiteX1" fmla="*/ 1 w 1719479"/>
                    <a:gd name="connsiteY1" fmla="*/ 76874 h 258748"/>
                    <a:gd name="connsiteX2" fmla="*/ 532765 w 1719479"/>
                    <a:gd name="connsiteY2" fmla="*/ 82797 h 258748"/>
                    <a:gd name="connsiteX3" fmla="*/ 1012247 w 1719479"/>
                    <a:gd name="connsiteY3" fmla="*/ 118255 h 258748"/>
                    <a:gd name="connsiteX4" fmla="*/ 1719479 w 1719479"/>
                    <a:gd name="connsiteY4" fmla="*/ 220648 h 258748"/>
                    <a:gd name="connsiteX5" fmla="*/ 1695665 w 1719479"/>
                    <a:gd name="connsiteY5" fmla="*/ 258748 h 258748"/>
                    <a:gd name="connsiteX6" fmla="*/ 1017009 w 1719479"/>
                    <a:gd name="connsiteY6" fmla="*/ 84918 h 258748"/>
                    <a:gd name="connsiteX7" fmla="*/ 12987 w 1719479"/>
                    <a:gd name="connsiteY7" fmla="*/ 1953 h 258748"/>
                    <a:gd name="connsiteX0" fmla="*/ 12987 w 1719479"/>
                    <a:gd name="connsiteY0" fmla="*/ 669 h 257464"/>
                    <a:gd name="connsiteX1" fmla="*/ 1 w 1719479"/>
                    <a:gd name="connsiteY1" fmla="*/ 75590 h 257464"/>
                    <a:gd name="connsiteX2" fmla="*/ 532765 w 1719479"/>
                    <a:gd name="connsiteY2" fmla="*/ 81513 h 257464"/>
                    <a:gd name="connsiteX3" fmla="*/ 1012247 w 1719479"/>
                    <a:gd name="connsiteY3" fmla="*/ 116971 h 257464"/>
                    <a:gd name="connsiteX4" fmla="*/ 1719479 w 1719479"/>
                    <a:gd name="connsiteY4" fmla="*/ 219364 h 257464"/>
                    <a:gd name="connsiteX5" fmla="*/ 1695665 w 1719479"/>
                    <a:gd name="connsiteY5" fmla="*/ 257464 h 257464"/>
                    <a:gd name="connsiteX6" fmla="*/ 1017009 w 1719479"/>
                    <a:gd name="connsiteY6" fmla="*/ 83634 h 257464"/>
                    <a:gd name="connsiteX7" fmla="*/ 550354 w 1719479"/>
                    <a:gd name="connsiteY7" fmla="*/ 41262 h 257464"/>
                    <a:gd name="connsiteX8" fmla="*/ 12987 w 1719479"/>
                    <a:gd name="connsiteY8" fmla="*/ 669 h 257464"/>
                    <a:gd name="connsiteX0" fmla="*/ 12987 w 1719479"/>
                    <a:gd name="connsiteY0" fmla="*/ 669 h 257464"/>
                    <a:gd name="connsiteX1" fmla="*/ 1 w 1719479"/>
                    <a:gd name="connsiteY1" fmla="*/ 75590 h 257464"/>
                    <a:gd name="connsiteX2" fmla="*/ 587329 w 1719479"/>
                    <a:gd name="connsiteY2" fmla="*/ 111060 h 257464"/>
                    <a:gd name="connsiteX3" fmla="*/ 1012247 w 1719479"/>
                    <a:gd name="connsiteY3" fmla="*/ 116971 h 257464"/>
                    <a:gd name="connsiteX4" fmla="*/ 1719479 w 1719479"/>
                    <a:gd name="connsiteY4" fmla="*/ 219364 h 257464"/>
                    <a:gd name="connsiteX5" fmla="*/ 1695665 w 1719479"/>
                    <a:gd name="connsiteY5" fmla="*/ 257464 h 257464"/>
                    <a:gd name="connsiteX6" fmla="*/ 1017009 w 1719479"/>
                    <a:gd name="connsiteY6" fmla="*/ 83634 h 257464"/>
                    <a:gd name="connsiteX7" fmla="*/ 550354 w 1719479"/>
                    <a:gd name="connsiteY7" fmla="*/ 41262 h 257464"/>
                    <a:gd name="connsiteX8" fmla="*/ 12987 w 1719479"/>
                    <a:gd name="connsiteY8" fmla="*/ 669 h 257464"/>
                    <a:gd name="connsiteX0" fmla="*/ 12987 w 1719479"/>
                    <a:gd name="connsiteY0" fmla="*/ 669 h 575313"/>
                    <a:gd name="connsiteX1" fmla="*/ 1 w 1719479"/>
                    <a:gd name="connsiteY1" fmla="*/ 75590 h 575313"/>
                    <a:gd name="connsiteX2" fmla="*/ 587329 w 1719479"/>
                    <a:gd name="connsiteY2" fmla="*/ 111060 h 575313"/>
                    <a:gd name="connsiteX3" fmla="*/ 1012247 w 1719479"/>
                    <a:gd name="connsiteY3" fmla="*/ 116971 h 575313"/>
                    <a:gd name="connsiteX4" fmla="*/ 1719479 w 1719479"/>
                    <a:gd name="connsiteY4" fmla="*/ 219364 h 575313"/>
                    <a:gd name="connsiteX5" fmla="*/ 1695665 w 1719479"/>
                    <a:gd name="connsiteY5" fmla="*/ 257464 h 575313"/>
                    <a:gd name="connsiteX6" fmla="*/ 1365704 w 1719479"/>
                    <a:gd name="connsiteY6" fmla="*/ 575314 h 575313"/>
                    <a:gd name="connsiteX7" fmla="*/ 550354 w 1719479"/>
                    <a:gd name="connsiteY7" fmla="*/ 41262 h 575313"/>
                    <a:gd name="connsiteX8" fmla="*/ 12987 w 1719479"/>
                    <a:gd name="connsiteY8" fmla="*/ 669 h 575313"/>
                    <a:gd name="connsiteX0" fmla="*/ 12987 w 1719479"/>
                    <a:gd name="connsiteY0" fmla="*/ 669 h 575313"/>
                    <a:gd name="connsiteX1" fmla="*/ 1 w 1719479"/>
                    <a:gd name="connsiteY1" fmla="*/ 75590 h 575313"/>
                    <a:gd name="connsiteX2" fmla="*/ 587329 w 1719479"/>
                    <a:gd name="connsiteY2" fmla="*/ 111060 h 575313"/>
                    <a:gd name="connsiteX3" fmla="*/ 1377703 w 1719479"/>
                    <a:gd name="connsiteY3" fmla="*/ 520275 h 575313"/>
                    <a:gd name="connsiteX4" fmla="*/ 1719479 w 1719479"/>
                    <a:gd name="connsiteY4" fmla="*/ 219364 h 575313"/>
                    <a:gd name="connsiteX5" fmla="*/ 1695665 w 1719479"/>
                    <a:gd name="connsiteY5" fmla="*/ 257464 h 575313"/>
                    <a:gd name="connsiteX6" fmla="*/ 1365704 w 1719479"/>
                    <a:gd name="connsiteY6" fmla="*/ 575314 h 575313"/>
                    <a:gd name="connsiteX7" fmla="*/ 550354 w 1719479"/>
                    <a:gd name="connsiteY7" fmla="*/ 41262 h 575313"/>
                    <a:gd name="connsiteX8" fmla="*/ 12987 w 1719479"/>
                    <a:gd name="connsiteY8" fmla="*/ 669 h 575313"/>
                    <a:gd name="connsiteX0" fmla="*/ 12987 w 1719479"/>
                    <a:gd name="connsiteY0" fmla="*/ 260 h 574904"/>
                    <a:gd name="connsiteX1" fmla="*/ 1 w 1719479"/>
                    <a:gd name="connsiteY1" fmla="*/ 75181 h 574904"/>
                    <a:gd name="connsiteX2" fmla="*/ 587329 w 1719479"/>
                    <a:gd name="connsiteY2" fmla="*/ 110651 h 574904"/>
                    <a:gd name="connsiteX3" fmla="*/ 1377703 w 1719479"/>
                    <a:gd name="connsiteY3" fmla="*/ 519866 h 574904"/>
                    <a:gd name="connsiteX4" fmla="*/ 1719479 w 1719479"/>
                    <a:gd name="connsiteY4" fmla="*/ 218955 h 574904"/>
                    <a:gd name="connsiteX5" fmla="*/ 1695665 w 1719479"/>
                    <a:gd name="connsiteY5" fmla="*/ 257055 h 574904"/>
                    <a:gd name="connsiteX6" fmla="*/ 1365704 w 1719479"/>
                    <a:gd name="connsiteY6" fmla="*/ 574905 h 574904"/>
                    <a:gd name="connsiteX7" fmla="*/ 1181736 w 1719479"/>
                    <a:gd name="connsiteY7" fmla="*/ 98811 h 574904"/>
                    <a:gd name="connsiteX8" fmla="*/ 12987 w 1719479"/>
                    <a:gd name="connsiteY8" fmla="*/ 260 h 574904"/>
                    <a:gd name="connsiteX0" fmla="*/ 12987 w 1719479"/>
                    <a:gd name="connsiteY0" fmla="*/ 260 h 574904"/>
                    <a:gd name="connsiteX1" fmla="*/ 1 w 1719479"/>
                    <a:gd name="connsiteY1" fmla="*/ 75181 h 574904"/>
                    <a:gd name="connsiteX2" fmla="*/ 1158469 w 1719479"/>
                    <a:gd name="connsiteY2" fmla="*/ 132482 h 574904"/>
                    <a:gd name="connsiteX3" fmla="*/ 1377703 w 1719479"/>
                    <a:gd name="connsiteY3" fmla="*/ 519866 h 574904"/>
                    <a:gd name="connsiteX4" fmla="*/ 1719479 w 1719479"/>
                    <a:gd name="connsiteY4" fmla="*/ 218955 h 574904"/>
                    <a:gd name="connsiteX5" fmla="*/ 1695665 w 1719479"/>
                    <a:gd name="connsiteY5" fmla="*/ 257055 h 574904"/>
                    <a:gd name="connsiteX6" fmla="*/ 1365704 w 1719479"/>
                    <a:gd name="connsiteY6" fmla="*/ 574905 h 574904"/>
                    <a:gd name="connsiteX7" fmla="*/ 1181736 w 1719479"/>
                    <a:gd name="connsiteY7" fmla="*/ 98811 h 574904"/>
                    <a:gd name="connsiteX8" fmla="*/ 12987 w 1719479"/>
                    <a:gd name="connsiteY8" fmla="*/ 260 h 574904"/>
                    <a:gd name="connsiteX0" fmla="*/ 12987 w 1719479"/>
                    <a:gd name="connsiteY0" fmla="*/ 260 h 574904"/>
                    <a:gd name="connsiteX1" fmla="*/ 1 w 1719479"/>
                    <a:gd name="connsiteY1" fmla="*/ 75181 h 574904"/>
                    <a:gd name="connsiteX2" fmla="*/ 798246 w 1719479"/>
                    <a:gd name="connsiteY2" fmla="*/ 126014 h 574904"/>
                    <a:gd name="connsiteX3" fmla="*/ 1158469 w 1719479"/>
                    <a:gd name="connsiteY3" fmla="*/ 132482 h 574904"/>
                    <a:gd name="connsiteX4" fmla="*/ 1377703 w 1719479"/>
                    <a:gd name="connsiteY4" fmla="*/ 519866 h 574904"/>
                    <a:gd name="connsiteX5" fmla="*/ 1719479 w 1719479"/>
                    <a:gd name="connsiteY5" fmla="*/ 218955 h 574904"/>
                    <a:gd name="connsiteX6" fmla="*/ 1695665 w 1719479"/>
                    <a:gd name="connsiteY6" fmla="*/ 257055 h 574904"/>
                    <a:gd name="connsiteX7" fmla="*/ 1365704 w 1719479"/>
                    <a:gd name="connsiteY7" fmla="*/ 574905 h 574904"/>
                    <a:gd name="connsiteX8" fmla="*/ 1181736 w 1719479"/>
                    <a:gd name="connsiteY8" fmla="*/ 98811 h 574904"/>
                    <a:gd name="connsiteX9" fmla="*/ 12987 w 1719479"/>
                    <a:gd name="connsiteY9" fmla="*/ 260 h 574904"/>
                    <a:gd name="connsiteX0" fmla="*/ 12987 w 1719479"/>
                    <a:gd name="connsiteY0" fmla="*/ 260 h 574904"/>
                    <a:gd name="connsiteX1" fmla="*/ 1 w 1719479"/>
                    <a:gd name="connsiteY1" fmla="*/ 75181 h 574904"/>
                    <a:gd name="connsiteX2" fmla="*/ 992120 w 1719479"/>
                    <a:gd name="connsiteY2" fmla="*/ 397851 h 574904"/>
                    <a:gd name="connsiteX3" fmla="*/ 1158469 w 1719479"/>
                    <a:gd name="connsiteY3" fmla="*/ 132482 h 574904"/>
                    <a:gd name="connsiteX4" fmla="*/ 1377703 w 1719479"/>
                    <a:gd name="connsiteY4" fmla="*/ 519866 h 574904"/>
                    <a:gd name="connsiteX5" fmla="*/ 1719479 w 1719479"/>
                    <a:gd name="connsiteY5" fmla="*/ 218955 h 574904"/>
                    <a:gd name="connsiteX6" fmla="*/ 1695665 w 1719479"/>
                    <a:gd name="connsiteY6" fmla="*/ 257055 h 574904"/>
                    <a:gd name="connsiteX7" fmla="*/ 1365704 w 1719479"/>
                    <a:gd name="connsiteY7" fmla="*/ 574905 h 574904"/>
                    <a:gd name="connsiteX8" fmla="*/ 1181736 w 1719479"/>
                    <a:gd name="connsiteY8" fmla="*/ 98811 h 574904"/>
                    <a:gd name="connsiteX9" fmla="*/ 12987 w 1719479"/>
                    <a:gd name="connsiteY9" fmla="*/ 260 h 574904"/>
                    <a:gd name="connsiteX0" fmla="*/ 12987 w 1719479"/>
                    <a:gd name="connsiteY0" fmla="*/ 172 h 574816"/>
                    <a:gd name="connsiteX1" fmla="*/ 1 w 1719479"/>
                    <a:gd name="connsiteY1" fmla="*/ 75093 h 574816"/>
                    <a:gd name="connsiteX2" fmla="*/ 992120 w 1719479"/>
                    <a:gd name="connsiteY2" fmla="*/ 397763 h 574816"/>
                    <a:gd name="connsiteX3" fmla="*/ 1158469 w 1719479"/>
                    <a:gd name="connsiteY3" fmla="*/ 132394 h 574816"/>
                    <a:gd name="connsiteX4" fmla="*/ 1377703 w 1719479"/>
                    <a:gd name="connsiteY4" fmla="*/ 519778 h 574816"/>
                    <a:gd name="connsiteX5" fmla="*/ 1719479 w 1719479"/>
                    <a:gd name="connsiteY5" fmla="*/ 218867 h 574816"/>
                    <a:gd name="connsiteX6" fmla="*/ 1695665 w 1719479"/>
                    <a:gd name="connsiteY6" fmla="*/ 256967 h 574816"/>
                    <a:gd name="connsiteX7" fmla="*/ 1365704 w 1719479"/>
                    <a:gd name="connsiteY7" fmla="*/ 574817 h 574816"/>
                    <a:gd name="connsiteX8" fmla="*/ 1427416 w 1719479"/>
                    <a:gd name="connsiteY8" fmla="*/ 147627 h 574816"/>
                    <a:gd name="connsiteX9" fmla="*/ 12987 w 1719479"/>
                    <a:gd name="connsiteY9" fmla="*/ 172 h 574816"/>
                    <a:gd name="connsiteX0" fmla="*/ 12987 w 1719479"/>
                    <a:gd name="connsiteY0" fmla="*/ 172 h 574816"/>
                    <a:gd name="connsiteX1" fmla="*/ 1 w 1719479"/>
                    <a:gd name="connsiteY1" fmla="*/ 75093 h 574816"/>
                    <a:gd name="connsiteX2" fmla="*/ 992120 w 1719479"/>
                    <a:gd name="connsiteY2" fmla="*/ 397763 h 574816"/>
                    <a:gd name="connsiteX3" fmla="*/ 1411216 w 1719479"/>
                    <a:gd name="connsiteY3" fmla="*/ 176014 h 574816"/>
                    <a:gd name="connsiteX4" fmla="*/ 1377703 w 1719479"/>
                    <a:gd name="connsiteY4" fmla="*/ 519778 h 574816"/>
                    <a:gd name="connsiteX5" fmla="*/ 1719479 w 1719479"/>
                    <a:gd name="connsiteY5" fmla="*/ 218867 h 574816"/>
                    <a:gd name="connsiteX6" fmla="*/ 1695665 w 1719479"/>
                    <a:gd name="connsiteY6" fmla="*/ 256967 h 574816"/>
                    <a:gd name="connsiteX7" fmla="*/ 1365704 w 1719479"/>
                    <a:gd name="connsiteY7" fmla="*/ 574817 h 574816"/>
                    <a:gd name="connsiteX8" fmla="*/ 1427416 w 1719479"/>
                    <a:gd name="connsiteY8" fmla="*/ 147627 h 574816"/>
                    <a:gd name="connsiteX9" fmla="*/ 12987 w 1719479"/>
                    <a:gd name="connsiteY9" fmla="*/ 172 h 574816"/>
                    <a:gd name="connsiteX0" fmla="*/ 12987 w 1719479"/>
                    <a:gd name="connsiteY0" fmla="*/ 172 h 574816"/>
                    <a:gd name="connsiteX1" fmla="*/ 1 w 1719479"/>
                    <a:gd name="connsiteY1" fmla="*/ 75093 h 574816"/>
                    <a:gd name="connsiteX2" fmla="*/ 1154292 w 1719479"/>
                    <a:gd name="connsiteY2" fmla="*/ 444215 h 574816"/>
                    <a:gd name="connsiteX3" fmla="*/ 1411216 w 1719479"/>
                    <a:gd name="connsiteY3" fmla="*/ 176014 h 574816"/>
                    <a:gd name="connsiteX4" fmla="*/ 1377703 w 1719479"/>
                    <a:gd name="connsiteY4" fmla="*/ 519778 h 574816"/>
                    <a:gd name="connsiteX5" fmla="*/ 1719479 w 1719479"/>
                    <a:gd name="connsiteY5" fmla="*/ 218867 h 574816"/>
                    <a:gd name="connsiteX6" fmla="*/ 1695665 w 1719479"/>
                    <a:gd name="connsiteY6" fmla="*/ 256967 h 574816"/>
                    <a:gd name="connsiteX7" fmla="*/ 1365704 w 1719479"/>
                    <a:gd name="connsiteY7" fmla="*/ 574817 h 574816"/>
                    <a:gd name="connsiteX8" fmla="*/ 1427416 w 1719479"/>
                    <a:gd name="connsiteY8" fmla="*/ 147627 h 574816"/>
                    <a:gd name="connsiteX9" fmla="*/ 12987 w 1719479"/>
                    <a:gd name="connsiteY9" fmla="*/ 172 h 574816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54292 w 1719479"/>
                    <a:gd name="connsiteY2" fmla="*/ 444042 h 574643"/>
                    <a:gd name="connsiteX3" fmla="*/ 1411216 w 1719479"/>
                    <a:gd name="connsiteY3" fmla="*/ 175841 h 574643"/>
                    <a:gd name="connsiteX4" fmla="*/ 1377703 w 1719479"/>
                    <a:gd name="connsiteY4" fmla="*/ 519605 h 574643"/>
                    <a:gd name="connsiteX5" fmla="*/ 1719479 w 1719479"/>
                    <a:gd name="connsiteY5" fmla="*/ 218694 h 574643"/>
                    <a:gd name="connsiteX6" fmla="*/ 1695665 w 1719479"/>
                    <a:gd name="connsiteY6" fmla="*/ 256794 h 574643"/>
                    <a:gd name="connsiteX7" fmla="*/ 1365704 w 1719479"/>
                    <a:gd name="connsiteY7" fmla="*/ 574644 h 574643"/>
                    <a:gd name="connsiteX8" fmla="*/ 1427416 w 1719479"/>
                    <a:gd name="connsiteY8" fmla="*/ 147454 h 574643"/>
                    <a:gd name="connsiteX9" fmla="*/ 1083401 w 1719479"/>
                    <a:gd name="connsiteY9" fmla="*/ 112610 h 574643"/>
                    <a:gd name="connsiteX10" fmla="*/ 12987 w 1719479"/>
                    <a:gd name="connsiteY10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54292 w 1719479"/>
                    <a:gd name="connsiteY2" fmla="*/ 444042 h 574643"/>
                    <a:gd name="connsiteX3" fmla="*/ 1411216 w 1719479"/>
                    <a:gd name="connsiteY3" fmla="*/ 175841 h 574643"/>
                    <a:gd name="connsiteX4" fmla="*/ 1377703 w 1719479"/>
                    <a:gd name="connsiteY4" fmla="*/ 519605 h 574643"/>
                    <a:gd name="connsiteX5" fmla="*/ 1719479 w 1719479"/>
                    <a:gd name="connsiteY5" fmla="*/ 218694 h 574643"/>
                    <a:gd name="connsiteX6" fmla="*/ 1695665 w 1719479"/>
                    <a:gd name="connsiteY6" fmla="*/ 256794 h 574643"/>
                    <a:gd name="connsiteX7" fmla="*/ 1365704 w 1719479"/>
                    <a:gd name="connsiteY7" fmla="*/ 574644 h 574643"/>
                    <a:gd name="connsiteX8" fmla="*/ 1427416 w 1719479"/>
                    <a:gd name="connsiteY8" fmla="*/ 147454 h 574643"/>
                    <a:gd name="connsiteX9" fmla="*/ 1166203 w 1719479"/>
                    <a:gd name="connsiteY9" fmla="*/ 397213 h 574643"/>
                    <a:gd name="connsiteX10" fmla="*/ 12987 w 1719479"/>
                    <a:gd name="connsiteY10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54292 w 1719479"/>
                    <a:gd name="connsiteY2" fmla="*/ 444042 h 574643"/>
                    <a:gd name="connsiteX3" fmla="*/ 1411216 w 1719479"/>
                    <a:gd name="connsiteY3" fmla="*/ 175841 h 574643"/>
                    <a:gd name="connsiteX4" fmla="*/ 1377703 w 1719479"/>
                    <a:gd name="connsiteY4" fmla="*/ 519605 h 574643"/>
                    <a:gd name="connsiteX5" fmla="*/ 1719479 w 1719479"/>
                    <a:gd name="connsiteY5" fmla="*/ 218694 h 574643"/>
                    <a:gd name="connsiteX6" fmla="*/ 1695665 w 1719479"/>
                    <a:gd name="connsiteY6" fmla="*/ 256794 h 574643"/>
                    <a:gd name="connsiteX7" fmla="*/ 1365704 w 1719479"/>
                    <a:gd name="connsiteY7" fmla="*/ 574644 h 574643"/>
                    <a:gd name="connsiteX8" fmla="*/ 1427416 w 1719479"/>
                    <a:gd name="connsiteY8" fmla="*/ 147454 h 574643"/>
                    <a:gd name="connsiteX9" fmla="*/ 1166203 w 1719479"/>
                    <a:gd name="connsiteY9" fmla="*/ 397213 h 574643"/>
                    <a:gd name="connsiteX10" fmla="*/ 854602 w 1719479"/>
                    <a:gd name="connsiteY10" fmla="*/ 305598 h 574643"/>
                    <a:gd name="connsiteX11" fmla="*/ 12987 w 1719479"/>
                    <a:gd name="connsiteY11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54292 w 1719479"/>
                    <a:gd name="connsiteY2" fmla="*/ 444042 h 574643"/>
                    <a:gd name="connsiteX3" fmla="*/ 1411216 w 1719479"/>
                    <a:gd name="connsiteY3" fmla="*/ 175841 h 574643"/>
                    <a:gd name="connsiteX4" fmla="*/ 1377703 w 1719479"/>
                    <a:gd name="connsiteY4" fmla="*/ 519605 h 574643"/>
                    <a:gd name="connsiteX5" fmla="*/ 1719479 w 1719479"/>
                    <a:gd name="connsiteY5" fmla="*/ 218694 h 574643"/>
                    <a:gd name="connsiteX6" fmla="*/ 1695665 w 1719479"/>
                    <a:gd name="connsiteY6" fmla="*/ 256794 h 574643"/>
                    <a:gd name="connsiteX7" fmla="*/ 1365704 w 1719479"/>
                    <a:gd name="connsiteY7" fmla="*/ 574644 h 574643"/>
                    <a:gd name="connsiteX8" fmla="*/ 1427416 w 1719479"/>
                    <a:gd name="connsiteY8" fmla="*/ 147454 h 574643"/>
                    <a:gd name="connsiteX9" fmla="*/ 1166203 w 1719479"/>
                    <a:gd name="connsiteY9" fmla="*/ 397213 h 574643"/>
                    <a:gd name="connsiteX10" fmla="*/ 1197938 w 1719479"/>
                    <a:gd name="connsiteY10" fmla="*/ 70173 h 574643"/>
                    <a:gd name="connsiteX11" fmla="*/ 12987 w 1719479"/>
                    <a:gd name="connsiteY11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822191 w 1719479"/>
                    <a:gd name="connsiteY2" fmla="*/ 362363 h 574643"/>
                    <a:gd name="connsiteX3" fmla="*/ 1154292 w 1719479"/>
                    <a:gd name="connsiteY3" fmla="*/ 444042 h 574643"/>
                    <a:gd name="connsiteX4" fmla="*/ 1411216 w 1719479"/>
                    <a:gd name="connsiteY4" fmla="*/ 175841 h 574643"/>
                    <a:gd name="connsiteX5" fmla="*/ 1377703 w 1719479"/>
                    <a:gd name="connsiteY5" fmla="*/ 519605 h 574643"/>
                    <a:gd name="connsiteX6" fmla="*/ 1719479 w 1719479"/>
                    <a:gd name="connsiteY6" fmla="*/ 218694 h 574643"/>
                    <a:gd name="connsiteX7" fmla="*/ 1695665 w 1719479"/>
                    <a:gd name="connsiteY7" fmla="*/ 256794 h 574643"/>
                    <a:gd name="connsiteX8" fmla="*/ 1365704 w 1719479"/>
                    <a:gd name="connsiteY8" fmla="*/ 574644 h 574643"/>
                    <a:gd name="connsiteX9" fmla="*/ 1427416 w 1719479"/>
                    <a:gd name="connsiteY9" fmla="*/ 147454 h 574643"/>
                    <a:gd name="connsiteX10" fmla="*/ 1166203 w 1719479"/>
                    <a:gd name="connsiteY10" fmla="*/ 397213 h 574643"/>
                    <a:gd name="connsiteX11" fmla="*/ 1197938 w 1719479"/>
                    <a:gd name="connsiteY11" fmla="*/ 70173 h 574643"/>
                    <a:gd name="connsiteX12" fmla="*/ 12987 w 1719479"/>
                    <a:gd name="connsiteY12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37830 w 1719479"/>
                    <a:gd name="connsiteY2" fmla="*/ 88097 h 574643"/>
                    <a:gd name="connsiteX3" fmla="*/ 1154292 w 1719479"/>
                    <a:gd name="connsiteY3" fmla="*/ 444042 h 574643"/>
                    <a:gd name="connsiteX4" fmla="*/ 1411216 w 1719479"/>
                    <a:gd name="connsiteY4" fmla="*/ 175841 h 574643"/>
                    <a:gd name="connsiteX5" fmla="*/ 1377703 w 1719479"/>
                    <a:gd name="connsiteY5" fmla="*/ 519605 h 574643"/>
                    <a:gd name="connsiteX6" fmla="*/ 1719479 w 1719479"/>
                    <a:gd name="connsiteY6" fmla="*/ 218694 h 574643"/>
                    <a:gd name="connsiteX7" fmla="*/ 1695665 w 1719479"/>
                    <a:gd name="connsiteY7" fmla="*/ 256794 h 574643"/>
                    <a:gd name="connsiteX8" fmla="*/ 1365704 w 1719479"/>
                    <a:gd name="connsiteY8" fmla="*/ 574644 h 574643"/>
                    <a:gd name="connsiteX9" fmla="*/ 1427416 w 1719479"/>
                    <a:gd name="connsiteY9" fmla="*/ 147454 h 574643"/>
                    <a:gd name="connsiteX10" fmla="*/ 1166203 w 1719479"/>
                    <a:gd name="connsiteY10" fmla="*/ 397213 h 574643"/>
                    <a:gd name="connsiteX11" fmla="*/ 1197938 w 1719479"/>
                    <a:gd name="connsiteY11" fmla="*/ 70173 h 574643"/>
                    <a:gd name="connsiteX12" fmla="*/ 12987 w 1719479"/>
                    <a:gd name="connsiteY12" fmla="*/ -1 h 574643"/>
                    <a:gd name="connsiteX0" fmla="*/ 12987 w 1719479"/>
                    <a:gd name="connsiteY0" fmla="*/ -1 h 574643"/>
                    <a:gd name="connsiteX1" fmla="*/ 1 w 1719479"/>
                    <a:gd name="connsiteY1" fmla="*/ 74920 h 574643"/>
                    <a:gd name="connsiteX2" fmla="*/ 1137830 w 1719479"/>
                    <a:gd name="connsiteY2" fmla="*/ 88097 h 574643"/>
                    <a:gd name="connsiteX3" fmla="*/ 1154292 w 1719479"/>
                    <a:gd name="connsiteY3" fmla="*/ 444042 h 574643"/>
                    <a:gd name="connsiteX4" fmla="*/ 1411216 w 1719479"/>
                    <a:gd name="connsiteY4" fmla="*/ 175841 h 574643"/>
                    <a:gd name="connsiteX5" fmla="*/ 1377703 w 1719479"/>
                    <a:gd name="connsiteY5" fmla="*/ 519605 h 574643"/>
                    <a:gd name="connsiteX6" fmla="*/ 1719479 w 1719479"/>
                    <a:gd name="connsiteY6" fmla="*/ 218694 h 574643"/>
                    <a:gd name="connsiteX7" fmla="*/ 1695665 w 1719479"/>
                    <a:gd name="connsiteY7" fmla="*/ 256794 h 574643"/>
                    <a:gd name="connsiteX8" fmla="*/ 1365704 w 1719479"/>
                    <a:gd name="connsiteY8" fmla="*/ 574644 h 574643"/>
                    <a:gd name="connsiteX9" fmla="*/ 1427416 w 1719479"/>
                    <a:gd name="connsiteY9" fmla="*/ 147454 h 574643"/>
                    <a:gd name="connsiteX10" fmla="*/ 1166203 w 1719479"/>
                    <a:gd name="connsiteY10" fmla="*/ 397213 h 574643"/>
                    <a:gd name="connsiteX11" fmla="*/ 1197938 w 1719479"/>
                    <a:gd name="connsiteY11" fmla="*/ 70173 h 574643"/>
                    <a:gd name="connsiteX12" fmla="*/ 12987 w 1719479"/>
                    <a:gd name="connsiteY12" fmla="*/ -1 h 574643"/>
                    <a:gd name="connsiteX0" fmla="*/ 13 w 1706505"/>
                    <a:gd name="connsiteY0" fmla="*/ -1 h 574643"/>
                    <a:gd name="connsiteX1" fmla="*/ 846342 w 1706505"/>
                    <a:gd name="connsiteY1" fmla="*/ 444193 h 574643"/>
                    <a:gd name="connsiteX2" fmla="*/ 1124856 w 1706505"/>
                    <a:gd name="connsiteY2" fmla="*/ 88097 h 574643"/>
                    <a:gd name="connsiteX3" fmla="*/ 1141318 w 1706505"/>
                    <a:gd name="connsiteY3" fmla="*/ 444042 h 574643"/>
                    <a:gd name="connsiteX4" fmla="*/ 1398242 w 1706505"/>
                    <a:gd name="connsiteY4" fmla="*/ 175841 h 574643"/>
                    <a:gd name="connsiteX5" fmla="*/ 1364729 w 1706505"/>
                    <a:gd name="connsiteY5" fmla="*/ 519605 h 574643"/>
                    <a:gd name="connsiteX6" fmla="*/ 1706505 w 1706505"/>
                    <a:gd name="connsiteY6" fmla="*/ 218694 h 574643"/>
                    <a:gd name="connsiteX7" fmla="*/ 1682691 w 1706505"/>
                    <a:gd name="connsiteY7" fmla="*/ 256794 h 574643"/>
                    <a:gd name="connsiteX8" fmla="*/ 1352730 w 1706505"/>
                    <a:gd name="connsiteY8" fmla="*/ 574644 h 574643"/>
                    <a:gd name="connsiteX9" fmla="*/ 1414442 w 1706505"/>
                    <a:gd name="connsiteY9" fmla="*/ 147454 h 574643"/>
                    <a:gd name="connsiteX10" fmla="*/ 1153229 w 1706505"/>
                    <a:gd name="connsiteY10" fmla="*/ 397213 h 574643"/>
                    <a:gd name="connsiteX11" fmla="*/ 1184964 w 1706505"/>
                    <a:gd name="connsiteY11" fmla="*/ 70173 h 574643"/>
                    <a:gd name="connsiteX12" fmla="*/ 13 w 1706505"/>
                    <a:gd name="connsiteY12" fmla="*/ -1 h 574643"/>
                    <a:gd name="connsiteX0" fmla="*/ 68 w 986699"/>
                    <a:gd name="connsiteY0" fmla="*/ 286666 h 512170"/>
                    <a:gd name="connsiteX1" fmla="*/ 126536 w 986699"/>
                    <a:gd name="connsiteY1" fmla="*/ 381720 h 512170"/>
                    <a:gd name="connsiteX2" fmla="*/ 405050 w 986699"/>
                    <a:gd name="connsiteY2" fmla="*/ 25624 h 512170"/>
                    <a:gd name="connsiteX3" fmla="*/ 421512 w 986699"/>
                    <a:gd name="connsiteY3" fmla="*/ 381569 h 512170"/>
                    <a:gd name="connsiteX4" fmla="*/ 678436 w 986699"/>
                    <a:gd name="connsiteY4" fmla="*/ 113368 h 512170"/>
                    <a:gd name="connsiteX5" fmla="*/ 644923 w 986699"/>
                    <a:gd name="connsiteY5" fmla="*/ 457132 h 512170"/>
                    <a:gd name="connsiteX6" fmla="*/ 986699 w 986699"/>
                    <a:gd name="connsiteY6" fmla="*/ 156221 h 512170"/>
                    <a:gd name="connsiteX7" fmla="*/ 962885 w 986699"/>
                    <a:gd name="connsiteY7" fmla="*/ 194321 h 512170"/>
                    <a:gd name="connsiteX8" fmla="*/ 632924 w 986699"/>
                    <a:gd name="connsiteY8" fmla="*/ 512171 h 512170"/>
                    <a:gd name="connsiteX9" fmla="*/ 694636 w 986699"/>
                    <a:gd name="connsiteY9" fmla="*/ 84981 h 512170"/>
                    <a:gd name="connsiteX10" fmla="*/ 433423 w 986699"/>
                    <a:gd name="connsiteY10" fmla="*/ 334740 h 512170"/>
                    <a:gd name="connsiteX11" fmla="*/ 465158 w 986699"/>
                    <a:gd name="connsiteY11" fmla="*/ 7700 h 512170"/>
                    <a:gd name="connsiteX12" fmla="*/ 68 w 986699"/>
                    <a:gd name="connsiteY12" fmla="*/ 286666 h 512170"/>
                    <a:gd name="connsiteX0" fmla="*/ 97464 w 860164"/>
                    <a:gd name="connsiteY0" fmla="*/ 409685 h 510425"/>
                    <a:gd name="connsiteX1" fmla="*/ 1 w 860164"/>
                    <a:gd name="connsiteY1" fmla="*/ 379975 h 510425"/>
                    <a:gd name="connsiteX2" fmla="*/ 278515 w 860164"/>
                    <a:gd name="connsiteY2" fmla="*/ 23879 h 510425"/>
                    <a:gd name="connsiteX3" fmla="*/ 294977 w 860164"/>
                    <a:gd name="connsiteY3" fmla="*/ 379824 h 510425"/>
                    <a:gd name="connsiteX4" fmla="*/ 551901 w 860164"/>
                    <a:gd name="connsiteY4" fmla="*/ 111623 h 510425"/>
                    <a:gd name="connsiteX5" fmla="*/ 518388 w 860164"/>
                    <a:gd name="connsiteY5" fmla="*/ 455387 h 510425"/>
                    <a:gd name="connsiteX6" fmla="*/ 860164 w 860164"/>
                    <a:gd name="connsiteY6" fmla="*/ 154476 h 510425"/>
                    <a:gd name="connsiteX7" fmla="*/ 836350 w 860164"/>
                    <a:gd name="connsiteY7" fmla="*/ 192576 h 510425"/>
                    <a:gd name="connsiteX8" fmla="*/ 506389 w 860164"/>
                    <a:gd name="connsiteY8" fmla="*/ 510426 h 510425"/>
                    <a:gd name="connsiteX9" fmla="*/ 568101 w 860164"/>
                    <a:gd name="connsiteY9" fmla="*/ 83236 h 510425"/>
                    <a:gd name="connsiteX10" fmla="*/ 306888 w 860164"/>
                    <a:gd name="connsiteY10" fmla="*/ 332995 h 510425"/>
                    <a:gd name="connsiteX11" fmla="*/ 338623 w 860164"/>
                    <a:gd name="connsiteY11" fmla="*/ 5955 h 510425"/>
                    <a:gd name="connsiteX12" fmla="*/ 97464 w 860164"/>
                    <a:gd name="connsiteY12" fmla="*/ 409685 h 510425"/>
                    <a:gd name="connsiteX0" fmla="*/ 97464 w 860164"/>
                    <a:gd name="connsiteY0" fmla="*/ 409685 h 510425"/>
                    <a:gd name="connsiteX1" fmla="*/ 1 w 860164"/>
                    <a:gd name="connsiteY1" fmla="*/ 379975 h 510425"/>
                    <a:gd name="connsiteX2" fmla="*/ 278515 w 860164"/>
                    <a:gd name="connsiteY2" fmla="*/ 23879 h 510425"/>
                    <a:gd name="connsiteX3" fmla="*/ 294977 w 860164"/>
                    <a:gd name="connsiteY3" fmla="*/ 379824 h 510425"/>
                    <a:gd name="connsiteX4" fmla="*/ 551901 w 860164"/>
                    <a:gd name="connsiteY4" fmla="*/ 111623 h 510425"/>
                    <a:gd name="connsiteX5" fmla="*/ 518388 w 860164"/>
                    <a:gd name="connsiteY5" fmla="*/ 455387 h 510425"/>
                    <a:gd name="connsiteX6" fmla="*/ 860164 w 860164"/>
                    <a:gd name="connsiteY6" fmla="*/ 154476 h 510425"/>
                    <a:gd name="connsiteX7" fmla="*/ 836350 w 860164"/>
                    <a:gd name="connsiteY7" fmla="*/ 192576 h 510425"/>
                    <a:gd name="connsiteX8" fmla="*/ 506389 w 860164"/>
                    <a:gd name="connsiteY8" fmla="*/ 510426 h 510425"/>
                    <a:gd name="connsiteX9" fmla="*/ 568101 w 860164"/>
                    <a:gd name="connsiteY9" fmla="*/ 83236 h 510425"/>
                    <a:gd name="connsiteX10" fmla="*/ 306888 w 860164"/>
                    <a:gd name="connsiteY10" fmla="*/ 332995 h 510425"/>
                    <a:gd name="connsiteX11" fmla="*/ 338623 w 860164"/>
                    <a:gd name="connsiteY11" fmla="*/ 5955 h 510425"/>
                    <a:gd name="connsiteX12" fmla="*/ 97464 w 860164"/>
                    <a:gd name="connsiteY12" fmla="*/ 409685 h 510425"/>
                    <a:gd name="connsiteX0" fmla="*/ 97464 w 860164"/>
                    <a:gd name="connsiteY0" fmla="*/ 409685 h 510425"/>
                    <a:gd name="connsiteX1" fmla="*/ 1 w 860164"/>
                    <a:gd name="connsiteY1" fmla="*/ 379975 h 510425"/>
                    <a:gd name="connsiteX2" fmla="*/ 278515 w 860164"/>
                    <a:gd name="connsiteY2" fmla="*/ 23879 h 510425"/>
                    <a:gd name="connsiteX3" fmla="*/ 294977 w 860164"/>
                    <a:gd name="connsiteY3" fmla="*/ 379824 h 510425"/>
                    <a:gd name="connsiteX4" fmla="*/ 551901 w 860164"/>
                    <a:gd name="connsiteY4" fmla="*/ 111623 h 510425"/>
                    <a:gd name="connsiteX5" fmla="*/ 518388 w 860164"/>
                    <a:gd name="connsiteY5" fmla="*/ 455387 h 510425"/>
                    <a:gd name="connsiteX6" fmla="*/ 860164 w 860164"/>
                    <a:gd name="connsiteY6" fmla="*/ 154476 h 510425"/>
                    <a:gd name="connsiteX7" fmla="*/ 836350 w 860164"/>
                    <a:gd name="connsiteY7" fmla="*/ 192576 h 510425"/>
                    <a:gd name="connsiteX8" fmla="*/ 506389 w 860164"/>
                    <a:gd name="connsiteY8" fmla="*/ 510426 h 510425"/>
                    <a:gd name="connsiteX9" fmla="*/ 568101 w 860164"/>
                    <a:gd name="connsiteY9" fmla="*/ 83236 h 510425"/>
                    <a:gd name="connsiteX10" fmla="*/ 306888 w 860164"/>
                    <a:gd name="connsiteY10" fmla="*/ 332995 h 510425"/>
                    <a:gd name="connsiteX11" fmla="*/ 338623 w 860164"/>
                    <a:gd name="connsiteY11" fmla="*/ 5955 h 510425"/>
                    <a:gd name="connsiteX12" fmla="*/ 97464 w 860164"/>
                    <a:gd name="connsiteY12" fmla="*/ 409685 h 510425"/>
                    <a:gd name="connsiteX0" fmla="*/ 97464 w 860164"/>
                    <a:gd name="connsiteY0" fmla="*/ 409685 h 510425"/>
                    <a:gd name="connsiteX1" fmla="*/ 1 w 860164"/>
                    <a:gd name="connsiteY1" fmla="*/ 379975 h 510425"/>
                    <a:gd name="connsiteX2" fmla="*/ 278515 w 860164"/>
                    <a:gd name="connsiteY2" fmla="*/ 23879 h 510425"/>
                    <a:gd name="connsiteX3" fmla="*/ 294977 w 860164"/>
                    <a:gd name="connsiteY3" fmla="*/ 379824 h 510425"/>
                    <a:gd name="connsiteX4" fmla="*/ 551901 w 860164"/>
                    <a:gd name="connsiteY4" fmla="*/ 111623 h 510425"/>
                    <a:gd name="connsiteX5" fmla="*/ 518388 w 860164"/>
                    <a:gd name="connsiteY5" fmla="*/ 455387 h 510425"/>
                    <a:gd name="connsiteX6" fmla="*/ 860164 w 860164"/>
                    <a:gd name="connsiteY6" fmla="*/ 154476 h 510425"/>
                    <a:gd name="connsiteX7" fmla="*/ 836350 w 860164"/>
                    <a:gd name="connsiteY7" fmla="*/ 192576 h 510425"/>
                    <a:gd name="connsiteX8" fmla="*/ 506389 w 860164"/>
                    <a:gd name="connsiteY8" fmla="*/ 510426 h 510425"/>
                    <a:gd name="connsiteX9" fmla="*/ 568101 w 860164"/>
                    <a:gd name="connsiteY9" fmla="*/ 83236 h 510425"/>
                    <a:gd name="connsiteX10" fmla="*/ 306888 w 860164"/>
                    <a:gd name="connsiteY10" fmla="*/ 332995 h 510425"/>
                    <a:gd name="connsiteX11" fmla="*/ 338623 w 860164"/>
                    <a:gd name="connsiteY11" fmla="*/ 5955 h 510425"/>
                    <a:gd name="connsiteX12" fmla="*/ 97464 w 860164"/>
                    <a:gd name="connsiteY12" fmla="*/ 409685 h 510425"/>
                    <a:gd name="connsiteX0" fmla="*/ 11277 w 1037248"/>
                    <a:gd name="connsiteY0" fmla="*/ 401124 h 510520"/>
                    <a:gd name="connsiteX1" fmla="*/ 177085 w 1037248"/>
                    <a:gd name="connsiteY1" fmla="*/ 380070 h 510520"/>
                    <a:gd name="connsiteX2" fmla="*/ 455599 w 1037248"/>
                    <a:gd name="connsiteY2" fmla="*/ 23974 h 510520"/>
                    <a:gd name="connsiteX3" fmla="*/ 472061 w 1037248"/>
                    <a:gd name="connsiteY3" fmla="*/ 379919 h 510520"/>
                    <a:gd name="connsiteX4" fmla="*/ 728985 w 1037248"/>
                    <a:gd name="connsiteY4" fmla="*/ 111718 h 510520"/>
                    <a:gd name="connsiteX5" fmla="*/ 695472 w 1037248"/>
                    <a:gd name="connsiteY5" fmla="*/ 455482 h 510520"/>
                    <a:gd name="connsiteX6" fmla="*/ 1037248 w 1037248"/>
                    <a:gd name="connsiteY6" fmla="*/ 154571 h 510520"/>
                    <a:gd name="connsiteX7" fmla="*/ 1013434 w 1037248"/>
                    <a:gd name="connsiteY7" fmla="*/ 192671 h 510520"/>
                    <a:gd name="connsiteX8" fmla="*/ 683473 w 1037248"/>
                    <a:gd name="connsiteY8" fmla="*/ 510521 h 510520"/>
                    <a:gd name="connsiteX9" fmla="*/ 745185 w 1037248"/>
                    <a:gd name="connsiteY9" fmla="*/ 83331 h 510520"/>
                    <a:gd name="connsiteX10" fmla="*/ 483972 w 1037248"/>
                    <a:gd name="connsiteY10" fmla="*/ 333090 h 510520"/>
                    <a:gd name="connsiteX11" fmla="*/ 515707 w 1037248"/>
                    <a:gd name="connsiteY11" fmla="*/ 6050 h 510520"/>
                    <a:gd name="connsiteX12" fmla="*/ 11277 w 1037248"/>
                    <a:gd name="connsiteY12" fmla="*/ 401124 h 510520"/>
                    <a:gd name="connsiteX0" fmla="*/ 8933 w 1034904"/>
                    <a:gd name="connsiteY0" fmla="*/ 401124 h 510520"/>
                    <a:gd name="connsiteX1" fmla="*/ 278883 w 1034904"/>
                    <a:gd name="connsiteY1" fmla="*/ 426652 h 510520"/>
                    <a:gd name="connsiteX2" fmla="*/ 453255 w 1034904"/>
                    <a:gd name="connsiteY2" fmla="*/ 23974 h 510520"/>
                    <a:gd name="connsiteX3" fmla="*/ 469717 w 1034904"/>
                    <a:gd name="connsiteY3" fmla="*/ 379919 h 510520"/>
                    <a:gd name="connsiteX4" fmla="*/ 726641 w 1034904"/>
                    <a:gd name="connsiteY4" fmla="*/ 111718 h 510520"/>
                    <a:gd name="connsiteX5" fmla="*/ 693128 w 1034904"/>
                    <a:gd name="connsiteY5" fmla="*/ 455482 h 510520"/>
                    <a:gd name="connsiteX6" fmla="*/ 1034904 w 1034904"/>
                    <a:gd name="connsiteY6" fmla="*/ 154571 h 510520"/>
                    <a:gd name="connsiteX7" fmla="*/ 1011090 w 1034904"/>
                    <a:gd name="connsiteY7" fmla="*/ 192671 h 510520"/>
                    <a:gd name="connsiteX8" fmla="*/ 681129 w 1034904"/>
                    <a:gd name="connsiteY8" fmla="*/ 510521 h 510520"/>
                    <a:gd name="connsiteX9" fmla="*/ 742841 w 1034904"/>
                    <a:gd name="connsiteY9" fmla="*/ 83331 h 510520"/>
                    <a:gd name="connsiteX10" fmla="*/ 481628 w 1034904"/>
                    <a:gd name="connsiteY10" fmla="*/ 333090 h 510520"/>
                    <a:gd name="connsiteX11" fmla="*/ 513363 w 1034904"/>
                    <a:gd name="connsiteY11" fmla="*/ 6050 h 510520"/>
                    <a:gd name="connsiteX12" fmla="*/ 8933 w 1034904"/>
                    <a:gd name="connsiteY12" fmla="*/ 401124 h 510520"/>
                    <a:gd name="connsiteX0" fmla="*/ 8933 w 1034904"/>
                    <a:gd name="connsiteY0" fmla="*/ 401124 h 510520"/>
                    <a:gd name="connsiteX1" fmla="*/ 278883 w 1034904"/>
                    <a:gd name="connsiteY1" fmla="*/ 426652 h 510520"/>
                    <a:gd name="connsiteX2" fmla="*/ 453255 w 1034904"/>
                    <a:gd name="connsiteY2" fmla="*/ 23974 h 510520"/>
                    <a:gd name="connsiteX3" fmla="*/ 469717 w 1034904"/>
                    <a:gd name="connsiteY3" fmla="*/ 379919 h 510520"/>
                    <a:gd name="connsiteX4" fmla="*/ 726641 w 1034904"/>
                    <a:gd name="connsiteY4" fmla="*/ 111718 h 510520"/>
                    <a:gd name="connsiteX5" fmla="*/ 693128 w 1034904"/>
                    <a:gd name="connsiteY5" fmla="*/ 455482 h 510520"/>
                    <a:gd name="connsiteX6" fmla="*/ 1034904 w 1034904"/>
                    <a:gd name="connsiteY6" fmla="*/ 154571 h 510520"/>
                    <a:gd name="connsiteX7" fmla="*/ 1011090 w 1034904"/>
                    <a:gd name="connsiteY7" fmla="*/ 192671 h 510520"/>
                    <a:gd name="connsiteX8" fmla="*/ 681129 w 1034904"/>
                    <a:gd name="connsiteY8" fmla="*/ 510521 h 510520"/>
                    <a:gd name="connsiteX9" fmla="*/ 742841 w 1034904"/>
                    <a:gd name="connsiteY9" fmla="*/ 83331 h 510520"/>
                    <a:gd name="connsiteX10" fmla="*/ 481628 w 1034904"/>
                    <a:gd name="connsiteY10" fmla="*/ 333090 h 510520"/>
                    <a:gd name="connsiteX11" fmla="*/ 513363 w 1034904"/>
                    <a:gd name="connsiteY11" fmla="*/ 6050 h 510520"/>
                    <a:gd name="connsiteX12" fmla="*/ 8933 w 1034904"/>
                    <a:gd name="connsiteY12" fmla="*/ 401124 h 510520"/>
                    <a:gd name="connsiteX0" fmla="*/ 18586 w 1044557"/>
                    <a:gd name="connsiteY0" fmla="*/ 401124 h 510520"/>
                    <a:gd name="connsiteX1" fmla="*/ 288536 w 1044557"/>
                    <a:gd name="connsiteY1" fmla="*/ 426652 h 510520"/>
                    <a:gd name="connsiteX2" fmla="*/ 462908 w 1044557"/>
                    <a:gd name="connsiteY2" fmla="*/ 23974 h 510520"/>
                    <a:gd name="connsiteX3" fmla="*/ 479370 w 1044557"/>
                    <a:gd name="connsiteY3" fmla="*/ 379919 h 510520"/>
                    <a:gd name="connsiteX4" fmla="*/ 736294 w 1044557"/>
                    <a:gd name="connsiteY4" fmla="*/ 111718 h 510520"/>
                    <a:gd name="connsiteX5" fmla="*/ 702781 w 1044557"/>
                    <a:gd name="connsiteY5" fmla="*/ 455482 h 510520"/>
                    <a:gd name="connsiteX6" fmla="*/ 1044557 w 1044557"/>
                    <a:gd name="connsiteY6" fmla="*/ 154571 h 510520"/>
                    <a:gd name="connsiteX7" fmla="*/ 1020743 w 1044557"/>
                    <a:gd name="connsiteY7" fmla="*/ 192671 h 510520"/>
                    <a:gd name="connsiteX8" fmla="*/ 690782 w 1044557"/>
                    <a:gd name="connsiteY8" fmla="*/ 510521 h 510520"/>
                    <a:gd name="connsiteX9" fmla="*/ 752494 w 1044557"/>
                    <a:gd name="connsiteY9" fmla="*/ 83331 h 510520"/>
                    <a:gd name="connsiteX10" fmla="*/ 491281 w 1044557"/>
                    <a:gd name="connsiteY10" fmla="*/ 333090 h 510520"/>
                    <a:gd name="connsiteX11" fmla="*/ 523016 w 1044557"/>
                    <a:gd name="connsiteY11" fmla="*/ 6050 h 510520"/>
                    <a:gd name="connsiteX12" fmla="*/ 18586 w 1044557"/>
                    <a:gd name="connsiteY12" fmla="*/ 401124 h 510520"/>
                    <a:gd name="connsiteX0" fmla="*/ 41903 w 913593"/>
                    <a:gd name="connsiteY0" fmla="*/ 404706 h 510480"/>
                    <a:gd name="connsiteX1" fmla="*/ 157572 w 913593"/>
                    <a:gd name="connsiteY1" fmla="*/ 426612 h 510480"/>
                    <a:gd name="connsiteX2" fmla="*/ 331944 w 913593"/>
                    <a:gd name="connsiteY2" fmla="*/ 23934 h 510480"/>
                    <a:gd name="connsiteX3" fmla="*/ 348406 w 913593"/>
                    <a:gd name="connsiteY3" fmla="*/ 379879 h 510480"/>
                    <a:gd name="connsiteX4" fmla="*/ 605330 w 913593"/>
                    <a:gd name="connsiteY4" fmla="*/ 111678 h 510480"/>
                    <a:gd name="connsiteX5" fmla="*/ 571817 w 913593"/>
                    <a:gd name="connsiteY5" fmla="*/ 455442 h 510480"/>
                    <a:gd name="connsiteX6" fmla="*/ 913593 w 913593"/>
                    <a:gd name="connsiteY6" fmla="*/ 154531 h 510480"/>
                    <a:gd name="connsiteX7" fmla="*/ 889779 w 913593"/>
                    <a:gd name="connsiteY7" fmla="*/ 192631 h 510480"/>
                    <a:gd name="connsiteX8" fmla="*/ 559818 w 913593"/>
                    <a:gd name="connsiteY8" fmla="*/ 510481 h 510480"/>
                    <a:gd name="connsiteX9" fmla="*/ 621530 w 913593"/>
                    <a:gd name="connsiteY9" fmla="*/ 83291 h 510480"/>
                    <a:gd name="connsiteX10" fmla="*/ 360317 w 913593"/>
                    <a:gd name="connsiteY10" fmla="*/ 333050 h 510480"/>
                    <a:gd name="connsiteX11" fmla="*/ 392052 w 913593"/>
                    <a:gd name="connsiteY11" fmla="*/ 6010 h 510480"/>
                    <a:gd name="connsiteX12" fmla="*/ 41903 w 913593"/>
                    <a:gd name="connsiteY12" fmla="*/ 404706 h 510480"/>
                    <a:gd name="connsiteX0" fmla="*/ 63113 w 877468"/>
                    <a:gd name="connsiteY0" fmla="*/ 410452 h 510417"/>
                    <a:gd name="connsiteX1" fmla="*/ 121447 w 877468"/>
                    <a:gd name="connsiteY1" fmla="*/ 426549 h 510417"/>
                    <a:gd name="connsiteX2" fmla="*/ 295819 w 877468"/>
                    <a:gd name="connsiteY2" fmla="*/ 23871 h 510417"/>
                    <a:gd name="connsiteX3" fmla="*/ 312281 w 877468"/>
                    <a:gd name="connsiteY3" fmla="*/ 379816 h 510417"/>
                    <a:gd name="connsiteX4" fmla="*/ 569205 w 877468"/>
                    <a:gd name="connsiteY4" fmla="*/ 111615 h 510417"/>
                    <a:gd name="connsiteX5" fmla="*/ 535692 w 877468"/>
                    <a:gd name="connsiteY5" fmla="*/ 455379 h 510417"/>
                    <a:gd name="connsiteX6" fmla="*/ 877468 w 877468"/>
                    <a:gd name="connsiteY6" fmla="*/ 154468 h 510417"/>
                    <a:gd name="connsiteX7" fmla="*/ 853654 w 877468"/>
                    <a:gd name="connsiteY7" fmla="*/ 192568 h 510417"/>
                    <a:gd name="connsiteX8" fmla="*/ 523693 w 877468"/>
                    <a:gd name="connsiteY8" fmla="*/ 510418 h 510417"/>
                    <a:gd name="connsiteX9" fmla="*/ 585405 w 877468"/>
                    <a:gd name="connsiteY9" fmla="*/ 83228 h 510417"/>
                    <a:gd name="connsiteX10" fmla="*/ 324192 w 877468"/>
                    <a:gd name="connsiteY10" fmla="*/ 332987 h 510417"/>
                    <a:gd name="connsiteX11" fmla="*/ 355927 w 877468"/>
                    <a:gd name="connsiteY11" fmla="*/ 5947 h 510417"/>
                    <a:gd name="connsiteX12" fmla="*/ 63113 w 877468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535692 w 942151"/>
                    <a:gd name="connsiteY5" fmla="*/ 455379 h 510417"/>
                    <a:gd name="connsiteX6" fmla="*/ 877468 w 942151"/>
                    <a:gd name="connsiteY6" fmla="*/ 154468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535692 w 942151"/>
                    <a:gd name="connsiteY5" fmla="*/ 455379 h 510417"/>
                    <a:gd name="connsiteX6" fmla="*/ 877468 w 942151"/>
                    <a:gd name="connsiteY6" fmla="*/ 154468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535692 w 942151"/>
                    <a:gd name="connsiteY5" fmla="*/ 455379 h 510417"/>
                    <a:gd name="connsiteX6" fmla="*/ 877468 w 942151"/>
                    <a:gd name="connsiteY6" fmla="*/ 154468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535692 w 942151"/>
                    <a:gd name="connsiteY5" fmla="*/ 455379 h 510417"/>
                    <a:gd name="connsiteX6" fmla="*/ 893809 w 942151"/>
                    <a:gd name="connsiteY6" fmla="*/ 180142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636929 w 942151"/>
                    <a:gd name="connsiteY5" fmla="*/ 471639 h 510417"/>
                    <a:gd name="connsiteX6" fmla="*/ 893809 w 942151"/>
                    <a:gd name="connsiteY6" fmla="*/ 180142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0417"/>
                    <a:gd name="connsiteX1" fmla="*/ 121447 w 942151"/>
                    <a:gd name="connsiteY1" fmla="*/ 426549 h 510417"/>
                    <a:gd name="connsiteX2" fmla="*/ 295819 w 942151"/>
                    <a:gd name="connsiteY2" fmla="*/ 23871 h 510417"/>
                    <a:gd name="connsiteX3" fmla="*/ 312281 w 942151"/>
                    <a:gd name="connsiteY3" fmla="*/ 379816 h 510417"/>
                    <a:gd name="connsiteX4" fmla="*/ 569205 w 942151"/>
                    <a:gd name="connsiteY4" fmla="*/ 111615 h 510417"/>
                    <a:gd name="connsiteX5" fmla="*/ 636929 w 942151"/>
                    <a:gd name="connsiteY5" fmla="*/ 471639 h 510417"/>
                    <a:gd name="connsiteX6" fmla="*/ 893809 w 942151"/>
                    <a:gd name="connsiteY6" fmla="*/ 180142 h 510417"/>
                    <a:gd name="connsiteX7" fmla="*/ 942152 w 942151"/>
                    <a:gd name="connsiteY7" fmla="*/ 207538 h 510417"/>
                    <a:gd name="connsiteX8" fmla="*/ 523693 w 942151"/>
                    <a:gd name="connsiteY8" fmla="*/ 510418 h 510417"/>
                    <a:gd name="connsiteX9" fmla="*/ 585405 w 942151"/>
                    <a:gd name="connsiteY9" fmla="*/ 83228 h 510417"/>
                    <a:gd name="connsiteX10" fmla="*/ 324192 w 942151"/>
                    <a:gd name="connsiteY10" fmla="*/ 332987 h 510417"/>
                    <a:gd name="connsiteX11" fmla="*/ 355927 w 942151"/>
                    <a:gd name="connsiteY11" fmla="*/ 5947 h 510417"/>
                    <a:gd name="connsiteX12" fmla="*/ 63113 w 942151"/>
                    <a:gd name="connsiteY12" fmla="*/ 410452 h 510417"/>
                    <a:gd name="connsiteX0" fmla="*/ 63113 w 942151"/>
                    <a:gd name="connsiteY0" fmla="*/ 410452 h 519452"/>
                    <a:gd name="connsiteX1" fmla="*/ 121447 w 942151"/>
                    <a:gd name="connsiteY1" fmla="*/ 426549 h 519452"/>
                    <a:gd name="connsiteX2" fmla="*/ 295819 w 942151"/>
                    <a:gd name="connsiteY2" fmla="*/ 23871 h 519452"/>
                    <a:gd name="connsiteX3" fmla="*/ 312281 w 942151"/>
                    <a:gd name="connsiteY3" fmla="*/ 379816 h 519452"/>
                    <a:gd name="connsiteX4" fmla="*/ 569205 w 942151"/>
                    <a:gd name="connsiteY4" fmla="*/ 111615 h 519452"/>
                    <a:gd name="connsiteX5" fmla="*/ 636929 w 942151"/>
                    <a:gd name="connsiteY5" fmla="*/ 471639 h 519452"/>
                    <a:gd name="connsiteX6" fmla="*/ 893809 w 942151"/>
                    <a:gd name="connsiteY6" fmla="*/ 180142 h 519452"/>
                    <a:gd name="connsiteX7" fmla="*/ 942152 w 942151"/>
                    <a:gd name="connsiteY7" fmla="*/ 207538 h 519452"/>
                    <a:gd name="connsiteX8" fmla="*/ 612880 w 942151"/>
                    <a:gd name="connsiteY8" fmla="*/ 519451 h 519452"/>
                    <a:gd name="connsiteX9" fmla="*/ 585405 w 942151"/>
                    <a:gd name="connsiteY9" fmla="*/ 83228 h 519452"/>
                    <a:gd name="connsiteX10" fmla="*/ 324192 w 942151"/>
                    <a:gd name="connsiteY10" fmla="*/ 332987 h 519452"/>
                    <a:gd name="connsiteX11" fmla="*/ 355927 w 942151"/>
                    <a:gd name="connsiteY11" fmla="*/ 5947 h 519452"/>
                    <a:gd name="connsiteX12" fmla="*/ 63113 w 942151"/>
                    <a:gd name="connsiteY12" fmla="*/ 410452 h 51945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569205 w 942151"/>
                    <a:gd name="connsiteY4" fmla="*/ 111615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585405 w 942151"/>
                    <a:gd name="connsiteY9" fmla="*/ 8322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569205 w 942151"/>
                    <a:gd name="connsiteY4" fmla="*/ 111615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569205 w 942151"/>
                    <a:gd name="connsiteY4" fmla="*/ 111615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697864 w 942151"/>
                    <a:gd name="connsiteY4" fmla="*/ 58597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324192 w 942151"/>
                    <a:gd name="connsiteY10" fmla="*/ 33298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312281 w 942151"/>
                    <a:gd name="connsiteY3" fmla="*/ 379816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416980 w 942151"/>
                    <a:gd name="connsiteY10" fmla="*/ 36640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416980 w 942151"/>
                    <a:gd name="connsiteY10" fmla="*/ 366407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440382 w 942151"/>
                    <a:gd name="connsiteY10" fmla="*/ 386789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9686 w 942151"/>
                    <a:gd name="connsiteY9" fmla="*/ 86848 h 523002"/>
                    <a:gd name="connsiteX10" fmla="*/ 440382 w 942151"/>
                    <a:gd name="connsiteY10" fmla="*/ 386789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5529 w 942151"/>
                    <a:gd name="connsiteY9" fmla="*/ 122455 h 523002"/>
                    <a:gd name="connsiteX10" fmla="*/ 440382 w 942151"/>
                    <a:gd name="connsiteY10" fmla="*/ 386789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502016 w 942151"/>
                    <a:gd name="connsiteY3" fmla="*/ 411045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5529 w 942151"/>
                    <a:gd name="connsiteY9" fmla="*/ 122455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455898 w 942151"/>
                    <a:gd name="connsiteY3" fmla="*/ 364340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35529 w 942151"/>
                    <a:gd name="connsiteY9" fmla="*/ 122455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455898 w 942151"/>
                    <a:gd name="connsiteY3" fmla="*/ 364340 h 523002"/>
                    <a:gd name="connsiteX4" fmla="*/ 790653 w 942151"/>
                    <a:gd name="connsiteY4" fmla="*/ 92016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53951 w 942151"/>
                    <a:gd name="connsiteY9" fmla="*/ 130323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455898 w 942151"/>
                    <a:gd name="connsiteY3" fmla="*/ 364340 h 523002"/>
                    <a:gd name="connsiteX4" fmla="*/ 816272 w 942151"/>
                    <a:gd name="connsiteY4" fmla="*/ 148655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53951 w 942151"/>
                    <a:gd name="connsiteY9" fmla="*/ 130323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23002"/>
                    <a:gd name="connsiteX1" fmla="*/ 121447 w 942151"/>
                    <a:gd name="connsiteY1" fmla="*/ 426549 h 523002"/>
                    <a:gd name="connsiteX2" fmla="*/ 295819 w 942151"/>
                    <a:gd name="connsiteY2" fmla="*/ 23871 h 523002"/>
                    <a:gd name="connsiteX3" fmla="*/ 455898 w 942151"/>
                    <a:gd name="connsiteY3" fmla="*/ 364340 h 523002"/>
                    <a:gd name="connsiteX4" fmla="*/ 758805 w 942151"/>
                    <a:gd name="connsiteY4" fmla="*/ 88792 h 523002"/>
                    <a:gd name="connsiteX5" fmla="*/ 636929 w 942151"/>
                    <a:gd name="connsiteY5" fmla="*/ 471639 h 523002"/>
                    <a:gd name="connsiteX6" fmla="*/ 893809 w 942151"/>
                    <a:gd name="connsiteY6" fmla="*/ 180142 h 523002"/>
                    <a:gd name="connsiteX7" fmla="*/ 942152 w 942151"/>
                    <a:gd name="connsiteY7" fmla="*/ 207538 h 523002"/>
                    <a:gd name="connsiteX8" fmla="*/ 612880 w 942151"/>
                    <a:gd name="connsiteY8" fmla="*/ 519451 h 523002"/>
                    <a:gd name="connsiteX9" fmla="*/ 753951 w 942151"/>
                    <a:gd name="connsiteY9" fmla="*/ 130323 h 523002"/>
                    <a:gd name="connsiteX10" fmla="*/ 468905 w 942151"/>
                    <a:gd name="connsiteY10" fmla="*/ 473742 h 523002"/>
                    <a:gd name="connsiteX11" fmla="*/ 355927 w 942151"/>
                    <a:gd name="connsiteY11" fmla="*/ 5947 h 523002"/>
                    <a:gd name="connsiteX12" fmla="*/ 63113 w 942151"/>
                    <a:gd name="connsiteY12" fmla="*/ 410452 h 523002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758805 w 942151"/>
                    <a:gd name="connsiteY4" fmla="*/ 88792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753951 w 942151"/>
                    <a:gd name="connsiteY9" fmla="*/ 130323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758805 w 942151"/>
                    <a:gd name="connsiteY4" fmla="*/ 88792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761437 w 942151"/>
                    <a:gd name="connsiteY9" fmla="*/ 10989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707974 w 942151"/>
                    <a:gd name="connsiteY4" fmla="*/ 137684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761437 w 942151"/>
                    <a:gd name="connsiteY9" fmla="*/ 10989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761437 w 942151"/>
                    <a:gd name="connsiteY9" fmla="*/ 10989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22372 w 942151"/>
                    <a:gd name="connsiteY9" fmla="*/ 41183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55898 w 942151"/>
                    <a:gd name="connsiteY3" fmla="*/ 364340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49530 w 942151"/>
                    <a:gd name="connsiteY3" fmla="*/ 363698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905 w 942151"/>
                    <a:gd name="connsiteY10" fmla="*/ 47374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49530 w 942151"/>
                    <a:gd name="connsiteY3" fmla="*/ 363698 h 567366"/>
                    <a:gd name="connsiteX4" fmla="*/ 803399 w 942151"/>
                    <a:gd name="connsiteY4" fmla="*/ 93310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096 w 942151"/>
                    <a:gd name="connsiteY10" fmla="*/ 14941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449530 w 942151"/>
                    <a:gd name="connsiteY3" fmla="*/ 363698 h 567366"/>
                    <a:gd name="connsiteX4" fmla="*/ 891063 w 942151"/>
                    <a:gd name="connsiteY4" fmla="*/ 60163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096 w 942151"/>
                    <a:gd name="connsiteY10" fmla="*/ 14941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624439 w 942151"/>
                    <a:gd name="connsiteY3" fmla="*/ 411443 h 567366"/>
                    <a:gd name="connsiteX4" fmla="*/ 891063 w 942151"/>
                    <a:gd name="connsiteY4" fmla="*/ 60163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468096 w 942151"/>
                    <a:gd name="connsiteY10" fmla="*/ 149412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10452 h 567366"/>
                    <a:gd name="connsiteX1" fmla="*/ 121447 w 942151"/>
                    <a:gd name="connsiteY1" fmla="*/ 426549 h 567366"/>
                    <a:gd name="connsiteX2" fmla="*/ 295819 w 942151"/>
                    <a:gd name="connsiteY2" fmla="*/ 23871 h 567366"/>
                    <a:gd name="connsiteX3" fmla="*/ 624439 w 942151"/>
                    <a:gd name="connsiteY3" fmla="*/ 411443 h 567366"/>
                    <a:gd name="connsiteX4" fmla="*/ 891063 w 942151"/>
                    <a:gd name="connsiteY4" fmla="*/ 60163 h 567366"/>
                    <a:gd name="connsiteX5" fmla="*/ 593990 w 942151"/>
                    <a:gd name="connsiteY5" fmla="*/ 563362 h 567366"/>
                    <a:gd name="connsiteX6" fmla="*/ 893809 w 942151"/>
                    <a:gd name="connsiteY6" fmla="*/ 180142 h 567366"/>
                    <a:gd name="connsiteX7" fmla="*/ 942152 w 942151"/>
                    <a:gd name="connsiteY7" fmla="*/ 207538 h 567366"/>
                    <a:gd name="connsiteX8" fmla="*/ 612880 w 942151"/>
                    <a:gd name="connsiteY8" fmla="*/ 519451 h 567366"/>
                    <a:gd name="connsiteX9" fmla="*/ 834422 w 942151"/>
                    <a:gd name="connsiteY9" fmla="*/ 48408 h 567366"/>
                    <a:gd name="connsiteX10" fmla="*/ 581786 w 942151"/>
                    <a:gd name="connsiteY10" fmla="*/ 335061 h 567366"/>
                    <a:gd name="connsiteX11" fmla="*/ 355927 w 942151"/>
                    <a:gd name="connsiteY11" fmla="*/ 5947 h 567366"/>
                    <a:gd name="connsiteX12" fmla="*/ 63113 w 942151"/>
                    <a:gd name="connsiteY12" fmla="*/ 410452 h 567366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295819 w 942151"/>
                    <a:gd name="connsiteY2" fmla="*/ 57185 h 600680"/>
                    <a:gd name="connsiteX3" fmla="*/ 624439 w 942151"/>
                    <a:gd name="connsiteY3" fmla="*/ 444757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581786 w 942151"/>
                    <a:gd name="connsiteY10" fmla="*/ 368375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624439 w 942151"/>
                    <a:gd name="connsiteY3" fmla="*/ 444757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581786 w 942151"/>
                    <a:gd name="connsiteY10" fmla="*/ 368375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534556 w 942151"/>
                    <a:gd name="connsiteY3" fmla="*/ 441655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581786 w 942151"/>
                    <a:gd name="connsiteY10" fmla="*/ 368375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534556 w 942151"/>
                    <a:gd name="connsiteY3" fmla="*/ 441655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505330 w 942151"/>
                    <a:gd name="connsiteY10" fmla="*/ 360629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534556 w 942151"/>
                    <a:gd name="connsiteY3" fmla="*/ 441655 h 600680"/>
                    <a:gd name="connsiteX4" fmla="*/ 891063 w 942151"/>
                    <a:gd name="connsiteY4" fmla="*/ 93477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34422 w 942151"/>
                    <a:gd name="connsiteY9" fmla="*/ 81722 h 600680"/>
                    <a:gd name="connsiteX10" fmla="*/ 425279 w 942151"/>
                    <a:gd name="connsiteY10" fmla="*/ 328501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43766 h 807137"/>
                    <a:gd name="connsiteX1" fmla="*/ 121447 w 942151"/>
                    <a:gd name="connsiteY1" fmla="*/ 459863 h 807137"/>
                    <a:gd name="connsiteX2" fmla="*/ 665178 w 942151"/>
                    <a:gd name="connsiteY2" fmla="*/ 40558 h 807137"/>
                    <a:gd name="connsiteX3" fmla="*/ 534556 w 942151"/>
                    <a:gd name="connsiteY3" fmla="*/ 441655 h 807137"/>
                    <a:gd name="connsiteX4" fmla="*/ 891063 w 942151"/>
                    <a:gd name="connsiteY4" fmla="*/ 93477 h 807137"/>
                    <a:gd name="connsiteX5" fmla="*/ 593990 w 942151"/>
                    <a:gd name="connsiteY5" fmla="*/ 596676 h 807137"/>
                    <a:gd name="connsiteX6" fmla="*/ 893809 w 942151"/>
                    <a:gd name="connsiteY6" fmla="*/ 213456 h 807137"/>
                    <a:gd name="connsiteX7" fmla="*/ 942152 w 942151"/>
                    <a:gd name="connsiteY7" fmla="*/ 240852 h 807137"/>
                    <a:gd name="connsiteX8" fmla="*/ 612880 w 942151"/>
                    <a:gd name="connsiteY8" fmla="*/ 552765 h 807137"/>
                    <a:gd name="connsiteX9" fmla="*/ 834422 w 942151"/>
                    <a:gd name="connsiteY9" fmla="*/ 81722 h 807137"/>
                    <a:gd name="connsiteX10" fmla="*/ 105197 w 942151"/>
                    <a:gd name="connsiteY10" fmla="*/ 806468 h 807137"/>
                    <a:gd name="connsiteX11" fmla="*/ 675708 w 942151"/>
                    <a:gd name="connsiteY11" fmla="*/ 5606 h 807137"/>
                    <a:gd name="connsiteX12" fmla="*/ 63113 w 942151"/>
                    <a:gd name="connsiteY12" fmla="*/ 443766 h 807137"/>
                    <a:gd name="connsiteX0" fmla="*/ 63113 w 1065195"/>
                    <a:gd name="connsiteY0" fmla="*/ 918196 h 1075110"/>
                    <a:gd name="connsiteX1" fmla="*/ 121447 w 1065195"/>
                    <a:gd name="connsiteY1" fmla="*/ 934293 h 1075110"/>
                    <a:gd name="connsiteX2" fmla="*/ 665178 w 1065195"/>
                    <a:gd name="connsiteY2" fmla="*/ 514988 h 1075110"/>
                    <a:gd name="connsiteX3" fmla="*/ 534556 w 1065195"/>
                    <a:gd name="connsiteY3" fmla="*/ 916085 h 1075110"/>
                    <a:gd name="connsiteX4" fmla="*/ 891063 w 1065195"/>
                    <a:gd name="connsiteY4" fmla="*/ 567907 h 1075110"/>
                    <a:gd name="connsiteX5" fmla="*/ 593990 w 1065195"/>
                    <a:gd name="connsiteY5" fmla="*/ 1071106 h 1075110"/>
                    <a:gd name="connsiteX6" fmla="*/ 893809 w 1065195"/>
                    <a:gd name="connsiteY6" fmla="*/ 687886 h 1075110"/>
                    <a:gd name="connsiteX7" fmla="*/ 942152 w 1065195"/>
                    <a:gd name="connsiteY7" fmla="*/ 715282 h 1075110"/>
                    <a:gd name="connsiteX8" fmla="*/ 612880 w 1065195"/>
                    <a:gd name="connsiteY8" fmla="*/ 1027195 h 1075110"/>
                    <a:gd name="connsiteX9" fmla="*/ 834422 w 1065195"/>
                    <a:gd name="connsiteY9" fmla="*/ 556152 h 1075110"/>
                    <a:gd name="connsiteX10" fmla="*/ 1034691 w 1065195"/>
                    <a:gd name="connsiteY10" fmla="*/ -1 h 1075110"/>
                    <a:gd name="connsiteX11" fmla="*/ 675708 w 1065195"/>
                    <a:gd name="connsiteY11" fmla="*/ 480036 h 1075110"/>
                    <a:gd name="connsiteX12" fmla="*/ 63113 w 1065195"/>
                    <a:gd name="connsiteY12" fmla="*/ 918196 h 1075110"/>
                    <a:gd name="connsiteX0" fmla="*/ 63113 w 1065195"/>
                    <a:gd name="connsiteY0" fmla="*/ 918196 h 1075110"/>
                    <a:gd name="connsiteX1" fmla="*/ 121447 w 1065195"/>
                    <a:gd name="connsiteY1" fmla="*/ 934293 h 1075110"/>
                    <a:gd name="connsiteX2" fmla="*/ 665178 w 1065195"/>
                    <a:gd name="connsiteY2" fmla="*/ 514988 h 1075110"/>
                    <a:gd name="connsiteX3" fmla="*/ 534556 w 1065195"/>
                    <a:gd name="connsiteY3" fmla="*/ 916085 h 1075110"/>
                    <a:gd name="connsiteX4" fmla="*/ 912946 w 1065195"/>
                    <a:gd name="connsiteY4" fmla="*/ 546105 h 1075110"/>
                    <a:gd name="connsiteX5" fmla="*/ 593990 w 1065195"/>
                    <a:gd name="connsiteY5" fmla="*/ 1071106 h 1075110"/>
                    <a:gd name="connsiteX6" fmla="*/ 893809 w 1065195"/>
                    <a:gd name="connsiteY6" fmla="*/ 687886 h 1075110"/>
                    <a:gd name="connsiteX7" fmla="*/ 942152 w 1065195"/>
                    <a:gd name="connsiteY7" fmla="*/ 715282 h 1075110"/>
                    <a:gd name="connsiteX8" fmla="*/ 612880 w 1065195"/>
                    <a:gd name="connsiteY8" fmla="*/ 1027195 h 1075110"/>
                    <a:gd name="connsiteX9" fmla="*/ 834422 w 1065195"/>
                    <a:gd name="connsiteY9" fmla="*/ 556152 h 1075110"/>
                    <a:gd name="connsiteX10" fmla="*/ 1034691 w 1065195"/>
                    <a:gd name="connsiteY10" fmla="*/ -1 h 1075110"/>
                    <a:gd name="connsiteX11" fmla="*/ 675708 w 1065195"/>
                    <a:gd name="connsiteY11" fmla="*/ 480036 h 1075110"/>
                    <a:gd name="connsiteX12" fmla="*/ 63113 w 1065195"/>
                    <a:gd name="connsiteY12" fmla="*/ 918196 h 1075110"/>
                    <a:gd name="connsiteX0" fmla="*/ 63113 w 1066861"/>
                    <a:gd name="connsiteY0" fmla="*/ 918196 h 1075110"/>
                    <a:gd name="connsiteX1" fmla="*/ 121447 w 1066861"/>
                    <a:gd name="connsiteY1" fmla="*/ 934293 h 1075110"/>
                    <a:gd name="connsiteX2" fmla="*/ 665178 w 1066861"/>
                    <a:gd name="connsiteY2" fmla="*/ 514988 h 1075110"/>
                    <a:gd name="connsiteX3" fmla="*/ 534556 w 1066861"/>
                    <a:gd name="connsiteY3" fmla="*/ 916085 h 1075110"/>
                    <a:gd name="connsiteX4" fmla="*/ 912946 w 1066861"/>
                    <a:gd name="connsiteY4" fmla="*/ 546105 h 1075110"/>
                    <a:gd name="connsiteX5" fmla="*/ 593990 w 1066861"/>
                    <a:gd name="connsiteY5" fmla="*/ 1071106 h 1075110"/>
                    <a:gd name="connsiteX6" fmla="*/ 893809 w 1066861"/>
                    <a:gd name="connsiteY6" fmla="*/ 687886 h 1075110"/>
                    <a:gd name="connsiteX7" fmla="*/ 942152 w 1066861"/>
                    <a:gd name="connsiteY7" fmla="*/ 715282 h 1075110"/>
                    <a:gd name="connsiteX8" fmla="*/ 612880 w 1066861"/>
                    <a:gd name="connsiteY8" fmla="*/ 1027195 h 1075110"/>
                    <a:gd name="connsiteX9" fmla="*/ 859075 w 1066861"/>
                    <a:gd name="connsiteY9" fmla="*/ 510612 h 1075110"/>
                    <a:gd name="connsiteX10" fmla="*/ 1034691 w 1066861"/>
                    <a:gd name="connsiteY10" fmla="*/ -1 h 1075110"/>
                    <a:gd name="connsiteX11" fmla="*/ 675708 w 1066861"/>
                    <a:gd name="connsiteY11" fmla="*/ 480036 h 1075110"/>
                    <a:gd name="connsiteX12" fmla="*/ 63113 w 1066861"/>
                    <a:gd name="connsiteY12" fmla="*/ 918196 h 1075110"/>
                    <a:gd name="connsiteX0" fmla="*/ 63113 w 942151"/>
                    <a:gd name="connsiteY0" fmla="*/ 443766 h 600680"/>
                    <a:gd name="connsiteX1" fmla="*/ 121447 w 942151"/>
                    <a:gd name="connsiteY1" fmla="*/ 459863 h 600680"/>
                    <a:gd name="connsiteX2" fmla="*/ 665178 w 942151"/>
                    <a:gd name="connsiteY2" fmla="*/ 40558 h 600680"/>
                    <a:gd name="connsiteX3" fmla="*/ 534556 w 942151"/>
                    <a:gd name="connsiteY3" fmla="*/ 441655 h 600680"/>
                    <a:gd name="connsiteX4" fmla="*/ 912946 w 942151"/>
                    <a:gd name="connsiteY4" fmla="*/ 71675 h 600680"/>
                    <a:gd name="connsiteX5" fmla="*/ 593990 w 942151"/>
                    <a:gd name="connsiteY5" fmla="*/ 596676 h 600680"/>
                    <a:gd name="connsiteX6" fmla="*/ 893809 w 942151"/>
                    <a:gd name="connsiteY6" fmla="*/ 213456 h 600680"/>
                    <a:gd name="connsiteX7" fmla="*/ 942152 w 942151"/>
                    <a:gd name="connsiteY7" fmla="*/ 240852 h 600680"/>
                    <a:gd name="connsiteX8" fmla="*/ 612880 w 942151"/>
                    <a:gd name="connsiteY8" fmla="*/ 552765 h 600680"/>
                    <a:gd name="connsiteX9" fmla="*/ 859075 w 942151"/>
                    <a:gd name="connsiteY9" fmla="*/ 36182 h 600680"/>
                    <a:gd name="connsiteX10" fmla="*/ 480677 w 942151"/>
                    <a:gd name="connsiteY10" fmla="*/ 406167 h 600680"/>
                    <a:gd name="connsiteX11" fmla="*/ 675708 w 942151"/>
                    <a:gd name="connsiteY11" fmla="*/ 5606 h 600680"/>
                    <a:gd name="connsiteX12" fmla="*/ 63113 w 942151"/>
                    <a:gd name="connsiteY12" fmla="*/ 443766 h 600680"/>
                    <a:gd name="connsiteX0" fmla="*/ 63113 w 942151"/>
                    <a:gd name="connsiteY0" fmla="*/ 461532 h 618446"/>
                    <a:gd name="connsiteX1" fmla="*/ 121447 w 942151"/>
                    <a:gd name="connsiteY1" fmla="*/ 477629 h 618446"/>
                    <a:gd name="connsiteX2" fmla="*/ 665178 w 942151"/>
                    <a:gd name="connsiteY2" fmla="*/ 58324 h 618446"/>
                    <a:gd name="connsiteX3" fmla="*/ 534556 w 942151"/>
                    <a:gd name="connsiteY3" fmla="*/ 459421 h 618446"/>
                    <a:gd name="connsiteX4" fmla="*/ 912946 w 942151"/>
                    <a:gd name="connsiteY4" fmla="*/ 89441 h 618446"/>
                    <a:gd name="connsiteX5" fmla="*/ 593990 w 942151"/>
                    <a:gd name="connsiteY5" fmla="*/ 614442 h 618446"/>
                    <a:gd name="connsiteX6" fmla="*/ 893809 w 942151"/>
                    <a:gd name="connsiteY6" fmla="*/ 231222 h 618446"/>
                    <a:gd name="connsiteX7" fmla="*/ 942152 w 942151"/>
                    <a:gd name="connsiteY7" fmla="*/ 258618 h 618446"/>
                    <a:gd name="connsiteX8" fmla="*/ 612880 w 942151"/>
                    <a:gd name="connsiteY8" fmla="*/ 570531 h 618446"/>
                    <a:gd name="connsiteX9" fmla="*/ 859075 w 942151"/>
                    <a:gd name="connsiteY9" fmla="*/ 53948 h 618446"/>
                    <a:gd name="connsiteX10" fmla="*/ 480677 w 942151"/>
                    <a:gd name="connsiteY10" fmla="*/ 423933 h 618446"/>
                    <a:gd name="connsiteX11" fmla="*/ 735815 w 942151"/>
                    <a:gd name="connsiteY11" fmla="*/ 5439 h 618446"/>
                    <a:gd name="connsiteX12" fmla="*/ 63113 w 942151"/>
                    <a:gd name="connsiteY12" fmla="*/ 461532 h 618446"/>
                    <a:gd name="connsiteX0" fmla="*/ 63113 w 942151"/>
                    <a:gd name="connsiteY0" fmla="*/ 466648 h 623562"/>
                    <a:gd name="connsiteX1" fmla="*/ 121447 w 942151"/>
                    <a:gd name="connsiteY1" fmla="*/ 482745 h 623562"/>
                    <a:gd name="connsiteX2" fmla="*/ 665178 w 942151"/>
                    <a:gd name="connsiteY2" fmla="*/ 63440 h 623562"/>
                    <a:gd name="connsiteX3" fmla="*/ 534556 w 942151"/>
                    <a:gd name="connsiteY3" fmla="*/ 464537 h 623562"/>
                    <a:gd name="connsiteX4" fmla="*/ 912946 w 942151"/>
                    <a:gd name="connsiteY4" fmla="*/ 94557 h 623562"/>
                    <a:gd name="connsiteX5" fmla="*/ 593990 w 942151"/>
                    <a:gd name="connsiteY5" fmla="*/ 619558 h 623562"/>
                    <a:gd name="connsiteX6" fmla="*/ 893809 w 942151"/>
                    <a:gd name="connsiteY6" fmla="*/ 236338 h 623562"/>
                    <a:gd name="connsiteX7" fmla="*/ 942152 w 942151"/>
                    <a:gd name="connsiteY7" fmla="*/ 263734 h 623562"/>
                    <a:gd name="connsiteX8" fmla="*/ 612880 w 942151"/>
                    <a:gd name="connsiteY8" fmla="*/ 575647 h 623562"/>
                    <a:gd name="connsiteX9" fmla="*/ 859075 w 942151"/>
                    <a:gd name="connsiteY9" fmla="*/ 59064 h 623562"/>
                    <a:gd name="connsiteX10" fmla="*/ 480677 w 942151"/>
                    <a:gd name="connsiteY10" fmla="*/ 429049 h 623562"/>
                    <a:gd name="connsiteX11" fmla="*/ 684848 w 942151"/>
                    <a:gd name="connsiteY11" fmla="*/ 5392 h 623562"/>
                    <a:gd name="connsiteX12" fmla="*/ 63113 w 942151"/>
                    <a:gd name="connsiteY12" fmla="*/ 466648 h 623562"/>
                    <a:gd name="connsiteX0" fmla="*/ 63113 w 942151"/>
                    <a:gd name="connsiteY0" fmla="*/ 466648 h 623562"/>
                    <a:gd name="connsiteX1" fmla="*/ 121447 w 942151"/>
                    <a:gd name="connsiteY1" fmla="*/ 482745 h 623562"/>
                    <a:gd name="connsiteX2" fmla="*/ 653823 w 942151"/>
                    <a:gd name="connsiteY2" fmla="*/ 50281 h 623562"/>
                    <a:gd name="connsiteX3" fmla="*/ 534556 w 942151"/>
                    <a:gd name="connsiteY3" fmla="*/ 464537 h 623562"/>
                    <a:gd name="connsiteX4" fmla="*/ 912946 w 942151"/>
                    <a:gd name="connsiteY4" fmla="*/ 94557 h 623562"/>
                    <a:gd name="connsiteX5" fmla="*/ 593990 w 942151"/>
                    <a:gd name="connsiteY5" fmla="*/ 619558 h 623562"/>
                    <a:gd name="connsiteX6" fmla="*/ 893809 w 942151"/>
                    <a:gd name="connsiteY6" fmla="*/ 236338 h 623562"/>
                    <a:gd name="connsiteX7" fmla="*/ 942152 w 942151"/>
                    <a:gd name="connsiteY7" fmla="*/ 263734 h 623562"/>
                    <a:gd name="connsiteX8" fmla="*/ 612880 w 942151"/>
                    <a:gd name="connsiteY8" fmla="*/ 575647 h 623562"/>
                    <a:gd name="connsiteX9" fmla="*/ 859075 w 942151"/>
                    <a:gd name="connsiteY9" fmla="*/ 59064 h 623562"/>
                    <a:gd name="connsiteX10" fmla="*/ 480677 w 942151"/>
                    <a:gd name="connsiteY10" fmla="*/ 429049 h 623562"/>
                    <a:gd name="connsiteX11" fmla="*/ 684848 w 942151"/>
                    <a:gd name="connsiteY11" fmla="*/ 5392 h 623562"/>
                    <a:gd name="connsiteX12" fmla="*/ 63113 w 942151"/>
                    <a:gd name="connsiteY12" fmla="*/ 466648 h 623562"/>
                    <a:gd name="connsiteX0" fmla="*/ 63113 w 942151"/>
                    <a:gd name="connsiteY0" fmla="*/ 466648 h 623562"/>
                    <a:gd name="connsiteX1" fmla="*/ 121447 w 942151"/>
                    <a:gd name="connsiteY1" fmla="*/ 482745 h 623562"/>
                    <a:gd name="connsiteX2" fmla="*/ 403689 w 942151"/>
                    <a:gd name="connsiteY2" fmla="*/ 205093 h 623562"/>
                    <a:gd name="connsiteX3" fmla="*/ 653823 w 942151"/>
                    <a:gd name="connsiteY3" fmla="*/ 50281 h 623562"/>
                    <a:gd name="connsiteX4" fmla="*/ 534556 w 942151"/>
                    <a:gd name="connsiteY4" fmla="*/ 464537 h 623562"/>
                    <a:gd name="connsiteX5" fmla="*/ 912946 w 942151"/>
                    <a:gd name="connsiteY5" fmla="*/ 94557 h 623562"/>
                    <a:gd name="connsiteX6" fmla="*/ 593990 w 942151"/>
                    <a:gd name="connsiteY6" fmla="*/ 619558 h 623562"/>
                    <a:gd name="connsiteX7" fmla="*/ 893809 w 942151"/>
                    <a:gd name="connsiteY7" fmla="*/ 236338 h 623562"/>
                    <a:gd name="connsiteX8" fmla="*/ 942152 w 942151"/>
                    <a:gd name="connsiteY8" fmla="*/ 263734 h 623562"/>
                    <a:gd name="connsiteX9" fmla="*/ 612880 w 942151"/>
                    <a:gd name="connsiteY9" fmla="*/ 575647 h 623562"/>
                    <a:gd name="connsiteX10" fmla="*/ 859075 w 942151"/>
                    <a:gd name="connsiteY10" fmla="*/ 59064 h 623562"/>
                    <a:gd name="connsiteX11" fmla="*/ 480677 w 942151"/>
                    <a:gd name="connsiteY11" fmla="*/ 429049 h 623562"/>
                    <a:gd name="connsiteX12" fmla="*/ 684848 w 942151"/>
                    <a:gd name="connsiteY12" fmla="*/ 5392 h 623562"/>
                    <a:gd name="connsiteX13" fmla="*/ 63113 w 942151"/>
                    <a:gd name="connsiteY13" fmla="*/ 466648 h 623562"/>
                    <a:gd name="connsiteX0" fmla="*/ 63113 w 942151"/>
                    <a:gd name="connsiteY0" fmla="*/ 466648 h 623562"/>
                    <a:gd name="connsiteX1" fmla="*/ 121447 w 942151"/>
                    <a:gd name="connsiteY1" fmla="*/ 482745 h 623562"/>
                    <a:gd name="connsiteX2" fmla="*/ 429444 w 942151"/>
                    <a:gd name="connsiteY2" fmla="*/ 315788 h 623562"/>
                    <a:gd name="connsiteX3" fmla="*/ 653823 w 942151"/>
                    <a:gd name="connsiteY3" fmla="*/ 50281 h 623562"/>
                    <a:gd name="connsiteX4" fmla="*/ 534556 w 942151"/>
                    <a:gd name="connsiteY4" fmla="*/ 464537 h 623562"/>
                    <a:gd name="connsiteX5" fmla="*/ 912946 w 942151"/>
                    <a:gd name="connsiteY5" fmla="*/ 94557 h 623562"/>
                    <a:gd name="connsiteX6" fmla="*/ 593990 w 942151"/>
                    <a:gd name="connsiteY6" fmla="*/ 619558 h 623562"/>
                    <a:gd name="connsiteX7" fmla="*/ 893809 w 942151"/>
                    <a:gd name="connsiteY7" fmla="*/ 236338 h 623562"/>
                    <a:gd name="connsiteX8" fmla="*/ 942152 w 942151"/>
                    <a:gd name="connsiteY8" fmla="*/ 263734 h 623562"/>
                    <a:gd name="connsiteX9" fmla="*/ 612880 w 942151"/>
                    <a:gd name="connsiteY9" fmla="*/ 575647 h 623562"/>
                    <a:gd name="connsiteX10" fmla="*/ 859075 w 942151"/>
                    <a:gd name="connsiteY10" fmla="*/ 59064 h 623562"/>
                    <a:gd name="connsiteX11" fmla="*/ 480677 w 942151"/>
                    <a:gd name="connsiteY11" fmla="*/ 429049 h 623562"/>
                    <a:gd name="connsiteX12" fmla="*/ 684848 w 942151"/>
                    <a:gd name="connsiteY12" fmla="*/ 5392 h 623562"/>
                    <a:gd name="connsiteX13" fmla="*/ 63113 w 942151"/>
                    <a:gd name="connsiteY13" fmla="*/ 466648 h 623562"/>
                    <a:gd name="connsiteX0" fmla="*/ 63113 w 942151"/>
                    <a:gd name="connsiteY0" fmla="*/ 467435 h 624349"/>
                    <a:gd name="connsiteX1" fmla="*/ 121447 w 942151"/>
                    <a:gd name="connsiteY1" fmla="*/ 483532 h 624349"/>
                    <a:gd name="connsiteX2" fmla="*/ 429444 w 942151"/>
                    <a:gd name="connsiteY2" fmla="*/ 316575 h 624349"/>
                    <a:gd name="connsiteX3" fmla="*/ 653823 w 942151"/>
                    <a:gd name="connsiteY3" fmla="*/ 51068 h 624349"/>
                    <a:gd name="connsiteX4" fmla="*/ 534556 w 942151"/>
                    <a:gd name="connsiteY4" fmla="*/ 465324 h 624349"/>
                    <a:gd name="connsiteX5" fmla="*/ 912946 w 942151"/>
                    <a:gd name="connsiteY5" fmla="*/ 95344 h 624349"/>
                    <a:gd name="connsiteX6" fmla="*/ 593990 w 942151"/>
                    <a:gd name="connsiteY6" fmla="*/ 620345 h 624349"/>
                    <a:gd name="connsiteX7" fmla="*/ 893809 w 942151"/>
                    <a:gd name="connsiteY7" fmla="*/ 237125 h 624349"/>
                    <a:gd name="connsiteX8" fmla="*/ 942152 w 942151"/>
                    <a:gd name="connsiteY8" fmla="*/ 264521 h 624349"/>
                    <a:gd name="connsiteX9" fmla="*/ 612880 w 942151"/>
                    <a:gd name="connsiteY9" fmla="*/ 576434 h 624349"/>
                    <a:gd name="connsiteX10" fmla="*/ 859075 w 942151"/>
                    <a:gd name="connsiteY10" fmla="*/ 59851 h 624349"/>
                    <a:gd name="connsiteX11" fmla="*/ 480677 w 942151"/>
                    <a:gd name="connsiteY11" fmla="*/ 429836 h 624349"/>
                    <a:gd name="connsiteX12" fmla="*/ 684848 w 942151"/>
                    <a:gd name="connsiteY12" fmla="*/ 6179 h 624349"/>
                    <a:gd name="connsiteX13" fmla="*/ 378902 w 942151"/>
                    <a:gd name="connsiteY13" fmla="*/ 197367 h 624349"/>
                    <a:gd name="connsiteX14" fmla="*/ 63113 w 942151"/>
                    <a:gd name="connsiteY14" fmla="*/ 467435 h 624349"/>
                    <a:gd name="connsiteX0" fmla="*/ 63113 w 942151"/>
                    <a:gd name="connsiteY0" fmla="*/ 465778 h 622692"/>
                    <a:gd name="connsiteX1" fmla="*/ 121447 w 942151"/>
                    <a:gd name="connsiteY1" fmla="*/ 481875 h 622692"/>
                    <a:gd name="connsiteX2" fmla="*/ 429444 w 942151"/>
                    <a:gd name="connsiteY2" fmla="*/ 314918 h 622692"/>
                    <a:gd name="connsiteX3" fmla="*/ 653823 w 942151"/>
                    <a:gd name="connsiteY3" fmla="*/ 49411 h 622692"/>
                    <a:gd name="connsiteX4" fmla="*/ 534556 w 942151"/>
                    <a:gd name="connsiteY4" fmla="*/ 463667 h 622692"/>
                    <a:gd name="connsiteX5" fmla="*/ 912946 w 942151"/>
                    <a:gd name="connsiteY5" fmla="*/ 93687 h 622692"/>
                    <a:gd name="connsiteX6" fmla="*/ 593990 w 942151"/>
                    <a:gd name="connsiteY6" fmla="*/ 618688 h 622692"/>
                    <a:gd name="connsiteX7" fmla="*/ 893809 w 942151"/>
                    <a:gd name="connsiteY7" fmla="*/ 235468 h 622692"/>
                    <a:gd name="connsiteX8" fmla="*/ 942152 w 942151"/>
                    <a:gd name="connsiteY8" fmla="*/ 262864 h 622692"/>
                    <a:gd name="connsiteX9" fmla="*/ 612880 w 942151"/>
                    <a:gd name="connsiteY9" fmla="*/ 574777 h 622692"/>
                    <a:gd name="connsiteX10" fmla="*/ 859075 w 942151"/>
                    <a:gd name="connsiteY10" fmla="*/ 58194 h 622692"/>
                    <a:gd name="connsiteX11" fmla="*/ 480677 w 942151"/>
                    <a:gd name="connsiteY11" fmla="*/ 428179 h 622692"/>
                    <a:gd name="connsiteX12" fmla="*/ 684848 w 942151"/>
                    <a:gd name="connsiteY12" fmla="*/ 4522 h 622692"/>
                    <a:gd name="connsiteX13" fmla="*/ 396762 w 942151"/>
                    <a:gd name="connsiteY13" fmla="*/ 263570 h 622692"/>
                    <a:gd name="connsiteX14" fmla="*/ 63113 w 942151"/>
                    <a:gd name="connsiteY14" fmla="*/ 465778 h 622692"/>
                    <a:gd name="connsiteX0" fmla="*/ 63113 w 942151"/>
                    <a:gd name="connsiteY0" fmla="*/ 465778 h 622692"/>
                    <a:gd name="connsiteX1" fmla="*/ 121447 w 942151"/>
                    <a:gd name="connsiteY1" fmla="*/ 481875 h 622692"/>
                    <a:gd name="connsiteX2" fmla="*/ 429444 w 942151"/>
                    <a:gd name="connsiteY2" fmla="*/ 314918 h 622692"/>
                    <a:gd name="connsiteX3" fmla="*/ 771262 w 942151"/>
                    <a:gd name="connsiteY3" fmla="*/ 37290 h 622692"/>
                    <a:gd name="connsiteX4" fmla="*/ 534556 w 942151"/>
                    <a:gd name="connsiteY4" fmla="*/ 463667 h 622692"/>
                    <a:gd name="connsiteX5" fmla="*/ 912946 w 942151"/>
                    <a:gd name="connsiteY5" fmla="*/ 93687 h 622692"/>
                    <a:gd name="connsiteX6" fmla="*/ 593990 w 942151"/>
                    <a:gd name="connsiteY6" fmla="*/ 618688 h 622692"/>
                    <a:gd name="connsiteX7" fmla="*/ 893809 w 942151"/>
                    <a:gd name="connsiteY7" fmla="*/ 235468 h 622692"/>
                    <a:gd name="connsiteX8" fmla="*/ 942152 w 942151"/>
                    <a:gd name="connsiteY8" fmla="*/ 262864 h 622692"/>
                    <a:gd name="connsiteX9" fmla="*/ 612880 w 942151"/>
                    <a:gd name="connsiteY9" fmla="*/ 574777 h 622692"/>
                    <a:gd name="connsiteX10" fmla="*/ 859075 w 942151"/>
                    <a:gd name="connsiteY10" fmla="*/ 58194 h 622692"/>
                    <a:gd name="connsiteX11" fmla="*/ 480677 w 942151"/>
                    <a:gd name="connsiteY11" fmla="*/ 428179 h 622692"/>
                    <a:gd name="connsiteX12" fmla="*/ 684848 w 942151"/>
                    <a:gd name="connsiteY12" fmla="*/ 4522 h 622692"/>
                    <a:gd name="connsiteX13" fmla="*/ 396762 w 942151"/>
                    <a:gd name="connsiteY13" fmla="*/ 263570 h 622692"/>
                    <a:gd name="connsiteX14" fmla="*/ 63113 w 942151"/>
                    <a:gd name="connsiteY14" fmla="*/ 465778 h 622692"/>
                    <a:gd name="connsiteX0" fmla="*/ 63113 w 942151"/>
                    <a:gd name="connsiteY0" fmla="*/ 465778 h 622692"/>
                    <a:gd name="connsiteX1" fmla="*/ 121447 w 942151"/>
                    <a:gd name="connsiteY1" fmla="*/ 481875 h 622692"/>
                    <a:gd name="connsiteX2" fmla="*/ 429444 w 942151"/>
                    <a:gd name="connsiteY2" fmla="*/ 314918 h 622692"/>
                    <a:gd name="connsiteX3" fmla="*/ 771262 w 942151"/>
                    <a:gd name="connsiteY3" fmla="*/ 37290 h 622692"/>
                    <a:gd name="connsiteX4" fmla="*/ 534556 w 942151"/>
                    <a:gd name="connsiteY4" fmla="*/ 463667 h 622692"/>
                    <a:gd name="connsiteX5" fmla="*/ 912946 w 942151"/>
                    <a:gd name="connsiteY5" fmla="*/ 93687 h 622692"/>
                    <a:gd name="connsiteX6" fmla="*/ 593990 w 942151"/>
                    <a:gd name="connsiteY6" fmla="*/ 618688 h 622692"/>
                    <a:gd name="connsiteX7" fmla="*/ 893809 w 942151"/>
                    <a:gd name="connsiteY7" fmla="*/ 235468 h 622692"/>
                    <a:gd name="connsiteX8" fmla="*/ 942152 w 942151"/>
                    <a:gd name="connsiteY8" fmla="*/ 262864 h 622692"/>
                    <a:gd name="connsiteX9" fmla="*/ 612880 w 942151"/>
                    <a:gd name="connsiteY9" fmla="*/ 574777 h 622692"/>
                    <a:gd name="connsiteX10" fmla="*/ 859075 w 942151"/>
                    <a:gd name="connsiteY10" fmla="*/ 58194 h 622692"/>
                    <a:gd name="connsiteX11" fmla="*/ 480677 w 942151"/>
                    <a:gd name="connsiteY11" fmla="*/ 428179 h 622692"/>
                    <a:gd name="connsiteX12" fmla="*/ 684848 w 942151"/>
                    <a:gd name="connsiteY12" fmla="*/ 4522 h 622692"/>
                    <a:gd name="connsiteX13" fmla="*/ 396762 w 942151"/>
                    <a:gd name="connsiteY13" fmla="*/ 263570 h 622692"/>
                    <a:gd name="connsiteX14" fmla="*/ 63113 w 942151"/>
                    <a:gd name="connsiteY14" fmla="*/ 465778 h 622692"/>
                    <a:gd name="connsiteX0" fmla="*/ 63113 w 942151"/>
                    <a:gd name="connsiteY0" fmla="*/ 465778 h 622692"/>
                    <a:gd name="connsiteX1" fmla="*/ 121447 w 942151"/>
                    <a:gd name="connsiteY1" fmla="*/ 481875 h 622692"/>
                    <a:gd name="connsiteX2" fmla="*/ 429444 w 942151"/>
                    <a:gd name="connsiteY2" fmla="*/ 314918 h 622692"/>
                    <a:gd name="connsiteX3" fmla="*/ 747163 w 942151"/>
                    <a:gd name="connsiteY3" fmla="*/ 22838 h 622692"/>
                    <a:gd name="connsiteX4" fmla="*/ 534556 w 942151"/>
                    <a:gd name="connsiteY4" fmla="*/ 463667 h 622692"/>
                    <a:gd name="connsiteX5" fmla="*/ 912946 w 942151"/>
                    <a:gd name="connsiteY5" fmla="*/ 93687 h 622692"/>
                    <a:gd name="connsiteX6" fmla="*/ 593990 w 942151"/>
                    <a:gd name="connsiteY6" fmla="*/ 618688 h 622692"/>
                    <a:gd name="connsiteX7" fmla="*/ 893809 w 942151"/>
                    <a:gd name="connsiteY7" fmla="*/ 235468 h 622692"/>
                    <a:gd name="connsiteX8" fmla="*/ 942152 w 942151"/>
                    <a:gd name="connsiteY8" fmla="*/ 262864 h 622692"/>
                    <a:gd name="connsiteX9" fmla="*/ 612880 w 942151"/>
                    <a:gd name="connsiteY9" fmla="*/ 574777 h 622692"/>
                    <a:gd name="connsiteX10" fmla="*/ 859075 w 942151"/>
                    <a:gd name="connsiteY10" fmla="*/ 58194 h 622692"/>
                    <a:gd name="connsiteX11" fmla="*/ 480677 w 942151"/>
                    <a:gd name="connsiteY11" fmla="*/ 428179 h 622692"/>
                    <a:gd name="connsiteX12" fmla="*/ 684848 w 942151"/>
                    <a:gd name="connsiteY12" fmla="*/ 4522 h 622692"/>
                    <a:gd name="connsiteX13" fmla="*/ 396762 w 942151"/>
                    <a:gd name="connsiteY13" fmla="*/ 263570 h 622692"/>
                    <a:gd name="connsiteX14" fmla="*/ 63113 w 942151"/>
                    <a:gd name="connsiteY14" fmla="*/ 465778 h 622692"/>
                    <a:gd name="connsiteX0" fmla="*/ 363469 w 860374"/>
                    <a:gd name="connsiteY0" fmla="*/ 3276 h 727945"/>
                    <a:gd name="connsiteX1" fmla="*/ 39670 w 860374"/>
                    <a:gd name="connsiteY1" fmla="*/ 587128 h 727945"/>
                    <a:gd name="connsiteX2" fmla="*/ 347667 w 860374"/>
                    <a:gd name="connsiteY2" fmla="*/ 420171 h 727945"/>
                    <a:gd name="connsiteX3" fmla="*/ 665386 w 860374"/>
                    <a:gd name="connsiteY3" fmla="*/ 128091 h 727945"/>
                    <a:gd name="connsiteX4" fmla="*/ 452779 w 860374"/>
                    <a:gd name="connsiteY4" fmla="*/ 568920 h 727945"/>
                    <a:gd name="connsiteX5" fmla="*/ 831169 w 860374"/>
                    <a:gd name="connsiteY5" fmla="*/ 198940 h 727945"/>
                    <a:gd name="connsiteX6" fmla="*/ 512213 w 860374"/>
                    <a:gd name="connsiteY6" fmla="*/ 723941 h 727945"/>
                    <a:gd name="connsiteX7" fmla="*/ 812032 w 860374"/>
                    <a:gd name="connsiteY7" fmla="*/ 340721 h 727945"/>
                    <a:gd name="connsiteX8" fmla="*/ 860375 w 860374"/>
                    <a:gd name="connsiteY8" fmla="*/ 368117 h 727945"/>
                    <a:gd name="connsiteX9" fmla="*/ 531103 w 860374"/>
                    <a:gd name="connsiteY9" fmla="*/ 680030 h 727945"/>
                    <a:gd name="connsiteX10" fmla="*/ 777298 w 860374"/>
                    <a:gd name="connsiteY10" fmla="*/ 163447 h 727945"/>
                    <a:gd name="connsiteX11" fmla="*/ 398900 w 860374"/>
                    <a:gd name="connsiteY11" fmla="*/ 533432 h 727945"/>
                    <a:gd name="connsiteX12" fmla="*/ 603071 w 860374"/>
                    <a:gd name="connsiteY12" fmla="*/ 109775 h 727945"/>
                    <a:gd name="connsiteX13" fmla="*/ 314985 w 860374"/>
                    <a:gd name="connsiteY13" fmla="*/ 368823 h 727945"/>
                    <a:gd name="connsiteX14" fmla="*/ 363469 w 860374"/>
                    <a:gd name="connsiteY14" fmla="*/ 3276 h 727945"/>
                    <a:gd name="connsiteX0" fmla="*/ 79240 w 576145"/>
                    <a:gd name="connsiteY0" fmla="*/ 7490 h 732159"/>
                    <a:gd name="connsiteX1" fmla="*/ 179396 w 576145"/>
                    <a:gd name="connsiteY1" fmla="*/ 51838 h 732159"/>
                    <a:gd name="connsiteX2" fmla="*/ 63438 w 576145"/>
                    <a:gd name="connsiteY2" fmla="*/ 424385 h 732159"/>
                    <a:gd name="connsiteX3" fmla="*/ 381157 w 576145"/>
                    <a:gd name="connsiteY3" fmla="*/ 132305 h 732159"/>
                    <a:gd name="connsiteX4" fmla="*/ 168550 w 576145"/>
                    <a:gd name="connsiteY4" fmla="*/ 573134 h 732159"/>
                    <a:gd name="connsiteX5" fmla="*/ 546940 w 576145"/>
                    <a:gd name="connsiteY5" fmla="*/ 203154 h 732159"/>
                    <a:gd name="connsiteX6" fmla="*/ 227984 w 576145"/>
                    <a:gd name="connsiteY6" fmla="*/ 728155 h 732159"/>
                    <a:gd name="connsiteX7" fmla="*/ 527803 w 576145"/>
                    <a:gd name="connsiteY7" fmla="*/ 344935 h 732159"/>
                    <a:gd name="connsiteX8" fmla="*/ 576146 w 576145"/>
                    <a:gd name="connsiteY8" fmla="*/ 372331 h 732159"/>
                    <a:gd name="connsiteX9" fmla="*/ 246874 w 576145"/>
                    <a:gd name="connsiteY9" fmla="*/ 684244 h 732159"/>
                    <a:gd name="connsiteX10" fmla="*/ 493069 w 576145"/>
                    <a:gd name="connsiteY10" fmla="*/ 167661 h 732159"/>
                    <a:gd name="connsiteX11" fmla="*/ 114671 w 576145"/>
                    <a:gd name="connsiteY11" fmla="*/ 537646 h 732159"/>
                    <a:gd name="connsiteX12" fmla="*/ 318842 w 576145"/>
                    <a:gd name="connsiteY12" fmla="*/ 113989 h 732159"/>
                    <a:gd name="connsiteX13" fmla="*/ 30756 w 576145"/>
                    <a:gd name="connsiteY13" fmla="*/ 373037 h 732159"/>
                    <a:gd name="connsiteX14" fmla="*/ 79240 w 576145"/>
                    <a:gd name="connsiteY14" fmla="*/ 7490 h 732159"/>
                    <a:gd name="connsiteX0" fmla="*/ 119955 w 571573"/>
                    <a:gd name="connsiteY0" fmla="*/ 7365 h 733453"/>
                    <a:gd name="connsiteX1" fmla="*/ 174824 w 571573"/>
                    <a:gd name="connsiteY1" fmla="*/ 53132 h 733453"/>
                    <a:gd name="connsiteX2" fmla="*/ 58866 w 571573"/>
                    <a:gd name="connsiteY2" fmla="*/ 425679 h 733453"/>
                    <a:gd name="connsiteX3" fmla="*/ 376585 w 571573"/>
                    <a:gd name="connsiteY3" fmla="*/ 133599 h 733453"/>
                    <a:gd name="connsiteX4" fmla="*/ 163978 w 571573"/>
                    <a:gd name="connsiteY4" fmla="*/ 574428 h 733453"/>
                    <a:gd name="connsiteX5" fmla="*/ 542368 w 571573"/>
                    <a:gd name="connsiteY5" fmla="*/ 204448 h 733453"/>
                    <a:gd name="connsiteX6" fmla="*/ 223412 w 571573"/>
                    <a:gd name="connsiteY6" fmla="*/ 729449 h 733453"/>
                    <a:gd name="connsiteX7" fmla="*/ 523231 w 571573"/>
                    <a:gd name="connsiteY7" fmla="*/ 346229 h 733453"/>
                    <a:gd name="connsiteX8" fmla="*/ 571574 w 571573"/>
                    <a:gd name="connsiteY8" fmla="*/ 373625 h 733453"/>
                    <a:gd name="connsiteX9" fmla="*/ 242302 w 571573"/>
                    <a:gd name="connsiteY9" fmla="*/ 685538 h 733453"/>
                    <a:gd name="connsiteX10" fmla="*/ 488497 w 571573"/>
                    <a:gd name="connsiteY10" fmla="*/ 168955 h 733453"/>
                    <a:gd name="connsiteX11" fmla="*/ 110099 w 571573"/>
                    <a:gd name="connsiteY11" fmla="*/ 538940 h 733453"/>
                    <a:gd name="connsiteX12" fmla="*/ 314270 w 571573"/>
                    <a:gd name="connsiteY12" fmla="*/ 115283 h 733453"/>
                    <a:gd name="connsiteX13" fmla="*/ 26184 w 571573"/>
                    <a:gd name="connsiteY13" fmla="*/ 374331 h 733453"/>
                    <a:gd name="connsiteX14" fmla="*/ 119955 w 571573"/>
                    <a:gd name="connsiteY14" fmla="*/ 7365 h 733453"/>
                    <a:gd name="connsiteX0" fmla="*/ 119955 w 571573"/>
                    <a:gd name="connsiteY0" fmla="*/ 6736 h 732824"/>
                    <a:gd name="connsiteX1" fmla="*/ 193243 w 571573"/>
                    <a:gd name="connsiteY1" fmla="*/ 60373 h 732824"/>
                    <a:gd name="connsiteX2" fmla="*/ 58866 w 571573"/>
                    <a:gd name="connsiteY2" fmla="*/ 425050 h 732824"/>
                    <a:gd name="connsiteX3" fmla="*/ 376585 w 571573"/>
                    <a:gd name="connsiteY3" fmla="*/ 132970 h 732824"/>
                    <a:gd name="connsiteX4" fmla="*/ 163978 w 571573"/>
                    <a:gd name="connsiteY4" fmla="*/ 573799 h 732824"/>
                    <a:gd name="connsiteX5" fmla="*/ 542368 w 571573"/>
                    <a:gd name="connsiteY5" fmla="*/ 203819 h 732824"/>
                    <a:gd name="connsiteX6" fmla="*/ 223412 w 571573"/>
                    <a:gd name="connsiteY6" fmla="*/ 728820 h 732824"/>
                    <a:gd name="connsiteX7" fmla="*/ 523231 w 571573"/>
                    <a:gd name="connsiteY7" fmla="*/ 345600 h 732824"/>
                    <a:gd name="connsiteX8" fmla="*/ 571574 w 571573"/>
                    <a:gd name="connsiteY8" fmla="*/ 372996 h 732824"/>
                    <a:gd name="connsiteX9" fmla="*/ 242302 w 571573"/>
                    <a:gd name="connsiteY9" fmla="*/ 684909 h 732824"/>
                    <a:gd name="connsiteX10" fmla="*/ 488497 w 571573"/>
                    <a:gd name="connsiteY10" fmla="*/ 168326 h 732824"/>
                    <a:gd name="connsiteX11" fmla="*/ 110099 w 571573"/>
                    <a:gd name="connsiteY11" fmla="*/ 538311 h 732824"/>
                    <a:gd name="connsiteX12" fmla="*/ 314270 w 571573"/>
                    <a:gd name="connsiteY12" fmla="*/ 114654 h 732824"/>
                    <a:gd name="connsiteX13" fmla="*/ 26184 w 571573"/>
                    <a:gd name="connsiteY13" fmla="*/ 373702 h 732824"/>
                    <a:gd name="connsiteX14" fmla="*/ 119955 w 571573"/>
                    <a:gd name="connsiteY14" fmla="*/ 6736 h 732824"/>
                    <a:gd name="connsiteX0" fmla="*/ 143421 w 569557"/>
                    <a:gd name="connsiteY0" fmla="*/ 6930 h 730435"/>
                    <a:gd name="connsiteX1" fmla="*/ 191227 w 569557"/>
                    <a:gd name="connsiteY1" fmla="*/ 57984 h 730435"/>
                    <a:gd name="connsiteX2" fmla="*/ 56850 w 569557"/>
                    <a:gd name="connsiteY2" fmla="*/ 422661 h 730435"/>
                    <a:gd name="connsiteX3" fmla="*/ 374569 w 569557"/>
                    <a:gd name="connsiteY3" fmla="*/ 130581 h 730435"/>
                    <a:gd name="connsiteX4" fmla="*/ 161962 w 569557"/>
                    <a:gd name="connsiteY4" fmla="*/ 571410 h 730435"/>
                    <a:gd name="connsiteX5" fmla="*/ 540352 w 569557"/>
                    <a:gd name="connsiteY5" fmla="*/ 201430 h 730435"/>
                    <a:gd name="connsiteX6" fmla="*/ 221396 w 569557"/>
                    <a:gd name="connsiteY6" fmla="*/ 726431 h 730435"/>
                    <a:gd name="connsiteX7" fmla="*/ 521215 w 569557"/>
                    <a:gd name="connsiteY7" fmla="*/ 343211 h 730435"/>
                    <a:gd name="connsiteX8" fmla="*/ 569558 w 569557"/>
                    <a:gd name="connsiteY8" fmla="*/ 370607 h 730435"/>
                    <a:gd name="connsiteX9" fmla="*/ 240286 w 569557"/>
                    <a:gd name="connsiteY9" fmla="*/ 682520 h 730435"/>
                    <a:gd name="connsiteX10" fmla="*/ 486481 w 569557"/>
                    <a:gd name="connsiteY10" fmla="*/ 165937 h 730435"/>
                    <a:gd name="connsiteX11" fmla="*/ 108083 w 569557"/>
                    <a:gd name="connsiteY11" fmla="*/ 535922 h 730435"/>
                    <a:gd name="connsiteX12" fmla="*/ 312254 w 569557"/>
                    <a:gd name="connsiteY12" fmla="*/ 112265 h 730435"/>
                    <a:gd name="connsiteX13" fmla="*/ 24168 w 569557"/>
                    <a:gd name="connsiteY13" fmla="*/ 371313 h 730435"/>
                    <a:gd name="connsiteX14" fmla="*/ 143421 w 569557"/>
                    <a:gd name="connsiteY14" fmla="*/ 6930 h 730435"/>
                    <a:gd name="connsiteX0" fmla="*/ 143421 w 653204"/>
                    <a:gd name="connsiteY0" fmla="*/ 6930 h 730435"/>
                    <a:gd name="connsiteX1" fmla="*/ 191227 w 653204"/>
                    <a:gd name="connsiteY1" fmla="*/ 57984 h 730435"/>
                    <a:gd name="connsiteX2" fmla="*/ 56850 w 653204"/>
                    <a:gd name="connsiteY2" fmla="*/ 422661 h 730435"/>
                    <a:gd name="connsiteX3" fmla="*/ 374569 w 653204"/>
                    <a:gd name="connsiteY3" fmla="*/ 130581 h 730435"/>
                    <a:gd name="connsiteX4" fmla="*/ 161962 w 653204"/>
                    <a:gd name="connsiteY4" fmla="*/ 571410 h 730435"/>
                    <a:gd name="connsiteX5" fmla="*/ 540352 w 653204"/>
                    <a:gd name="connsiteY5" fmla="*/ 201430 h 730435"/>
                    <a:gd name="connsiteX6" fmla="*/ 221396 w 653204"/>
                    <a:gd name="connsiteY6" fmla="*/ 726431 h 730435"/>
                    <a:gd name="connsiteX7" fmla="*/ 521215 w 653204"/>
                    <a:gd name="connsiteY7" fmla="*/ 343211 h 730435"/>
                    <a:gd name="connsiteX8" fmla="*/ 653204 w 653204"/>
                    <a:gd name="connsiteY8" fmla="*/ 427119 h 730435"/>
                    <a:gd name="connsiteX9" fmla="*/ 240286 w 653204"/>
                    <a:gd name="connsiteY9" fmla="*/ 682520 h 730435"/>
                    <a:gd name="connsiteX10" fmla="*/ 486481 w 653204"/>
                    <a:gd name="connsiteY10" fmla="*/ 165937 h 730435"/>
                    <a:gd name="connsiteX11" fmla="*/ 108083 w 653204"/>
                    <a:gd name="connsiteY11" fmla="*/ 535922 h 730435"/>
                    <a:gd name="connsiteX12" fmla="*/ 312254 w 653204"/>
                    <a:gd name="connsiteY12" fmla="*/ 112265 h 730435"/>
                    <a:gd name="connsiteX13" fmla="*/ 24168 w 653204"/>
                    <a:gd name="connsiteY13" fmla="*/ 371313 h 730435"/>
                    <a:gd name="connsiteX14" fmla="*/ 143421 w 653204"/>
                    <a:gd name="connsiteY14" fmla="*/ 6930 h 730435"/>
                    <a:gd name="connsiteX0" fmla="*/ 143421 w 653204"/>
                    <a:gd name="connsiteY0" fmla="*/ 6930 h 732195"/>
                    <a:gd name="connsiteX1" fmla="*/ 191227 w 653204"/>
                    <a:gd name="connsiteY1" fmla="*/ 57984 h 732195"/>
                    <a:gd name="connsiteX2" fmla="*/ 56850 w 653204"/>
                    <a:gd name="connsiteY2" fmla="*/ 422661 h 732195"/>
                    <a:gd name="connsiteX3" fmla="*/ 374569 w 653204"/>
                    <a:gd name="connsiteY3" fmla="*/ 130581 h 732195"/>
                    <a:gd name="connsiteX4" fmla="*/ 161962 w 653204"/>
                    <a:gd name="connsiteY4" fmla="*/ 571410 h 732195"/>
                    <a:gd name="connsiteX5" fmla="*/ 540352 w 653204"/>
                    <a:gd name="connsiteY5" fmla="*/ 201430 h 732195"/>
                    <a:gd name="connsiteX6" fmla="*/ 221396 w 653204"/>
                    <a:gd name="connsiteY6" fmla="*/ 726431 h 732195"/>
                    <a:gd name="connsiteX7" fmla="*/ 597798 w 653204"/>
                    <a:gd name="connsiteY7" fmla="*/ 405014 h 732195"/>
                    <a:gd name="connsiteX8" fmla="*/ 653204 w 653204"/>
                    <a:gd name="connsiteY8" fmla="*/ 427119 h 732195"/>
                    <a:gd name="connsiteX9" fmla="*/ 240286 w 653204"/>
                    <a:gd name="connsiteY9" fmla="*/ 682520 h 732195"/>
                    <a:gd name="connsiteX10" fmla="*/ 486481 w 653204"/>
                    <a:gd name="connsiteY10" fmla="*/ 165937 h 732195"/>
                    <a:gd name="connsiteX11" fmla="*/ 108083 w 653204"/>
                    <a:gd name="connsiteY11" fmla="*/ 535922 h 732195"/>
                    <a:gd name="connsiteX12" fmla="*/ 312254 w 653204"/>
                    <a:gd name="connsiteY12" fmla="*/ 112265 h 732195"/>
                    <a:gd name="connsiteX13" fmla="*/ 24168 w 653204"/>
                    <a:gd name="connsiteY13" fmla="*/ 371313 h 732195"/>
                    <a:gd name="connsiteX14" fmla="*/ 143421 w 653204"/>
                    <a:gd name="connsiteY14" fmla="*/ 6930 h 732195"/>
                    <a:gd name="connsiteX0" fmla="*/ 143421 w 653204"/>
                    <a:gd name="connsiteY0" fmla="*/ 6930 h 731160"/>
                    <a:gd name="connsiteX1" fmla="*/ 191227 w 653204"/>
                    <a:gd name="connsiteY1" fmla="*/ 57984 h 731160"/>
                    <a:gd name="connsiteX2" fmla="*/ 56850 w 653204"/>
                    <a:gd name="connsiteY2" fmla="*/ 422661 h 731160"/>
                    <a:gd name="connsiteX3" fmla="*/ 374569 w 653204"/>
                    <a:gd name="connsiteY3" fmla="*/ 130581 h 731160"/>
                    <a:gd name="connsiteX4" fmla="*/ 161962 w 653204"/>
                    <a:gd name="connsiteY4" fmla="*/ 571410 h 731160"/>
                    <a:gd name="connsiteX5" fmla="*/ 540352 w 653204"/>
                    <a:gd name="connsiteY5" fmla="*/ 201430 h 731160"/>
                    <a:gd name="connsiteX6" fmla="*/ 221396 w 653204"/>
                    <a:gd name="connsiteY6" fmla="*/ 726431 h 731160"/>
                    <a:gd name="connsiteX7" fmla="*/ 597798 w 653204"/>
                    <a:gd name="connsiteY7" fmla="*/ 405014 h 731160"/>
                    <a:gd name="connsiteX8" fmla="*/ 653204 w 653204"/>
                    <a:gd name="connsiteY8" fmla="*/ 427119 h 731160"/>
                    <a:gd name="connsiteX9" fmla="*/ 240286 w 653204"/>
                    <a:gd name="connsiteY9" fmla="*/ 682520 h 731160"/>
                    <a:gd name="connsiteX10" fmla="*/ 486481 w 653204"/>
                    <a:gd name="connsiteY10" fmla="*/ 165937 h 731160"/>
                    <a:gd name="connsiteX11" fmla="*/ 108083 w 653204"/>
                    <a:gd name="connsiteY11" fmla="*/ 535922 h 731160"/>
                    <a:gd name="connsiteX12" fmla="*/ 312254 w 653204"/>
                    <a:gd name="connsiteY12" fmla="*/ 112265 h 731160"/>
                    <a:gd name="connsiteX13" fmla="*/ 24168 w 653204"/>
                    <a:gd name="connsiteY13" fmla="*/ 371313 h 731160"/>
                    <a:gd name="connsiteX14" fmla="*/ 143421 w 653204"/>
                    <a:gd name="connsiteY14" fmla="*/ 6930 h 731160"/>
                    <a:gd name="connsiteX0" fmla="*/ 143421 w 653204"/>
                    <a:gd name="connsiteY0" fmla="*/ 6930 h 731160"/>
                    <a:gd name="connsiteX1" fmla="*/ 191227 w 653204"/>
                    <a:gd name="connsiteY1" fmla="*/ 57984 h 731160"/>
                    <a:gd name="connsiteX2" fmla="*/ 56850 w 653204"/>
                    <a:gd name="connsiteY2" fmla="*/ 422661 h 731160"/>
                    <a:gd name="connsiteX3" fmla="*/ 374569 w 653204"/>
                    <a:gd name="connsiteY3" fmla="*/ 130581 h 731160"/>
                    <a:gd name="connsiteX4" fmla="*/ 161962 w 653204"/>
                    <a:gd name="connsiteY4" fmla="*/ 571410 h 731160"/>
                    <a:gd name="connsiteX5" fmla="*/ 539930 w 653204"/>
                    <a:gd name="connsiteY5" fmla="*/ 315476 h 731160"/>
                    <a:gd name="connsiteX6" fmla="*/ 221396 w 653204"/>
                    <a:gd name="connsiteY6" fmla="*/ 726431 h 731160"/>
                    <a:gd name="connsiteX7" fmla="*/ 597798 w 653204"/>
                    <a:gd name="connsiteY7" fmla="*/ 405014 h 731160"/>
                    <a:gd name="connsiteX8" fmla="*/ 653204 w 653204"/>
                    <a:gd name="connsiteY8" fmla="*/ 427119 h 731160"/>
                    <a:gd name="connsiteX9" fmla="*/ 240286 w 653204"/>
                    <a:gd name="connsiteY9" fmla="*/ 682520 h 731160"/>
                    <a:gd name="connsiteX10" fmla="*/ 486481 w 653204"/>
                    <a:gd name="connsiteY10" fmla="*/ 165937 h 731160"/>
                    <a:gd name="connsiteX11" fmla="*/ 108083 w 653204"/>
                    <a:gd name="connsiteY11" fmla="*/ 535922 h 731160"/>
                    <a:gd name="connsiteX12" fmla="*/ 312254 w 653204"/>
                    <a:gd name="connsiteY12" fmla="*/ 112265 h 731160"/>
                    <a:gd name="connsiteX13" fmla="*/ 24168 w 653204"/>
                    <a:gd name="connsiteY13" fmla="*/ 371313 h 731160"/>
                    <a:gd name="connsiteX14" fmla="*/ 143421 w 653204"/>
                    <a:gd name="connsiteY14" fmla="*/ 6930 h 731160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374569 w 653204"/>
                    <a:gd name="connsiteY3" fmla="*/ 130581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86481 w 653204"/>
                    <a:gd name="connsiteY10" fmla="*/ 165937 h 734928"/>
                    <a:gd name="connsiteX11" fmla="*/ 108083 w 653204"/>
                    <a:gd name="connsiteY11" fmla="*/ 535922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374569 w 653204"/>
                    <a:gd name="connsiteY3" fmla="*/ 130581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108083 w 653204"/>
                    <a:gd name="connsiteY11" fmla="*/ 535922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374569 w 653204"/>
                    <a:gd name="connsiteY3" fmla="*/ 130581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6063 w 653204"/>
                    <a:gd name="connsiteY11" fmla="*/ 503667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374569 w 653204"/>
                    <a:gd name="connsiteY3" fmla="*/ 130581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12254 w 653204"/>
                    <a:gd name="connsiteY12" fmla="*/ 1122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60450 w 653204"/>
                    <a:gd name="connsiteY12" fmla="*/ 14116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47710 w 653204"/>
                    <a:gd name="connsiteY12" fmla="*/ 139875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18626 w 653204"/>
                    <a:gd name="connsiteY12" fmla="*/ 112912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43421 w 653204"/>
                    <a:gd name="connsiteY0" fmla="*/ 6930 h 734928"/>
                    <a:gd name="connsiteX1" fmla="*/ 191227 w 653204"/>
                    <a:gd name="connsiteY1" fmla="*/ 57984 h 734928"/>
                    <a:gd name="connsiteX2" fmla="*/ 56850 w 653204"/>
                    <a:gd name="connsiteY2" fmla="*/ 422661 h 734928"/>
                    <a:gd name="connsiteX3" fmla="*/ 405169 w 653204"/>
                    <a:gd name="connsiteY3" fmla="*/ 199735 h 734928"/>
                    <a:gd name="connsiteX4" fmla="*/ 161962 w 653204"/>
                    <a:gd name="connsiteY4" fmla="*/ 571410 h 734928"/>
                    <a:gd name="connsiteX5" fmla="*/ 539930 w 653204"/>
                    <a:gd name="connsiteY5" fmla="*/ 315476 h 734928"/>
                    <a:gd name="connsiteX6" fmla="*/ 259621 w 653204"/>
                    <a:gd name="connsiteY6" fmla="*/ 730305 h 734928"/>
                    <a:gd name="connsiteX7" fmla="*/ 597798 w 653204"/>
                    <a:gd name="connsiteY7" fmla="*/ 405014 h 734928"/>
                    <a:gd name="connsiteX8" fmla="*/ 653204 w 653204"/>
                    <a:gd name="connsiteY8" fmla="*/ 427119 h 734928"/>
                    <a:gd name="connsiteX9" fmla="*/ 240286 w 653204"/>
                    <a:gd name="connsiteY9" fmla="*/ 682520 h 734928"/>
                    <a:gd name="connsiteX10" fmla="*/ 494507 w 653204"/>
                    <a:gd name="connsiteY10" fmla="*/ 262824 h 734928"/>
                    <a:gd name="connsiteX11" fmla="*/ 89662 w 653204"/>
                    <a:gd name="connsiteY11" fmla="*/ 528053 h 734928"/>
                    <a:gd name="connsiteX12" fmla="*/ 335660 w 653204"/>
                    <a:gd name="connsiteY12" fmla="*/ 132653 h 734928"/>
                    <a:gd name="connsiteX13" fmla="*/ 24168 w 653204"/>
                    <a:gd name="connsiteY13" fmla="*/ 371313 h 734928"/>
                    <a:gd name="connsiteX14" fmla="*/ 143421 w 653204"/>
                    <a:gd name="connsiteY14" fmla="*/ 6930 h 734928"/>
                    <a:gd name="connsiteX0" fmla="*/ 153973 w 663756"/>
                    <a:gd name="connsiteY0" fmla="*/ 6930 h 734928"/>
                    <a:gd name="connsiteX1" fmla="*/ 201779 w 663756"/>
                    <a:gd name="connsiteY1" fmla="*/ 57984 h 734928"/>
                    <a:gd name="connsiteX2" fmla="*/ 67402 w 663756"/>
                    <a:gd name="connsiteY2" fmla="*/ 422661 h 734928"/>
                    <a:gd name="connsiteX3" fmla="*/ 415721 w 663756"/>
                    <a:gd name="connsiteY3" fmla="*/ 199735 h 734928"/>
                    <a:gd name="connsiteX4" fmla="*/ 172514 w 663756"/>
                    <a:gd name="connsiteY4" fmla="*/ 571410 h 734928"/>
                    <a:gd name="connsiteX5" fmla="*/ 550482 w 663756"/>
                    <a:gd name="connsiteY5" fmla="*/ 315476 h 734928"/>
                    <a:gd name="connsiteX6" fmla="*/ 270173 w 663756"/>
                    <a:gd name="connsiteY6" fmla="*/ 730305 h 734928"/>
                    <a:gd name="connsiteX7" fmla="*/ 608350 w 663756"/>
                    <a:gd name="connsiteY7" fmla="*/ 405014 h 734928"/>
                    <a:gd name="connsiteX8" fmla="*/ 663756 w 663756"/>
                    <a:gd name="connsiteY8" fmla="*/ 427119 h 734928"/>
                    <a:gd name="connsiteX9" fmla="*/ 250838 w 663756"/>
                    <a:gd name="connsiteY9" fmla="*/ 682520 h 734928"/>
                    <a:gd name="connsiteX10" fmla="*/ 505059 w 663756"/>
                    <a:gd name="connsiteY10" fmla="*/ 262824 h 734928"/>
                    <a:gd name="connsiteX11" fmla="*/ 100214 w 663756"/>
                    <a:gd name="connsiteY11" fmla="*/ 528053 h 734928"/>
                    <a:gd name="connsiteX12" fmla="*/ 346212 w 663756"/>
                    <a:gd name="connsiteY12" fmla="*/ 132653 h 734928"/>
                    <a:gd name="connsiteX13" fmla="*/ 23367 w 663756"/>
                    <a:gd name="connsiteY13" fmla="*/ 358154 h 734928"/>
                    <a:gd name="connsiteX14" fmla="*/ 153973 w 663756"/>
                    <a:gd name="connsiteY14" fmla="*/ 6930 h 734928"/>
                    <a:gd name="connsiteX0" fmla="*/ 370492 w 880275"/>
                    <a:gd name="connsiteY0" fmla="*/ 181435 h 909433"/>
                    <a:gd name="connsiteX1" fmla="*/ 39121 w 880275"/>
                    <a:gd name="connsiteY1" fmla="*/ 1926 h 909433"/>
                    <a:gd name="connsiteX2" fmla="*/ 283921 w 880275"/>
                    <a:gd name="connsiteY2" fmla="*/ 597166 h 909433"/>
                    <a:gd name="connsiteX3" fmla="*/ 632240 w 880275"/>
                    <a:gd name="connsiteY3" fmla="*/ 374240 h 909433"/>
                    <a:gd name="connsiteX4" fmla="*/ 389033 w 880275"/>
                    <a:gd name="connsiteY4" fmla="*/ 745915 h 909433"/>
                    <a:gd name="connsiteX5" fmla="*/ 767001 w 880275"/>
                    <a:gd name="connsiteY5" fmla="*/ 489981 h 909433"/>
                    <a:gd name="connsiteX6" fmla="*/ 486692 w 880275"/>
                    <a:gd name="connsiteY6" fmla="*/ 904810 h 909433"/>
                    <a:gd name="connsiteX7" fmla="*/ 824869 w 880275"/>
                    <a:gd name="connsiteY7" fmla="*/ 579519 h 909433"/>
                    <a:gd name="connsiteX8" fmla="*/ 880275 w 880275"/>
                    <a:gd name="connsiteY8" fmla="*/ 601624 h 909433"/>
                    <a:gd name="connsiteX9" fmla="*/ 467357 w 880275"/>
                    <a:gd name="connsiteY9" fmla="*/ 857025 h 909433"/>
                    <a:gd name="connsiteX10" fmla="*/ 721578 w 880275"/>
                    <a:gd name="connsiteY10" fmla="*/ 437329 h 909433"/>
                    <a:gd name="connsiteX11" fmla="*/ 316733 w 880275"/>
                    <a:gd name="connsiteY11" fmla="*/ 702558 h 909433"/>
                    <a:gd name="connsiteX12" fmla="*/ 562731 w 880275"/>
                    <a:gd name="connsiteY12" fmla="*/ 307158 h 909433"/>
                    <a:gd name="connsiteX13" fmla="*/ 239886 w 880275"/>
                    <a:gd name="connsiteY13" fmla="*/ 532659 h 909433"/>
                    <a:gd name="connsiteX14" fmla="*/ 370492 w 880275"/>
                    <a:gd name="connsiteY14" fmla="*/ 181435 h 909433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417549 w 1013903"/>
                    <a:gd name="connsiteY2" fmla="*/ 619404 h 931671"/>
                    <a:gd name="connsiteX3" fmla="*/ 765868 w 1013903"/>
                    <a:gd name="connsiteY3" fmla="*/ 396478 h 931671"/>
                    <a:gd name="connsiteX4" fmla="*/ 522661 w 1013903"/>
                    <a:gd name="connsiteY4" fmla="*/ 768153 h 931671"/>
                    <a:gd name="connsiteX5" fmla="*/ 900629 w 1013903"/>
                    <a:gd name="connsiteY5" fmla="*/ 512219 h 931671"/>
                    <a:gd name="connsiteX6" fmla="*/ 620320 w 1013903"/>
                    <a:gd name="connsiteY6" fmla="*/ 927048 h 931671"/>
                    <a:gd name="connsiteX7" fmla="*/ 958497 w 1013903"/>
                    <a:gd name="connsiteY7" fmla="*/ 601757 h 931671"/>
                    <a:gd name="connsiteX8" fmla="*/ 1013903 w 1013903"/>
                    <a:gd name="connsiteY8" fmla="*/ 623862 h 931671"/>
                    <a:gd name="connsiteX9" fmla="*/ 600985 w 1013903"/>
                    <a:gd name="connsiteY9" fmla="*/ 879263 h 931671"/>
                    <a:gd name="connsiteX10" fmla="*/ 855206 w 1013903"/>
                    <a:gd name="connsiteY10" fmla="*/ 459567 h 931671"/>
                    <a:gd name="connsiteX11" fmla="*/ 450361 w 1013903"/>
                    <a:gd name="connsiteY11" fmla="*/ 724796 h 931671"/>
                    <a:gd name="connsiteX12" fmla="*/ 696359 w 1013903"/>
                    <a:gd name="connsiteY12" fmla="*/ 329396 h 931671"/>
                    <a:gd name="connsiteX13" fmla="*/ 373514 w 1013903"/>
                    <a:gd name="connsiteY13" fmla="*/ 554897 h 931671"/>
                    <a:gd name="connsiteX14" fmla="*/ 36582 w 1013903"/>
                    <a:gd name="connsiteY14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283091 w 1013903"/>
                    <a:gd name="connsiteY2" fmla="*/ 335568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696359 w 1013903"/>
                    <a:gd name="connsiteY13" fmla="*/ 329396 h 931671"/>
                    <a:gd name="connsiteX14" fmla="*/ 373514 w 1013903"/>
                    <a:gd name="connsiteY14" fmla="*/ 554897 h 931671"/>
                    <a:gd name="connsiteX15" fmla="*/ 36582 w 1013903"/>
                    <a:gd name="connsiteY15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417549 w 1013903"/>
                    <a:gd name="connsiteY2" fmla="*/ 619404 h 931671"/>
                    <a:gd name="connsiteX3" fmla="*/ 765868 w 1013903"/>
                    <a:gd name="connsiteY3" fmla="*/ 396478 h 931671"/>
                    <a:gd name="connsiteX4" fmla="*/ 522661 w 1013903"/>
                    <a:gd name="connsiteY4" fmla="*/ 768153 h 931671"/>
                    <a:gd name="connsiteX5" fmla="*/ 900629 w 1013903"/>
                    <a:gd name="connsiteY5" fmla="*/ 512219 h 931671"/>
                    <a:gd name="connsiteX6" fmla="*/ 620320 w 1013903"/>
                    <a:gd name="connsiteY6" fmla="*/ 927048 h 931671"/>
                    <a:gd name="connsiteX7" fmla="*/ 958497 w 1013903"/>
                    <a:gd name="connsiteY7" fmla="*/ 601757 h 931671"/>
                    <a:gd name="connsiteX8" fmla="*/ 1013903 w 1013903"/>
                    <a:gd name="connsiteY8" fmla="*/ 623862 h 931671"/>
                    <a:gd name="connsiteX9" fmla="*/ 600985 w 1013903"/>
                    <a:gd name="connsiteY9" fmla="*/ 879263 h 931671"/>
                    <a:gd name="connsiteX10" fmla="*/ 855206 w 1013903"/>
                    <a:gd name="connsiteY10" fmla="*/ 459567 h 931671"/>
                    <a:gd name="connsiteX11" fmla="*/ 450361 w 1013903"/>
                    <a:gd name="connsiteY11" fmla="*/ 724796 h 931671"/>
                    <a:gd name="connsiteX12" fmla="*/ 696359 w 1013903"/>
                    <a:gd name="connsiteY12" fmla="*/ 329396 h 931671"/>
                    <a:gd name="connsiteX13" fmla="*/ 373514 w 1013903"/>
                    <a:gd name="connsiteY13" fmla="*/ 554897 h 931671"/>
                    <a:gd name="connsiteX14" fmla="*/ 36582 w 1013903"/>
                    <a:gd name="connsiteY14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285169 w 1013903"/>
                    <a:gd name="connsiteY2" fmla="*/ 317767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696359 w 1013903"/>
                    <a:gd name="connsiteY13" fmla="*/ 329396 h 931671"/>
                    <a:gd name="connsiteX14" fmla="*/ 373514 w 1013903"/>
                    <a:gd name="connsiteY14" fmla="*/ 554897 h 931671"/>
                    <a:gd name="connsiteX15" fmla="*/ 36582 w 1013903"/>
                    <a:gd name="connsiteY15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285169 w 1013903"/>
                    <a:gd name="connsiteY2" fmla="*/ 317767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696359 w 1013903"/>
                    <a:gd name="connsiteY13" fmla="*/ 32939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696359 w 1013903"/>
                    <a:gd name="connsiteY13" fmla="*/ 32939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707714 w 1013903"/>
                    <a:gd name="connsiteY13" fmla="*/ 34255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707714 w 1013903"/>
                    <a:gd name="connsiteY13" fmla="*/ 34255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720457 w 1013903"/>
                    <a:gd name="connsiteY13" fmla="*/ 343846 h 931671"/>
                    <a:gd name="connsiteX14" fmla="*/ 373514 w 1013903"/>
                    <a:gd name="connsiteY14" fmla="*/ 554897 h 931671"/>
                    <a:gd name="connsiteX15" fmla="*/ 191129 w 1013903"/>
                    <a:gd name="connsiteY15" fmla="*/ 350271 h 931671"/>
                    <a:gd name="connsiteX16" fmla="*/ 36582 w 1013903"/>
                    <a:gd name="connsiteY16" fmla="*/ 12195 h 931671"/>
                    <a:gd name="connsiteX0" fmla="*/ 36582 w 1013903"/>
                    <a:gd name="connsiteY0" fmla="*/ 12195 h 931671"/>
                    <a:gd name="connsiteX1" fmla="*/ 172749 w 1013903"/>
                    <a:gd name="connsiteY1" fmla="*/ 24164 h 931671"/>
                    <a:gd name="connsiteX2" fmla="*/ 636106 w 1013903"/>
                    <a:gd name="connsiteY2" fmla="*/ 293273 h 931671"/>
                    <a:gd name="connsiteX3" fmla="*/ 417549 w 1013903"/>
                    <a:gd name="connsiteY3" fmla="*/ 619404 h 931671"/>
                    <a:gd name="connsiteX4" fmla="*/ 765868 w 1013903"/>
                    <a:gd name="connsiteY4" fmla="*/ 396478 h 931671"/>
                    <a:gd name="connsiteX5" fmla="*/ 522661 w 1013903"/>
                    <a:gd name="connsiteY5" fmla="*/ 768153 h 931671"/>
                    <a:gd name="connsiteX6" fmla="*/ 900629 w 1013903"/>
                    <a:gd name="connsiteY6" fmla="*/ 512219 h 931671"/>
                    <a:gd name="connsiteX7" fmla="*/ 620320 w 1013903"/>
                    <a:gd name="connsiteY7" fmla="*/ 927048 h 931671"/>
                    <a:gd name="connsiteX8" fmla="*/ 958497 w 1013903"/>
                    <a:gd name="connsiteY8" fmla="*/ 601757 h 931671"/>
                    <a:gd name="connsiteX9" fmla="*/ 1013903 w 1013903"/>
                    <a:gd name="connsiteY9" fmla="*/ 623862 h 931671"/>
                    <a:gd name="connsiteX10" fmla="*/ 600985 w 1013903"/>
                    <a:gd name="connsiteY10" fmla="*/ 879263 h 931671"/>
                    <a:gd name="connsiteX11" fmla="*/ 855206 w 1013903"/>
                    <a:gd name="connsiteY11" fmla="*/ 459567 h 931671"/>
                    <a:gd name="connsiteX12" fmla="*/ 450361 w 1013903"/>
                    <a:gd name="connsiteY12" fmla="*/ 724796 h 931671"/>
                    <a:gd name="connsiteX13" fmla="*/ 720457 w 1013903"/>
                    <a:gd name="connsiteY13" fmla="*/ 343846 h 931671"/>
                    <a:gd name="connsiteX14" fmla="*/ 373514 w 1013903"/>
                    <a:gd name="connsiteY14" fmla="*/ 554897 h 931671"/>
                    <a:gd name="connsiteX15" fmla="*/ 604809 w 1013903"/>
                    <a:gd name="connsiteY15" fmla="*/ 230055 h 931671"/>
                    <a:gd name="connsiteX16" fmla="*/ 36582 w 1013903"/>
                    <a:gd name="connsiteY16" fmla="*/ 12195 h 931671"/>
                    <a:gd name="connsiteX0" fmla="*/ 16671 w 993992"/>
                    <a:gd name="connsiteY0" fmla="*/ 170297 h 1089773"/>
                    <a:gd name="connsiteX1" fmla="*/ 315850 w 993992"/>
                    <a:gd name="connsiteY1" fmla="*/ 626 h 1089773"/>
                    <a:gd name="connsiteX2" fmla="*/ 616195 w 993992"/>
                    <a:gd name="connsiteY2" fmla="*/ 451375 h 1089773"/>
                    <a:gd name="connsiteX3" fmla="*/ 397638 w 993992"/>
                    <a:gd name="connsiteY3" fmla="*/ 777506 h 1089773"/>
                    <a:gd name="connsiteX4" fmla="*/ 745957 w 993992"/>
                    <a:gd name="connsiteY4" fmla="*/ 554580 h 1089773"/>
                    <a:gd name="connsiteX5" fmla="*/ 502750 w 993992"/>
                    <a:gd name="connsiteY5" fmla="*/ 926255 h 1089773"/>
                    <a:gd name="connsiteX6" fmla="*/ 880718 w 993992"/>
                    <a:gd name="connsiteY6" fmla="*/ 670321 h 1089773"/>
                    <a:gd name="connsiteX7" fmla="*/ 600409 w 993992"/>
                    <a:gd name="connsiteY7" fmla="*/ 1085150 h 1089773"/>
                    <a:gd name="connsiteX8" fmla="*/ 938586 w 993992"/>
                    <a:gd name="connsiteY8" fmla="*/ 759859 h 1089773"/>
                    <a:gd name="connsiteX9" fmla="*/ 993992 w 993992"/>
                    <a:gd name="connsiteY9" fmla="*/ 781964 h 1089773"/>
                    <a:gd name="connsiteX10" fmla="*/ 581074 w 993992"/>
                    <a:gd name="connsiteY10" fmla="*/ 1037365 h 1089773"/>
                    <a:gd name="connsiteX11" fmla="*/ 835295 w 993992"/>
                    <a:gd name="connsiteY11" fmla="*/ 617669 h 1089773"/>
                    <a:gd name="connsiteX12" fmla="*/ 430450 w 993992"/>
                    <a:gd name="connsiteY12" fmla="*/ 882898 h 1089773"/>
                    <a:gd name="connsiteX13" fmla="*/ 700546 w 993992"/>
                    <a:gd name="connsiteY13" fmla="*/ 501948 h 1089773"/>
                    <a:gd name="connsiteX14" fmla="*/ 353603 w 993992"/>
                    <a:gd name="connsiteY14" fmla="*/ 712999 h 1089773"/>
                    <a:gd name="connsiteX15" fmla="*/ 584898 w 993992"/>
                    <a:gd name="connsiteY15" fmla="*/ 388157 h 1089773"/>
                    <a:gd name="connsiteX16" fmla="*/ 16671 w 993992"/>
                    <a:gd name="connsiteY16" fmla="*/ 170297 h 1089773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723577 w 1101374"/>
                    <a:gd name="connsiteY2" fmla="*/ 455617 h 1094015"/>
                    <a:gd name="connsiteX3" fmla="*/ 505020 w 1101374"/>
                    <a:gd name="connsiteY3" fmla="*/ 781748 h 1094015"/>
                    <a:gd name="connsiteX4" fmla="*/ 853339 w 1101374"/>
                    <a:gd name="connsiteY4" fmla="*/ 558822 h 1094015"/>
                    <a:gd name="connsiteX5" fmla="*/ 610132 w 1101374"/>
                    <a:gd name="connsiteY5" fmla="*/ 930497 h 1094015"/>
                    <a:gd name="connsiteX6" fmla="*/ 988100 w 1101374"/>
                    <a:gd name="connsiteY6" fmla="*/ 674563 h 1094015"/>
                    <a:gd name="connsiteX7" fmla="*/ 707791 w 1101374"/>
                    <a:gd name="connsiteY7" fmla="*/ 1089392 h 1094015"/>
                    <a:gd name="connsiteX8" fmla="*/ 1045968 w 1101374"/>
                    <a:gd name="connsiteY8" fmla="*/ 764101 h 1094015"/>
                    <a:gd name="connsiteX9" fmla="*/ 1101374 w 1101374"/>
                    <a:gd name="connsiteY9" fmla="*/ 786206 h 1094015"/>
                    <a:gd name="connsiteX10" fmla="*/ 688456 w 1101374"/>
                    <a:gd name="connsiteY10" fmla="*/ 1041607 h 1094015"/>
                    <a:gd name="connsiteX11" fmla="*/ 942677 w 1101374"/>
                    <a:gd name="connsiteY11" fmla="*/ 621911 h 1094015"/>
                    <a:gd name="connsiteX12" fmla="*/ 537832 w 1101374"/>
                    <a:gd name="connsiteY12" fmla="*/ 887140 h 1094015"/>
                    <a:gd name="connsiteX13" fmla="*/ 807928 w 1101374"/>
                    <a:gd name="connsiteY13" fmla="*/ 506190 h 1094015"/>
                    <a:gd name="connsiteX14" fmla="*/ 460985 w 1101374"/>
                    <a:gd name="connsiteY14" fmla="*/ 717241 h 1094015"/>
                    <a:gd name="connsiteX15" fmla="*/ 692280 w 1101374"/>
                    <a:gd name="connsiteY15" fmla="*/ 392399 h 1094015"/>
                    <a:gd name="connsiteX16" fmla="*/ 11883 w 1101374"/>
                    <a:gd name="connsiteY16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723577 w 1101374"/>
                    <a:gd name="connsiteY2" fmla="*/ 455617 h 1094015"/>
                    <a:gd name="connsiteX3" fmla="*/ 505020 w 1101374"/>
                    <a:gd name="connsiteY3" fmla="*/ 781748 h 1094015"/>
                    <a:gd name="connsiteX4" fmla="*/ 853339 w 1101374"/>
                    <a:gd name="connsiteY4" fmla="*/ 558822 h 1094015"/>
                    <a:gd name="connsiteX5" fmla="*/ 610132 w 1101374"/>
                    <a:gd name="connsiteY5" fmla="*/ 930497 h 1094015"/>
                    <a:gd name="connsiteX6" fmla="*/ 988100 w 1101374"/>
                    <a:gd name="connsiteY6" fmla="*/ 674563 h 1094015"/>
                    <a:gd name="connsiteX7" fmla="*/ 707791 w 1101374"/>
                    <a:gd name="connsiteY7" fmla="*/ 1089392 h 1094015"/>
                    <a:gd name="connsiteX8" fmla="*/ 1045968 w 1101374"/>
                    <a:gd name="connsiteY8" fmla="*/ 764101 h 1094015"/>
                    <a:gd name="connsiteX9" fmla="*/ 1101374 w 1101374"/>
                    <a:gd name="connsiteY9" fmla="*/ 786206 h 1094015"/>
                    <a:gd name="connsiteX10" fmla="*/ 688456 w 1101374"/>
                    <a:gd name="connsiteY10" fmla="*/ 1041607 h 1094015"/>
                    <a:gd name="connsiteX11" fmla="*/ 942677 w 1101374"/>
                    <a:gd name="connsiteY11" fmla="*/ 621911 h 1094015"/>
                    <a:gd name="connsiteX12" fmla="*/ 537832 w 1101374"/>
                    <a:gd name="connsiteY12" fmla="*/ 887140 h 1094015"/>
                    <a:gd name="connsiteX13" fmla="*/ 807928 w 1101374"/>
                    <a:gd name="connsiteY13" fmla="*/ 506190 h 1094015"/>
                    <a:gd name="connsiteX14" fmla="*/ 460985 w 1101374"/>
                    <a:gd name="connsiteY14" fmla="*/ 717241 h 1094015"/>
                    <a:gd name="connsiteX15" fmla="*/ 692280 w 1101374"/>
                    <a:gd name="connsiteY15" fmla="*/ 392399 h 1094015"/>
                    <a:gd name="connsiteX16" fmla="*/ 413784 w 1101374"/>
                    <a:gd name="connsiteY16" fmla="*/ 238086 h 1094015"/>
                    <a:gd name="connsiteX17" fmla="*/ 11883 w 1101374"/>
                    <a:gd name="connsiteY17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723577 w 1101374"/>
                    <a:gd name="connsiteY2" fmla="*/ 455617 h 1094015"/>
                    <a:gd name="connsiteX3" fmla="*/ 505020 w 1101374"/>
                    <a:gd name="connsiteY3" fmla="*/ 781748 h 1094015"/>
                    <a:gd name="connsiteX4" fmla="*/ 853339 w 1101374"/>
                    <a:gd name="connsiteY4" fmla="*/ 558822 h 1094015"/>
                    <a:gd name="connsiteX5" fmla="*/ 610132 w 1101374"/>
                    <a:gd name="connsiteY5" fmla="*/ 930497 h 1094015"/>
                    <a:gd name="connsiteX6" fmla="*/ 988100 w 1101374"/>
                    <a:gd name="connsiteY6" fmla="*/ 674563 h 1094015"/>
                    <a:gd name="connsiteX7" fmla="*/ 707791 w 1101374"/>
                    <a:gd name="connsiteY7" fmla="*/ 1089392 h 1094015"/>
                    <a:gd name="connsiteX8" fmla="*/ 1045968 w 1101374"/>
                    <a:gd name="connsiteY8" fmla="*/ 764101 h 1094015"/>
                    <a:gd name="connsiteX9" fmla="*/ 1101374 w 1101374"/>
                    <a:gd name="connsiteY9" fmla="*/ 786206 h 1094015"/>
                    <a:gd name="connsiteX10" fmla="*/ 688456 w 1101374"/>
                    <a:gd name="connsiteY10" fmla="*/ 1041607 h 1094015"/>
                    <a:gd name="connsiteX11" fmla="*/ 942677 w 1101374"/>
                    <a:gd name="connsiteY11" fmla="*/ 621911 h 1094015"/>
                    <a:gd name="connsiteX12" fmla="*/ 537832 w 1101374"/>
                    <a:gd name="connsiteY12" fmla="*/ 887140 h 1094015"/>
                    <a:gd name="connsiteX13" fmla="*/ 807928 w 1101374"/>
                    <a:gd name="connsiteY13" fmla="*/ 506190 h 1094015"/>
                    <a:gd name="connsiteX14" fmla="*/ 460985 w 1101374"/>
                    <a:gd name="connsiteY14" fmla="*/ 717241 h 1094015"/>
                    <a:gd name="connsiteX15" fmla="*/ 692280 w 1101374"/>
                    <a:gd name="connsiteY15" fmla="*/ 392399 h 1094015"/>
                    <a:gd name="connsiteX16" fmla="*/ 260185 w 1101374"/>
                    <a:gd name="connsiteY16" fmla="*/ 504741 h 1094015"/>
                    <a:gd name="connsiteX17" fmla="*/ 11883 w 1101374"/>
                    <a:gd name="connsiteY17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538155 w 1101374"/>
                    <a:gd name="connsiteY2" fmla="*/ 166621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260185 w 1101374"/>
                    <a:gd name="connsiteY17" fmla="*/ 504741 h 1094015"/>
                    <a:gd name="connsiteX18" fmla="*/ 11883 w 1101374"/>
                    <a:gd name="connsiteY18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329008 w 1101374"/>
                    <a:gd name="connsiteY2" fmla="*/ 577768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260185 w 1101374"/>
                    <a:gd name="connsiteY17" fmla="*/ 504741 h 1094015"/>
                    <a:gd name="connsiteX18" fmla="*/ 11883 w 1101374"/>
                    <a:gd name="connsiteY18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368063 w 1101374"/>
                    <a:gd name="connsiteY2" fmla="*/ 629761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260185 w 1101374"/>
                    <a:gd name="connsiteY17" fmla="*/ 504741 h 1094015"/>
                    <a:gd name="connsiteX18" fmla="*/ 11883 w 1101374"/>
                    <a:gd name="connsiteY18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368063 w 1101374"/>
                    <a:gd name="connsiteY2" fmla="*/ 629761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294253 w 1101374"/>
                    <a:gd name="connsiteY17" fmla="*/ 544219 h 1094015"/>
                    <a:gd name="connsiteX18" fmla="*/ 11883 w 1101374"/>
                    <a:gd name="connsiteY18" fmla="*/ 31073 h 1094015"/>
                    <a:gd name="connsiteX0" fmla="*/ 11883 w 1101374"/>
                    <a:gd name="connsiteY0" fmla="*/ 31073 h 1094015"/>
                    <a:gd name="connsiteX1" fmla="*/ 423232 w 1101374"/>
                    <a:gd name="connsiteY1" fmla="*/ 4868 h 1094015"/>
                    <a:gd name="connsiteX2" fmla="*/ 368063 w 1101374"/>
                    <a:gd name="connsiteY2" fmla="*/ 629761 h 1094015"/>
                    <a:gd name="connsiteX3" fmla="*/ 723577 w 1101374"/>
                    <a:gd name="connsiteY3" fmla="*/ 455617 h 1094015"/>
                    <a:gd name="connsiteX4" fmla="*/ 505020 w 1101374"/>
                    <a:gd name="connsiteY4" fmla="*/ 781748 h 1094015"/>
                    <a:gd name="connsiteX5" fmla="*/ 853339 w 1101374"/>
                    <a:gd name="connsiteY5" fmla="*/ 558822 h 1094015"/>
                    <a:gd name="connsiteX6" fmla="*/ 610132 w 1101374"/>
                    <a:gd name="connsiteY6" fmla="*/ 930497 h 1094015"/>
                    <a:gd name="connsiteX7" fmla="*/ 988100 w 1101374"/>
                    <a:gd name="connsiteY7" fmla="*/ 674563 h 1094015"/>
                    <a:gd name="connsiteX8" fmla="*/ 707791 w 1101374"/>
                    <a:gd name="connsiteY8" fmla="*/ 1089392 h 1094015"/>
                    <a:gd name="connsiteX9" fmla="*/ 1045968 w 1101374"/>
                    <a:gd name="connsiteY9" fmla="*/ 764101 h 1094015"/>
                    <a:gd name="connsiteX10" fmla="*/ 1101374 w 1101374"/>
                    <a:gd name="connsiteY10" fmla="*/ 786206 h 1094015"/>
                    <a:gd name="connsiteX11" fmla="*/ 688456 w 1101374"/>
                    <a:gd name="connsiteY11" fmla="*/ 1041607 h 1094015"/>
                    <a:gd name="connsiteX12" fmla="*/ 942677 w 1101374"/>
                    <a:gd name="connsiteY12" fmla="*/ 621911 h 1094015"/>
                    <a:gd name="connsiteX13" fmla="*/ 537832 w 1101374"/>
                    <a:gd name="connsiteY13" fmla="*/ 887140 h 1094015"/>
                    <a:gd name="connsiteX14" fmla="*/ 807928 w 1101374"/>
                    <a:gd name="connsiteY14" fmla="*/ 506190 h 1094015"/>
                    <a:gd name="connsiteX15" fmla="*/ 460985 w 1101374"/>
                    <a:gd name="connsiteY15" fmla="*/ 717241 h 1094015"/>
                    <a:gd name="connsiteX16" fmla="*/ 692280 w 1101374"/>
                    <a:gd name="connsiteY16" fmla="*/ 392399 h 1094015"/>
                    <a:gd name="connsiteX17" fmla="*/ 316271 w 1101374"/>
                    <a:gd name="connsiteY17" fmla="*/ 576472 h 1094015"/>
                    <a:gd name="connsiteX18" fmla="*/ 11883 w 1101374"/>
                    <a:gd name="connsiteY18" fmla="*/ 31073 h 1094015"/>
                    <a:gd name="connsiteX0" fmla="*/ 6234 w 1443117"/>
                    <a:gd name="connsiteY0" fmla="*/ 903833 h 1089259"/>
                    <a:gd name="connsiteX1" fmla="*/ 764975 w 1443117"/>
                    <a:gd name="connsiteY1" fmla="*/ 112 h 1089259"/>
                    <a:gd name="connsiteX2" fmla="*/ 709806 w 1443117"/>
                    <a:gd name="connsiteY2" fmla="*/ 625005 h 1089259"/>
                    <a:gd name="connsiteX3" fmla="*/ 1065320 w 1443117"/>
                    <a:gd name="connsiteY3" fmla="*/ 450861 h 1089259"/>
                    <a:gd name="connsiteX4" fmla="*/ 846763 w 1443117"/>
                    <a:gd name="connsiteY4" fmla="*/ 776992 h 1089259"/>
                    <a:gd name="connsiteX5" fmla="*/ 1195082 w 1443117"/>
                    <a:gd name="connsiteY5" fmla="*/ 554066 h 1089259"/>
                    <a:gd name="connsiteX6" fmla="*/ 951875 w 1443117"/>
                    <a:gd name="connsiteY6" fmla="*/ 925741 h 1089259"/>
                    <a:gd name="connsiteX7" fmla="*/ 1329843 w 1443117"/>
                    <a:gd name="connsiteY7" fmla="*/ 669807 h 1089259"/>
                    <a:gd name="connsiteX8" fmla="*/ 1049534 w 1443117"/>
                    <a:gd name="connsiteY8" fmla="*/ 1084636 h 1089259"/>
                    <a:gd name="connsiteX9" fmla="*/ 1387711 w 1443117"/>
                    <a:gd name="connsiteY9" fmla="*/ 759345 h 1089259"/>
                    <a:gd name="connsiteX10" fmla="*/ 1443117 w 1443117"/>
                    <a:gd name="connsiteY10" fmla="*/ 781450 h 1089259"/>
                    <a:gd name="connsiteX11" fmla="*/ 1030199 w 1443117"/>
                    <a:gd name="connsiteY11" fmla="*/ 1036851 h 1089259"/>
                    <a:gd name="connsiteX12" fmla="*/ 1284420 w 1443117"/>
                    <a:gd name="connsiteY12" fmla="*/ 617155 h 1089259"/>
                    <a:gd name="connsiteX13" fmla="*/ 879575 w 1443117"/>
                    <a:gd name="connsiteY13" fmla="*/ 882384 h 1089259"/>
                    <a:gd name="connsiteX14" fmla="*/ 1149671 w 1443117"/>
                    <a:gd name="connsiteY14" fmla="*/ 501434 h 1089259"/>
                    <a:gd name="connsiteX15" fmla="*/ 802728 w 1443117"/>
                    <a:gd name="connsiteY15" fmla="*/ 712485 h 1089259"/>
                    <a:gd name="connsiteX16" fmla="*/ 1034023 w 1443117"/>
                    <a:gd name="connsiteY16" fmla="*/ 387643 h 1089259"/>
                    <a:gd name="connsiteX17" fmla="*/ 658014 w 1443117"/>
                    <a:gd name="connsiteY17" fmla="*/ 571716 h 1089259"/>
                    <a:gd name="connsiteX18" fmla="*/ 6234 w 1443117"/>
                    <a:gd name="connsiteY18" fmla="*/ 903833 h 1089259"/>
                    <a:gd name="connsiteX0" fmla="*/ 164354 w 1601237"/>
                    <a:gd name="connsiteY0" fmla="*/ 528928 h 714354"/>
                    <a:gd name="connsiteX1" fmla="*/ 67851 w 1601237"/>
                    <a:gd name="connsiteY1" fmla="*/ 601388 h 714354"/>
                    <a:gd name="connsiteX2" fmla="*/ 867926 w 1601237"/>
                    <a:gd name="connsiteY2" fmla="*/ 250100 h 714354"/>
                    <a:gd name="connsiteX3" fmla="*/ 1223440 w 1601237"/>
                    <a:gd name="connsiteY3" fmla="*/ 75956 h 714354"/>
                    <a:gd name="connsiteX4" fmla="*/ 1004883 w 1601237"/>
                    <a:gd name="connsiteY4" fmla="*/ 402087 h 714354"/>
                    <a:gd name="connsiteX5" fmla="*/ 1353202 w 1601237"/>
                    <a:gd name="connsiteY5" fmla="*/ 179161 h 714354"/>
                    <a:gd name="connsiteX6" fmla="*/ 1109995 w 1601237"/>
                    <a:gd name="connsiteY6" fmla="*/ 550836 h 714354"/>
                    <a:gd name="connsiteX7" fmla="*/ 1487963 w 1601237"/>
                    <a:gd name="connsiteY7" fmla="*/ 294902 h 714354"/>
                    <a:gd name="connsiteX8" fmla="*/ 1207654 w 1601237"/>
                    <a:gd name="connsiteY8" fmla="*/ 709731 h 714354"/>
                    <a:gd name="connsiteX9" fmla="*/ 1545831 w 1601237"/>
                    <a:gd name="connsiteY9" fmla="*/ 384440 h 714354"/>
                    <a:gd name="connsiteX10" fmla="*/ 1601237 w 1601237"/>
                    <a:gd name="connsiteY10" fmla="*/ 406545 h 714354"/>
                    <a:gd name="connsiteX11" fmla="*/ 1188319 w 1601237"/>
                    <a:gd name="connsiteY11" fmla="*/ 661946 h 714354"/>
                    <a:gd name="connsiteX12" fmla="*/ 1442540 w 1601237"/>
                    <a:gd name="connsiteY12" fmla="*/ 242250 h 714354"/>
                    <a:gd name="connsiteX13" fmla="*/ 1037695 w 1601237"/>
                    <a:gd name="connsiteY13" fmla="*/ 507479 h 714354"/>
                    <a:gd name="connsiteX14" fmla="*/ 1307791 w 1601237"/>
                    <a:gd name="connsiteY14" fmla="*/ 126529 h 714354"/>
                    <a:gd name="connsiteX15" fmla="*/ 960848 w 1601237"/>
                    <a:gd name="connsiteY15" fmla="*/ 337580 h 714354"/>
                    <a:gd name="connsiteX16" fmla="*/ 1192143 w 1601237"/>
                    <a:gd name="connsiteY16" fmla="*/ 12738 h 714354"/>
                    <a:gd name="connsiteX17" fmla="*/ 816134 w 1601237"/>
                    <a:gd name="connsiteY17" fmla="*/ 196811 h 714354"/>
                    <a:gd name="connsiteX18" fmla="*/ 164354 w 1601237"/>
                    <a:gd name="connsiteY18" fmla="*/ 528928 h 714354"/>
                    <a:gd name="connsiteX0" fmla="*/ 42908 w 1688490"/>
                    <a:gd name="connsiteY0" fmla="*/ 549816 h 714354"/>
                    <a:gd name="connsiteX1" fmla="*/ 155104 w 1688490"/>
                    <a:gd name="connsiteY1" fmla="*/ 601388 h 714354"/>
                    <a:gd name="connsiteX2" fmla="*/ 955179 w 1688490"/>
                    <a:gd name="connsiteY2" fmla="*/ 250100 h 714354"/>
                    <a:gd name="connsiteX3" fmla="*/ 1310693 w 1688490"/>
                    <a:gd name="connsiteY3" fmla="*/ 75956 h 714354"/>
                    <a:gd name="connsiteX4" fmla="*/ 1092136 w 1688490"/>
                    <a:gd name="connsiteY4" fmla="*/ 402087 h 714354"/>
                    <a:gd name="connsiteX5" fmla="*/ 1440455 w 1688490"/>
                    <a:gd name="connsiteY5" fmla="*/ 179161 h 714354"/>
                    <a:gd name="connsiteX6" fmla="*/ 1197248 w 1688490"/>
                    <a:gd name="connsiteY6" fmla="*/ 550836 h 714354"/>
                    <a:gd name="connsiteX7" fmla="*/ 1575216 w 1688490"/>
                    <a:gd name="connsiteY7" fmla="*/ 294902 h 714354"/>
                    <a:gd name="connsiteX8" fmla="*/ 1294907 w 1688490"/>
                    <a:gd name="connsiteY8" fmla="*/ 709731 h 714354"/>
                    <a:gd name="connsiteX9" fmla="*/ 1633084 w 1688490"/>
                    <a:gd name="connsiteY9" fmla="*/ 384440 h 714354"/>
                    <a:gd name="connsiteX10" fmla="*/ 1688490 w 1688490"/>
                    <a:gd name="connsiteY10" fmla="*/ 406545 h 714354"/>
                    <a:gd name="connsiteX11" fmla="*/ 1275572 w 1688490"/>
                    <a:gd name="connsiteY11" fmla="*/ 661946 h 714354"/>
                    <a:gd name="connsiteX12" fmla="*/ 1529793 w 1688490"/>
                    <a:gd name="connsiteY12" fmla="*/ 242250 h 714354"/>
                    <a:gd name="connsiteX13" fmla="*/ 1124948 w 1688490"/>
                    <a:gd name="connsiteY13" fmla="*/ 507479 h 714354"/>
                    <a:gd name="connsiteX14" fmla="*/ 1395044 w 1688490"/>
                    <a:gd name="connsiteY14" fmla="*/ 126529 h 714354"/>
                    <a:gd name="connsiteX15" fmla="*/ 1048101 w 1688490"/>
                    <a:gd name="connsiteY15" fmla="*/ 337580 h 714354"/>
                    <a:gd name="connsiteX16" fmla="*/ 1279396 w 1688490"/>
                    <a:gd name="connsiteY16" fmla="*/ 12738 h 714354"/>
                    <a:gd name="connsiteX17" fmla="*/ 903387 w 1688490"/>
                    <a:gd name="connsiteY17" fmla="*/ 196811 h 714354"/>
                    <a:gd name="connsiteX18" fmla="*/ 42908 w 1688490"/>
                    <a:gd name="connsiteY18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975327 w 1708638"/>
                    <a:gd name="connsiteY2" fmla="*/ 250100 h 714354"/>
                    <a:gd name="connsiteX3" fmla="*/ 1330841 w 1708638"/>
                    <a:gd name="connsiteY3" fmla="*/ 75956 h 714354"/>
                    <a:gd name="connsiteX4" fmla="*/ 1112284 w 1708638"/>
                    <a:gd name="connsiteY4" fmla="*/ 402087 h 714354"/>
                    <a:gd name="connsiteX5" fmla="*/ 1460603 w 1708638"/>
                    <a:gd name="connsiteY5" fmla="*/ 179161 h 714354"/>
                    <a:gd name="connsiteX6" fmla="*/ 1217396 w 1708638"/>
                    <a:gd name="connsiteY6" fmla="*/ 550836 h 714354"/>
                    <a:gd name="connsiteX7" fmla="*/ 1595364 w 1708638"/>
                    <a:gd name="connsiteY7" fmla="*/ 294902 h 714354"/>
                    <a:gd name="connsiteX8" fmla="*/ 1315055 w 1708638"/>
                    <a:gd name="connsiteY8" fmla="*/ 709731 h 714354"/>
                    <a:gd name="connsiteX9" fmla="*/ 1653232 w 1708638"/>
                    <a:gd name="connsiteY9" fmla="*/ 384440 h 714354"/>
                    <a:gd name="connsiteX10" fmla="*/ 1708638 w 1708638"/>
                    <a:gd name="connsiteY10" fmla="*/ 406545 h 714354"/>
                    <a:gd name="connsiteX11" fmla="*/ 1295720 w 1708638"/>
                    <a:gd name="connsiteY11" fmla="*/ 661946 h 714354"/>
                    <a:gd name="connsiteX12" fmla="*/ 1549941 w 1708638"/>
                    <a:gd name="connsiteY12" fmla="*/ 242250 h 714354"/>
                    <a:gd name="connsiteX13" fmla="*/ 1145096 w 1708638"/>
                    <a:gd name="connsiteY13" fmla="*/ 507479 h 714354"/>
                    <a:gd name="connsiteX14" fmla="*/ 1415192 w 1708638"/>
                    <a:gd name="connsiteY14" fmla="*/ 126529 h 714354"/>
                    <a:gd name="connsiteX15" fmla="*/ 1068249 w 1708638"/>
                    <a:gd name="connsiteY15" fmla="*/ 337580 h 714354"/>
                    <a:gd name="connsiteX16" fmla="*/ 1299544 w 1708638"/>
                    <a:gd name="connsiteY16" fmla="*/ 12738 h 714354"/>
                    <a:gd name="connsiteX17" fmla="*/ 923535 w 1708638"/>
                    <a:gd name="connsiteY17" fmla="*/ 196811 h 714354"/>
                    <a:gd name="connsiteX18" fmla="*/ 63056 w 1708638"/>
                    <a:gd name="connsiteY18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720771 w 1708638"/>
                    <a:gd name="connsiteY2" fmla="*/ 332394 h 714354"/>
                    <a:gd name="connsiteX3" fmla="*/ 975327 w 1708638"/>
                    <a:gd name="connsiteY3" fmla="*/ 250100 h 714354"/>
                    <a:gd name="connsiteX4" fmla="*/ 1330841 w 1708638"/>
                    <a:gd name="connsiteY4" fmla="*/ 75956 h 714354"/>
                    <a:gd name="connsiteX5" fmla="*/ 1112284 w 1708638"/>
                    <a:gd name="connsiteY5" fmla="*/ 402087 h 714354"/>
                    <a:gd name="connsiteX6" fmla="*/ 1460603 w 1708638"/>
                    <a:gd name="connsiteY6" fmla="*/ 179161 h 714354"/>
                    <a:gd name="connsiteX7" fmla="*/ 1217396 w 1708638"/>
                    <a:gd name="connsiteY7" fmla="*/ 550836 h 714354"/>
                    <a:gd name="connsiteX8" fmla="*/ 1595364 w 1708638"/>
                    <a:gd name="connsiteY8" fmla="*/ 294902 h 714354"/>
                    <a:gd name="connsiteX9" fmla="*/ 1315055 w 1708638"/>
                    <a:gd name="connsiteY9" fmla="*/ 709731 h 714354"/>
                    <a:gd name="connsiteX10" fmla="*/ 1653232 w 1708638"/>
                    <a:gd name="connsiteY10" fmla="*/ 384440 h 714354"/>
                    <a:gd name="connsiteX11" fmla="*/ 1708638 w 1708638"/>
                    <a:gd name="connsiteY11" fmla="*/ 406545 h 714354"/>
                    <a:gd name="connsiteX12" fmla="*/ 1295720 w 1708638"/>
                    <a:gd name="connsiteY12" fmla="*/ 661946 h 714354"/>
                    <a:gd name="connsiteX13" fmla="*/ 1549941 w 1708638"/>
                    <a:gd name="connsiteY13" fmla="*/ 242250 h 714354"/>
                    <a:gd name="connsiteX14" fmla="*/ 1145096 w 1708638"/>
                    <a:gd name="connsiteY14" fmla="*/ 507479 h 714354"/>
                    <a:gd name="connsiteX15" fmla="*/ 1415192 w 1708638"/>
                    <a:gd name="connsiteY15" fmla="*/ 126529 h 714354"/>
                    <a:gd name="connsiteX16" fmla="*/ 1068249 w 1708638"/>
                    <a:gd name="connsiteY16" fmla="*/ 337580 h 714354"/>
                    <a:gd name="connsiteX17" fmla="*/ 1299544 w 1708638"/>
                    <a:gd name="connsiteY17" fmla="*/ 12738 h 714354"/>
                    <a:gd name="connsiteX18" fmla="*/ 923535 w 1708638"/>
                    <a:gd name="connsiteY18" fmla="*/ 196811 h 714354"/>
                    <a:gd name="connsiteX19" fmla="*/ 63056 w 1708638"/>
                    <a:gd name="connsiteY19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720771 w 1708638"/>
                    <a:gd name="connsiteY2" fmla="*/ 332394 h 714354"/>
                    <a:gd name="connsiteX3" fmla="*/ 975327 w 1708638"/>
                    <a:gd name="connsiteY3" fmla="*/ 250100 h 714354"/>
                    <a:gd name="connsiteX4" fmla="*/ 1330841 w 1708638"/>
                    <a:gd name="connsiteY4" fmla="*/ 75956 h 714354"/>
                    <a:gd name="connsiteX5" fmla="*/ 1112284 w 1708638"/>
                    <a:gd name="connsiteY5" fmla="*/ 402087 h 714354"/>
                    <a:gd name="connsiteX6" fmla="*/ 1460603 w 1708638"/>
                    <a:gd name="connsiteY6" fmla="*/ 179161 h 714354"/>
                    <a:gd name="connsiteX7" fmla="*/ 1217396 w 1708638"/>
                    <a:gd name="connsiteY7" fmla="*/ 550836 h 714354"/>
                    <a:gd name="connsiteX8" fmla="*/ 1595364 w 1708638"/>
                    <a:gd name="connsiteY8" fmla="*/ 294902 h 714354"/>
                    <a:gd name="connsiteX9" fmla="*/ 1315055 w 1708638"/>
                    <a:gd name="connsiteY9" fmla="*/ 709731 h 714354"/>
                    <a:gd name="connsiteX10" fmla="*/ 1653232 w 1708638"/>
                    <a:gd name="connsiteY10" fmla="*/ 384440 h 714354"/>
                    <a:gd name="connsiteX11" fmla="*/ 1708638 w 1708638"/>
                    <a:gd name="connsiteY11" fmla="*/ 406545 h 714354"/>
                    <a:gd name="connsiteX12" fmla="*/ 1295720 w 1708638"/>
                    <a:gd name="connsiteY12" fmla="*/ 661946 h 714354"/>
                    <a:gd name="connsiteX13" fmla="*/ 1549941 w 1708638"/>
                    <a:gd name="connsiteY13" fmla="*/ 242250 h 714354"/>
                    <a:gd name="connsiteX14" fmla="*/ 1145096 w 1708638"/>
                    <a:gd name="connsiteY14" fmla="*/ 507479 h 714354"/>
                    <a:gd name="connsiteX15" fmla="*/ 1415192 w 1708638"/>
                    <a:gd name="connsiteY15" fmla="*/ 126529 h 714354"/>
                    <a:gd name="connsiteX16" fmla="*/ 1068249 w 1708638"/>
                    <a:gd name="connsiteY16" fmla="*/ 337580 h 714354"/>
                    <a:gd name="connsiteX17" fmla="*/ 1299544 w 1708638"/>
                    <a:gd name="connsiteY17" fmla="*/ 12738 h 714354"/>
                    <a:gd name="connsiteX18" fmla="*/ 923535 w 1708638"/>
                    <a:gd name="connsiteY18" fmla="*/ 196811 h 714354"/>
                    <a:gd name="connsiteX19" fmla="*/ 691554 w 1708638"/>
                    <a:gd name="connsiteY19" fmla="*/ 251373 h 714354"/>
                    <a:gd name="connsiteX20" fmla="*/ 63056 w 1708638"/>
                    <a:gd name="connsiteY20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720771 w 1708638"/>
                    <a:gd name="connsiteY2" fmla="*/ 332394 h 714354"/>
                    <a:gd name="connsiteX3" fmla="*/ 975327 w 1708638"/>
                    <a:gd name="connsiteY3" fmla="*/ 250100 h 714354"/>
                    <a:gd name="connsiteX4" fmla="*/ 1330841 w 1708638"/>
                    <a:gd name="connsiteY4" fmla="*/ 75956 h 714354"/>
                    <a:gd name="connsiteX5" fmla="*/ 1112284 w 1708638"/>
                    <a:gd name="connsiteY5" fmla="*/ 402087 h 714354"/>
                    <a:gd name="connsiteX6" fmla="*/ 1460603 w 1708638"/>
                    <a:gd name="connsiteY6" fmla="*/ 179161 h 714354"/>
                    <a:gd name="connsiteX7" fmla="*/ 1217396 w 1708638"/>
                    <a:gd name="connsiteY7" fmla="*/ 550836 h 714354"/>
                    <a:gd name="connsiteX8" fmla="*/ 1595364 w 1708638"/>
                    <a:gd name="connsiteY8" fmla="*/ 294902 h 714354"/>
                    <a:gd name="connsiteX9" fmla="*/ 1315055 w 1708638"/>
                    <a:gd name="connsiteY9" fmla="*/ 709731 h 714354"/>
                    <a:gd name="connsiteX10" fmla="*/ 1653232 w 1708638"/>
                    <a:gd name="connsiteY10" fmla="*/ 384440 h 714354"/>
                    <a:gd name="connsiteX11" fmla="*/ 1708638 w 1708638"/>
                    <a:gd name="connsiteY11" fmla="*/ 406545 h 714354"/>
                    <a:gd name="connsiteX12" fmla="*/ 1295720 w 1708638"/>
                    <a:gd name="connsiteY12" fmla="*/ 661946 h 714354"/>
                    <a:gd name="connsiteX13" fmla="*/ 1549941 w 1708638"/>
                    <a:gd name="connsiteY13" fmla="*/ 242250 h 714354"/>
                    <a:gd name="connsiteX14" fmla="*/ 1145096 w 1708638"/>
                    <a:gd name="connsiteY14" fmla="*/ 507479 h 714354"/>
                    <a:gd name="connsiteX15" fmla="*/ 1415192 w 1708638"/>
                    <a:gd name="connsiteY15" fmla="*/ 126529 h 714354"/>
                    <a:gd name="connsiteX16" fmla="*/ 1068249 w 1708638"/>
                    <a:gd name="connsiteY16" fmla="*/ 337580 h 714354"/>
                    <a:gd name="connsiteX17" fmla="*/ 1299544 w 1708638"/>
                    <a:gd name="connsiteY17" fmla="*/ 12738 h 714354"/>
                    <a:gd name="connsiteX18" fmla="*/ 923535 w 1708638"/>
                    <a:gd name="connsiteY18" fmla="*/ 196811 h 714354"/>
                    <a:gd name="connsiteX19" fmla="*/ 691554 w 1708638"/>
                    <a:gd name="connsiteY19" fmla="*/ 251373 h 714354"/>
                    <a:gd name="connsiteX20" fmla="*/ 413732 w 1708638"/>
                    <a:gd name="connsiteY20" fmla="*/ 367340 h 714354"/>
                    <a:gd name="connsiteX21" fmla="*/ 63056 w 1708638"/>
                    <a:gd name="connsiteY21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500977 w 1708638"/>
                    <a:gd name="connsiteY2" fmla="*/ 448234 h 714354"/>
                    <a:gd name="connsiteX3" fmla="*/ 720771 w 1708638"/>
                    <a:gd name="connsiteY3" fmla="*/ 332394 h 714354"/>
                    <a:gd name="connsiteX4" fmla="*/ 975327 w 1708638"/>
                    <a:gd name="connsiteY4" fmla="*/ 250100 h 714354"/>
                    <a:gd name="connsiteX5" fmla="*/ 1330841 w 1708638"/>
                    <a:gd name="connsiteY5" fmla="*/ 75956 h 714354"/>
                    <a:gd name="connsiteX6" fmla="*/ 1112284 w 1708638"/>
                    <a:gd name="connsiteY6" fmla="*/ 402087 h 714354"/>
                    <a:gd name="connsiteX7" fmla="*/ 1460603 w 1708638"/>
                    <a:gd name="connsiteY7" fmla="*/ 179161 h 714354"/>
                    <a:gd name="connsiteX8" fmla="*/ 1217396 w 1708638"/>
                    <a:gd name="connsiteY8" fmla="*/ 550836 h 714354"/>
                    <a:gd name="connsiteX9" fmla="*/ 1595364 w 1708638"/>
                    <a:gd name="connsiteY9" fmla="*/ 294902 h 714354"/>
                    <a:gd name="connsiteX10" fmla="*/ 1315055 w 1708638"/>
                    <a:gd name="connsiteY10" fmla="*/ 709731 h 714354"/>
                    <a:gd name="connsiteX11" fmla="*/ 1653232 w 1708638"/>
                    <a:gd name="connsiteY11" fmla="*/ 384440 h 714354"/>
                    <a:gd name="connsiteX12" fmla="*/ 1708638 w 1708638"/>
                    <a:gd name="connsiteY12" fmla="*/ 406545 h 714354"/>
                    <a:gd name="connsiteX13" fmla="*/ 1295720 w 1708638"/>
                    <a:gd name="connsiteY13" fmla="*/ 661946 h 714354"/>
                    <a:gd name="connsiteX14" fmla="*/ 1549941 w 1708638"/>
                    <a:gd name="connsiteY14" fmla="*/ 242250 h 714354"/>
                    <a:gd name="connsiteX15" fmla="*/ 1145096 w 1708638"/>
                    <a:gd name="connsiteY15" fmla="*/ 507479 h 714354"/>
                    <a:gd name="connsiteX16" fmla="*/ 1415192 w 1708638"/>
                    <a:gd name="connsiteY16" fmla="*/ 126529 h 714354"/>
                    <a:gd name="connsiteX17" fmla="*/ 1068249 w 1708638"/>
                    <a:gd name="connsiteY17" fmla="*/ 337580 h 714354"/>
                    <a:gd name="connsiteX18" fmla="*/ 1299544 w 1708638"/>
                    <a:gd name="connsiteY18" fmla="*/ 12738 h 714354"/>
                    <a:gd name="connsiteX19" fmla="*/ 923535 w 1708638"/>
                    <a:gd name="connsiteY19" fmla="*/ 196811 h 714354"/>
                    <a:gd name="connsiteX20" fmla="*/ 691554 w 1708638"/>
                    <a:gd name="connsiteY20" fmla="*/ 251373 h 714354"/>
                    <a:gd name="connsiteX21" fmla="*/ 413732 w 1708638"/>
                    <a:gd name="connsiteY21" fmla="*/ 367340 h 714354"/>
                    <a:gd name="connsiteX22" fmla="*/ 63056 w 1708638"/>
                    <a:gd name="connsiteY22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316501 w 1708638"/>
                    <a:gd name="connsiteY2" fmla="*/ 537631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63056 w 1708638"/>
                    <a:gd name="connsiteY23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316501 w 1708638"/>
                    <a:gd name="connsiteY2" fmla="*/ 537631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270944 w 1708638"/>
                    <a:gd name="connsiteY23" fmla="*/ 430934 h 714354"/>
                    <a:gd name="connsiteX24" fmla="*/ 63056 w 1708638"/>
                    <a:gd name="connsiteY24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849416 w 1708638"/>
                    <a:gd name="connsiteY2" fmla="*/ 555592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270944 w 1708638"/>
                    <a:gd name="connsiteY23" fmla="*/ 430934 h 714354"/>
                    <a:gd name="connsiteX24" fmla="*/ 63056 w 1708638"/>
                    <a:gd name="connsiteY24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849416 w 1708638"/>
                    <a:gd name="connsiteY2" fmla="*/ 555592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826434 w 1708638"/>
                    <a:gd name="connsiteY23" fmla="*/ 421160 h 714354"/>
                    <a:gd name="connsiteX24" fmla="*/ 63056 w 1708638"/>
                    <a:gd name="connsiteY24" fmla="*/ 549816 h 714354"/>
                    <a:gd name="connsiteX0" fmla="*/ 63056 w 1708638"/>
                    <a:gd name="connsiteY0" fmla="*/ 549816 h 714354"/>
                    <a:gd name="connsiteX1" fmla="*/ 121515 w 1708638"/>
                    <a:gd name="connsiteY1" fmla="*/ 619964 h 714354"/>
                    <a:gd name="connsiteX2" fmla="*/ 914375 w 1708638"/>
                    <a:gd name="connsiteY2" fmla="*/ 496121 h 714354"/>
                    <a:gd name="connsiteX3" fmla="*/ 500977 w 1708638"/>
                    <a:gd name="connsiteY3" fmla="*/ 448234 h 714354"/>
                    <a:gd name="connsiteX4" fmla="*/ 720771 w 1708638"/>
                    <a:gd name="connsiteY4" fmla="*/ 332394 h 714354"/>
                    <a:gd name="connsiteX5" fmla="*/ 975327 w 1708638"/>
                    <a:gd name="connsiteY5" fmla="*/ 250100 h 714354"/>
                    <a:gd name="connsiteX6" fmla="*/ 1330841 w 1708638"/>
                    <a:gd name="connsiteY6" fmla="*/ 75956 h 714354"/>
                    <a:gd name="connsiteX7" fmla="*/ 1112284 w 1708638"/>
                    <a:gd name="connsiteY7" fmla="*/ 402087 h 714354"/>
                    <a:gd name="connsiteX8" fmla="*/ 1460603 w 1708638"/>
                    <a:gd name="connsiteY8" fmla="*/ 179161 h 714354"/>
                    <a:gd name="connsiteX9" fmla="*/ 1217396 w 1708638"/>
                    <a:gd name="connsiteY9" fmla="*/ 550836 h 714354"/>
                    <a:gd name="connsiteX10" fmla="*/ 1595364 w 1708638"/>
                    <a:gd name="connsiteY10" fmla="*/ 294902 h 714354"/>
                    <a:gd name="connsiteX11" fmla="*/ 1315055 w 1708638"/>
                    <a:gd name="connsiteY11" fmla="*/ 709731 h 714354"/>
                    <a:gd name="connsiteX12" fmla="*/ 1653232 w 1708638"/>
                    <a:gd name="connsiteY12" fmla="*/ 384440 h 714354"/>
                    <a:gd name="connsiteX13" fmla="*/ 1708638 w 1708638"/>
                    <a:gd name="connsiteY13" fmla="*/ 406545 h 714354"/>
                    <a:gd name="connsiteX14" fmla="*/ 1295720 w 1708638"/>
                    <a:gd name="connsiteY14" fmla="*/ 661946 h 714354"/>
                    <a:gd name="connsiteX15" fmla="*/ 1549941 w 1708638"/>
                    <a:gd name="connsiteY15" fmla="*/ 242250 h 714354"/>
                    <a:gd name="connsiteX16" fmla="*/ 1145096 w 1708638"/>
                    <a:gd name="connsiteY16" fmla="*/ 507479 h 714354"/>
                    <a:gd name="connsiteX17" fmla="*/ 1415192 w 1708638"/>
                    <a:gd name="connsiteY17" fmla="*/ 126529 h 714354"/>
                    <a:gd name="connsiteX18" fmla="*/ 1068249 w 1708638"/>
                    <a:gd name="connsiteY18" fmla="*/ 337580 h 714354"/>
                    <a:gd name="connsiteX19" fmla="*/ 1299544 w 1708638"/>
                    <a:gd name="connsiteY19" fmla="*/ 12738 h 714354"/>
                    <a:gd name="connsiteX20" fmla="*/ 923535 w 1708638"/>
                    <a:gd name="connsiteY20" fmla="*/ 196811 h 714354"/>
                    <a:gd name="connsiteX21" fmla="*/ 691554 w 1708638"/>
                    <a:gd name="connsiteY21" fmla="*/ 251373 h 714354"/>
                    <a:gd name="connsiteX22" fmla="*/ 413732 w 1708638"/>
                    <a:gd name="connsiteY22" fmla="*/ 367340 h 714354"/>
                    <a:gd name="connsiteX23" fmla="*/ 826434 w 1708638"/>
                    <a:gd name="connsiteY23" fmla="*/ 421160 h 714354"/>
                    <a:gd name="connsiteX24" fmla="*/ 63056 w 1708638"/>
                    <a:gd name="connsiteY24" fmla="*/ 549816 h 714354"/>
                    <a:gd name="connsiteX0" fmla="*/ 3839 w 1649421"/>
                    <a:gd name="connsiteY0" fmla="*/ 549816 h 904875"/>
                    <a:gd name="connsiteX1" fmla="*/ 1215085 w 1649421"/>
                    <a:gd name="connsiteY1" fmla="*/ 904876 h 904875"/>
                    <a:gd name="connsiteX2" fmla="*/ 855158 w 1649421"/>
                    <a:gd name="connsiteY2" fmla="*/ 496121 h 904875"/>
                    <a:gd name="connsiteX3" fmla="*/ 441760 w 1649421"/>
                    <a:gd name="connsiteY3" fmla="*/ 448234 h 904875"/>
                    <a:gd name="connsiteX4" fmla="*/ 661554 w 1649421"/>
                    <a:gd name="connsiteY4" fmla="*/ 332394 h 904875"/>
                    <a:gd name="connsiteX5" fmla="*/ 916110 w 1649421"/>
                    <a:gd name="connsiteY5" fmla="*/ 250100 h 904875"/>
                    <a:gd name="connsiteX6" fmla="*/ 1271624 w 1649421"/>
                    <a:gd name="connsiteY6" fmla="*/ 75956 h 904875"/>
                    <a:gd name="connsiteX7" fmla="*/ 1053067 w 1649421"/>
                    <a:gd name="connsiteY7" fmla="*/ 402087 h 904875"/>
                    <a:gd name="connsiteX8" fmla="*/ 1401386 w 1649421"/>
                    <a:gd name="connsiteY8" fmla="*/ 179161 h 904875"/>
                    <a:gd name="connsiteX9" fmla="*/ 1158179 w 1649421"/>
                    <a:gd name="connsiteY9" fmla="*/ 550836 h 904875"/>
                    <a:gd name="connsiteX10" fmla="*/ 1536147 w 1649421"/>
                    <a:gd name="connsiteY10" fmla="*/ 294902 h 904875"/>
                    <a:gd name="connsiteX11" fmla="*/ 1255838 w 1649421"/>
                    <a:gd name="connsiteY11" fmla="*/ 709731 h 904875"/>
                    <a:gd name="connsiteX12" fmla="*/ 1594015 w 1649421"/>
                    <a:gd name="connsiteY12" fmla="*/ 384440 h 904875"/>
                    <a:gd name="connsiteX13" fmla="*/ 1649421 w 1649421"/>
                    <a:gd name="connsiteY13" fmla="*/ 406545 h 904875"/>
                    <a:gd name="connsiteX14" fmla="*/ 1236503 w 1649421"/>
                    <a:gd name="connsiteY14" fmla="*/ 661946 h 904875"/>
                    <a:gd name="connsiteX15" fmla="*/ 1490724 w 1649421"/>
                    <a:gd name="connsiteY15" fmla="*/ 242250 h 904875"/>
                    <a:gd name="connsiteX16" fmla="*/ 1085879 w 1649421"/>
                    <a:gd name="connsiteY16" fmla="*/ 507479 h 904875"/>
                    <a:gd name="connsiteX17" fmla="*/ 1355975 w 1649421"/>
                    <a:gd name="connsiteY17" fmla="*/ 126529 h 904875"/>
                    <a:gd name="connsiteX18" fmla="*/ 1009032 w 1649421"/>
                    <a:gd name="connsiteY18" fmla="*/ 337580 h 904875"/>
                    <a:gd name="connsiteX19" fmla="*/ 1240327 w 1649421"/>
                    <a:gd name="connsiteY19" fmla="*/ 12738 h 904875"/>
                    <a:gd name="connsiteX20" fmla="*/ 864318 w 1649421"/>
                    <a:gd name="connsiteY20" fmla="*/ 196811 h 904875"/>
                    <a:gd name="connsiteX21" fmla="*/ 632337 w 1649421"/>
                    <a:gd name="connsiteY21" fmla="*/ 251373 h 904875"/>
                    <a:gd name="connsiteX22" fmla="*/ 354515 w 1649421"/>
                    <a:gd name="connsiteY22" fmla="*/ 367340 h 904875"/>
                    <a:gd name="connsiteX23" fmla="*/ 767217 w 1649421"/>
                    <a:gd name="connsiteY23" fmla="*/ 421160 h 904875"/>
                    <a:gd name="connsiteX24" fmla="*/ 3839 w 1649421"/>
                    <a:gd name="connsiteY24" fmla="*/ 549816 h 904875"/>
                    <a:gd name="connsiteX0" fmla="*/ 473237 w 1301187"/>
                    <a:gd name="connsiteY0" fmla="*/ 944890 h 944889"/>
                    <a:gd name="connsiteX1" fmla="*/ 866851 w 1301187"/>
                    <a:gd name="connsiteY1" fmla="*/ 904876 h 944889"/>
                    <a:gd name="connsiteX2" fmla="*/ 506924 w 1301187"/>
                    <a:gd name="connsiteY2" fmla="*/ 496121 h 944889"/>
                    <a:gd name="connsiteX3" fmla="*/ 93526 w 1301187"/>
                    <a:gd name="connsiteY3" fmla="*/ 448234 h 944889"/>
                    <a:gd name="connsiteX4" fmla="*/ 313320 w 1301187"/>
                    <a:gd name="connsiteY4" fmla="*/ 332394 h 944889"/>
                    <a:gd name="connsiteX5" fmla="*/ 567876 w 1301187"/>
                    <a:gd name="connsiteY5" fmla="*/ 250100 h 944889"/>
                    <a:gd name="connsiteX6" fmla="*/ 923390 w 1301187"/>
                    <a:gd name="connsiteY6" fmla="*/ 75956 h 944889"/>
                    <a:gd name="connsiteX7" fmla="*/ 704833 w 1301187"/>
                    <a:gd name="connsiteY7" fmla="*/ 402087 h 944889"/>
                    <a:gd name="connsiteX8" fmla="*/ 1053152 w 1301187"/>
                    <a:gd name="connsiteY8" fmla="*/ 179161 h 944889"/>
                    <a:gd name="connsiteX9" fmla="*/ 809945 w 1301187"/>
                    <a:gd name="connsiteY9" fmla="*/ 550836 h 944889"/>
                    <a:gd name="connsiteX10" fmla="*/ 1187913 w 1301187"/>
                    <a:gd name="connsiteY10" fmla="*/ 294902 h 944889"/>
                    <a:gd name="connsiteX11" fmla="*/ 907604 w 1301187"/>
                    <a:gd name="connsiteY11" fmla="*/ 709731 h 944889"/>
                    <a:gd name="connsiteX12" fmla="*/ 1245781 w 1301187"/>
                    <a:gd name="connsiteY12" fmla="*/ 384440 h 944889"/>
                    <a:gd name="connsiteX13" fmla="*/ 1301187 w 1301187"/>
                    <a:gd name="connsiteY13" fmla="*/ 406545 h 944889"/>
                    <a:gd name="connsiteX14" fmla="*/ 888269 w 1301187"/>
                    <a:gd name="connsiteY14" fmla="*/ 661946 h 944889"/>
                    <a:gd name="connsiteX15" fmla="*/ 1142490 w 1301187"/>
                    <a:gd name="connsiteY15" fmla="*/ 242250 h 944889"/>
                    <a:gd name="connsiteX16" fmla="*/ 737645 w 1301187"/>
                    <a:gd name="connsiteY16" fmla="*/ 507479 h 944889"/>
                    <a:gd name="connsiteX17" fmla="*/ 1007741 w 1301187"/>
                    <a:gd name="connsiteY17" fmla="*/ 126529 h 944889"/>
                    <a:gd name="connsiteX18" fmla="*/ 660798 w 1301187"/>
                    <a:gd name="connsiteY18" fmla="*/ 337580 h 944889"/>
                    <a:gd name="connsiteX19" fmla="*/ 892093 w 1301187"/>
                    <a:gd name="connsiteY19" fmla="*/ 12738 h 944889"/>
                    <a:gd name="connsiteX20" fmla="*/ 516084 w 1301187"/>
                    <a:gd name="connsiteY20" fmla="*/ 196811 h 944889"/>
                    <a:gd name="connsiteX21" fmla="*/ 284103 w 1301187"/>
                    <a:gd name="connsiteY21" fmla="*/ 251373 h 944889"/>
                    <a:gd name="connsiteX22" fmla="*/ 6281 w 1301187"/>
                    <a:gd name="connsiteY22" fmla="*/ 367340 h 944889"/>
                    <a:gd name="connsiteX23" fmla="*/ 418983 w 1301187"/>
                    <a:gd name="connsiteY23" fmla="*/ 421160 h 944889"/>
                    <a:gd name="connsiteX24" fmla="*/ 473237 w 1301187"/>
                    <a:gd name="connsiteY24" fmla="*/ 944890 h 944889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06924 w 1301187"/>
                    <a:gd name="connsiteY2" fmla="*/ 496121 h 904877"/>
                    <a:gd name="connsiteX3" fmla="*/ 93526 w 1301187"/>
                    <a:gd name="connsiteY3" fmla="*/ 448234 h 904877"/>
                    <a:gd name="connsiteX4" fmla="*/ 313320 w 1301187"/>
                    <a:gd name="connsiteY4" fmla="*/ 332394 h 904877"/>
                    <a:gd name="connsiteX5" fmla="*/ 567876 w 1301187"/>
                    <a:gd name="connsiteY5" fmla="*/ 250100 h 904877"/>
                    <a:gd name="connsiteX6" fmla="*/ 923390 w 1301187"/>
                    <a:gd name="connsiteY6" fmla="*/ 75956 h 904877"/>
                    <a:gd name="connsiteX7" fmla="*/ 704833 w 1301187"/>
                    <a:gd name="connsiteY7" fmla="*/ 402087 h 904877"/>
                    <a:gd name="connsiteX8" fmla="*/ 1053152 w 1301187"/>
                    <a:gd name="connsiteY8" fmla="*/ 179161 h 904877"/>
                    <a:gd name="connsiteX9" fmla="*/ 809945 w 1301187"/>
                    <a:gd name="connsiteY9" fmla="*/ 550836 h 904877"/>
                    <a:gd name="connsiteX10" fmla="*/ 1187913 w 1301187"/>
                    <a:gd name="connsiteY10" fmla="*/ 294902 h 904877"/>
                    <a:gd name="connsiteX11" fmla="*/ 907604 w 1301187"/>
                    <a:gd name="connsiteY11" fmla="*/ 709731 h 904877"/>
                    <a:gd name="connsiteX12" fmla="*/ 1245781 w 1301187"/>
                    <a:gd name="connsiteY12" fmla="*/ 384440 h 904877"/>
                    <a:gd name="connsiteX13" fmla="*/ 1301187 w 1301187"/>
                    <a:gd name="connsiteY13" fmla="*/ 406545 h 904877"/>
                    <a:gd name="connsiteX14" fmla="*/ 888269 w 1301187"/>
                    <a:gd name="connsiteY14" fmla="*/ 661946 h 904877"/>
                    <a:gd name="connsiteX15" fmla="*/ 1142490 w 1301187"/>
                    <a:gd name="connsiteY15" fmla="*/ 242250 h 904877"/>
                    <a:gd name="connsiteX16" fmla="*/ 737645 w 1301187"/>
                    <a:gd name="connsiteY16" fmla="*/ 507479 h 904877"/>
                    <a:gd name="connsiteX17" fmla="*/ 1007741 w 1301187"/>
                    <a:gd name="connsiteY17" fmla="*/ 126529 h 904877"/>
                    <a:gd name="connsiteX18" fmla="*/ 660798 w 1301187"/>
                    <a:gd name="connsiteY18" fmla="*/ 337580 h 904877"/>
                    <a:gd name="connsiteX19" fmla="*/ 892093 w 1301187"/>
                    <a:gd name="connsiteY19" fmla="*/ 12738 h 904877"/>
                    <a:gd name="connsiteX20" fmla="*/ 516084 w 1301187"/>
                    <a:gd name="connsiteY20" fmla="*/ 196811 h 904877"/>
                    <a:gd name="connsiteX21" fmla="*/ 284103 w 1301187"/>
                    <a:gd name="connsiteY21" fmla="*/ 251373 h 904877"/>
                    <a:gd name="connsiteX22" fmla="*/ 6281 w 1301187"/>
                    <a:gd name="connsiteY22" fmla="*/ 367340 h 904877"/>
                    <a:gd name="connsiteX23" fmla="*/ 418983 w 1301187"/>
                    <a:gd name="connsiteY23" fmla="*/ 421160 h 904877"/>
                    <a:gd name="connsiteX24" fmla="*/ 1126924 w 1301187"/>
                    <a:gd name="connsiteY24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478672 w 1301187"/>
                    <a:gd name="connsiteY2" fmla="*/ 517276 h 904877"/>
                    <a:gd name="connsiteX3" fmla="*/ 93526 w 1301187"/>
                    <a:gd name="connsiteY3" fmla="*/ 448234 h 904877"/>
                    <a:gd name="connsiteX4" fmla="*/ 313320 w 1301187"/>
                    <a:gd name="connsiteY4" fmla="*/ 332394 h 904877"/>
                    <a:gd name="connsiteX5" fmla="*/ 567876 w 1301187"/>
                    <a:gd name="connsiteY5" fmla="*/ 250100 h 904877"/>
                    <a:gd name="connsiteX6" fmla="*/ 923390 w 1301187"/>
                    <a:gd name="connsiteY6" fmla="*/ 75956 h 904877"/>
                    <a:gd name="connsiteX7" fmla="*/ 704833 w 1301187"/>
                    <a:gd name="connsiteY7" fmla="*/ 402087 h 904877"/>
                    <a:gd name="connsiteX8" fmla="*/ 1053152 w 1301187"/>
                    <a:gd name="connsiteY8" fmla="*/ 179161 h 904877"/>
                    <a:gd name="connsiteX9" fmla="*/ 809945 w 1301187"/>
                    <a:gd name="connsiteY9" fmla="*/ 550836 h 904877"/>
                    <a:gd name="connsiteX10" fmla="*/ 1187913 w 1301187"/>
                    <a:gd name="connsiteY10" fmla="*/ 294902 h 904877"/>
                    <a:gd name="connsiteX11" fmla="*/ 907604 w 1301187"/>
                    <a:gd name="connsiteY11" fmla="*/ 709731 h 904877"/>
                    <a:gd name="connsiteX12" fmla="*/ 1245781 w 1301187"/>
                    <a:gd name="connsiteY12" fmla="*/ 384440 h 904877"/>
                    <a:gd name="connsiteX13" fmla="*/ 1301187 w 1301187"/>
                    <a:gd name="connsiteY13" fmla="*/ 406545 h 904877"/>
                    <a:gd name="connsiteX14" fmla="*/ 888269 w 1301187"/>
                    <a:gd name="connsiteY14" fmla="*/ 661946 h 904877"/>
                    <a:gd name="connsiteX15" fmla="*/ 1142490 w 1301187"/>
                    <a:gd name="connsiteY15" fmla="*/ 242250 h 904877"/>
                    <a:gd name="connsiteX16" fmla="*/ 737645 w 1301187"/>
                    <a:gd name="connsiteY16" fmla="*/ 507479 h 904877"/>
                    <a:gd name="connsiteX17" fmla="*/ 1007741 w 1301187"/>
                    <a:gd name="connsiteY17" fmla="*/ 126529 h 904877"/>
                    <a:gd name="connsiteX18" fmla="*/ 660798 w 1301187"/>
                    <a:gd name="connsiteY18" fmla="*/ 337580 h 904877"/>
                    <a:gd name="connsiteX19" fmla="*/ 892093 w 1301187"/>
                    <a:gd name="connsiteY19" fmla="*/ 12738 h 904877"/>
                    <a:gd name="connsiteX20" fmla="*/ 516084 w 1301187"/>
                    <a:gd name="connsiteY20" fmla="*/ 196811 h 904877"/>
                    <a:gd name="connsiteX21" fmla="*/ 284103 w 1301187"/>
                    <a:gd name="connsiteY21" fmla="*/ 251373 h 904877"/>
                    <a:gd name="connsiteX22" fmla="*/ 6281 w 1301187"/>
                    <a:gd name="connsiteY22" fmla="*/ 367340 h 904877"/>
                    <a:gd name="connsiteX23" fmla="*/ 418983 w 1301187"/>
                    <a:gd name="connsiteY23" fmla="*/ 421160 h 904877"/>
                    <a:gd name="connsiteX24" fmla="*/ 1126924 w 1301187"/>
                    <a:gd name="connsiteY24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66742 w 1301187"/>
                    <a:gd name="connsiteY2" fmla="*/ 646292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1126924 w 1301187"/>
                    <a:gd name="connsiteY25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128274 w 1301187"/>
                    <a:gd name="connsiteY2" fmla="*/ 757996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1126924 w 1301187"/>
                    <a:gd name="connsiteY25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128274 w 1301187"/>
                    <a:gd name="connsiteY2" fmla="*/ 757996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694711 w 1301187"/>
                    <a:gd name="connsiteY25" fmla="*/ 599211 h 904877"/>
                    <a:gd name="connsiteX26" fmla="*/ 1126924 w 1301187"/>
                    <a:gd name="connsiteY26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128274 w 1301187"/>
                    <a:gd name="connsiteY2" fmla="*/ 757996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97668 w 1301187"/>
                    <a:gd name="connsiteY25" fmla="*/ 688841 h 904877"/>
                    <a:gd name="connsiteX26" fmla="*/ 1126924 w 1301187"/>
                    <a:gd name="connsiteY26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128274 w 1301187"/>
                    <a:gd name="connsiteY2" fmla="*/ 757996 h 904877"/>
                    <a:gd name="connsiteX3" fmla="*/ 478672 w 1301187"/>
                    <a:gd name="connsiteY3" fmla="*/ 517276 h 904877"/>
                    <a:gd name="connsiteX4" fmla="*/ 93526 w 1301187"/>
                    <a:gd name="connsiteY4" fmla="*/ 448234 h 904877"/>
                    <a:gd name="connsiteX5" fmla="*/ 313320 w 1301187"/>
                    <a:gd name="connsiteY5" fmla="*/ 332394 h 904877"/>
                    <a:gd name="connsiteX6" fmla="*/ 567876 w 1301187"/>
                    <a:gd name="connsiteY6" fmla="*/ 250100 h 904877"/>
                    <a:gd name="connsiteX7" fmla="*/ 923390 w 1301187"/>
                    <a:gd name="connsiteY7" fmla="*/ 75956 h 904877"/>
                    <a:gd name="connsiteX8" fmla="*/ 704833 w 1301187"/>
                    <a:gd name="connsiteY8" fmla="*/ 402087 h 904877"/>
                    <a:gd name="connsiteX9" fmla="*/ 1053152 w 1301187"/>
                    <a:gd name="connsiteY9" fmla="*/ 179161 h 904877"/>
                    <a:gd name="connsiteX10" fmla="*/ 809945 w 1301187"/>
                    <a:gd name="connsiteY10" fmla="*/ 550836 h 904877"/>
                    <a:gd name="connsiteX11" fmla="*/ 1187913 w 1301187"/>
                    <a:gd name="connsiteY11" fmla="*/ 294902 h 904877"/>
                    <a:gd name="connsiteX12" fmla="*/ 907604 w 1301187"/>
                    <a:gd name="connsiteY12" fmla="*/ 709731 h 904877"/>
                    <a:gd name="connsiteX13" fmla="*/ 1245781 w 1301187"/>
                    <a:gd name="connsiteY13" fmla="*/ 384440 h 904877"/>
                    <a:gd name="connsiteX14" fmla="*/ 1301187 w 1301187"/>
                    <a:gd name="connsiteY14" fmla="*/ 406545 h 904877"/>
                    <a:gd name="connsiteX15" fmla="*/ 888269 w 1301187"/>
                    <a:gd name="connsiteY15" fmla="*/ 661946 h 904877"/>
                    <a:gd name="connsiteX16" fmla="*/ 1142490 w 1301187"/>
                    <a:gd name="connsiteY16" fmla="*/ 242250 h 904877"/>
                    <a:gd name="connsiteX17" fmla="*/ 737645 w 1301187"/>
                    <a:gd name="connsiteY17" fmla="*/ 507479 h 904877"/>
                    <a:gd name="connsiteX18" fmla="*/ 1007741 w 1301187"/>
                    <a:gd name="connsiteY18" fmla="*/ 126529 h 904877"/>
                    <a:gd name="connsiteX19" fmla="*/ 660798 w 1301187"/>
                    <a:gd name="connsiteY19" fmla="*/ 337580 h 904877"/>
                    <a:gd name="connsiteX20" fmla="*/ 892093 w 1301187"/>
                    <a:gd name="connsiteY20" fmla="*/ 12738 h 904877"/>
                    <a:gd name="connsiteX21" fmla="*/ 516084 w 1301187"/>
                    <a:gd name="connsiteY21" fmla="*/ 196811 h 904877"/>
                    <a:gd name="connsiteX22" fmla="*/ 284103 w 1301187"/>
                    <a:gd name="connsiteY22" fmla="*/ 251373 h 904877"/>
                    <a:gd name="connsiteX23" fmla="*/ 6281 w 1301187"/>
                    <a:gd name="connsiteY23" fmla="*/ 367340 h 904877"/>
                    <a:gd name="connsiteX24" fmla="*/ 418983 w 1301187"/>
                    <a:gd name="connsiteY24" fmla="*/ 421160 h 904877"/>
                    <a:gd name="connsiteX25" fmla="*/ 97668 w 1301187"/>
                    <a:gd name="connsiteY25" fmla="*/ 688841 h 904877"/>
                    <a:gd name="connsiteX26" fmla="*/ 513278 w 1301187"/>
                    <a:gd name="connsiteY26" fmla="*/ 772979 h 904877"/>
                    <a:gd name="connsiteX27" fmla="*/ 1126924 w 1301187"/>
                    <a:gd name="connsiteY27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447627 w 1301187"/>
                    <a:gd name="connsiteY2" fmla="*/ 838383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13278 w 1301187"/>
                    <a:gd name="connsiteY27" fmla="*/ 772979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447627 w 1301187"/>
                    <a:gd name="connsiteY2" fmla="*/ 838383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32677 w 1301187"/>
                    <a:gd name="connsiteY27" fmla="*/ 606811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17306 w 1301187"/>
                    <a:gd name="connsiteY2" fmla="*/ 683316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32677 w 1301187"/>
                    <a:gd name="connsiteY27" fmla="*/ 606811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17306 w 1301187"/>
                    <a:gd name="connsiteY2" fmla="*/ 683316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10659 w 1301187"/>
                    <a:gd name="connsiteY27" fmla="*/ 574555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566750 w 1301187"/>
                    <a:gd name="connsiteY2" fmla="*/ 646294 h 904877"/>
                    <a:gd name="connsiteX3" fmla="*/ 128274 w 1301187"/>
                    <a:gd name="connsiteY3" fmla="*/ 757996 h 904877"/>
                    <a:gd name="connsiteX4" fmla="*/ 478672 w 1301187"/>
                    <a:gd name="connsiteY4" fmla="*/ 517276 h 904877"/>
                    <a:gd name="connsiteX5" fmla="*/ 93526 w 1301187"/>
                    <a:gd name="connsiteY5" fmla="*/ 448234 h 904877"/>
                    <a:gd name="connsiteX6" fmla="*/ 313320 w 1301187"/>
                    <a:gd name="connsiteY6" fmla="*/ 332394 h 904877"/>
                    <a:gd name="connsiteX7" fmla="*/ 567876 w 1301187"/>
                    <a:gd name="connsiteY7" fmla="*/ 250100 h 904877"/>
                    <a:gd name="connsiteX8" fmla="*/ 923390 w 1301187"/>
                    <a:gd name="connsiteY8" fmla="*/ 75956 h 904877"/>
                    <a:gd name="connsiteX9" fmla="*/ 704833 w 1301187"/>
                    <a:gd name="connsiteY9" fmla="*/ 402087 h 904877"/>
                    <a:gd name="connsiteX10" fmla="*/ 1053152 w 1301187"/>
                    <a:gd name="connsiteY10" fmla="*/ 179161 h 904877"/>
                    <a:gd name="connsiteX11" fmla="*/ 809945 w 1301187"/>
                    <a:gd name="connsiteY11" fmla="*/ 550836 h 904877"/>
                    <a:gd name="connsiteX12" fmla="*/ 1187913 w 1301187"/>
                    <a:gd name="connsiteY12" fmla="*/ 294902 h 904877"/>
                    <a:gd name="connsiteX13" fmla="*/ 907604 w 1301187"/>
                    <a:gd name="connsiteY13" fmla="*/ 709731 h 904877"/>
                    <a:gd name="connsiteX14" fmla="*/ 1245781 w 1301187"/>
                    <a:gd name="connsiteY14" fmla="*/ 384440 h 904877"/>
                    <a:gd name="connsiteX15" fmla="*/ 1301187 w 1301187"/>
                    <a:gd name="connsiteY15" fmla="*/ 406545 h 904877"/>
                    <a:gd name="connsiteX16" fmla="*/ 888269 w 1301187"/>
                    <a:gd name="connsiteY16" fmla="*/ 661946 h 904877"/>
                    <a:gd name="connsiteX17" fmla="*/ 1142490 w 1301187"/>
                    <a:gd name="connsiteY17" fmla="*/ 242250 h 904877"/>
                    <a:gd name="connsiteX18" fmla="*/ 737645 w 1301187"/>
                    <a:gd name="connsiteY18" fmla="*/ 507479 h 904877"/>
                    <a:gd name="connsiteX19" fmla="*/ 1007741 w 1301187"/>
                    <a:gd name="connsiteY19" fmla="*/ 126529 h 904877"/>
                    <a:gd name="connsiteX20" fmla="*/ 660798 w 1301187"/>
                    <a:gd name="connsiteY20" fmla="*/ 337580 h 904877"/>
                    <a:gd name="connsiteX21" fmla="*/ 892093 w 1301187"/>
                    <a:gd name="connsiteY21" fmla="*/ 12738 h 904877"/>
                    <a:gd name="connsiteX22" fmla="*/ 516084 w 1301187"/>
                    <a:gd name="connsiteY22" fmla="*/ 196811 h 904877"/>
                    <a:gd name="connsiteX23" fmla="*/ 284103 w 1301187"/>
                    <a:gd name="connsiteY23" fmla="*/ 251373 h 904877"/>
                    <a:gd name="connsiteX24" fmla="*/ 6281 w 1301187"/>
                    <a:gd name="connsiteY24" fmla="*/ 367340 h 904877"/>
                    <a:gd name="connsiteX25" fmla="*/ 418983 w 1301187"/>
                    <a:gd name="connsiteY25" fmla="*/ 421160 h 904877"/>
                    <a:gd name="connsiteX26" fmla="*/ 97668 w 1301187"/>
                    <a:gd name="connsiteY26" fmla="*/ 688841 h 904877"/>
                    <a:gd name="connsiteX27" fmla="*/ 510659 w 1301187"/>
                    <a:gd name="connsiteY27" fmla="*/ 574555 h 904877"/>
                    <a:gd name="connsiteX28" fmla="*/ 1126924 w 1301187"/>
                    <a:gd name="connsiteY28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689439 w 1301187"/>
                    <a:gd name="connsiteY2" fmla="*/ 754797 h 904877"/>
                    <a:gd name="connsiteX3" fmla="*/ 566750 w 1301187"/>
                    <a:gd name="connsiteY3" fmla="*/ 646294 h 904877"/>
                    <a:gd name="connsiteX4" fmla="*/ 128274 w 1301187"/>
                    <a:gd name="connsiteY4" fmla="*/ 757996 h 904877"/>
                    <a:gd name="connsiteX5" fmla="*/ 478672 w 1301187"/>
                    <a:gd name="connsiteY5" fmla="*/ 517276 h 904877"/>
                    <a:gd name="connsiteX6" fmla="*/ 93526 w 1301187"/>
                    <a:gd name="connsiteY6" fmla="*/ 448234 h 904877"/>
                    <a:gd name="connsiteX7" fmla="*/ 313320 w 1301187"/>
                    <a:gd name="connsiteY7" fmla="*/ 332394 h 904877"/>
                    <a:gd name="connsiteX8" fmla="*/ 567876 w 1301187"/>
                    <a:gd name="connsiteY8" fmla="*/ 250100 h 904877"/>
                    <a:gd name="connsiteX9" fmla="*/ 923390 w 1301187"/>
                    <a:gd name="connsiteY9" fmla="*/ 75956 h 904877"/>
                    <a:gd name="connsiteX10" fmla="*/ 704833 w 1301187"/>
                    <a:gd name="connsiteY10" fmla="*/ 402087 h 904877"/>
                    <a:gd name="connsiteX11" fmla="*/ 1053152 w 1301187"/>
                    <a:gd name="connsiteY11" fmla="*/ 179161 h 904877"/>
                    <a:gd name="connsiteX12" fmla="*/ 809945 w 1301187"/>
                    <a:gd name="connsiteY12" fmla="*/ 550836 h 904877"/>
                    <a:gd name="connsiteX13" fmla="*/ 1187913 w 1301187"/>
                    <a:gd name="connsiteY13" fmla="*/ 294902 h 904877"/>
                    <a:gd name="connsiteX14" fmla="*/ 907604 w 1301187"/>
                    <a:gd name="connsiteY14" fmla="*/ 709731 h 904877"/>
                    <a:gd name="connsiteX15" fmla="*/ 1245781 w 1301187"/>
                    <a:gd name="connsiteY15" fmla="*/ 384440 h 904877"/>
                    <a:gd name="connsiteX16" fmla="*/ 1301187 w 1301187"/>
                    <a:gd name="connsiteY16" fmla="*/ 406545 h 904877"/>
                    <a:gd name="connsiteX17" fmla="*/ 888269 w 1301187"/>
                    <a:gd name="connsiteY17" fmla="*/ 661946 h 904877"/>
                    <a:gd name="connsiteX18" fmla="*/ 1142490 w 1301187"/>
                    <a:gd name="connsiteY18" fmla="*/ 242250 h 904877"/>
                    <a:gd name="connsiteX19" fmla="*/ 737645 w 1301187"/>
                    <a:gd name="connsiteY19" fmla="*/ 507479 h 904877"/>
                    <a:gd name="connsiteX20" fmla="*/ 1007741 w 1301187"/>
                    <a:gd name="connsiteY20" fmla="*/ 126529 h 904877"/>
                    <a:gd name="connsiteX21" fmla="*/ 660798 w 1301187"/>
                    <a:gd name="connsiteY21" fmla="*/ 337580 h 904877"/>
                    <a:gd name="connsiteX22" fmla="*/ 892093 w 1301187"/>
                    <a:gd name="connsiteY22" fmla="*/ 12738 h 904877"/>
                    <a:gd name="connsiteX23" fmla="*/ 516084 w 1301187"/>
                    <a:gd name="connsiteY23" fmla="*/ 196811 h 904877"/>
                    <a:gd name="connsiteX24" fmla="*/ 284103 w 1301187"/>
                    <a:gd name="connsiteY24" fmla="*/ 251373 h 904877"/>
                    <a:gd name="connsiteX25" fmla="*/ 6281 w 1301187"/>
                    <a:gd name="connsiteY25" fmla="*/ 367340 h 904877"/>
                    <a:gd name="connsiteX26" fmla="*/ 418983 w 1301187"/>
                    <a:gd name="connsiteY26" fmla="*/ 421160 h 904877"/>
                    <a:gd name="connsiteX27" fmla="*/ 97668 w 1301187"/>
                    <a:gd name="connsiteY27" fmla="*/ 688841 h 904877"/>
                    <a:gd name="connsiteX28" fmla="*/ 510659 w 1301187"/>
                    <a:gd name="connsiteY28" fmla="*/ 574555 h 904877"/>
                    <a:gd name="connsiteX29" fmla="*/ 1126924 w 1301187"/>
                    <a:gd name="connsiteY29" fmla="*/ 866999 h 904877"/>
                    <a:gd name="connsiteX0" fmla="*/ 1126924 w 1301187"/>
                    <a:gd name="connsiteY0" fmla="*/ 866999 h 904877"/>
                    <a:gd name="connsiteX1" fmla="*/ 866851 w 1301187"/>
                    <a:gd name="connsiteY1" fmla="*/ 904876 h 904877"/>
                    <a:gd name="connsiteX2" fmla="*/ 689439 w 1301187"/>
                    <a:gd name="connsiteY2" fmla="*/ 754797 h 904877"/>
                    <a:gd name="connsiteX3" fmla="*/ 566750 w 1301187"/>
                    <a:gd name="connsiteY3" fmla="*/ 646294 h 904877"/>
                    <a:gd name="connsiteX4" fmla="*/ 128274 w 1301187"/>
                    <a:gd name="connsiteY4" fmla="*/ 757996 h 904877"/>
                    <a:gd name="connsiteX5" fmla="*/ 478672 w 1301187"/>
                    <a:gd name="connsiteY5" fmla="*/ 517276 h 904877"/>
                    <a:gd name="connsiteX6" fmla="*/ 93526 w 1301187"/>
                    <a:gd name="connsiteY6" fmla="*/ 448234 h 904877"/>
                    <a:gd name="connsiteX7" fmla="*/ 313320 w 1301187"/>
                    <a:gd name="connsiteY7" fmla="*/ 332394 h 904877"/>
                    <a:gd name="connsiteX8" fmla="*/ 567876 w 1301187"/>
                    <a:gd name="connsiteY8" fmla="*/ 250100 h 904877"/>
                    <a:gd name="connsiteX9" fmla="*/ 923390 w 1301187"/>
                    <a:gd name="connsiteY9" fmla="*/ 75956 h 904877"/>
                    <a:gd name="connsiteX10" fmla="*/ 704833 w 1301187"/>
                    <a:gd name="connsiteY10" fmla="*/ 402087 h 904877"/>
                    <a:gd name="connsiteX11" fmla="*/ 1053152 w 1301187"/>
                    <a:gd name="connsiteY11" fmla="*/ 179161 h 904877"/>
                    <a:gd name="connsiteX12" fmla="*/ 809945 w 1301187"/>
                    <a:gd name="connsiteY12" fmla="*/ 550836 h 904877"/>
                    <a:gd name="connsiteX13" fmla="*/ 1187913 w 1301187"/>
                    <a:gd name="connsiteY13" fmla="*/ 294902 h 904877"/>
                    <a:gd name="connsiteX14" fmla="*/ 907604 w 1301187"/>
                    <a:gd name="connsiteY14" fmla="*/ 709731 h 904877"/>
                    <a:gd name="connsiteX15" fmla="*/ 1245781 w 1301187"/>
                    <a:gd name="connsiteY15" fmla="*/ 384440 h 904877"/>
                    <a:gd name="connsiteX16" fmla="*/ 1301187 w 1301187"/>
                    <a:gd name="connsiteY16" fmla="*/ 406545 h 904877"/>
                    <a:gd name="connsiteX17" fmla="*/ 888269 w 1301187"/>
                    <a:gd name="connsiteY17" fmla="*/ 661946 h 904877"/>
                    <a:gd name="connsiteX18" fmla="*/ 1142490 w 1301187"/>
                    <a:gd name="connsiteY18" fmla="*/ 242250 h 904877"/>
                    <a:gd name="connsiteX19" fmla="*/ 737645 w 1301187"/>
                    <a:gd name="connsiteY19" fmla="*/ 507479 h 904877"/>
                    <a:gd name="connsiteX20" fmla="*/ 1007741 w 1301187"/>
                    <a:gd name="connsiteY20" fmla="*/ 126529 h 904877"/>
                    <a:gd name="connsiteX21" fmla="*/ 660798 w 1301187"/>
                    <a:gd name="connsiteY21" fmla="*/ 337580 h 904877"/>
                    <a:gd name="connsiteX22" fmla="*/ 892093 w 1301187"/>
                    <a:gd name="connsiteY22" fmla="*/ 12738 h 904877"/>
                    <a:gd name="connsiteX23" fmla="*/ 516084 w 1301187"/>
                    <a:gd name="connsiteY23" fmla="*/ 196811 h 904877"/>
                    <a:gd name="connsiteX24" fmla="*/ 284103 w 1301187"/>
                    <a:gd name="connsiteY24" fmla="*/ 251373 h 904877"/>
                    <a:gd name="connsiteX25" fmla="*/ 6281 w 1301187"/>
                    <a:gd name="connsiteY25" fmla="*/ 367340 h 904877"/>
                    <a:gd name="connsiteX26" fmla="*/ 418983 w 1301187"/>
                    <a:gd name="connsiteY26" fmla="*/ 421160 h 904877"/>
                    <a:gd name="connsiteX27" fmla="*/ 97668 w 1301187"/>
                    <a:gd name="connsiteY27" fmla="*/ 688841 h 904877"/>
                    <a:gd name="connsiteX28" fmla="*/ 510659 w 1301187"/>
                    <a:gd name="connsiteY28" fmla="*/ 574555 h 904877"/>
                    <a:gd name="connsiteX29" fmla="*/ 740134 w 1301187"/>
                    <a:gd name="connsiteY29" fmla="*/ 651850 h 904877"/>
                    <a:gd name="connsiteX30" fmla="*/ 1126924 w 1301187"/>
                    <a:gd name="connsiteY30" fmla="*/ 866999 h 904877"/>
                    <a:gd name="connsiteX0" fmla="*/ 1126924 w 1301187"/>
                    <a:gd name="connsiteY0" fmla="*/ 866999 h 954485"/>
                    <a:gd name="connsiteX1" fmla="*/ 866851 w 1301187"/>
                    <a:gd name="connsiteY1" fmla="*/ 904876 h 954485"/>
                    <a:gd name="connsiteX2" fmla="*/ 241959 w 1301187"/>
                    <a:gd name="connsiteY2" fmla="*/ 943645 h 954485"/>
                    <a:gd name="connsiteX3" fmla="*/ 566750 w 1301187"/>
                    <a:gd name="connsiteY3" fmla="*/ 646294 h 954485"/>
                    <a:gd name="connsiteX4" fmla="*/ 128274 w 1301187"/>
                    <a:gd name="connsiteY4" fmla="*/ 757996 h 954485"/>
                    <a:gd name="connsiteX5" fmla="*/ 478672 w 1301187"/>
                    <a:gd name="connsiteY5" fmla="*/ 517276 h 954485"/>
                    <a:gd name="connsiteX6" fmla="*/ 93526 w 1301187"/>
                    <a:gd name="connsiteY6" fmla="*/ 448234 h 954485"/>
                    <a:gd name="connsiteX7" fmla="*/ 313320 w 1301187"/>
                    <a:gd name="connsiteY7" fmla="*/ 332394 h 954485"/>
                    <a:gd name="connsiteX8" fmla="*/ 567876 w 1301187"/>
                    <a:gd name="connsiteY8" fmla="*/ 250100 h 954485"/>
                    <a:gd name="connsiteX9" fmla="*/ 923390 w 1301187"/>
                    <a:gd name="connsiteY9" fmla="*/ 75956 h 954485"/>
                    <a:gd name="connsiteX10" fmla="*/ 704833 w 1301187"/>
                    <a:gd name="connsiteY10" fmla="*/ 402087 h 954485"/>
                    <a:gd name="connsiteX11" fmla="*/ 1053152 w 1301187"/>
                    <a:gd name="connsiteY11" fmla="*/ 179161 h 954485"/>
                    <a:gd name="connsiteX12" fmla="*/ 809945 w 1301187"/>
                    <a:gd name="connsiteY12" fmla="*/ 550836 h 954485"/>
                    <a:gd name="connsiteX13" fmla="*/ 1187913 w 1301187"/>
                    <a:gd name="connsiteY13" fmla="*/ 294902 h 954485"/>
                    <a:gd name="connsiteX14" fmla="*/ 907604 w 1301187"/>
                    <a:gd name="connsiteY14" fmla="*/ 709731 h 954485"/>
                    <a:gd name="connsiteX15" fmla="*/ 1245781 w 1301187"/>
                    <a:gd name="connsiteY15" fmla="*/ 384440 h 954485"/>
                    <a:gd name="connsiteX16" fmla="*/ 1301187 w 1301187"/>
                    <a:gd name="connsiteY16" fmla="*/ 406545 h 954485"/>
                    <a:gd name="connsiteX17" fmla="*/ 888269 w 1301187"/>
                    <a:gd name="connsiteY17" fmla="*/ 661946 h 954485"/>
                    <a:gd name="connsiteX18" fmla="*/ 1142490 w 1301187"/>
                    <a:gd name="connsiteY18" fmla="*/ 242250 h 954485"/>
                    <a:gd name="connsiteX19" fmla="*/ 737645 w 1301187"/>
                    <a:gd name="connsiteY19" fmla="*/ 507479 h 954485"/>
                    <a:gd name="connsiteX20" fmla="*/ 1007741 w 1301187"/>
                    <a:gd name="connsiteY20" fmla="*/ 126529 h 954485"/>
                    <a:gd name="connsiteX21" fmla="*/ 660798 w 1301187"/>
                    <a:gd name="connsiteY21" fmla="*/ 337580 h 954485"/>
                    <a:gd name="connsiteX22" fmla="*/ 892093 w 1301187"/>
                    <a:gd name="connsiteY22" fmla="*/ 12738 h 954485"/>
                    <a:gd name="connsiteX23" fmla="*/ 516084 w 1301187"/>
                    <a:gd name="connsiteY23" fmla="*/ 196811 h 954485"/>
                    <a:gd name="connsiteX24" fmla="*/ 284103 w 1301187"/>
                    <a:gd name="connsiteY24" fmla="*/ 251373 h 954485"/>
                    <a:gd name="connsiteX25" fmla="*/ 6281 w 1301187"/>
                    <a:gd name="connsiteY25" fmla="*/ 367340 h 954485"/>
                    <a:gd name="connsiteX26" fmla="*/ 418983 w 1301187"/>
                    <a:gd name="connsiteY26" fmla="*/ 421160 h 954485"/>
                    <a:gd name="connsiteX27" fmla="*/ 97668 w 1301187"/>
                    <a:gd name="connsiteY27" fmla="*/ 688841 h 954485"/>
                    <a:gd name="connsiteX28" fmla="*/ 510659 w 1301187"/>
                    <a:gd name="connsiteY28" fmla="*/ 574555 h 954485"/>
                    <a:gd name="connsiteX29" fmla="*/ 740134 w 1301187"/>
                    <a:gd name="connsiteY29" fmla="*/ 651850 h 954485"/>
                    <a:gd name="connsiteX30" fmla="*/ 1126924 w 1301187"/>
                    <a:gd name="connsiteY30" fmla="*/ 866999 h 954485"/>
                    <a:gd name="connsiteX0" fmla="*/ 1126924 w 1301187"/>
                    <a:gd name="connsiteY0" fmla="*/ 866999 h 954485"/>
                    <a:gd name="connsiteX1" fmla="*/ 866851 w 1301187"/>
                    <a:gd name="connsiteY1" fmla="*/ 904876 h 954485"/>
                    <a:gd name="connsiteX2" fmla="*/ 241959 w 1301187"/>
                    <a:gd name="connsiteY2" fmla="*/ 943645 h 954485"/>
                    <a:gd name="connsiteX3" fmla="*/ 566750 w 1301187"/>
                    <a:gd name="connsiteY3" fmla="*/ 646294 h 954485"/>
                    <a:gd name="connsiteX4" fmla="*/ 128274 w 1301187"/>
                    <a:gd name="connsiteY4" fmla="*/ 757996 h 954485"/>
                    <a:gd name="connsiteX5" fmla="*/ 478672 w 1301187"/>
                    <a:gd name="connsiteY5" fmla="*/ 517276 h 954485"/>
                    <a:gd name="connsiteX6" fmla="*/ 93526 w 1301187"/>
                    <a:gd name="connsiteY6" fmla="*/ 448234 h 954485"/>
                    <a:gd name="connsiteX7" fmla="*/ 313320 w 1301187"/>
                    <a:gd name="connsiteY7" fmla="*/ 332394 h 954485"/>
                    <a:gd name="connsiteX8" fmla="*/ 567876 w 1301187"/>
                    <a:gd name="connsiteY8" fmla="*/ 250100 h 954485"/>
                    <a:gd name="connsiteX9" fmla="*/ 923390 w 1301187"/>
                    <a:gd name="connsiteY9" fmla="*/ 75956 h 954485"/>
                    <a:gd name="connsiteX10" fmla="*/ 704833 w 1301187"/>
                    <a:gd name="connsiteY10" fmla="*/ 402087 h 954485"/>
                    <a:gd name="connsiteX11" fmla="*/ 1053152 w 1301187"/>
                    <a:gd name="connsiteY11" fmla="*/ 179161 h 954485"/>
                    <a:gd name="connsiteX12" fmla="*/ 809945 w 1301187"/>
                    <a:gd name="connsiteY12" fmla="*/ 550836 h 954485"/>
                    <a:gd name="connsiteX13" fmla="*/ 1187913 w 1301187"/>
                    <a:gd name="connsiteY13" fmla="*/ 294902 h 954485"/>
                    <a:gd name="connsiteX14" fmla="*/ 907604 w 1301187"/>
                    <a:gd name="connsiteY14" fmla="*/ 709731 h 954485"/>
                    <a:gd name="connsiteX15" fmla="*/ 1245781 w 1301187"/>
                    <a:gd name="connsiteY15" fmla="*/ 384440 h 954485"/>
                    <a:gd name="connsiteX16" fmla="*/ 1301187 w 1301187"/>
                    <a:gd name="connsiteY16" fmla="*/ 406545 h 954485"/>
                    <a:gd name="connsiteX17" fmla="*/ 888269 w 1301187"/>
                    <a:gd name="connsiteY17" fmla="*/ 661946 h 954485"/>
                    <a:gd name="connsiteX18" fmla="*/ 1142490 w 1301187"/>
                    <a:gd name="connsiteY18" fmla="*/ 242250 h 954485"/>
                    <a:gd name="connsiteX19" fmla="*/ 737645 w 1301187"/>
                    <a:gd name="connsiteY19" fmla="*/ 507479 h 954485"/>
                    <a:gd name="connsiteX20" fmla="*/ 1007741 w 1301187"/>
                    <a:gd name="connsiteY20" fmla="*/ 126529 h 954485"/>
                    <a:gd name="connsiteX21" fmla="*/ 660798 w 1301187"/>
                    <a:gd name="connsiteY21" fmla="*/ 337580 h 954485"/>
                    <a:gd name="connsiteX22" fmla="*/ 892093 w 1301187"/>
                    <a:gd name="connsiteY22" fmla="*/ 12738 h 954485"/>
                    <a:gd name="connsiteX23" fmla="*/ 516084 w 1301187"/>
                    <a:gd name="connsiteY23" fmla="*/ 196811 h 954485"/>
                    <a:gd name="connsiteX24" fmla="*/ 284103 w 1301187"/>
                    <a:gd name="connsiteY24" fmla="*/ 251373 h 954485"/>
                    <a:gd name="connsiteX25" fmla="*/ 6281 w 1301187"/>
                    <a:gd name="connsiteY25" fmla="*/ 367340 h 954485"/>
                    <a:gd name="connsiteX26" fmla="*/ 418983 w 1301187"/>
                    <a:gd name="connsiteY26" fmla="*/ 421160 h 954485"/>
                    <a:gd name="connsiteX27" fmla="*/ 97668 w 1301187"/>
                    <a:gd name="connsiteY27" fmla="*/ 688841 h 954485"/>
                    <a:gd name="connsiteX28" fmla="*/ 510659 w 1301187"/>
                    <a:gd name="connsiteY28" fmla="*/ 574555 h 954485"/>
                    <a:gd name="connsiteX29" fmla="*/ 211360 w 1301187"/>
                    <a:gd name="connsiteY29" fmla="*/ 874495 h 954485"/>
                    <a:gd name="connsiteX30" fmla="*/ 1126924 w 1301187"/>
                    <a:gd name="connsiteY30" fmla="*/ 866999 h 954485"/>
                    <a:gd name="connsiteX0" fmla="*/ 650380 w 1301187"/>
                    <a:gd name="connsiteY0" fmla="*/ 752674 h 954485"/>
                    <a:gd name="connsiteX1" fmla="*/ 866851 w 1301187"/>
                    <a:gd name="connsiteY1" fmla="*/ 904876 h 954485"/>
                    <a:gd name="connsiteX2" fmla="*/ 241959 w 1301187"/>
                    <a:gd name="connsiteY2" fmla="*/ 943645 h 954485"/>
                    <a:gd name="connsiteX3" fmla="*/ 566750 w 1301187"/>
                    <a:gd name="connsiteY3" fmla="*/ 646294 h 954485"/>
                    <a:gd name="connsiteX4" fmla="*/ 128274 w 1301187"/>
                    <a:gd name="connsiteY4" fmla="*/ 757996 h 954485"/>
                    <a:gd name="connsiteX5" fmla="*/ 478672 w 1301187"/>
                    <a:gd name="connsiteY5" fmla="*/ 517276 h 954485"/>
                    <a:gd name="connsiteX6" fmla="*/ 93526 w 1301187"/>
                    <a:gd name="connsiteY6" fmla="*/ 448234 h 954485"/>
                    <a:gd name="connsiteX7" fmla="*/ 313320 w 1301187"/>
                    <a:gd name="connsiteY7" fmla="*/ 332394 h 954485"/>
                    <a:gd name="connsiteX8" fmla="*/ 567876 w 1301187"/>
                    <a:gd name="connsiteY8" fmla="*/ 250100 h 954485"/>
                    <a:gd name="connsiteX9" fmla="*/ 923390 w 1301187"/>
                    <a:gd name="connsiteY9" fmla="*/ 75956 h 954485"/>
                    <a:gd name="connsiteX10" fmla="*/ 704833 w 1301187"/>
                    <a:gd name="connsiteY10" fmla="*/ 402087 h 954485"/>
                    <a:gd name="connsiteX11" fmla="*/ 1053152 w 1301187"/>
                    <a:gd name="connsiteY11" fmla="*/ 179161 h 954485"/>
                    <a:gd name="connsiteX12" fmla="*/ 809945 w 1301187"/>
                    <a:gd name="connsiteY12" fmla="*/ 550836 h 954485"/>
                    <a:gd name="connsiteX13" fmla="*/ 1187913 w 1301187"/>
                    <a:gd name="connsiteY13" fmla="*/ 294902 h 954485"/>
                    <a:gd name="connsiteX14" fmla="*/ 907604 w 1301187"/>
                    <a:gd name="connsiteY14" fmla="*/ 709731 h 954485"/>
                    <a:gd name="connsiteX15" fmla="*/ 1245781 w 1301187"/>
                    <a:gd name="connsiteY15" fmla="*/ 384440 h 954485"/>
                    <a:gd name="connsiteX16" fmla="*/ 1301187 w 1301187"/>
                    <a:gd name="connsiteY16" fmla="*/ 406545 h 954485"/>
                    <a:gd name="connsiteX17" fmla="*/ 888269 w 1301187"/>
                    <a:gd name="connsiteY17" fmla="*/ 661946 h 954485"/>
                    <a:gd name="connsiteX18" fmla="*/ 1142490 w 1301187"/>
                    <a:gd name="connsiteY18" fmla="*/ 242250 h 954485"/>
                    <a:gd name="connsiteX19" fmla="*/ 737645 w 1301187"/>
                    <a:gd name="connsiteY19" fmla="*/ 507479 h 954485"/>
                    <a:gd name="connsiteX20" fmla="*/ 1007741 w 1301187"/>
                    <a:gd name="connsiteY20" fmla="*/ 126529 h 954485"/>
                    <a:gd name="connsiteX21" fmla="*/ 660798 w 1301187"/>
                    <a:gd name="connsiteY21" fmla="*/ 337580 h 954485"/>
                    <a:gd name="connsiteX22" fmla="*/ 892093 w 1301187"/>
                    <a:gd name="connsiteY22" fmla="*/ 12738 h 954485"/>
                    <a:gd name="connsiteX23" fmla="*/ 516084 w 1301187"/>
                    <a:gd name="connsiteY23" fmla="*/ 196811 h 954485"/>
                    <a:gd name="connsiteX24" fmla="*/ 284103 w 1301187"/>
                    <a:gd name="connsiteY24" fmla="*/ 251373 h 954485"/>
                    <a:gd name="connsiteX25" fmla="*/ 6281 w 1301187"/>
                    <a:gd name="connsiteY25" fmla="*/ 367340 h 954485"/>
                    <a:gd name="connsiteX26" fmla="*/ 418983 w 1301187"/>
                    <a:gd name="connsiteY26" fmla="*/ 421160 h 954485"/>
                    <a:gd name="connsiteX27" fmla="*/ 97668 w 1301187"/>
                    <a:gd name="connsiteY27" fmla="*/ 688841 h 954485"/>
                    <a:gd name="connsiteX28" fmla="*/ 510659 w 1301187"/>
                    <a:gd name="connsiteY28" fmla="*/ 574555 h 954485"/>
                    <a:gd name="connsiteX29" fmla="*/ 211360 w 1301187"/>
                    <a:gd name="connsiteY29" fmla="*/ 874495 h 954485"/>
                    <a:gd name="connsiteX30" fmla="*/ 650380 w 1301187"/>
                    <a:gd name="connsiteY30" fmla="*/ 752674 h 954485"/>
                    <a:gd name="connsiteX0" fmla="*/ 650380 w 1301187"/>
                    <a:gd name="connsiteY0" fmla="*/ 752674 h 950760"/>
                    <a:gd name="connsiteX1" fmla="*/ 739306 w 1301187"/>
                    <a:gd name="connsiteY1" fmla="*/ 837915 h 950760"/>
                    <a:gd name="connsiteX2" fmla="*/ 241959 w 1301187"/>
                    <a:gd name="connsiteY2" fmla="*/ 943645 h 950760"/>
                    <a:gd name="connsiteX3" fmla="*/ 566750 w 1301187"/>
                    <a:gd name="connsiteY3" fmla="*/ 646294 h 950760"/>
                    <a:gd name="connsiteX4" fmla="*/ 128274 w 1301187"/>
                    <a:gd name="connsiteY4" fmla="*/ 757996 h 950760"/>
                    <a:gd name="connsiteX5" fmla="*/ 478672 w 1301187"/>
                    <a:gd name="connsiteY5" fmla="*/ 517276 h 950760"/>
                    <a:gd name="connsiteX6" fmla="*/ 93526 w 1301187"/>
                    <a:gd name="connsiteY6" fmla="*/ 448234 h 950760"/>
                    <a:gd name="connsiteX7" fmla="*/ 313320 w 1301187"/>
                    <a:gd name="connsiteY7" fmla="*/ 332394 h 950760"/>
                    <a:gd name="connsiteX8" fmla="*/ 567876 w 1301187"/>
                    <a:gd name="connsiteY8" fmla="*/ 250100 h 950760"/>
                    <a:gd name="connsiteX9" fmla="*/ 923390 w 1301187"/>
                    <a:gd name="connsiteY9" fmla="*/ 75956 h 950760"/>
                    <a:gd name="connsiteX10" fmla="*/ 704833 w 1301187"/>
                    <a:gd name="connsiteY10" fmla="*/ 402087 h 950760"/>
                    <a:gd name="connsiteX11" fmla="*/ 1053152 w 1301187"/>
                    <a:gd name="connsiteY11" fmla="*/ 179161 h 950760"/>
                    <a:gd name="connsiteX12" fmla="*/ 809945 w 1301187"/>
                    <a:gd name="connsiteY12" fmla="*/ 550836 h 950760"/>
                    <a:gd name="connsiteX13" fmla="*/ 1187913 w 1301187"/>
                    <a:gd name="connsiteY13" fmla="*/ 294902 h 950760"/>
                    <a:gd name="connsiteX14" fmla="*/ 907604 w 1301187"/>
                    <a:gd name="connsiteY14" fmla="*/ 709731 h 950760"/>
                    <a:gd name="connsiteX15" fmla="*/ 1245781 w 1301187"/>
                    <a:gd name="connsiteY15" fmla="*/ 384440 h 950760"/>
                    <a:gd name="connsiteX16" fmla="*/ 1301187 w 1301187"/>
                    <a:gd name="connsiteY16" fmla="*/ 406545 h 950760"/>
                    <a:gd name="connsiteX17" fmla="*/ 888269 w 1301187"/>
                    <a:gd name="connsiteY17" fmla="*/ 661946 h 950760"/>
                    <a:gd name="connsiteX18" fmla="*/ 1142490 w 1301187"/>
                    <a:gd name="connsiteY18" fmla="*/ 242250 h 950760"/>
                    <a:gd name="connsiteX19" fmla="*/ 737645 w 1301187"/>
                    <a:gd name="connsiteY19" fmla="*/ 507479 h 950760"/>
                    <a:gd name="connsiteX20" fmla="*/ 1007741 w 1301187"/>
                    <a:gd name="connsiteY20" fmla="*/ 126529 h 950760"/>
                    <a:gd name="connsiteX21" fmla="*/ 660798 w 1301187"/>
                    <a:gd name="connsiteY21" fmla="*/ 337580 h 950760"/>
                    <a:gd name="connsiteX22" fmla="*/ 892093 w 1301187"/>
                    <a:gd name="connsiteY22" fmla="*/ 12738 h 950760"/>
                    <a:gd name="connsiteX23" fmla="*/ 516084 w 1301187"/>
                    <a:gd name="connsiteY23" fmla="*/ 196811 h 950760"/>
                    <a:gd name="connsiteX24" fmla="*/ 284103 w 1301187"/>
                    <a:gd name="connsiteY24" fmla="*/ 251373 h 950760"/>
                    <a:gd name="connsiteX25" fmla="*/ 6281 w 1301187"/>
                    <a:gd name="connsiteY25" fmla="*/ 367340 h 950760"/>
                    <a:gd name="connsiteX26" fmla="*/ 418983 w 1301187"/>
                    <a:gd name="connsiteY26" fmla="*/ 421160 h 950760"/>
                    <a:gd name="connsiteX27" fmla="*/ 97668 w 1301187"/>
                    <a:gd name="connsiteY27" fmla="*/ 688841 h 950760"/>
                    <a:gd name="connsiteX28" fmla="*/ 510659 w 1301187"/>
                    <a:gd name="connsiteY28" fmla="*/ 574555 h 950760"/>
                    <a:gd name="connsiteX29" fmla="*/ 211360 w 1301187"/>
                    <a:gd name="connsiteY29" fmla="*/ 874495 h 950760"/>
                    <a:gd name="connsiteX30" fmla="*/ 650380 w 1301187"/>
                    <a:gd name="connsiteY30" fmla="*/ 752674 h 950760"/>
                    <a:gd name="connsiteX0" fmla="*/ 650380 w 1301187"/>
                    <a:gd name="connsiteY0" fmla="*/ 752674 h 950760"/>
                    <a:gd name="connsiteX1" fmla="*/ 739306 w 1301187"/>
                    <a:gd name="connsiteY1" fmla="*/ 837915 h 950760"/>
                    <a:gd name="connsiteX2" fmla="*/ 241959 w 1301187"/>
                    <a:gd name="connsiteY2" fmla="*/ 943645 h 950760"/>
                    <a:gd name="connsiteX3" fmla="*/ 566750 w 1301187"/>
                    <a:gd name="connsiteY3" fmla="*/ 646294 h 950760"/>
                    <a:gd name="connsiteX4" fmla="*/ 128274 w 1301187"/>
                    <a:gd name="connsiteY4" fmla="*/ 757996 h 950760"/>
                    <a:gd name="connsiteX5" fmla="*/ 478672 w 1301187"/>
                    <a:gd name="connsiteY5" fmla="*/ 517276 h 950760"/>
                    <a:gd name="connsiteX6" fmla="*/ 93526 w 1301187"/>
                    <a:gd name="connsiteY6" fmla="*/ 448234 h 950760"/>
                    <a:gd name="connsiteX7" fmla="*/ 313320 w 1301187"/>
                    <a:gd name="connsiteY7" fmla="*/ 332394 h 950760"/>
                    <a:gd name="connsiteX8" fmla="*/ 567876 w 1301187"/>
                    <a:gd name="connsiteY8" fmla="*/ 250100 h 950760"/>
                    <a:gd name="connsiteX9" fmla="*/ 923390 w 1301187"/>
                    <a:gd name="connsiteY9" fmla="*/ 75956 h 950760"/>
                    <a:gd name="connsiteX10" fmla="*/ 704833 w 1301187"/>
                    <a:gd name="connsiteY10" fmla="*/ 402087 h 950760"/>
                    <a:gd name="connsiteX11" fmla="*/ 1053152 w 1301187"/>
                    <a:gd name="connsiteY11" fmla="*/ 179161 h 950760"/>
                    <a:gd name="connsiteX12" fmla="*/ 809945 w 1301187"/>
                    <a:gd name="connsiteY12" fmla="*/ 550836 h 950760"/>
                    <a:gd name="connsiteX13" fmla="*/ 1187913 w 1301187"/>
                    <a:gd name="connsiteY13" fmla="*/ 294902 h 950760"/>
                    <a:gd name="connsiteX14" fmla="*/ 907604 w 1301187"/>
                    <a:gd name="connsiteY14" fmla="*/ 709731 h 950760"/>
                    <a:gd name="connsiteX15" fmla="*/ 1245781 w 1301187"/>
                    <a:gd name="connsiteY15" fmla="*/ 384440 h 950760"/>
                    <a:gd name="connsiteX16" fmla="*/ 1301187 w 1301187"/>
                    <a:gd name="connsiteY16" fmla="*/ 406545 h 950760"/>
                    <a:gd name="connsiteX17" fmla="*/ 888269 w 1301187"/>
                    <a:gd name="connsiteY17" fmla="*/ 661946 h 950760"/>
                    <a:gd name="connsiteX18" fmla="*/ 1142490 w 1301187"/>
                    <a:gd name="connsiteY18" fmla="*/ 242250 h 950760"/>
                    <a:gd name="connsiteX19" fmla="*/ 737645 w 1301187"/>
                    <a:gd name="connsiteY19" fmla="*/ 507479 h 950760"/>
                    <a:gd name="connsiteX20" fmla="*/ 1007741 w 1301187"/>
                    <a:gd name="connsiteY20" fmla="*/ 126529 h 950760"/>
                    <a:gd name="connsiteX21" fmla="*/ 660798 w 1301187"/>
                    <a:gd name="connsiteY21" fmla="*/ 337580 h 950760"/>
                    <a:gd name="connsiteX22" fmla="*/ 892093 w 1301187"/>
                    <a:gd name="connsiteY22" fmla="*/ 12738 h 950760"/>
                    <a:gd name="connsiteX23" fmla="*/ 516084 w 1301187"/>
                    <a:gd name="connsiteY23" fmla="*/ 196811 h 950760"/>
                    <a:gd name="connsiteX24" fmla="*/ 284103 w 1301187"/>
                    <a:gd name="connsiteY24" fmla="*/ 251373 h 950760"/>
                    <a:gd name="connsiteX25" fmla="*/ 6281 w 1301187"/>
                    <a:gd name="connsiteY25" fmla="*/ 367340 h 950760"/>
                    <a:gd name="connsiteX26" fmla="*/ 418983 w 1301187"/>
                    <a:gd name="connsiteY26" fmla="*/ 421160 h 950760"/>
                    <a:gd name="connsiteX27" fmla="*/ 97668 w 1301187"/>
                    <a:gd name="connsiteY27" fmla="*/ 688841 h 950760"/>
                    <a:gd name="connsiteX28" fmla="*/ 510659 w 1301187"/>
                    <a:gd name="connsiteY28" fmla="*/ 574555 h 950760"/>
                    <a:gd name="connsiteX29" fmla="*/ 211360 w 1301187"/>
                    <a:gd name="connsiteY29" fmla="*/ 874495 h 950760"/>
                    <a:gd name="connsiteX30" fmla="*/ 650380 w 1301187"/>
                    <a:gd name="connsiteY30" fmla="*/ 752674 h 950760"/>
                    <a:gd name="connsiteX0" fmla="*/ 650380 w 1301187"/>
                    <a:gd name="connsiteY0" fmla="*/ 752674 h 952883"/>
                    <a:gd name="connsiteX1" fmla="*/ 739306 w 1301187"/>
                    <a:gd name="connsiteY1" fmla="*/ 837915 h 952883"/>
                    <a:gd name="connsiteX2" fmla="*/ 241959 w 1301187"/>
                    <a:gd name="connsiteY2" fmla="*/ 943645 h 952883"/>
                    <a:gd name="connsiteX3" fmla="*/ 566750 w 1301187"/>
                    <a:gd name="connsiteY3" fmla="*/ 646294 h 952883"/>
                    <a:gd name="connsiteX4" fmla="*/ 128274 w 1301187"/>
                    <a:gd name="connsiteY4" fmla="*/ 757996 h 952883"/>
                    <a:gd name="connsiteX5" fmla="*/ 478672 w 1301187"/>
                    <a:gd name="connsiteY5" fmla="*/ 517276 h 952883"/>
                    <a:gd name="connsiteX6" fmla="*/ 93526 w 1301187"/>
                    <a:gd name="connsiteY6" fmla="*/ 448234 h 952883"/>
                    <a:gd name="connsiteX7" fmla="*/ 313320 w 1301187"/>
                    <a:gd name="connsiteY7" fmla="*/ 332394 h 952883"/>
                    <a:gd name="connsiteX8" fmla="*/ 567876 w 1301187"/>
                    <a:gd name="connsiteY8" fmla="*/ 250100 h 952883"/>
                    <a:gd name="connsiteX9" fmla="*/ 923390 w 1301187"/>
                    <a:gd name="connsiteY9" fmla="*/ 75956 h 952883"/>
                    <a:gd name="connsiteX10" fmla="*/ 704833 w 1301187"/>
                    <a:gd name="connsiteY10" fmla="*/ 402087 h 952883"/>
                    <a:gd name="connsiteX11" fmla="*/ 1053152 w 1301187"/>
                    <a:gd name="connsiteY11" fmla="*/ 179161 h 952883"/>
                    <a:gd name="connsiteX12" fmla="*/ 809945 w 1301187"/>
                    <a:gd name="connsiteY12" fmla="*/ 550836 h 952883"/>
                    <a:gd name="connsiteX13" fmla="*/ 1187913 w 1301187"/>
                    <a:gd name="connsiteY13" fmla="*/ 294902 h 952883"/>
                    <a:gd name="connsiteX14" fmla="*/ 907604 w 1301187"/>
                    <a:gd name="connsiteY14" fmla="*/ 709731 h 952883"/>
                    <a:gd name="connsiteX15" fmla="*/ 1245781 w 1301187"/>
                    <a:gd name="connsiteY15" fmla="*/ 384440 h 952883"/>
                    <a:gd name="connsiteX16" fmla="*/ 1301187 w 1301187"/>
                    <a:gd name="connsiteY16" fmla="*/ 406545 h 952883"/>
                    <a:gd name="connsiteX17" fmla="*/ 888269 w 1301187"/>
                    <a:gd name="connsiteY17" fmla="*/ 661946 h 952883"/>
                    <a:gd name="connsiteX18" fmla="*/ 1142490 w 1301187"/>
                    <a:gd name="connsiteY18" fmla="*/ 242250 h 952883"/>
                    <a:gd name="connsiteX19" fmla="*/ 737645 w 1301187"/>
                    <a:gd name="connsiteY19" fmla="*/ 507479 h 952883"/>
                    <a:gd name="connsiteX20" fmla="*/ 1007741 w 1301187"/>
                    <a:gd name="connsiteY20" fmla="*/ 126529 h 952883"/>
                    <a:gd name="connsiteX21" fmla="*/ 660798 w 1301187"/>
                    <a:gd name="connsiteY21" fmla="*/ 337580 h 952883"/>
                    <a:gd name="connsiteX22" fmla="*/ 892093 w 1301187"/>
                    <a:gd name="connsiteY22" fmla="*/ 12738 h 952883"/>
                    <a:gd name="connsiteX23" fmla="*/ 516084 w 1301187"/>
                    <a:gd name="connsiteY23" fmla="*/ 196811 h 952883"/>
                    <a:gd name="connsiteX24" fmla="*/ 284103 w 1301187"/>
                    <a:gd name="connsiteY24" fmla="*/ 251373 h 952883"/>
                    <a:gd name="connsiteX25" fmla="*/ 6281 w 1301187"/>
                    <a:gd name="connsiteY25" fmla="*/ 367340 h 952883"/>
                    <a:gd name="connsiteX26" fmla="*/ 418983 w 1301187"/>
                    <a:gd name="connsiteY26" fmla="*/ 421160 h 952883"/>
                    <a:gd name="connsiteX27" fmla="*/ 97668 w 1301187"/>
                    <a:gd name="connsiteY27" fmla="*/ 688841 h 952883"/>
                    <a:gd name="connsiteX28" fmla="*/ 510659 w 1301187"/>
                    <a:gd name="connsiteY28" fmla="*/ 574555 h 952883"/>
                    <a:gd name="connsiteX29" fmla="*/ 211360 w 1301187"/>
                    <a:gd name="connsiteY29" fmla="*/ 874495 h 952883"/>
                    <a:gd name="connsiteX30" fmla="*/ 650380 w 1301187"/>
                    <a:gd name="connsiteY30" fmla="*/ 752674 h 952883"/>
                    <a:gd name="connsiteX0" fmla="*/ 650380 w 1301187"/>
                    <a:gd name="connsiteY0" fmla="*/ 752674 h 951271"/>
                    <a:gd name="connsiteX1" fmla="*/ 717286 w 1301187"/>
                    <a:gd name="connsiteY1" fmla="*/ 805663 h 951271"/>
                    <a:gd name="connsiteX2" fmla="*/ 241959 w 1301187"/>
                    <a:gd name="connsiteY2" fmla="*/ 943645 h 951271"/>
                    <a:gd name="connsiteX3" fmla="*/ 566750 w 1301187"/>
                    <a:gd name="connsiteY3" fmla="*/ 646294 h 951271"/>
                    <a:gd name="connsiteX4" fmla="*/ 128274 w 1301187"/>
                    <a:gd name="connsiteY4" fmla="*/ 757996 h 951271"/>
                    <a:gd name="connsiteX5" fmla="*/ 478672 w 1301187"/>
                    <a:gd name="connsiteY5" fmla="*/ 517276 h 951271"/>
                    <a:gd name="connsiteX6" fmla="*/ 93526 w 1301187"/>
                    <a:gd name="connsiteY6" fmla="*/ 448234 h 951271"/>
                    <a:gd name="connsiteX7" fmla="*/ 313320 w 1301187"/>
                    <a:gd name="connsiteY7" fmla="*/ 332394 h 951271"/>
                    <a:gd name="connsiteX8" fmla="*/ 567876 w 1301187"/>
                    <a:gd name="connsiteY8" fmla="*/ 250100 h 951271"/>
                    <a:gd name="connsiteX9" fmla="*/ 923390 w 1301187"/>
                    <a:gd name="connsiteY9" fmla="*/ 75956 h 951271"/>
                    <a:gd name="connsiteX10" fmla="*/ 704833 w 1301187"/>
                    <a:gd name="connsiteY10" fmla="*/ 402087 h 951271"/>
                    <a:gd name="connsiteX11" fmla="*/ 1053152 w 1301187"/>
                    <a:gd name="connsiteY11" fmla="*/ 179161 h 951271"/>
                    <a:gd name="connsiteX12" fmla="*/ 809945 w 1301187"/>
                    <a:gd name="connsiteY12" fmla="*/ 550836 h 951271"/>
                    <a:gd name="connsiteX13" fmla="*/ 1187913 w 1301187"/>
                    <a:gd name="connsiteY13" fmla="*/ 294902 h 951271"/>
                    <a:gd name="connsiteX14" fmla="*/ 907604 w 1301187"/>
                    <a:gd name="connsiteY14" fmla="*/ 709731 h 951271"/>
                    <a:gd name="connsiteX15" fmla="*/ 1245781 w 1301187"/>
                    <a:gd name="connsiteY15" fmla="*/ 384440 h 951271"/>
                    <a:gd name="connsiteX16" fmla="*/ 1301187 w 1301187"/>
                    <a:gd name="connsiteY16" fmla="*/ 406545 h 951271"/>
                    <a:gd name="connsiteX17" fmla="*/ 888269 w 1301187"/>
                    <a:gd name="connsiteY17" fmla="*/ 661946 h 951271"/>
                    <a:gd name="connsiteX18" fmla="*/ 1142490 w 1301187"/>
                    <a:gd name="connsiteY18" fmla="*/ 242250 h 951271"/>
                    <a:gd name="connsiteX19" fmla="*/ 737645 w 1301187"/>
                    <a:gd name="connsiteY19" fmla="*/ 507479 h 951271"/>
                    <a:gd name="connsiteX20" fmla="*/ 1007741 w 1301187"/>
                    <a:gd name="connsiteY20" fmla="*/ 126529 h 951271"/>
                    <a:gd name="connsiteX21" fmla="*/ 660798 w 1301187"/>
                    <a:gd name="connsiteY21" fmla="*/ 337580 h 951271"/>
                    <a:gd name="connsiteX22" fmla="*/ 892093 w 1301187"/>
                    <a:gd name="connsiteY22" fmla="*/ 12738 h 951271"/>
                    <a:gd name="connsiteX23" fmla="*/ 516084 w 1301187"/>
                    <a:gd name="connsiteY23" fmla="*/ 196811 h 951271"/>
                    <a:gd name="connsiteX24" fmla="*/ 284103 w 1301187"/>
                    <a:gd name="connsiteY24" fmla="*/ 251373 h 951271"/>
                    <a:gd name="connsiteX25" fmla="*/ 6281 w 1301187"/>
                    <a:gd name="connsiteY25" fmla="*/ 367340 h 951271"/>
                    <a:gd name="connsiteX26" fmla="*/ 418983 w 1301187"/>
                    <a:gd name="connsiteY26" fmla="*/ 421160 h 951271"/>
                    <a:gd name="connsiteX27" fmla="*/ 97668 w 1301187"/>
                    <a:gd name="connsiteY27" fmla="*/ 688841 h 951271"/>
                    <a:gd name="connsiteX28" fmla="*/ 510659 w 1301187"/>
                    <a:gd name="connsiteY28" fmla="*/ 574555 h 951271"/>
                    <a:gd name="connsiteX29" fmla="*/ 211360 w 1301187"/>
                    <a:gd name="connsiteY29" fmla="*/ 874495 h 951271"/>
                    <a:gd name="connsiteX30" fmla="*/ 650380 w 1301187"/>
                    <a:gd name="connsiteY30" fmla="*/ 752674 h 951271"/>
                    <a:gd name="connsiteX0" fmla="*/ 650380 w 1301187"/>
                    <a:gd name="connsiteY0" fmla="*/ 752674 h 951271"/>
                    <a:gd name="connsiteX1" fmla="*/ 717286 w 1301187"/>
                    <a:gd name="connsiteY1" fmla="*/ 805663 h 951271"/>
                    <a:gd name="connsiteX2" fmla="*/ 241959 w 1301187"/>
                    <a:gd name="connsiteY2" fmla="*/ 943645 h 951271"/>
                    <a:gd name="connsiteX3" fmla="*/ 566750 w 1301187"/>
                    <a:gd name="connsiteY3" fmla="*/ 646294 h 951271"/>
                    <a:gd name="connsiteX4" fmla="*/ 128274 w 1301187"/>
                    <a:gd name="connsiteY4" fmla="*/ 757996 h 951271"/>
                    <a:gd name="connsiteX5" fmla="*/ 478672 w 1301187"/>
                    <a:gd name="connsiteY5" fmla="*/ 517276 h 951271"/>
                    <a:gd name="connsiteX6" fmla="*/ 93526 w 1301187"/>
                    <a:gd name="connsiteY6" fmla="*/ 448234 h 951271"/>
                    <a:gd name="connsiteX7" fmla="*/ 313320 w 1301187"/>
                    <a:gd name="connsiteY7" fmla="*/ 332394 h 951271"/>
                    <a:gd name="connsiteX8" fmla="*/ 567876 w 1301187"/>
                    <a:gd name="connsiteY8" fmla="*/ 250100 h 951271"/>
                    <a:gd name="connsiteX9" fmla="*/ 923390 w 1301187"/>
                    <a:gd name="connsiteY9" fmla="*/ 75956 h 951271"/>
                    <a:gd name="connsiteX10" fmla="*/ 704833 w 1301187"/>
                    <a:gd name="connsiteY10" fmla="*/ 402087 h 951271"/>
                    <a:gd name="connsiteX11" fmla="*/ 1053152 w 1301187"/>
                    <a:gd name="connsiteY11" fmla="*/ 179161 h 951271"/>
                    <a:gd name="connsiteX12" fmla="*/ 809945 w 1301187"/>
                    <a:gd name="connsiteY12" fmla="*/ 550836 h 951271"/>
                    <a:gd name="connsiteX13" fmla="*/ 1187913 w 1301187"/>
                    <a:gd name="connsiteY13" fmla="*/ 294902 h 951271"/>
                    <a:gd name="connsiteX14" fmla="*/ 907604 w 1301187"/>
                    <a:gd name="connsiteY14" fmla="*/ 709731 h 951271"/>
                    <a:gd name="connsiteX15" fmla="*/ 1245781 w 1301187"/>
                    <a:gd name="connsiteY15" fmla="*/ 384440 h 951271"/>
                    <a:gd name="connsiteX16" fmla="*/ 1301187 w 1301187"/>
                    <a:gd name="connsiteY16" fmla="*/ 406545 h 951271"/>
                    <a:gd name="connsiteX17" fmla="*/ 888269 w 1301187"/>
                    <a:gd name="connsiteY17" fmla="*/ 661946 h 951271"/>
                    <a:gd name="connsiteX18" fmla="*/ 1142490 w 1301187"/>
                    <a:gd name="connsiteY18" fmla="*/ 242250 h 951271"/>
                    <a:gd name="connsiteX19" fmla="*/ 737645 w 1301187"/>
                    <a:gd name="connsiteY19" fmla="*/ 507479 h 951271"/>
                    <a:gd name="connsiteX20" fmla="*/ 1007741 w 1301187"/>
                    <a:gd name="connsiteY20" fmla="*/ 126529 h 951271"/>
                    <a:gd name="connsiteX21" fmla="*/ 660798 w 1301187"/>
                    <a:gd name="connsiteY21" fmla="*/ 337580 h 951271"/>
                    <a:gd name="connsiteX22" fmla="*/ 892093 w 1301187"/>
                    <a:gd name="connsiteY22" fmla="*/ 12738 h 951271"/>
                    <a:gd name="connsiteX23" fmla="*/ 516084 w 1301187"/>
                    <a:gd name="connsiteY23" fmla="*/ 196811 h 951271"/>
                    <a:gd name="connsiteX24" fmla="*/ 284103 w 1301187"/>
                    <a:gd name="connsiteY24" fmla="*/ 251373 h 951271"/>
                    <a:gd name="connsiteX25" fmla="*/ 6281 w 1301187"/>
                    <a:gd name="connsiteY25" fmla="*/ 367340 h 951271"/>
                    <a:gd name="connsiteX26" fmla="*/ 418983 w 1301187"/>
                    <a:gd name="connsiteY26" fmla="*/ 421160 h 951271"/>
                    <a:gd name="connsiteX27" fmla="*/ 97668 w 1301187"/>
                    <a:gd name="connsiteY27" fmla="*/ 688841 h 951271"/>
                    <a:gd name="connsiteX28" fmla="*/ 510659 w 1301187"/>
                    <a:gd name="connsiteY28" fmla="*/ 574555 h 951271"/>
                    <a:gd name="connsiteX29" fmla="*/ 211360 w 1301187"/>
                    <a:gd name="connsiteY29" fmla="*/ 874495 h 951271"/>
                    <a:gd name="connsiteX30" fmla="*/ 650380 w 1301187"/>
                    <a:gd name="connsiteY30" fmla="*/ 752674 h 951271"/>
                    <a:gd name="connsiteX0" fmla="*/ 650380 w 1301187"/>
                    <a:gd name="connsiteY0" fmla="*/ 752674 h 951271"/>
                    <a:gd name="connsiteX1" fmla="*/ 717286 w 1301187"/>
                    <a:gd name="connsiteY1" fmla="*/ 805663 h 951271"/>
                    <a:gd name="connsiteX2" fmla="*/ 241959 w 1301187"/>
                    <a:gd name="connsiteY2" fmla="*/ 943645 h 951271"/>
                    <a:gd name="connsiteX3" fmla="*/ 566750 w 1301187"/>
                    <a:gd name="connsiteY3" fmla="*/ 646294 h 951271"/>
                    <a:gd name="connsiteX4" fmla="*/ 128274 w 1301187"/>
                    <a:gd name="connsiteY4" fmla="*/ 757996 h 951271"/>
                    <a:gd name="connsiteX5" fmla="*/ 478672 w 1301187"/>
                    <a:gd name="connsiteY5" fmla="*/ 517276 h 951271"/>
                    <a:gd name="connsiteX6" fmla="*/ 93526 w 1301187"/>
                    <a:gd name="connsiteY6" fmla="*/ 448234 h 951271"/>
                    <a:gd name="connsiteX7" fmla="*/ 313320 w 1301187"/>
                    <a:gd name="connsiteY7" fmla="*/ 332394 h 951271"/>
                    <a:gd name="connsiteX8" fmla="*/ 567876 w 1301187"/>
                    <a:gd name="connsiteY8" fmla="*/ 250100 h 951271"/>
                    <a:gd name="connsiteX9" fmla="*/ 923390 w 1301187"/>
                    <a:gd name="connsiteY9" fmla="*/ 75956 h 951271"/>
                    <a:gd name="connsiteX10" fmla="*/ 704833 w 1301187"/>
                    <a:gd name="connsiteY10" fmla="*/ 402087 h 951271"/>
                    <a:gd name="connsiteX11" fmla="*/ 1053152 w 1301187"/>
                    <a:gd name="connsiteY11" fmla="*/ 179161 h 951271"/>
                    <a:gd name="connsiteX12" fmla="*/ 809945 w 1301187"/>
                    <a:gd name="connsiteY12" fmla="*/ 550836 h 951271"/>
                    <a:gd name="connsiteX13" fmla="*/ 1187913 w 1301187"/>
                    <a:gd name="connsiteY13" fmla="*/ 294902 h 951271"/>
                    <a:gd name="connsiteX14" fmla="*/ 907604 w 1301187"/>
                    <a:gd name="connsiteY14" fmla="*/ 709731 h 951271"/>
                    <a:gd name="connsiteX15" fmla="*/ 1245781 w 1301187"/>
                    <a:gd name="connsiteY15" fmla="*/ 384440 h 951271"/>
                    <a:gd name="connsiteX16" fmla="*/ 1301187 w 1301187"/>
                    <a:gd name="connsiteY16" fmla="*/ 406545 h 951271"/>
                    <a:gd name="connsiteX17" fmla="*/ 888269 w 1301187"/>
                    <a:gd name="connsiteY17" fmla="*/ 661946 h 951271"/>
                    <a:gd name="connsiteX18" fmla="*/ 1142490 w 1301187"/>
                    <a:gd name="connsiteY18" fmla="*/ 242250 h 951271"/>
                    <a:gd name="connsiteX19" fmla="*/ 737645 w 1301187"/>
                    <a:gd name="connsiteY19" fmla="*/ 507479 h 951271"/>
                    <a:gd name="connsiteX20" fmla="*/ 1007741 w 1301187"/>
                    <a:gd name="connsiteY20" fmla="*/ 126529 h 951271"/>
                    <a:gd name="connsiteX21" fmla="*/ 660798 w 1301187"/>
                    <a:gd name="connsiteY21" fmla="*/ 337580 h 951271"/>
                    <a:gd name="connsiteX22" fmla="*/ 892093 w 1301187"/>
                    <a:gd name="connsiteY22" fmla="*/ 12738 h 951271"/>
                    <a:gd name="connsiteX23" fmla="*/ 516084 w 1301187"/>
                    <a:gd name="connsiteY23" fmla="*/ 196811 h 951271"/>
                    <a:gd name="connsiteX24" fmla="*/ 284103 w 1301187"/>
                    <a:gd name="connsiteY24" fmla="*/ 251373 h 951271"/>
                    <a:gd name="connsiteX25" fmla="*/ 6281 w 1301187"/>
                    <a:gd name="connsiteY25" fmla="*/ 367340 h 951271"/>
                    <a:gd name="connsiteX26" fmla="*/ 418983 w 1301187"/>
                    <a:gd name="connsiteY26" fmla="*/ 421160 h 951271"/>
                    <a:gd name="connsiteX27" fmla="*/ 97668 w 1301187"/>
                    <a:gd name="connsiteY27" fmla="*/ 688841 h 951271"/>
                    <a:gd name="connsiteX28" fmla="*/ 510659 w 1301187"/>
                    <a:gd name="connsiteY28" fmla="*/ 574555 h 951271"/>
                    <a:gd name="connsiteX29" fmla="*/ 211360 w 1301187"/>
                    <a:gd name="connsiteY29" fmla="*/ 874495 h 951271"/>
                    <a:gd name="connsiteX30" fmla="*/ 650380 w 1301187"/>
                    <a:gd name="connsiteY30" fmla="*/ 752674 h 951271"/>
                    <a:gd name="connsiteX0" fmla="*/ 650380 w 1301187"/>
                    <a:gd name="connsiteY0" fmla="*/ 740696 h 939293"/>
                    <a:gd name="connsiteX1" fmla="*/ 717286 w 1301187"/>
                    <a:gd name="connsiteY1" fmla="*/ 793685 h 939293"/>
                    <a:gd name="connsiteX2" fmla="*/ 241959 w 1301187"/>
                    <a:gd name="connsiteY2" fmla="*/ 931667 h 939293"/>
                    <a:gd name="connsiteX3" fmla="*/ 566750 w 1301187"/>
                    <a:gd name="connsiteY3" fmla="*/ 634316 h 939293"/>
                    <a:gd name="connsiteX4" fmla="*/ 128274 w 1301187"/>
                    <a:gd name="connsiteY4" fmla="*/ 746018 h 939293"/>
                    <a:gd name="connsiteX5" fmla="*/ 478672 w 1301187"/>
                    <a:gd name="connsiteY5" fmla="*/ 505298 h 939293"/>
                    <a:gd name="connsiteX6" fmla="*/ 93526 w 1301187"/>
                    <a:gd name="connsiteY6" fmla="*/ 436256 h 939293"/>
                    <a:gd name="connsiteX7" fmla="*/ 313320 w 1301187"/>
                    <a:gd name="connsiteY7" fmla="*/ 320416 h 939293"/>
                    <a:gd name="connsiteX8" fmla="*/ 567876 w 1301187"/>
                    <a:gd name="connsiteY8" fmla="*/ 238122 h 939293"/>
                    <a:gd name="connsiteX9" fmla="*/ 923390 w 1301187"/>
                    <a:gd name="connsiteY9" fmla="*/ 63978 h 939293"/>
                    <a:gd name="connsiteX10" fmla="*/ 704833 w 1301187"/>
                    <a:gd name="connsiteY10" fmla="*/ 390109 h 939293"/>
                    <a:gd name="connsiteX11" fmla="*/ 1053152 w 1301187"/>
                    <a:gd name="connsiteY11" fmla="*/ 167183 h 939293"/>
                    <a:gd name="connsiteX12" fmla="*/ 809945 w 1301187"/>
                    <a:gd name="connsiteY12" fmla="*/ 538858 h 939293"/>
                    <a:gd name="connsiteX13" fmla="*/ 1187913 w 1301187"/>
                    <a:gd name="connsiteY13" fmla="*/ 282924 h 939293"/>
                    <a:gd name="connsiteX14" fmla="*/ 907604 w 1301187"/>
                    <a:gd name="connsiteY14" fmla="*/ 697753 h 939293"/>
                    <a:gd name="connsiteX15" fmla="*/ 1245781 w 1301187"/>
                    <a:gd name="connsiteY15" fmla="*/ 372462 h 939293"/>
                    <a:gd name="connsiteX16" fmla="*/ 1301187 w 1301187"/>
                    <a:gd name="connsiteY16" fmla="*/ 394567 h 939293"/>
                    <a:gd name="connsiteX17" fmla="*/ 888269 w 1301187"/>
                    <a:gd name="connsiteY17" fmla="*/ 649968 h 939293"/>
                    <a:gd name="connsiteX18" fmla="*/ 1142490 w 1301187"/>
                    <a:gd name="connsiteY18" fmla="*/ 230272 h 939293"/>
                    <a:gd name="connsiteX19" fmla="*/ 737645 w 1301187"/>
                    <a:gd name="connsiteY19" fmla="*/ 495501 h 939293"/>
                    <a:gd name="connsiteX20" fmla="*/ 1007741 w 1301187"/>
                    <a:gd name="connsiteY20" fmla="*/ 114551 h 939293"/>
                    <a:gd name="connsiteX21" fmla="*/ 660798 w 1301187"/>
                    <a:gd name="connsiteY21" fmla="*/ 325602 h 939293"/>
                    <a:gd name="connsiteX22" fmla="*/ 892093 w 1301187"/>
                    <a:gd name="connsiteY22" fmla="*/ 760 h 939293"/>
                    <a:gd name="connsiteX23" fmla="*/ 284103 w 1301187"/>
                    <a:gd name="connsiteY23" fmla="*/ 239395 h 939293"/>
                    <a:gd name="connsiteX24" fmla="*/ 6281 w 1301187"/>
                    <a:gd name="connsiteY24" fmla="*/ 355362 h 939293"/>
                    <a:gd name="connsiteX25" fmla="*/ 418983 w 1301187"/>
                    <a:gd name="connsiteY25" fmla="*/ 409182 h 939293"/>
                    <a:gd name="connsiteX26" fmla="*/ 97668 w 1301187"/>
                    <a:gd name="connsiteY26" fmla="*/ 676863 h 939293"/>
                    <a:gd name="connsiteX27" fmla="*/ 510659 w 1301187"/>
                    <a:gd name="connsiteY27" fmla="*/ 562577 h 939293"/>
                    <a:gd name="connsiteX28" fmla="*/ 211360 w 1301187"/>
                    <a:gd name="connsiteY28" fmla="*/ 862517 h 939293"/>
                    <a:gd name="connsiteX29" fmla="*/ 650380 w 1301187"/>
                    <a:gd name="connsiteY29" fmla="*/ 740696 h 939293"/>
                    <a:gd name="connsiteX0" fmla="*/ 650380 w 1301187"/>
                    <a:gd name="connsiteY0" fmla="*/ 740696 h 939293"/>
                    <a:gd name="connsiteX1" fmla="*/ 717286 w 1301187"/>
                    <a:gd name="connsiteY1" fmla="*/ 793685 h 939293"/>
                    <a:gd name="connsiteX2" fmla="*/ 241959 w 1301187"/>
                    <a:gd name="connsiteY2" fmla="*/ 931667 h 939293"/>
                    <a:gd name="connsiteX3" fmla="*/ 566750 w 1301187"/>
                    <a:gd name="connsiteY3" fmla="*/ 634316 h 939293"/>
                    <a:gd name="connsiteX4" fmla="*/ 128274 w 1301187"/>
                    <a:gd name="connsiteY4" fmla="*/ 746018 h 939293"/>
                    <a:gd name="connsiteX5" fmla="*/ 478672 w 1301187"/>
                    <a:gd name="connsiteY5" fmla="*/ 505298 h 939293"/>
                    <a:gd name="connsiteX6" fmla="*/ 93526 w 1301187"/>
                    <a:gd name="connsiteY6" fmla="*/ 436256 h 939293"/>
                    <a:gd name="connsiteX7" fmla="*/ 313320 w 1301187"/>
                    <a:gd name="connsiteY7" fmla="*/ 320416 h 939293"/>
                    <a:gd name="connsiteX8" fmla="*/ 923390 w 1301187"/>
                    <a:gd name="connsiteY8" fmla="*/ 63978 h 939293"/>
                    <a:gd name="connsiteX9" fmla="*/ 704833 w 1301187"/>
                    <a:gd name="connsiteY9" fmla="*/ 390109 h 939293"/>
                    <a:gd name="connsiteX10" fmla="*/ 1053152 w 1301187"/>
                    <a:gd name="connsiteY10" fmla="*/ 167183 h 939293"/>
                    <a:gd name="connsiteX11" fmla="*/ 809945 w 1301187"/>
                    <a:gd name="connsiteY11" fmla="*/ 538858 h 939293"/>
                    <a:gd name="connsiteX12" fmla="*/ 1187913 w 1301187"/>
                    <a:gd name="connsiteY12" fmla="*/ 282924 h 939293"/>
                    <a:gd name="connsiteX13" fmla="*/ 907604 w 1301187"/>
                    <a:gd name="connsiteY13" fmla="*/ 697753 h 939293"/>
                    <a:gd name="connsiteX14" fmla="*/ 1245781 w 1301187"/>
                    <a:gd name="connsiteY14" fmla="*/ 372462 h 939293"/>
                    <a:gd name="connsiteX15" fmla="*/ 1301187 w 1301187"/>
                    <a:gd name="connsiteY15" fmla="*/ 394567 h 939293"/>
                    <a:gd name="connsiteX16" fmla="*/ 888269 w 1301187"/>
                    <a:gd name="connsiteY16" fmla="*/ 649968 h 939293"/>
                    <a:gd name="connsiteX17" fmla="*/ 1142490 w 1301187"/>
                    <a:gd name="connsiteY17" fmla="*/ 230272 h 939293"/>
                    <a:gd name="connsiteX18" fmla="*/ 737645 w 1301187"/>
                    <a:gd name="connsiteY18" fmla="*/ 495501 h 939293"/>
                    <a:gd name="connsiteX19" fmla="*/ 1007741 w 1301187"/>
                    <a:gd name="connsiteY19" fmla="*/ 114551 h 939293"/>
                    <a:gd name="connsiteX20" fmla="*/ 660798 w 1301187"/>
                    <a:gd name="connsiteY20" fmla="*/ 325602 h 939293"/>
                    <a:gd name="connsiteX21" fmla="*/ 892093 w 1301187"/>
                    <a:gd name="connsiteY21" fmla="*/ 760 h 939293"/>
                    <a:gd name="connsiteX22" fmla="*/ 284103 w 1301187"/>
                    <a:gd name="connsiteY22" fmla="*/ 239395 h 939293"/>
                    <a:gd name="connsiteX23" fmla="*/ 6281 w 1301187"/>
                    <a:gd name="connsiteY23" fmla="*/ 355362 h 939293"/>
                    <a:gd name="connsiteX24" fmla="*/ 418983 w 1301187"/>
                    <a:gd name="connsiteY24" fmla="*/ 409182 h 939293"/>
                    <a:gd name="connsiteX25" fmla="*/ 97668 w 1301187"/>
                    <a:gd name="connsiteY25" fmla="*/ 676863 h 939293"/>
                    <a:gd name="connsiteX26" fmla="*/ 510659 w 1301187"/>
                    <a:gd name="connsiteY26" fmla="*/ 562577 h 939293"/>
                    <a:gd name="connsiteX27" fmla="*/ 211360 w 1301187"/>
                    <a:gd name="connsiteY27" fmla="*/ 862517 h 939293"/>
                    <a:gd name="connsiteX28" fmla="*/ 650380 w 1301187"/>
                    <a:gd name="connsiteY28" fmla="*/ 740696 h 939293"/>
                    <a:gd name="connsiteX0" fmla="*/ 650380 w 1301187"/>
                    <a:gd name="connsiteY0" fmla="*/ 740696 h 939293"/>
                    <a:gd name="connsiteX1" fmla="*/ 717286 w 1301187"/>
                    <a:gd name="connsiteY1" fmla="*/ 793685 h 939293"/>
                    <a:gd name="connsiteX2" fmla="*/ 241959 w 1301187"/>
                    <a:gd name="connsiteY2" fmla="*/ 931667 h 939293"/>
                    <a:gd name="connsiteX3" fmla="*/ 566750 w 1301187"/>
                    <a:gd name="connsiteY3" fmla="*/ 634316 h 939293"/>
                    <a:gd name="connsiteX4" fmla="*/ 128274 w 1301187"/>
                    <a:gd name="connsiteY4" fmla="*/ 746018 h 939293"/>
                    <a:gd name="connsiteX5" fmla="*/ 478672 w 1301187"/>
                    <a:gd name="connsiteY5" fmla="*/ 505298 h 939293"/>
                    <a:gd name="connsiteX6" fmla="*/ 93526 w 1301187"/>
                    <a:gd name="connsiteY6" fmla="*/ 436256 h 939293"/>
                    <a:gd name="connsiteX7" fmla="*/ 497795 w 1301187"/>
                    <a:gd name="connsiteY7" fmla="*/ 231020 h 939293"/>
                    <a:gd name="connsiteX8" fmla="*/ 923390 w 1301187"/>
                    <a:gd name="connsiteY8" fmla="*/ 63978 h 939293"/>
                    <a:gd name="connsiteX9" fmla="*/ 704833 w 1301187"/>
                    <a:gd name="connsiteY9" fmla="*/ 390109 h 939293"/>
                    <a:gd name="connsiteX10" fmla="*/ 1053152 w 1301187"/>
                    <a:gd name="connsiteY10" fmla="*/ 167183 h 939293"/>
                    <a:gd name="connsiteX11" fmla="*/ 809945 w 1301187"/>
                    <a:gd name="connsiteY11" fmla="*/ 538858 h 939293"/>
                    <a:gd name="connsiteX12" fmla="*/ 1187913 w 1301187"/>
                    <a:gd name="connsiteY12" fmla="*/ 282924 h 939293"/>
                    <a:gd name="connsiteX13" fmla="*/ 907604 w 1301187"/>
                    <a:gd name="connsiteY13" fmla="*/ 697753 h 939293"/>
                    <a:gd name="connsiteX14" fmla="*/ 1245781 w 1301187"/>
                    <a:gd name="connsiteY14" fmla="*/ 372462 h 939293"/>
                    <a:gd name="connsiteX15" fmla="*/ 1301187 w 1301187"/>
                    <a:gd name="connsiteY15" fmla="*/ 394567 h 939293"/>
                    <a:gd name="connsiteX16" fmla="*/ 888269 w 1301187"/>
                    <a:gd name="connsiteY16" fmla="*/ 649968 h 939293"/>
                    <a:gd name="connsiteX17" fmla="*/ 1142490 w 1301187"/>
                    <a:gd name="connsiteY17" fmla="*/ 230272 h 939293"/>
                    <a:gd name="connsiteX18" fmla="*/ 737645 w 1301187"/>
                    <a:gd name="connsiteY18" fmla="*/ 495501 h 939293"/>
                    <a:gd name="connsiteX19" fmla="*/ 1007741 w 1301187"/>
                    <a:gd name="connsiteY19" fmla="*/ 114551 h 939293"/>
                    <a:gd name="connsiteX20" fmla="*/ 660798 w 1301187"/>
                    <a:gd name="connsiteY20" fmla="*/ 325602 h 939293"/>
                    <a:gd name="connsiteX21" fmla="*/ 892093 w 1301187"/>
                    <a:gd name="connsiteY21" fmla="*/ 760 h 939293"/>
                    <a:gd name="connsiteX22" fmla="*/ 284103 w 1301187"/>
                    <a:gd name="connsiteY22" fmla="*/ 239395 h 939293"/>
                    <a:gd name="connsiteX23" fmla="*/ 6281 w 1301187"/>
                    <a:gd name="connsiteY23" fmla="*/ 355362 h 939293"/>
                    <a:gd name="connsiteX24" fmla="*/ 418983 w 1301187"/>
                    <a:gd name="connsiteY24" fmla="*/ 409182 h 939293"/>
                    <a:gd name="connsiteX25" fmla="*/ 97668 w 1301187"/>
                    <a:gd name="connsiteY25" fmla="*/ 676863 h 939293"/>
                    <a:gd name="connsiteX26" fmla="*/ 510659 w 1301187"/>
                    <a:gd name="connsiteY26" fmla="*/ 562577 h 939293"/>
                    <a:gd name="connsiteX27" fmla="*/ 211360 w 1301187"/>
                    <a:gd name="connsiteY27" fmla="*/ 862517 h 939293"/>
                    <a:gd name="connsiteX28" fmla="*/ 650380 w 1301187"/>
                    <a:gd name="connsiteY28" fmla="*/ 740696 h 939293"/>
                    <a:gd name="connsiteX0" fmla="*/ 650380 w 1301187"/>
                    <a:gd name="connsiteY0" fmla="*/ 741160 h 939757"/>
                    <a:gd name="connsiteX1" fmla="*/ 717286 w 1301187"/>
                    <a:gd name="connsiteY1" fmla="*/ 794149 h 939757"/>
                    <a:gd name="connsiteX2" fmla="*/ 241959 w 1301187"/>
                    <a:gd name="connsiteY2" fmla="*/ 932131 h 939757"/>
                    <a:gd name="connsiteX3" fmla="*/ 566750 w 1301187"/>
                    <a:gd name="connsiteY3" fmla="*/ 634780 h 939757"/>
                    <a:gd name="connsiteX4" fmla="*/ 128274 w 1301187"/>
                    <a:gd name="connsiteY4" fmla="*/ 746482 h 939757"/>
                    <a:gd name="connsiteX5" fmla="*/ 478672 w 1301187"/>
                    <a:gd name="connsiteY5" fmla="*/ 505762 h 939757"/>
                    <a:gd name="connsiteX6" fmla="*/ 93526 w 1301187"/>
                    <a:gd name="connsiteY6" fmla="*/ 436720 h 939757"/>
                    <a:gd name="connsiteX7" fmla="*/ 497795 w 1301187"/>
                    <a:gd name="connsiteY7" fmla="*/ 231484 h 939757"/>
                    <a:gd name="connsiteX8" fmla="*/ 923390 w 1301187"/>
                    <a:gd name="connsiteY8" fmla="*/ 64442 h 939757"/>
                    <a:gd name="connsiteX9" fmla="*/ 704833 w 1301187"/>
                    <a:gd name="connsiteY9" fmla="*/ 390573 h 939757"/>
                    <a:gd name="connsiteX10" fmla="*/ 1053152 w 1301187"/>
                    <a:gd name="connsiteY10" fmla="*/ 167647 h 939757"/>
                    <a:gd name="connsiteX11" fmla="*/ 809945 w 1301187"/>
                    <a:gd name="connsiteY11" fmla="*/ 539322 h 939757"/>
                    <a:gd name="connsiteX12" fmla="*/ 1187913 w 1301187"/>
                    <a:gd name="connsiteY12" fmla="*/ 283388 h 939757"/>
                    <a:gd name="connsiteX13" fmla="*/ 907604 w 1301187"/>
                    <a:gd name="connsiteY13" fmla="*/ 698217 h 939757"/>
                    <a:gd name="connsiteX14" fmla="*/ 1245781 w 1301187"/>
                    <a:gd name="connsiteY14" fmla="*/ 372926 h 939757"/>
                    <a:gd name="connsiteX15" fmla="*/ 1301187 w 1301187"/>
                    <a:gd name="connsiteY15" fmla="*/ 395031 h 939757"/>
                    <a:gd name="connsiteX16" fmla="*/ 888269 w 1301187"/>
                    <a:gd name="connsiteY16" fmla="*/ 650432 h 939757"/>
                    <a:gd name="connsiteX17" fmla="*/ 1142490 w 1301187"/>
                    <a:gd name="connsiteY17" fmla="*/ 230736 h 939757"/>
                    <a:gd name="connsiteX18" fmla="*/ 737645 w 1301187"/>
                    <a:gd name="connsiteY18" fmla="*/ 495965 h 939757"/>
                    <a:gd name="connsiteX19" fmla="*/ 1007741 w 1301187"/>
                    <a:gd name="connsiteY19" fmla="*/ 115015 h 939757"/>
                    <a:gd name="connsiteX20" fmla="*/ 660798 w 1301187"/>
                    <a:gd name="connsiteY20" fmla="*/ 326066 h 939757"/>
                    <a:gd name="connsiteX21" fmla="*/ 892093 w 1301187"/>
                    <a:gd name="connsiteY21" fmla="*/ 1224 h 939757"/>
                    <a:gd name="connsiteX22" fmla="*/ 460822 w 1301187"/>
                    <a:gd name="connsiteY22" fmla="*/ 161687 h 939757"/>
                    <a:gd name="connsiteX23" fmla="*/ 6281 w 1301187"/>
                    <a:gd name="connsiteY23" fmla="*/ 355826 h 939757"/>
                    <a:gd name="connsiteX24" fmla="*/ 418983 w 1301187"/>
                    <a:gd name="connsiteY24" fmla="*/ 409646 h 939757"/>
                    <a:gd name="connsiteX25" fmla="*/ 97668 w 1301187"/>
                    <a:gd name="connsiteY25" fmla="*/ 677327 h 939757"/>
                    <a:gd name="connsiteX26" fmla="*/ 510659 w 1301187"/>
                    <a:gd name="connsiteY26" fmla="*/ 563041 h 939757"/>
                    <a:gd name="connsiteX27" fmla="*/ 211360 w 1301187"/>
                    <a:gd name="connsiteY27" fmla="*/ 862981 h 939757"/>
                    <a:gd name="connsiteX28" fmla="*/ 650380 w 1301187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91387 w 1294906"/>
                    <a:gd name="connsiteY25" fmla="*/ 677327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2702 w 1294906"/>
                    <a:gd name="connsiteY24" fmla="*/ 40964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72391 w 1294906"/>
                    <a:gd name="connsiteY5" fmla="*/ 505762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58823 w 1294906"/>
                    <a:gd name="connsiteY5" fmla="*/ 456351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21993 w 1294906"/>
                    <a:gd name="connsiteY4" fmla="*/ 746482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09806 w 1294906"/>
                    <a:gd name="connsiteY4" fmla="*/ 685200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504378 w 1294906"/>
                    <a:gd name="connsiteY26" fmla="*/ 563041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60469 w 1294906"/>
                    <a:gd name="connsiteY3" fmla="*/ 634780 h 939757"/>
                    <a:gd name="connsiteX4" fmla="*/ 109806 w 1294906"/>
                    <a:gd name="connsiteY4" fmla="*/ 685200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496487 w 1294906"/>
                    <a:gd name="connsiteY26" fmla="*/ 520209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30557 w 1294906"/>
                    <a:gd name="connsiteY3" fmla="*/ 559695 h 939757"/>
                    <a:gd name="connsiteX4" fmla="*/ 109806 w 1294906"/>
                    <a:gd name="connsiteY4" fmla="*/ 685200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496487 w 1294906"/>
                    <a:gd name="connsiteY26" fmla="*/ 520209 h 939757"/>
                    <a:gd name="connsiteX27" fmla="*/ 205079 w 1294906"/>
                    <a:gd name="connsiteY27" fmla="*/ 862981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939757"/>
                    <a:gd name="connsiteX1" fmla="*/ 711005 w 1294906"/>
                    <a:gd name="connsiteY1" fmla="*/ 794149 h 939757"/>
                    <a:gd name="connsiteX2" fmla="*/ 235678 w 1294906"/>
                    <a:gd name="connsiteY2" fmla="*/ 932131 h 939757"/>
                    <a:gd name="connsiteX3" fmla="*/ 530557 w 1294906"/>
                    <a:gd name="connsiteY3" fmla="*/ 559695 h 939757"/>
                    <a:gd name="connsiteX4" fmla="*/ 109806 w 1294906"/>
                    <a:gd name="connsiteY4" fmla="*/ 685200 h 939757"/>
                    <a:gd name="connsiteX5" fmla="*/ 443867 w 1294906"/>
                    <a:gd name="connsiteY5" fmla="*/ 418809 h 939757"/>
                    <a:gd name="connsiteX6" fmla="*/ 87245 w 1294906"/>
                    <a:gd name="connsiteY6" fmla="*/ 436720 h 939757"/>
                    <a:gd name="connsiteX7" fmla="*/ 491514 w 1294906"/>
                    <a:gd name="connsiteY7" fmla="*/ 231484 h 939757"/>
                    <a:gd name="connsiteX8" fmla="*/ 917109 w 1294906"/>
                    <a:gd name="connsiteY8" fmla="*/ 64442 h 939757"/>
                    <a:gd name="connsiteX9" fmla="*/ 698552 w 1294906"/>
                    <a:gd name="connsiteY9" fmla="*/ 390573 h 939757"/>
                    <a:gd name="connsiteX10" fmla="*/ 1046871 w 1294906"/>
                    <a:gd name="connsiteY10" fmla="*/ 167647 h 939757"/>
                    <a:gd name="connsiteX11" fmla="*/ 803664 w 1294906"/>
                    <a:gd name="connsiteY11" fmla="*/ 539322 h 939757"/>
                    <a:gd name="connsiteX12" fmla="*/ 1181632 w 1294906"/>
                    <a:gd name="connsiteY12" fmla="*/ 283388 h 939757"/>
                    <a:gd name="connsiteX13" fmla="*/ 901323 w 1294906"/>
                    <a:gd name="connsiteY13" fmla="*/ 698217 h 939757"/>
                    <a:gd name="connsiteX14" fmla="*/ 1239500 w 1294906"/>
                    <a:gd name="connsiteY14" fmla="*/ 372926 h 939757"/>
                    <a:gd name="connsiteX15" fmla="*/ 1294906 w 1294906"/>
                    <a:gd name="connsiteY15" fmla="*/ 395031 h 939757"/>
                    <a:gd name="connsiteX16" fmla="*/ 881988 w 1294906"/>
                    <a:gd name="connsiteY16" fmla="*/ 650432 h 939757"/>
                    <a:gd name="connsiteX17" fmla="*/ 1136209 w 1294906"/>
                    <a:gd name="connsiteY17" fmla="*/ 230736 h 939757"/>
                    <a:gd name="connsiteX18" fmla="*/ 731364 w 1294906"/>
                    <a:gd name="connsiteY18" fmla="*/ 495965 h 939757"/>
                    <a:gd name="connsiteX19" fmla="*/ 1001460 w 1294906"/>
                    <a:gd name="connsiteY19" fmla="*/ 115015 h 939757"/>
                    <a:gd name="connsiteX20" fmla="*/ 654517 w 1294906"/>
                    <a:gd name="connsiteY20" fmla="*/ 326066 h 939757"/>
                    <a:gd name="connsiteX21" fmla="*/ 885812 w 1294906"/>
                    <a:gd name="connsiteY21" fmla="*/ 1224 h 939757"/>
                    <a:gd name="connsiteX22" fmla="*/ 454541 w 1294906"/>
                    <a:gd name="connsiteY22" fmla="*/ 161687 h 939757"/>
                    <a:gd name="connsiteX23" fmla="*/ 0 w 1294906"/>
                    <a:gd name="connsiteY23" fmla="*/ 355826 h 939757"/>
                    <a:gd name="connsiteX24" fmla="*/ 417552 w 1294906"/>
                    <a:gd name="connsiteY24" fmla="*/ 368106 h 939757"/>
                    <a:gd name="connsiteX25" fmla="*/ 86265 w 1294906"/>
                    <a:gd name="connsiteY25" fmla="*/ 610759 h 939757"/>
                    <a:gd name="connsiteX26" fmla="*/ 496487 w 1294906"/>
                    <a:gd name="connsiteY26" fmla="*/ 520209 h 939757"/>
                    <a:gd name="connsiteX27" fmla="*/ 161738 w 1294906"/>
                    <a:gd name="connsiteY27" fmla="*/ 792539 h 939757"/>
                    <a:gd name="connsiteX28" fmla="*/ 644099 w 1294906"/>
                    <a:gd name="connsiteY28" fmla="*/ 741160 h 939757"/>
                    <a:gd name="connsiteX0" fmla="*/ 644099 w 1294906"/>
                    <a:gd name="connsiteY0" fmla="*/ 741160 h 857264"/>
                    <a:gd name="connsiteX1" fmla="*/ 711005 w 1294906"/>
                    <a:gd name="connsiteY1" fmla="*/ 794149 h 857264"/>
                    <a:gd name="connsiteX2" fmla="*/ 181670 w 1294906"/>
                    <a:gd name="connsiteY2" fmla="*/ 842595 h 857264"/>
                    <a:gd name="connsiteX3" fmla="*/ 530557 w 1294906"/>
                    <a:gd name="connsiteY3" fmla="*/ 559695 h 857264"/>
                    <a:gd name="connsiteX4" fmla="*/ 109806 w 1294906"/>
                    <a:gd name="connsiteY4" fmla="*/ 685200 h 857264"/>
                    <a:gd name="connsiteX5" fmla="*/ 443867 w 1294906"/>
                    <a:gd name="connsiteY5" fmla="*/ 418809 h 857264"/>
                    <a:gd name="connsiteX6" fmla="*/ 87245 w 1294906"/>
                    <a:gd name="connsiteY6" fmla="*/ 436720 h 857264"/>
                    <a:gd name="connsiteX7" fmla="*/ 491514 w 1294906"/>
                    <a:gd name="connsiteY7" fmla="*/ 231484 h 857264"/>
                    <a:gd name="connsiteX8" fmla="*/ 917109 w 1294906"/>
                    <a:gd name="connsiteY8" fmla="*/ 64442 h 857264"/>
                    <a:gd name="connsiteX9" fmla="*/ 698552 w 1294906"/>
                    <a:gd name="connsiteY9" fmla="*/ 390573 h 857264"/>
                    <a:gd name="connsiteX10" fmla="*/ 1046871 w 1294906"/>
                    <a:gd name="connsiteY10" fmla="*/ 167647 h 857264"/>
                    <a:gd name="connsiteX11" fmla="*/ 803664 w 1294906"/>
                    <a:gd name="connsiteY11" fmla="*/ 539322 h 857264"/>
                    <a:gd name="connsiteX12" fmla="*/ 1181632 w 1294906"/>
                    <a:gd name="connsiteY12" fmla="*/ 283388 h 857264"/>
                    <a:gd name="connsiteX13" fmla="*/ 901323 w 1294906"/>
                    <a:gd name="connsiteY13" fmla="*/ 698217 h 857264"/>
                    <a:gd name="connsiteX14" fmla="*/ 1239500 w 1294906"/>
                    <a:gd name="connsiteY14" fmla="*/ 372926 h 857264"/>
                    <a:gd name="connsiteX15" fmla="*/ 1294906 w 1294906"/>
                    <a:gd name="connsiteY15" fmla="*/ 395031 h 857264"/>
                    <a:gd name="connsiteX16" fmla="*/ 881988 w 1294906"/>
                    <a:gd name="connsiteY16" fmla="*/ 650432 h 857264"/>
                    <a:gd name="connsiteX17" fmla="*/ 1136209 w 1294906"/>
                    <a:gd name="connsiteY17" fmla="*/ 230736 h 857264"/>
                    <a:gd name="connsiteX18" fmla="*/ 731364 w 1294906"/>
                    <a:gd name="connsiteY18" fmla="*/ 495965 h 857264"/>
                    <a:gd name="connsiteX19" fmla="*/ 1001460 w 1294906"/>
                    <a:gd name="connsiteY19" fmla="*/ 115015 h 857264"/>
                    <a:gd name="connsiteX20" fmla="*/ 654517 w 1294906"/>
                    <a:gd name="connsiteY20" fmla="*/ 326066 h 857264"/>
                    <a:gd name="connsiteX21" fmla="*/ 885812 w 1294906"/>
                    <a:gd name="connsiteY21" fmla="*/ 1224 h 857264"/>
                    <a:gd name="connsiteX22" fmla="*/ 454541 w 1294906"/>
                    <a:gd name="connsiteY22" fmla="*/ 161687 h 857264"/>
                    <a:gd name="connsiteX23" fmla="*/ 0 w 1294906"/>
                    <a:gd name="connsiteY23" fmla="*/ 355826 h 857264"/>
                    <a:gd name="connsiteX24" fmla="*/ 417552 w 1294906"/>
                    <a:gd name="connsiteY24" fmla="*/ 368106 h 857264"/>
                    <a:gd name="connsiteX25" fmla="*/ 86265 w 1294906"/>
                    <a:gd name="connsiteY25" fmla="*/ 610759 h 857264"/>
                    <a:gd name="connsiteX26" fmla="*/ 496487 w 1294906"/>
                    <a:gd name="connsiteY26" fmla="*/ 520209 h 857264"/>
                    <a:gd name="connsiteX27" fmla="*/ 161738 w 1294906"/>
                    <a:gd name="connsiteY27" fmla="*/ 792539 h 857264"/>
                    <a:gd name="connsiteX28" fmla="*/ 644099 w 1294906"/>
                    <a:gd name="connsiteY28" fmla="*/ 741160 h 857264"/>
                    <a:gd name="connsiteX0" fmla="*/ 585108 w 1294906"/>
                    <a:gd name="connsiteY0" fmla="*/ 639109 h 857264"/>
                    <a:gd name="connsiteX1" fmla="*/ 711005 w 1294906"/>
                    <a:gd name="connsiteY1" fmla="*/ 794149 h 857264"/>
                    <a:gd name="connsiteX2" fmla="*/ 181670 w 1294906"/>
                    <a:gd name="connsiteY2" fmla="*/ 842595 h 857264"/>
                    <a:gd name="connsiteX3" fmla="*/ 530557 w 1294906"/>
                    <a:gd name="connsiteY3" fmla="*/ 559695 h 857264"/>
                    <a:gd name="connsiteX4" fmla="*/ 109806 w 1294906"/>
                    <a:gd name="connsiteY4" fmla="*/ 685200 h 857264"/>
                    <a:gd name="connsiteX5" fmla="*/ 443867 w 1294906"/>
                    <a:gd name="connsiteY5" fmla="*/ 418809 h 857264"/>
                    <a:gd name="connsiteX6" fmla="*/ 87245 w 1294906"/>
                    <a:gd name="connsiteY6" fmla="*/ 436720 h 857264"/>
                    <a:gd name="connsiteX7" fmla="*/ 491514 w 1294906"/>
                    <a:gd name="connsiteY7" fmla="*/ 231484 h 857264"/>
                    <a:gd name="connsiteX8" fmla="*/ 917109 w 1294906"/>
                    <a:gd name="connsiteY8" fmla="*/ 64442 h 857264"/>
                    <a:gd name="connsiteX9" fmla="*/ 698552 w 1294906"/>
                    <a:gd name="connsiteY9" fmla="*/ 390573 h 857264"/>
                    <a:gd name="connsiteX10" fmla="*/ 1046871 w 1294906"/>
                    <a:gd name="connsiteY10" fmla="*/ 167647 h 857264"/>
                    <a:gd name="connsiteX11" fmla="*/ 803664 w 1294906"/>
                    <a:gd name="connsiteY11" fmla="*/ 539322 h 857264"/>
                    <a:gd name="connsiteX12" fmla="*/ 1181632 w 1294906"/>
                    <a:gd name="connsiteY12" fmla="*/ 283388 h 857264"/>
                    <a:gd name="connsiteX13" fmla="*/ 901323 w 1294906"/>
                    <a:gd name="connsiteY13" fmla="*/ 698217 h 857264"/>
                    <a:gd name="connsiteX14" fmla="*/ 1239500 w 1294906"/>
                    <a:gd name="connsiteY14" fmla="*/ 372926 h 857264"/>
                    <a:gd name="connsiteX15" fmla="*/ 1294906 w 1294906"/>
                    <a:gd name="connsiteY15" fmla="*/ 395031 h 857264"/>
                    <a:gd name="connsiteX16" fmla="*/ 881988 w 1294906"/>
                    <a:gd name="connsiteY16" fmla="*/ 650432 h 857264"/>
                    <a:gd name="connsiteX17" fmla="*/ 1136209 w 1294906"/>
                    <a:gd name="connsiteY17" fmla="*/ 230736 h 857264"/>
                    <a:gd name="connsiteX18" fmla="*/ 731364 w 1294906"/>
                    <a:gd name="connsiteY18" fmla="*/ 495965 h 857264"/>
                    <a:gd name="connsiteX19" fmla="*/ 1001460 w 1294906"/>
                    <a:gd name="connsiteY19" fmla="*/ 115015 h 857264"/>
                    <a:gd name="connsiteX20" fmla="*/ 654517 w 1294906"/>
                    <a:gd name="connsiteY20" fmla="*/ 326066 h 857264"/>
                    <a:gd name="connsiteX21" fmla="*/ 885812 w 1294906"/>
                    <a:gd name="connsiteY21" fmla="*/ 1224 h 857264"/>
                    <a:gd name="connsiteX22" fmla="*/ 454541 w 1294906"/>
                    <a:gd name="connsiteY22" fmla="*/ 161687 h 857264"/>
                    <a:gd name="connsiteX23" fmla="*/ 0 w 1294906"/>
                    <a:gd name="connsiteY23" fmla="*/ 355826 h 857264"/>
                    <a:gd name="connsiteX24" fmla="*/ 417552 w 1294906"/>
                    <a:gd name="connsiteY24" fmla="*/ 368106 h 857264"/>
                    <a:gd name="connsiteX25" fmla="*/ 86265 w 1294906"/>
                    <a:gd name="connsiteY25" fmla="*/ 610759 h 857264"/>
                    <a:gd name="connsiteX26" fmla="*/ 496487 w 1294906"/>
                    <a:gd name="connsiteY26" fmla="*/ 520209 h 857264"/>
                    <a:gd name="connsiteX27" fmla="*/ 161738 w 1294906"/>
                    <a:gd name="connsiteY27" fmla="*/ 792539 h 857264"/>
                    <a:gd name="connsiteX28" fmla="*/ 585108 w 1294906"/>
                    <a:gd name="connsiteY28" fmla="*/ 639109 h 857264"/>
                    <a:gd name="connsiteX0" fmla="*/ 585108 w 1294906"/>
                    <a:gd name="connsiteY0" fmla="*/ 639109 h 850197"/>
                    <a:gd name="connsiteX1" fmla="*/ 650630 w 1294906"/>
                    <a:gd name="connsiteY1" fmla="*/ 703966 h 850197"/>
                    <a:gd name="connsiteX2" fmla="*/ 181670 w 1294906"/>
                    <a:gd name="connsiteY2" fmla="*/ 842595 h 850197"/>
                    <a:gd name="connsiteX3" fmla="*/ 530557 w 1294906"/>
                    <a:gd name="connsiteY3" fmla="*/ 559695 h 850197"/>
                    <a:gd name="connsiteX4" fmla="*/ 109806 w 1294906"/>
                    <a:gd name="connsiteY4" fmla="*/ 685200 h 850197"/>
                    <a:gd name="connsiteX5" fmla="*/ 443867 w 1294906"/>
                    <a:gd name="connsiteY5" fmla="*/ 418809 h 850197"/>
                    <a:gd name="connsiteX6" fmla="*/ 87245 w 1294906"/>
                    <a:gd name="connsiteY6" fmla="*/ 436720 h 850197"/>
                    <a:gd name="connsiteX7" fmla="*/ 491514 w 1294906"/>
                    <a:gd name="connsiteY7" fmla="*/ 231484 h 850197"/>
                    <a:gd name="connsiteX8" fmla="*/ 917109 w 1294906"/>
                    <a:gd name="connsiteY8" fmla="*/ 64442 h 850197"/>
                    <a:gd name="connsiteX9" fmla="*/ 698552 w 1294906"/>
                    <a:gd name="connsiteY9" fmla="*/ 390573 h 850197"/>
                    <a:gd name="connsiteX10" fmla="*/ 1046871 w 1294906"/>
                    <a:gd name="connsiteY10" fmla="*/ 167647 h 850197"/>
                    <a:gd name="connsiteX11" fmla="*/ 803664 w 1294906"/>
                    <a:gd name="connsiteY11" fmla="*/ 539322 h 850197"/>
                    <a:gd name="connsiteX12" fmla="*/ 1181632 w 1294906"/>
                    <a:gd name="connsiteY12" fmla="*/ 283388 h 850197"/>
                    <a:gd name="connsiteX13" fmla="*/ 901323 w 1294906"/>
                    <a:gd name="connsiteY13" fmla="*/ 698217 h 850197"/>
                    <a:gd name="connsiteX14" fmla="*/ 1239500 w 1294906"/>
                    <a:gd name="connsiteY14" fmla="*/ 372926 h 850197"/>
                    <a:gd name="connsiteX15" fmla="*/ 1294906 w 1294906"/>
                    <a:gd name="connsiteY15" fmla="*/ 395031 h 850197"/>
                    <a:gd name="connsiteX16" fmla="*/ 881988 w 1294906"/>
                    <a:gd name="connsiteY16" fmla="*/ 650432 h 850197"/>
                    <a:gd name="connsiteX17" fmla="*/ 1136209 w 1294906"/>
                    <a:gd name="connsiteY17" fmla="*/ 230736 h 850197"/>
                    <a:gd name="connsiteX18" fmla="*/ 731364 w 1294906"/>
                    <a:gd name="connsiteY18" fmla="*/ 495965 h 850197"/>
                    <a:gd name="connsiteX19" fmla="*/ 1001460 w 1294906"/>
                    <a:gd name="connsiteY19" fmla="*/ 115015 h 850197"/>
                    <a:gd name="connsiteX20" fmla="*/ 654517 w 1294906"/>
                    <a:gd name="connsiteY20" fmla="*/ 326066 h 850197"/>
                    <a:gd name="connsiteX21" fmla="*/ 885812 w 1294906"/>
                    <a:gd name="connsiteY21" fmla="*/ 1224 h 850197"/>
                    <a:gd name="connsiteX22" fmla="*/ 454541 w 1294906"/>
                    <a:gd name="connsiteY22" fmla="*/ 161687 h 850197"/>
                    <a:gd name="connsiteX23" fmla="*/ 0 w 1294906"/>
                    <a:gd name="connsiteY23" fmla="*/ 355826 h 850197"/>
                    <a:gd name="connsiteX24" fmla="*/ 417552 w 1294906"/>
                    <a:gd name="connsiteY24" fmla="*/ 368106 h 850197"/>
                    <a:gd name="connsiteX25" fmla="*/ 86265 w 1294906"/>
                    <a:gd name="connsiteY25" fmla="*/ 610759 h 850197"/>
                    <a:gd name="connsiteX26" fmla="*/ 496487 w 1294906"/>
                    <a:gd name="connsiteY26" fmla="*/ 520209 h 850197"/>
                    <a:gd name="connsiteX27" fmla="*/ 161738 w 1294906"/>
                    <a:gd name="connsiteY27" fmla="*/ 792539 h 850197"/>
                    <a:gd name="connsiteX28" fmla="*/ 585108 w 1294906"/>
                    <a:gd name="connsiteY28" fmla="*/ 639109 h 85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94906" h="850197">
                      <a:moveTo>
                        <a:pt x="585108" y="639109"/>
                      </a:moveTo>
                      <a:cubicBezTo>
                        <a:pt x="653525" y="685425"/>
                        <a:pt x="522154" y="576255"/>
                        <a:pt x="650630" y="703966"/>
                      </a:cubicBezTo>
                      <a:cubicBezTo>
                        <a:pt x="572174" y="732741"/>
                        <a:pt x="231687" y="885692"/>
                        <a:pt x="181670" y="842595"/>
                      </a:cubicBezTo>
                      <a:cubicBezTo>
                        <a:pt x="131653" y="799498"/>
                        <a:pt x="624084" y="559162"/>
                        <a:pt x="530557" y="559695"/>
                      </a:cubicBezTo>
                      <a:cubicBezTo>
                        <a:pt x="437030" y="560228"/>
                        <a:pt x="104632" y="738718"/>
                        <a:pt x="109806" y="685200"/>
                      </a:cubicBezTo>
                      <a:cubicBezTo>
                        <a:pt x="114980" y="631682"/>
                        <a:pt x="522736" y="451819"/>
                        <a:pt x="443867" y="418809"/>
                      </a:cubicBezTo>
                      <a:cubicBezTo>
                        <a:pt x="364998" y="385799"/>
                        <a:pt x="68198" y="553884"/>
                        <a:pt x="87245" y="436720"/>
                      </a:cubicBezTo>
                      <a:cubicBezTo>
                        <a:pt x="54770" y="374383"/>
                        <a:pt x="353203" y="293530"/>
                        <a:pt x="491514" y="231484"/>
                      </a:cubicBezTo>
                      <a:cubicBezTo>
                        <a:pt x="629825" y="169438"/>
                        <a:pt x="851857" y="52827"/>
                        <a:pt x="917109" y="64442"/>
                      </a:cubicBezTo>
                      <a:cubicBezTo>
                        <a:pt x="911587" y="166963"/>
                        <a:pt x="618436" y="377455"/>
                        <a:pt x="698552" y="390573"/>
                      </a:cubicBezTo>
                      <a:cubicBezTo>
                        <a:pt x="779015" y="400725"/>
                        <a:pt x="1025060" y="124406"/>
                        <a:pt x="1046871" y="167647"/>
                      </a:cubicBezTo>
                      <a:cubicBezTo>
                        <a:pt x="1099841" y="220047"/>
                        <a:pt x="705493" y="570409"/>
                        <a:pt x="803664" y="539322"/>
                      </a:cubicBezTo>
                      <a:cubicBezTo>
                        <a:pt x="901835" y="508235"/>
                        <a:pt x="1085056" y="217746"/>
                        <a:pt x="1181632" y="283388"/>
                      </a:cubicBezTo>
                      <a:cubicBezTo>
                        <a:pt x="1278208" y="349030"/>
                        <a:pt x="798401" y="690858"/>
                        <a:pt x="901323" y="698217"/>
                      </a:cubicBezTo>
                      <a:cubicBezTo>
                        <a:pt x="979485" y="730086"/>
                        <a:pt x="1125631" y="594608"/>
                        <a:pt x="1239500" y="372926"/>
                      </a:cubicBezTo>
                      <a:lnTo>
                        <a:pt x="1294906" y="395031"/>
                      </a:lnTo>
                      <a:cubicBezTo>
                        <a:pt x="1238386" y="564111"/>
                        <a:pt x="1014292" y="681115"/>
                        <a:pt x="881988" y="650432"/>
                      </a:cubicBezTo>
                      <a:cubicBezTo>
                        <a:pt x="691103" y="614398"/>
                        <a:pt x="1228757" y="333061"/>
                        <a:pt x="1136209" y="230736"/>
                      </a:cubicBezTo>
                      <a:cubicBezTo>
                        <a:pt x="1089159" y="153730"/>
                        <a:pt x="870850" y="516796"/>
                        <a:pt x="731364" y="495965"/>
                      </a:cubicBezTo>
                      <a:cubicBezTo>
                        <a:pt x="635895" y="522322"/>
                        <a:pt x="1091732" y="170891"/>
                        <a:pt x="1001460" y="115015"/>
                      </a:cubicBezTo>
                      <a:cubicBezTo>
                        <a:pt x="984498" y="76270"/>
                        <a:pt x="758139" y="249190"/>
                        <a:pt x="654517" y="326066"/>
                      </a:cubicBezTo>
                      <a:cubicBezTo>
                        <a:pt x="570312" y="329545"/>
                        <a:pt x="941967" y="91674"/>
                        <a:pt x="885812" y="1224"/>
                      </a:cubicBezTo>
                      <a:cubicBezTo>
                        <a:pt x="823030" y="-13144"/>
                        <a:pt x="602176" y="102587"/>
                        <a:pt x="454541" y="161687"/>
                      </a:cubicBezTo>
                      <a:cubicBezTo>
                        <a:pt x="369574" y="190108"/>
                        <a:pt x="44504" y="269958"/>
                        <a:pt x="0" y="355826"/>
                      </a:cubicBezTo>
                      <a:cubicBezTo>
                        <a:pt x="5093" y="459421"/>
                        <a:pt x="359113" y="289821"/>
                        <a:pt x="417552" y="368106"/>
                      </a:cubicBezTo>
                      <a:cubicBezTo>
                        <a:pt x="532290" y="406751"/>
                        <a:pt x="45275" y="484209"/>
                        <a:pt x="86265" y="610759"/>
                      </a:cubicBezTo>
                      <a:cubicBezTo>
                        <a:pt x="101981" y="669396"/>
                        <a:pt x="324944" y="490516"/>
                        <a:pt x="496487" y="520209"/>
                      </a:cubicBezTo>
                      <a:cubicBezTo>
                        <a:pt x="603565" y="514044"/>
                        <a:pt x="59027" y="743798"/>
                        <a:pt x="161738" y="792539"/>
                      </a:cubicBezTo>
                      <a:cubicBezTo>
                        <a:pt x="264449" y="841280"/>
                        <a:pt x="330069" y="723356"/>
                        <a:pt x="585108" y="63910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1C2E15D5-669F-44B5-8DA2-7ECCA691D17E}"/>
                    </a:ext>
                  </a:extLst>
                </p:cNvPr>
                <p:cNvSpPr txBox="1"/>
                <p:nvPr/>
              </p:nvSpPr>
              <p:spPr>
                <a:xfrm>
                  <a:off x="1931171" y="863465"/>
                  <a:ext cx="1107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蛋白质多聚化</a:t>
                  </a:r>
                </a:p>
              </p:txBody>
            </p:sp>
          </p:grpSp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91CA4353-D757-41F7-B283-D052B9101182}"/>
                  </a:ext>
                </a:extLst>
              </p:cNvPr>
              <p:cNvGrpSpPr/>
              <p:nvPr/>
            </p:nvGrpSpPr>
            <p:grpSpPr>
              <a:xfrm rot="635315">
                <a:off x="2793672" y="1662631"/>
                <a:ext cx="954107" cy="764080"/>
                <a:chOff x="2670912" y="2004627"/>
                <a:chExt cx="954107" cy="764080"/>
              </a:xfrm>
            </p:grpSpPr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2F20C40D-FA31-49D4-9D57-DCF58475F59C}"/>
                    </a:ext>
                  </a:extLst>
                </p:cNvPr>
                <p:cNvGrpSpPr/>
                <p:nvPr/>
              </p:nvGrpSpPr>
              <p:grpSpPr>
                <a:xfrm>
                  <a:off x="2670912" y="2263140"/>
                  <a:ext cx="954107" cy="505567"/>
                  <a:chOff x="5424272" y="1605280"/>
                  <a:chExt cx="954107" cy="505567"/>
                </a:xfrm>
              </p:grpSpPr>
              <p:sp>
                <p:nvSpPr>
                  <p:cNvPr id="125" name="椭圆 124">
                    <a:extLst>
                      <a:ext uri="{FF2B5EF4-FFF2-40B4-BE49-F238E27FC236}">
                        <a16:creationId xmlns:a16="http://schemas.microsoft.com/office/drawing/2014/main" id="{14BD7E00-30AE-4078-A71E-B440EFBF7EF8}"/>
                      </a:ext>
                    </a:extLst>
                  </p:cNvPr>
                  <p:cNvSpPr/>
                  <p:nvPr/>
                </p:nvSpPr>
                <p:spPr>
                  <a:xfrm flipH="1">
                    <a:off x="5991224" y="1716405"/>
                    <a:ext cx="45719" cy="45719"/>
                  </a:xfrm>
                  <a:prstGeom prst="ellipse">
                    <a:avLst/>
                  </a:prstGeom>
                  <a:solidFill>
                    <a:schemeClr val="accent5">
                      <a:alpha val="63000"/>
                    </a:schemeClr>
                  </a:solidFill>
                  <a:ln>
                    <a:solidFill>
                      <a:schemeClr val="accent5">
                        <a:shade val="50000"/>
                        <a:alpha val="61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" name="椭圆 125">
                    <a:extLst>
                      <a:ext uri="{FF2B5EF4-FFF2-40B4-BE49-F238E27FC236}">
                        <a16:creationId xmlns:a16="http://schemas.microsoft.com/office/drawing/2014/main" id="{029E192E-FB77-4A5F-901E-E8292A152757}"/>
                      </a:ext>
                    </a:extLst>
                  </p:cNvPr>
                  <p:cNvSpPr/>
                  <p:nvPr/>
                </p:nvSpPr>
                <p:spPr>
                  <a:xfrm flipH="1">
                    <a:off x="5918199" y="1694180"/>
                    <a:ext cx="45719" cy="45719"/>
                  </a:xfrm>
                  <a:prstGeom prst="ellipse">
                    <a:avLst/>
                  </a:prstGeom>
                  <a:solidFill>
                    <a:schemeClr val="accent5">
                      <a:alpha val="63000"/>
                    </a:schemeClr>
                  </a:solidFill>
                  <a:ln>
                    <a:solidFill>
                      <a:schemeClr val="accent5">
                        <a:shade val="50000"/>
                        <a:alpha val="61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" name="椭圆 126">
                    <a:extLst>
                      <a:ext uri="{FF2B5EF4-FFF2-40B4-BE49-F238E27FC236}">
                        <a16:creationId xmlns:a16="http://schemas.microsoft.com/office/drawing/2014/main" id="{042DFC67-32B3-414F-9445-DD8E2ADA34E3}"/>
                      </a:ext>
                    </a:extLst>
                  </p:cNvPr>
                  <p:cNvSpPr/>
                  <p:nvPr/>
                </p:nvSpPr>
                <p:spPr>
                  <a:xfrm flipH="1">
                    <a:off x="5949949" y="1605280"/>
                    <a:ext cx="45719" cy="45719"/>
                  </a:xfrm>
                  <a:prstGeom prst="ellipse">
                    <a:avLst/>
                  </a:prstGeom>
                  <a:solidFill>
                    <a:schemeClr val="accent5">
                      <a:alpha val="63000"/>
                    </a:schemeClr>
                  </a:solidFill>
                  <a:ln>
                    <a:solidFill>
                      <a:schemeClr val="accent5">
                        <a:shade val="50000"/>
                        <a:alpha val="61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椭圆 127">
                    <a:extLst>
                      <a:ext uri="{FF2B5EF4-FFF2-40B4-BE49-F238E27FC236}">
                        <a16:creationId xmlns:a16="http://schemas.microsoft.com/office/drawing/2014/main" id="{AB5C52BD-F35F-409F-9F56-150AADBB9FF3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474" y="1617980"/>
                    <a:ext cx="45719" cy="45719"/>
                  </a:xfrm>
                  <a:prstGeom prst="ellipse">
                    <a:avLst/>
                  </a:prstGeom>
                  <a:solidFill>
                    <a:schemeClr val="accent5">
                      <a:alpha val="63000"/>
                    </a:schemeClr>
                  </a:solidFill>
                  <a:ln>
                    <a:solidFill>
                      <a:schemeClr val="accent5">
                        <a:shade val="50000"/>
                        <a:alpha val="61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BDB5D356-ACE2-4C1B-924E-19324891A76C}"/>
                      </a:ext>
                    </a:extLst>
                  </p:cNvPr>
                  <p:cNvSpPr txBox="1"/>
                  <p:nvPr/>
                </p:nvSpPr>
                <p:spPr>
                  <a:xfrm rot="20964685">
                    <a:off x="5424272" y="1833848"/>
                    <a:ext cx="954107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蛋白质降解</a:t>
                    </a:r>
                  </a:p>
                </p:txBody>
              </p:sp>
              <p:sp>
                <p:nvSpPr>
                  <p:cNvPr id="130" name="箭头: 左弧形 164">
                    <a:extLst>
                      <a:ext uri="{FF2B5EF4-FFF2-40B4-BE49-F238E27FC236}">
                        <a16:creationId xmlns:a16="http://schemas.microsoft.com/office/drawing/2014/main" id="{3A201B9E-9D16-4383-9E4E-E811109BF395}"/>
                      </a:ext>
                    </a:extLst>
                  </p:cNvPr>
                  <p:cNvSpPr/>
                  <p:nvPr/>
                </p:nvSpPr>
                <p:spPr>
                  <a:xfrm rot="5772432" flipH="1" flipV="1">
                    <a:off x="5603241" y="1550999"/>
                    <a:ext cx="107257" cy="253789"/>
                  </a:xfrm>
                  <a:custGeom>
                    <a:avLst/>
                    <a:gdLst>
                      <a:gd name="connsiteX0" fmla="*/ 0 w 70326"/>
                      <a:gd name="connsiteY0" fmla="*/ 62698 h 151768"/>
                      <a:gd name="connsiteX1" fmla="*/ 52744 w 70326"/>
                      <a:gd name="connsiteY1" fmla="*/ 123405 h 151768"/>
                      <a:gd name="connsiteX2" fmla="*/ 52745 w 70326"/>
                      <a:gd name="connsiteY2" fmla="*/ 114614 h 151768"/>
                      <a:gd name="connsiteX3" fmla="*/ 70326 w 70326"/>
                      <a:gd name="connsiteY3" fmla="*/ 134187 h 151768"/>
                      <a:gd name="connsiteX4" fmla="*/ 52745 w 70326"/>
                      <a:gd name="connsiteY4" fmla="*/ 149777 h 151768"/>
                      <a:gd name="connsiteX5" fmla="*/ 52745 w 70326"/>
                      <a:gd name="connsiteY5" fmla="*/ 140986 h 151768"/>
                      <a:gd name="connsiteX6" fmla="*/ 1 w 70326"/>
                      <a:gd name="connsiteY6" fmla="*/ 80279 h 151768"/>
                      <a:gd name="connsiteX7" fmla="*/ 0 w 70326"/>
                      <a:gd name="connsiteY7" fmla="*/ 62698 h 151768"/>
                      <a:gd name="connsiteX0" fmla="*/ 70326 w 70326"/>
                      <a:gd name="connsiteY0" fmla="*/ 17582 h 151768"/>
                      <a:gd name="connsiteX1" fmla="*/ 695 w 70326"/>
                      <a:gd name="connsiteY1" fmla="*/ 71489 h 151768"/>
                      <a:gd name="connsiteX2" fmla="*/ 20323 w 70326"/>
                      <a:gd name="connsiteY2" fmla="*/ 18611 h 151768"/>
                      <a:gd name="connsiteX3" fmla="*/ 70326 w 70326"/>
                      <a:gd name="connsiteY3" fmla="*/ 0 h 151768"/>
                      <a:gd name="connsiteX4" fmla="*/ 70326 w 70326"/>
                      <a:gd name="connsiteY4" fmla="*/ 17582 h 151768"/>
                      <a:gd name="connsiteX0" fmla="*/ 0 w 70326"/>
                      <a:gd name="connsiteY0" fmla="*/ 62698 h 151768"/>
                      <a:gd name="connsiteX1" fmla="*/ 52744 w 70326"/>
                      <a:gd name="connsiteY1" fmla="*/ 123405 h 151768"/>
                      <a:gd name="connsiteX2" fmla="*/ 52745 w 70326"/>
                      <a:gd name="connsiteY2" fmla="*/ 114614 h 151768"/>
                      <a:gd name="connsiteX3" fmla="*/ 70326 w 70326"/>
                      <a:gd name="connsiteY3" fmla="*/ 134187 h 151768"/>
                      <a:gd name="connsiteX4" fmla="*/ 52745 w 70326"/>
                      <a:gd name="connsiteY4" fmla="*/ 149777 h 151768"/>
                      <a:gd name="connsiteX5" fmla="*/ 52745 w 70326"/>
                      <a:gd name="connsiteY5" fmla="*/ 140986 h 151768"/>
                      <a:gd name="connsiteX6" fmla="*/ 1 w 70326"/>
                      <a:gd name="connsiteY6" fmla="*/ 80279 h 151768"/>
                      <a:gd name="connsiteX7" fmla="*/ 0 w 70326"/>
                      <a:gd name="connsiteY7" fmla="*/ 62698 h 151768"/>
                      <a:gd name="connsiteX8" fmla="*/ 70326 w 70326"/>
                      <a:gd name="connsiteY8" fmla="*/ 0 h 151768"/>
                      <a:gd name="connsiteX9" fmla="*/ 70326 w 70326"/>
                      <a:gd name="connsiteY9" fmla="*/ 17582 h 151768"/>
                      <a:gd name="connsiteX10" fmla="*/ 695 w 70326"/>
                      <a:gd name="connsiteY10" fmla="*/ 71489 h 151768"/>
                      <a:gd name="connsiteX0" fmla="*/ 4175 w 74501"/>
                      <a:gd name="connsiteY0" fmla="*/ 66610 h 153689"/>
                      <a:gd name="connsiteX1" fmla="*/ 56919 w 74501"/>
                      <a:gd name="connsiteY1" fmla="*/ 127317 h 153689"/>
                      <a:gd name="connsiteX2" fmla="*/ 56920 w 74501"/>
                      <a:gd name="connsiteY2" fmla="*/ 118526 h 153689"/>
                      <a:gd name="connsiteX3" fmla="*/ 74501 w 74501"/>
                      <a:gd name="connsiteY3" fmla="*/ 138099 h 153689"/>
                      <a:gd name="connsiteX4" fmla="*/ 56920 w 74501"/>
                      <a:gd name="connsiteY4" fmla="*/ 153689 h 153689"/>
                      <a:gd name="connsiteX5" fmla="*/ 56920 w 74501"/>
                      <a:gd name="connsiteY5" fmla="*/ 144898 h 153689"/>
                      <a:gd name="connsiteX6" fmla="*/ 4176 w 74501"/>
                      <a:gd name="connsiteY6" fmla="*/ 84191 h 153689"/>
                      <a:gd name="connsiteX7" fmla="*/ 4175 w 74501"/>
                      <a:gd name="connsiteY7" fmla="*/ 66610 h 153689"/>
                      <a:gd name="connsiteX0" fmla="*/ 74501 w 74501"/>
                      <a:gd name="connsiteY0" fmla="*/ 21494 h 153689"/>
                      <a:gd name="connsiteX1" fmla="*/ 4870 w 74501"/>
                      <a:gd name="connsiteY1" fmla="*/ 75401 h 153689"/>
                      <a:gd name="connsiteX2" fmla="*/ 24498 w 74501"/>
                      <a:gd name="connsiteY2" fmla="*/ 22523 h 153689"/>
                      <a:gd name="connsiteX3" fmla="*/ 74501 w 74501"/>
                      <a:gd name="connsiteY3" fmla="*/ 3912 h 153689"/>
                      <a:gd name="connsiteX4" fmla="*/ 74501 w 74501"/>
                      <a:gd name="connsiteY4" fmla="*/ 21494 h 153689"/>
                      <a:gd name="connsiteX0" fmla="*/ 4175 w 74501"/>
                      <a:gd name="connsiteY0" fmla="*/ 66610 h 153689"/>
                      <a:gd name="connsiteX1" fmla="*/ 56919 w 74501"/>
                      <a:gd name="connsiteY1" fmla="*/ 127317 h 153689"/>
                      <a:gd name="connsiteX2" fmla="*/ 56920 w 74501"/>
                      <a:gd name="connsiteY2" fmla="*/ 118526 h 153689"/>
                      <a:gd name="connsiteX3" fmla="*/ 74501 w 74501"/>
                      <a:gd name="connsiteY3" fmla="*/ 138099 h 153689"/>
                      <a:gd name="connsiteX4" fmla="*/ 56920 w 74501"/>
                      <a:gd name="connsiteY4" fmla="*/ 153689 h 153689"/>
                      <a:gd name="connsiteX5" fmla="*/ 56920 w 74501"/>
                      <a:gd name="connsiteY5" fmla="*/ 144898 h 153689"/>
                      <a:gd name="connsiteX6" fmla="*/ 4176 w 74501"/>
                      <a:gd name="connsiteY6" fmla="*/ 84191 h 153689"/>
                      <a:gd name="connsiteX7" fmla="*/ 4175 w 74501"/>
                      <a:gd name="connsiteY7" fmla="*/ 66610 h 153689"/>
                      <a:gd name="connsiteX8" fmla="*/ 60555 w 74501"/>
                      <a:gd name="connsiteY8" fmla="*/ 0 h 153689"/>
                      <a:gd name="connsiteX9" fmla="*/ 74501 w 74501"/>
                      <a:gd name="connsiteY9" fmla="*/ 21494 h 153689"/>
                      <a:gd name="connsiteX10" fmla="*/ 4870 w 74501"/>
                      <a:gd name="connsiteY10" fmla="*/ 75401 h 153689"/>
                      <a:gd name="connsiteX0" fmla="*/ 4175 w 75531"/>
                      <a:gd name="connsiteY0" fmla="*/ 66610 h 153689"/>
                      <a:gd name="connsiteX1" fmla="*/ 56919 w 75531"/>
                      <a:gd name="connsiteY1" fmla="*/ 127317 h 153689"/>
                      <a:gd name="connsiteX2" fmla="*/ 56920 w 75531"/>
                      <a:gd name="connsiteY2" fmla="*/ 118526 h 153689"/>
                      <a:gd name="connsiteX3" fmla="*/ 74501 w 75531"/>
                      <a:gd name="connsiteY3" fmla="*/ 138099 h 153689"/>
                      <a:gd name="connsiteX4" fmla="*/ 56920 w 75531"/>
                      <a:gd name="connsiteY4" fmla="*/ 153689 h 153689"/>
                      <a:gd name="connsiteX5" fmla="*/ 56920 w 75531"/>
                      <a:gd name="connsiteY5" fmla="*/ 144898 h 153689"/>
                      <a:gd name="connsiteX6" fmla="*/ 4176 w 75531"/>
                      <a:gd name="connsiteY6" fmla="*/ 84191 h 153689"/>
                      <a:gd name="connsiteX7" fmla="*/ 4175 w 75531"/>
                      <a:gd name="connsiteY7" fmla="*/ 66610 h 153689"/>
                      <a:gd name="connsiteX0" fmla="*/ 74501 w 75531"/>
                      <a:gd name="connsiteY0" fmla="*/ 21494 h 153689"/>
                      <a:gd name="connsiteX1" fmla="*/ 4870 w 75531"/>
                      <a:gd name="connsiteY1" fmla="*/ 75401 h 153689"/>
                      <a:gd name="connsiteX2" fmla="*/ 24498 w 75531"/>
                      <a:gd name="connsiteY2" fmla="*/ 22523 h 153689"/>
                      <a:gd name="connsiteX3" fmla="*/ 74501 w 75531"/>
                      <a:gd name="connsiteY3" fmla="*/ 3912 h 153689"/>
                      <a:gd name="connsiteX4" fmla="*/ 74501 w 75531"/>
                      <a:gd name="connsiteY4" fmla="*/ 21494 h 153689"/>
                      <a:gd name="connsiteX0" fmla="*/ 4175 w 75531"/>
                      <a:gd name="connsiteY0" fmla="*/ 66610 h 153689"/>
                      <a:gd name="connsiteX1" fmla="*/ 56919 w 75531"/>
                      <a:gd name="connsiteY1" fmla="*/ 127317 h 153689"/>
                      <a:gd name="connsiteX2" fmla="*/ 56920 w 75531"/>
                      <a:gd name="connsiteY2" fmla="*/ 118526 h 153689"/>
                      <a:gd name="connsiteX3" fmla="*/ 74501 w 75531"/>
                      <a:gd name="connsiteY3" fmla="*/ 138099 h 153689"/>
                      <a:gd name="connsiteX4" fmla="*/ 56920 w 75531"/>
                      <a:gd name="connsiteY4" fmla="*/ 153689 h 153689"/>
                      <a:gd name="connsiteX5" fmla="*/ 56920 w 75531"/>
                      <a:gd name="connsiteY5" fmla="*/ 144898 h 153689"/>
                      <a:gd name="connsiteX6" fmla="*/ 4176 w 75531"/>
                      <a:gd name="connsiteY6" fmla="*/ 84191 h 153689"/>
                      <a:gd name="connsiteX7" fmla="*/ 4175 w 75531"/>
                      <a:gd name="connsiteY7" fmla="*/ 66610 h 153689"/>
                      <a:gd name="connsiteX8" fmla="*/ 60555 w 75531"/>
                      <a:gd name="connsiteY8" fmla="*/ 0 h 153689"/>
                      <a:gd name="connsiteX9" fmla="*/ 75531 w 75531"/>
                      <a:gd name="connsiteY9" fmla="*/ 12025 h 153689"/>
                      <a:gd name="connsiteX10" fmla="*/ 4870 w 75531"/>
                      <a:gd name="connsiteY10" fmla="*/ 75401 h 153689"/>
                      <a:gd name="connsiteX0" fmla="*/ 4001 w 75357"/>
                      <a:gd name="connsiteY0" fmla="*/ 66867 h 153946"/>
                      <a:gd name="connsiteX1" fmla="*/ 56745 w 75357"/>
                      <a:gd name="connsiteY1" fmla="*/ 127574 h 153946"/>
                      <a:gd name="connsiteX2" fmla="*/ 56746 w 75357"/>
                      <a:gd name="connsiteY2" fmla="*/ 118783 h 153946"/>
                      <a:gd name="connsiteX3" fmla="*/ 74327 w 75357"/>
                      <a:gd name="connsiteY3" fmla="*/ 138356 h 153946"/>
                      <a:gd name="connsiteX4" fmla="*/ 56746 w 75357"/>
                      <a:gd name="connsiteY4" fmla="*/ 153946 h 153946"/>
                      <a:gd name="connsiteX5" fmla="*/ 56746 w 75357"/>
                      <a:gd name="connsiteY5" fmla="*/ 145155 h 153946"/>
                      <a:gd name="connsiteX6" fmla="*/ 4002 w 75357"/>
                      <a:gd name="connsiteY6" fmla="*/ 84448 h 153946"/>
                      <a:gd name="connsiteX7" fmla="*/ 4001 w 75357"/>
                      <a:gd name="connsiteY7" fmla="*/ 66867 h 153946"/>
                      <a:gd name="connsiteX0" fmla="*/ 74327 w 75357"/>
                      <a:gd name="connsiteY0" fmla="*/ 21751 h 153946"/>
                      <a:gd name="connsiteX1" fmla="*/ 4696 w 75357"/>
                      <a:gd name="connsiteY1" fmla="*/ 75658 h 153946"/>
                      <a:gd name="connsiteX2" fmla="*/ 24324 w 75357"/>
                      <a:gd name="connsiteY2" fmla="*/ 22780 h 153946"/>
                      <a:gd name="connsiteX3" fmla="*/ 74327 w 75357"/>
                      <a:gd name="connsiteY3" fmla="*/ 4169 h 153946"/>
                      <a:gd name="connsiteX4" fmla="*/ 74327 w 75357"/>
                      <a:gd name="connsiteY4" fmla="*/ 21751 h 153946"/>
                      <a:gd name="connsiteX0" fmla="*/ 4001 w 75357"/>
                      <a:gd name="connsiteY0" fmla="*/ 66867 h 153946"/>
                      <a:gd name="connsiteX1" fmla="*/ 56745 w 75357"/>
                      <a:gd name="connsiteY1" fmla="*/ 127574 h 153946"/>
                      <a:gd name="connsiteX2" fmla="*/ 56746 w 75357"/>
                      <a:gd name="connsiteY2" fmla="*/ 118783 h 153946"/>
                      <a:gd name="connsiteX3" fmla="*/ 74327 w 75357"/>
                      <a:gd name="connsiteY3" fmla="*/ 138356 h 153946"/>
                      <a:gd name="connsiteX4" fmla="*/ 56746 w 75357"/>
                      <a:gd name="connsiteY4" fmla="*/ 153946 h 153946"/>
                      <a:gd name="connsiteX5" fmla="*/ 56746 w 75357"/>
                      <a:gd name="connsiteY5" fmla="*/ 145155 h 153946"/>
                      <a:gd name="connsiteX6" fmla="*/ 4002 w 75357"/>
                      <a:gd name="connsiteY6" fmla="*/ 84448 h 153946"/>
                      <a:gd name="connsiteX7" fmla="*/ 4001 w 75357"/>
                      <a:gd name="connsiteY7" fmla="*/ 66867 h 153946"/>
                      <a:gd name="connsiteX8" fmla="*/ 58014 w 75357"/>
                      <a:gd name="connsiteY8" fmla="*/ 0 h 153946"/>
                      <a:gd name="connsiteX9" fmla="*/ 75357 w 75357"/>
                      <a:gd name="connsiteY9" fmla="*/ 12282 h 153946"/>
                      <a:gd name="connsiteX10" fmla="*/ 4696 w 75357"/>
                      <a:gd name="connsiteY10" fmla="*/ 75658 h 153946"/>
                      <a:gd name="connsiteX0" fmla="*/ 4001 w 74327"/>
                      <a:gd name="connsiteY0" fmla="*/ 70756 h 157835"/>
                      <a:gd name="connsiteX1" fmla="*/ 56745 w 74327"/>
                      <a:gd name="connsiteY1" fmla="*/ 131463 h 157835"/>
                      <a:gd name="connsiteX2" fmla="*/ 56746 w 74327"/>
                      <a:gd name="connsiteY2" fmla="*/ 122672 h 157835"/>
                      <a:gd name="connsiteX3" fmla="*/ 74327 w 74327"/>
                      <a:gd name="connsiteY3" fmla="*/ 142245 h 157835"/>
                      <a:gd name="connsiteX4" fmla="*/ 56746 w 74327"/>
                      <a:gd name="connsiteY4" fmla="*/ 157835 h 157835"/>
                      <a:gd name="connsiteX5" fmla="*/ 56746 w 74327"/>
                      <a:gd name="connsiteY5" fmla="*/ 149044 h 157835"/>
                      <a:gd name="connsiteX6" fmla="*/ 4002 w 74327"/>
                      <a:gd name="connsiteY6" fmla="*/ 88337 h 157835"/>
                      <a:gd name="connsiteX7" fmla="*/ 4001 w 74327"/>
                      <a:gd name="connsiteY7" fmla="*/ 70756 h 157835"/>
                      <a:gd name="connsiteX0" fmla="*/ 74327 w 74327"/>
                      <a:gd name="connsiteY0" fmla="*/ 25640 h 157835"/>
                      <a:gd name="connsiteX1" fmla="*/ 4696 w 74327"/>
                      <a:gd name="connsiteY1" fmla="*/ 79547 h 157835"/>
                      <a:gd name="connsiteX2" fmla="*/ 24324 w 74327"/>
                      <a:gd name="connsiteY2" fmla="*/ 26669 h 157835"/>
                      <a:gd name="connsiteX3" fmla="*/ 74327 w 74327"/>
                      <a:gd name="connsiteY3" fmla="*/ 8058 h 157835"/>
                      <a:gd name="connsiteX4" fmla="*/ 74327 w 74327"/>
                      <a:gd name="connsiteY4" fmla="*/ 25640 h 157835"/>
                      <a:gd name="connsiteX0" fmla="*/ 4001 w 74327"/>
                      <a:gd name="connsiteY0" fmla="*/ 70756 h 157835"/>
                      <a:gd name="connsiteX1" fmla="*/ 56745 w 74327"/>
                      <a:gd name="connsiteY1" fmla="*/ 131463 h 157835"/>
                      <a:gd name="connsiteX2" fmla="*/ 56746 w 74327"/>
                      <a:gd name="connsiteY2" fmla="*/ 122672 h 157835"/>
                      <a:gd name="connsiteX3" fmla="*/ 74327 w 74327"/>
                      <a:gd name="connsiteY3" fmla="*/ 142245 h 157835"/>
                      <a:gd name="connsiteX4" fmla="*/ 56746 w 74327"/>
                      <a:gd name="connsiteY4" fmla="*/ 157835 h 157835"/>
                      <a:gd name="connsiteX5" fmla="*/ 56746 w 74327"/>
                      <a:gd name="connsiteY5" fmla="*/ 149044 h 157835"/>
                      <a:gd name="connsiteX6" fmla="*/ 4002 w 74327"/>
                      <a:gd name="connsiteY6" fmla="*/ 88337 h 157835"/>
                      <a:gd name="connsiteX7" fmla="*/ 4001 w 74327"/>
                      <a:gd name="connsiteY7" fmla="*/ 70756 h 157835"/>
                      <a:gd name="connsiteX8" fmla="*/ 58014 w 74327"/>
                      <a:gd name="connsiteY8" fmla="*/ 3889 h 157835"/>
                      <a:gd name="connsiteX9" fmla="*/ 72167 w 74327"/>
                      <a:gd name="connsiteY9" fmla="*/ 1452 h 157835"/>
                      <a:gd name="connsiteX10" fmla="*/ 4696 w 74327"/>
                      <a:gd name="connsiteY10" fmla="*/ 79547 h 1578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4327" h="157835" stroke="0" extrusionOk="0">
                        <a:moveTo>
                          <a:pt x="4001" y="70756"/>
                        </a:moveTo>
                        <a:cubicBezTo>
                          <a:pt x="4001" y="99346"/>
                          <a:pt x="25695" y="124316"/>
                          <a:pt x="56745" y="131463"/>
                        </a:cubicBezTo>
                        <a:cubicBezTo>
                          <a:pt x="56745" y="128533"/>
                          <a:pt x="56746" y="125602"/>
                          <a:pt x="56746" y="122672"/>
                        </a:cubicBezTo>
                        <a:lnTo>
                          <a:pt x="74327" y="142245"/>
                        </a:lnTo>
                        <a:lnTo>
                          <a:pt x="56746" y="157835"/>
                        </a:lnTo>
                        <a:lnTo>
                          <a:pt x="56746" y="149044"/>
                        </a:lnTo>
                        <a:cubicBezTo>
                          <a:pt x="25696" y="141896"/>
                          <a:pt x="4002" y="116927"/>
                          <a:pt x="4002" y="88337"/>
                        </a:cubicBezTo>
                        <a:cubicBezTo>
                          <a:pt x="4002" y="82477"/>
                          <a:pt x="4001" y="76616"/>
                          <a:pt x="4001" y="70756"/>
                        </a:cubicBezTo>
                        <a:close/>
                      </a:path>
                      <a:path w="74327" h="157835" fill="darkenLess" stroke="0" extrusionOk="0">
                        <a:moveTo>
                          <a:pt x="74327" y="25640"/>
                        </a:moveTo>
                        <a:cubicBezTo>
                          <a:pt x="39296" y="25640"/>
                          <a:pt x="9607" y="48625"/>
                          <a:pt x="4696" y="79547"/>
                        </a:cubicBezTo>
                        <a:cubicBezTo>
                          <a:pt x="1616" y="60155"/>
                          <a:pt x="8877" y="40594"/>
                          <a:pt x="24324" y="26669"/>
                        </a:cubicBezTo>
                        <a:cubicBezTo>
                          <a:pt x="37534" y="14760"/>
                          <a:pt x="55540" y="8058"/>
                          <a:pt x="74327" y="8058"/>
                        </a:cubicBezTo>
                        <a:lnTo>
                          <a:pt x="74327" y="25640"/>
                        </a:lnTo>
                        <a:close/>
                      </a:path>
                      <a:path w="74327" h="157835" fill="none" extrusionOk="0">
                        <a:moveTo>
                          <a:pt x="4001" y="70756"/>
                        </a:moveTo>
                        <a:cubicBezTo>
                          <a:pt x="4001" y="99346"/>
                          <a:pt x="25695" y="124316"/>
                          <a:pt x="56745" y="131463"/>
                        </a:cubicBezTo>
                        <a:cubicBezTo>
                          <a:pt x="56745" y="128533"/>
                          <a:pt x="56746" y="125602"/>
                          <a:pt x="56746" y="122672"/>
                        </a:cubicBezTo>
                        <a:lnTo>
                          <a:pt x="74327" y="142245"/>
                        </a:lnTo>
                        <a:lnTo>
                          <a:pt x="56746" y="157835"/>
                        </a:lnTo>
                        <a:lnTo>
                          <a:pt x="56746" y="149044"/>
                        </a:lnTo>
                        <a:cubicBezTo>
                          <a:pt x="25696" y="141896"/>
                          <a:pt x="4002" y="116927"/>
                          <a:pt x="4002" y="88337"/>
                        </a:cubicBezTo>
                        <a:cubicBezTo>
                          <a:pt x="4002" y="82477"/>
                          <a:pt x="-5001" y="84831"/>
                          <a:pt x="4001" y="70756"/>
                        </a:cubicBezTo>
                        <a:cubicBezTo>
                          <a:pt x="13003" y="56681"/>
                          <a:pt x="19174" y="3889"/>
                          <a:pt x="58014" y="3889"/>
                        </a:cubicBezTo>
                        <a:cubicBezTo>
                          <a:pt x="58014" y="9750"/>
                          <a:pt x="72167" y="-4409"/>
                          <a:pt x="72167" y="1452"/>
                        </a:cubicBezTo>
                        <a:cubicBezTo>
                          <a:pt x="37136" y="1452"/>
                          <a:pt x="9607" y="48625"/>
                          <a:pt x="4696" y="79547"/>
                        </a:cubicBezTo>
                      </a:path>
                    </a:pathLst>
                  </a:custGeom>
                  <a:solidFill>
                    <a:schemeClr val="accent5">
                      <a:alpha val="63000"/>
                    </a:schemeClr>
                  </a:solidFill>
                  <a:ln>
                    <a:solidFill>
                      <a:schemeClr val="accent5">
                        <a:shade val="50000"/>
                        <a:alpha val="61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24" name="箭头: 左弧形 164">
                  <a:extLst>
                    <a:ext uri="{FF2B5EF4-FFF2-40B4-BE49-F238E27FC236}">
                      <a16:creationId xmlns:a16="http://schemas.microsoft.com/office/drawing/2014/main" id="{B03D9895-54CD-4B60-A7F4-D241019EDA6B}"/>
                    </a:ext>
                  </a:extLst>
                </p:cNvPr>
                <p:cNvSpPr/>
                <p:nvPr/>
              </p:nvSpPr>
              <p:spPr>
                <a:xfrm rot="12357093" flipV="1">
                  <a:off x="3358083" y="2004627"/>
                  <a:ext cx="104328" cy="253789"/>
                </a:xfrm>
                <a:custGeom>
                  <a:avLst/>
                  <a:gdLst>
                    <a:gd name="connsiteX0" fmla="*/ 0 w 70326"/>
                    <a:gd name="connsiteY0" fmla="*/ 62698 h 151768"/>
                    <a:gd name="connsiteX1" fmla="*/ 52744 w 70326"/>
                    <a:gd name="connsiteY1" fmla="*/ 123405 h 151768"/>
                    <a:gd name="connsiteX2" fmla="*/ 52745 w 70326"/>
                    <a:gd name="connsiteY2" fmla="*/ 114614 h 151768"/>
                    <a:gd name="connsiteX3" fmla="*/ 70326 w 70326"/>
                    <a:gd name="connsiteY3" fmla="*/ 134187 h 151768"/>
                    <a:gd name="connsiteX4" fmla="*/ 52745 w 70326"/>
                    <a:gd name="connsiteY4" fmla="*/ 149777 h 151768"/>
                    <a:gd name="connsiteX5" fmla="*/ 52745 w 70326"/>
                    <a:gd name="connsiteY5" fmla="*/ 140986 h 151768"/>
                    <a:gd name="connsiteX6" fmla="*/ 1 w 70326"/>
                    <a:gd name="connsiteY6" fmla="*/ 80279 h 151768"/>
                    <a:gd name="connsiteX7" fmla="*/ 0 w 70326"/>
                    <a:gd name="connsiteY7" fmla="*/ 62698 h 151768"/>
                    <a:gd name="connsiteX0" fmla="*/ 70326 w 70326"/>
                    <a:gd name="connsiteY0" fmla="*/ 17582 h 151768"/>
                    <a:gd name="connsiteX1" fmla="*/ 695 w 70326"/>
                    <a:gd name="connsiteY1" fmla="*/ 71489 h 151768"/>
                    <a:gd name="connsiteX2" fmla="*/ 20323 w 70326"/>
                    <a:gd name="connsiteY2" fmla="*/ 18611 h 151768"/>
                    <a:gd name="connsiteX3" fmla="*/ 70326 w 70326"/>
                    <a:gd name="connsiteY3" fmla="*/ 0 h 151768"/>
                    <a:gd name="connsiteX4" fmla="*/ 70326 w 70326"/>
                    <a:gd name="connsiteY4" fmla="*/ 17582 h 151768"/>
                    <a:gd name="connsiteX0" fmla="*/ 0 w 70326"/>
                    <a:gd name="connsiteY0" fmla="*/ 62698 h 151768"/>
                    <a:gd name="connsiteX1" fmla="*/ 52744 w 70326"/>
                    <a:gd name="connsiteY1" fmla="*/ 123405 h 151768"/>
                    <a:gd name="connsiteX2" fmla="*/ 52745 w 70326"/>
                    <a:gd name="connsiteY2" fmla="*/ 114614 h 151768"/>
                    <a:gd name="connsiteX3" fmla="*/ 70326 w 70326"/>
                    <a:gd name="connsiteY3" fmla="*/ 134187 h 151768"/>
                    <a:gd name="connsiteX4" fmla="*/ 52745 w 70326"/>
                    <a:gd name="connsiteY4" fmla="*/ 149777 h 151768"/>
                    <a:gd name="connsiteX5" fmla="*/ 52745 w 70326"/>
                    <a:gd name="connsiteY5" fmla="*/ 140986 h 151768"/>
                    <a:gd name="connsiteX6" fmla="*/ 1 w 70326"/>
                    <a:gd name="connsiteY6" fmla="*/ 80279 h 151768"/>
                    <a:gd name="connsiteX7" fmla="*/ 0 w 70326"/>
                    <a:gd name="connsiteY7" fmla="*/ 62698 h 151768"/>
                    <a:gd name="connsiteX8" fmla="*/ 70326 w 70326"/>
                    <a:gd name="connsiteY8" fmla="*/ 0 h 151768"/>
                    <a:gd name="connsiteX9" fmla="*/ 70326 w 70326"/>
                    <a:gd name="connsiteY9" fmla="*/ 17582 h 151768"/>
                    <a:gd name="connsiteX10" fmla="*/ 695 w 70326"/>
                    <a:gd name="connsiteY10" fmla="*/ 71489 h 151768"/>
                    <a:gd name="connsiteX0" fmla="*/ 4175 w 74501"/>
                    <a:gd name="connsiteY0" fmla="*/ 66610 h 153689"/>
                    <a:gd name="connsiteX1" fmla="*/ 56919 w 74501"/>
                    <a:gd name="connsiteY1" fmla="*/ 127317 h 153689"/>
                    <a:gd name="connsiteX2" fmla="*/ 56920 w 74501"/>
                    <a:gd name="connsiteY2" fmla="*/ 118526 h 153689"/>
                    <a:gd name="connsiteX3" fmla="*/ 74501 w 74501"/>
                    <a:gd name="connsiteY3" fmla="*/ 138099 h 153689"/>
                    <a:gd name="connsiteX4" fmla="*/ 56920 w 74501"/>
                    <a:gd name="connsiteY4" fmla="*/ 153689 h 153689"/>
                    <a:gd name="connsiteX5" fmla="*/ 56920 w 74501"/>
                    <a:gd name="connsiteY5" fmla="*/ 144898 h 153689"/>
                    <a:gd name="connsiteX6" fmla="*/ 4176 w 74501"/>
                    <a:gd name="connsiteY6" fmla="*/ 84191 h 153689"/>
                    <a:gd name="connsiteX7" fmla="*/ 4175 w 74501"/>
                    <a:gd name="connsiteY7" fmla="*/ 66610 h 153689"/>
                    <a:gd name="connsiteX0" fmla="*/ 74501 w 74501"/>
                    <a:gd name="connsiteY0" fmla="*/ 21494 h 153689"/>
                    <a:gd name="connsiteX1" fmla="*/ 4870 w 74501"/>
                    <a:gd name="connsiteY1" fmla="*/ 75401 h 153689"/>
                    <a:gd name="connsiteX2" fmla="*/ 24498 w 74501"/>
                    <a:gd name="connsiteY2" fmla="*/ 22523 h 153689"/>
                    <a:gd name="connsiteX3" fmla="*/ 74501 w 74501"/>
                    <a:gd name="connsiteY3" fmla="*/ 3912 h 153689"/>
                    <a:gd name="connsiteX4" fmla="*/ 74501 w 74501"/>
                    <a:gd name="connsiteY4" fmla="*/ 21494 h 153689"/>
                    <a:gd name="connsiteX0" fmla="*/ 4175 w 74501"/>
                    <a:gd name="connsiteY0" fmla="*/ 66610 h 153689"/>
                    <a:gd name="connsiteX1" fmla="*/ 56919 w 74501"/>
                    <a:gd name="connsiteY1" fmla="*/ 127317 h 153689"/>
                    <a:gd name="connsiteX2" fmla="*/ 56920 w 74501"/>
                    <a:gd name="connsiteY2" fmla="*/ 118526 h 153689"/>
                    <a:gd name="connsiteX3" fmla="*/ 74501 w 74501"/>
                    <a:gd name="connsiteY3" fmla="*/ 138099 h 153689"/>
                    <a:gd name="connsiteX4" fmla="*/ 56920 w 74501"/>
                    <a:gd name="connsiteY4" fmla="*/ 153689 h 153689"/>
                    <a:gd name="connsiteX5" fmla="*/ 56920 w 74501"/>
                    <a:gd name="connsiteY5" fmla="*/ 144898 h 153689"/>
                    <a:gd name="connsiteX6" fmla="*/ 4176 w 74501"/>
                    <a:gd name="connsiteY6" fmla="*/ 84191 h 153689"/>
                    <a:gd name="connsiteX7" fmla="*/ 4175 w 74501"/>
                    <a:gd name="connsiteY7" fmla="*/ 66610 h 153689"/>
                    <a:gd name="connsiteX8" fmla="*/ 60555 w 74501"/>
                    <a:gd name="connsiteY8" fmla="*/ 0 h 153689"/>
                    <a:gd name="connsiteX9" fmla="*/ 74501 w 74501"/>
                    <a:gd name="connsiteY9" fmla="*/ 21494 h 153689"/>
                    <a:gd name="connsiteX10" fmla="*/ 4870 w 74501"/>
                    <a:gd name="connsiteY10" fmla="*/ 75401 h 153689"/>
                    <a:gd name="connsiteX0" fmla="*/ 4175 w 75531"/>
                    <a:gd name="connsiteY0" fmla="*/ 66610 h 153689"/>
                    <a:gd name="connsiteX1" fmla="*/ 56919 w 75531"/>
                    <a:gd name="connsiteY1" fmla="*/ 127317 h 153689"/>
                    <a:gd name="connsiteX2" fmla="*/ 56920 w 75531"/>
                    <a:gd name="connsiteY2" fmla="*/ 118526 h 153689"/>
                    <a:gd name="connsiteX3" fmla="*/ 74501 w 75531"/>
                    <a:gd name="connsiteY3" fmla="*/ 138099 h 153689"/>
                    <a:gd name="connsiteX4" fmla="*/ 56920 w 75531"/>
                    <a:gd name="connsiteY4" fmla="*/ 153689 h 153689"/>
                    <a:gd name="connsiteX5" fmla="*/ 56920 w 75531"/>
                    <a:gd name="connsiteY5" fmla="*/ 144898 h 153689"/>
                    <a:gd name="connsiteX6" fmla="*/ 4176 w 75531"/>
                    <a:gd name="connsiteY6" fmla="*/ 84191 h 153689"/>
                    <a:gd name="connsiteX7" fmla="*/ 4175 w 75531"/>
                    <a:gd name="connsiteY7" fmla="*/ 66610 h 153689"/>
                    <a:gd name="connsiteX0" fmla="*/ 74501 w 75531"/>
                    <a:gd name="connsiteY0" fmla="*/ 21494 h 153689"/>
                    <a:gd name="connsiteX1" fmla="*/ 4870 w 75531"/>
                    <a:gd name="connsiteY1" fmla="*/ 75401 h 153689"/>
                    <a:gd name="connsiteX2" fmla="*/ 24498 w 75531"/>
                    <a:gd name="connsiteY2" fmla="*/ 22523 h 153689"/>
                    <a:gd name="connsiteX3" fmla="*/ 74501 w 75531"/>
                    <a:gd name="connsiteY3" fmla="*/ 3912 h 153689"/>
                    <a:gd name="connsiteX4" fmla="*/ 74501 w 75531"/>
                    <a:gd name="connsiteY4" fmla="*/ 21494 h 153689"/>
                    <a:gd name="connsiteX0" fmla="*/ 4175 w 75531"/>
                    <a:gd name="connsiteY0" fmla="*/ 66610 h 153689"/>
                    <a:gd name="connsiteX1" fmla="*/ 56919 w 75531"/>
                    <a:gd name="connsiteY1" fmla="*/ 127317 h 153689"/>
                    <a:gd name="connsiteX2" fmla="*/ 56920 w 75531"/>
                    <a:gd name="connsiteY2" fmla="*/ 118526 h 153689"/>
                    <a:gd name="connsiteX3" fmla="*/ 74501 w 75531"/>
                    <a:gd name="connsiteY3" fmla="*/ 138099 h 153689"/>
                    <a:gd name="connsiteX4" fmla="*/ 56920 w 75531"/>
                    <a:gd name="connsiteY4" fmla="*/ 153689 h 153689"/>
                    <a:gd name="connsiteX5" fmla="*/ 56920 w 75531"/>
                    <a:gd name="connsiteY5" fmla="*/ 144898 h 153689"/>
                    <a:gd name="connsiteX6" fmla="*/ 4176 w 75531"/>
                    <a:gd name="connsiteY6" fmla="*/ 84191 h 153689"/>
                    <a:gd name="connsiteX7" fmla="*/ 4175 w 75531"/>
                    <a:gd name="connsiteY7" fmla="*/ 66610 h 153689"/>
                    <a:gd name="connsiteX8" fmla="*/ 60555 w 75531"/>
                    <a:gd name="connsiteY8" fmla="*/ 0 h 153689"/>
                    <a:gd name="connsiteX9" fmla="*/ 75531 w 75531"/>
                    <a:gd name="connsiteY9" fmla="*/ 12025 h 153689"/>
                    <a:gd name="connsiteX10" fmla="*/ 4870 w 75531"/>
                    <a:gd name="connsiteY10" fmla="*/ 75401 h 153689"/>
                    <a:gd name="connsiteX0" fmla="*/ 4001 w 75357"/>
                    <a:gd name="connsiteY0" fmla="*/ 66867 h 153946"/>
                    <a:gd name="connsiteX1" fmla="*/ 56745 w 75357"/>
                    <a:gd name="connsiteY1" fmla="*/ 127574 h 153946"/>
                    <a:gd name="connsiteX2" fmla="*/ 56746 w 75357"/>
                    <a:gd name="connsiteY2" fmla="*/ 118783 h 153946"/>
                    <a:gd name="connsiteX3" fmla="*/ 74327 w 75357"/>
                    <a:gd name="connsiteY3" fmla="*/ 138356 h 153946"/>
                    <a:gd name="connsiteX4" fmla="*/ 56746 w 75357"/>
                    <a:gd name="connsiteY4" fmla="*/ 153946 h 153946"/>
                    <a:gd name="connsiteX5" fmla="*/ 56746 w 75357"/>
                    <a:gd name="connsiteY5" fmla="*/ 145155 h 153946"/>
                    <a:gd name="connsiteX6" fmla="*/ 4002 w 75357"/>
                    <a:gd name="connsiteY6" fmla="*/ 84448 h 153946"/>
                    <a:gd name="connsiteX7" fmla="*/ 4001 w 75357"/>
                    <a:gd name="connsiteY7" fmla="*/ 66867 h 153946"/>
                    <a:gd name="connsiteX0" fmla="*/ 74327 w 75357"/>
                    <a:gd name="connsiteY0" fmla="*/ 21751 h 153946"/>
                    <a:gd name="connsiteX1" fmla="*/ 4696 w 75357"/>
                    <a:gd name="connsiteY1" fmla="*/ 75658 h 153946"/>
                    <a:gd name="connsiteX2" fmla="*/ 24324 w 75357"/>
                    <a:gd name="connsiteY2" fmla="*/ 22780 h 153946"/>
                    <a:gd name="connsiteX3" fmla="*/ 74327 w 75357"/>
                    <a:gd name="connsiteY3" fmla="*/ 4169 h 153946"/>
                    <a:gd name="connsiteX4" fmla="*/ 74327 w 75357"/>
                    <a:gd name="connsiteY4" fmla="*/ 21751 h 153946"/>
                    <a:gd name="connsiteX0" fmla="*/ 4001 w 75357"/>
                    <a:gd name="connsiteY0" fmla="*/ 66867 h 153946"/>
                    <a:gd name="connsiteX1" fmla="*/ 56745 w 75357"/>
                    <a:gd name="connsiteY1" fmla="*/ 127574 h 153946"/>
                    <a:gd name="connsiteX2" fmla="*/ 56746 w 75357"/>
                    <a:gd name="connsiteY2" fmla="*/ 118783 h 153946"/>
                    <a:gd name="connsiteX3" fmla="*/ 74327 w 75357"/>
                    <a:gd name="connsiteY3" fmla="*/ 138356 h 153946"/>
                    <a:gd name="connsiteX4" fmla="*/ 56746 w 75357"/>
                    <a:gd name="connsiteY4" fmla="*/ 153946 h 153946"/>
                    <a:gd name="connsiteX5" fmla="*/ 56746 w 75357"/>
                    <a:gd name="connsiteY5" fmla="*/ 145155 h 153946"/>
                    <a:gd name="connsiteX6" fmla="*/ 4002 w 75357"/>
                    <a:gd name="connsiteY6" fmla="*/ 84448 h 153946"/>
                    <a:gd name="connsiteX7" fmla="*/ 4001 w 75357"/>
                    <a:gd name="connsiteY7" fmla="*/ 66867 h 153946"/>
                    <a:gd name="connsiteX8" fmla="*/ 58014 w 75357"/>
                    <a:gd name="connsiteY8" fmla="*/ 0 h 153946"/>
                    <a:gd name="connsiteX9" fmla="*/ 75357 w 75357"/>
                    <a:gd name="connsiteY9" fmla="*/ 12282 h 153946"/>
                    <a:gd name="connsiteX10" fmla="*/ 4696 w 75357"/>
                    <a:gd name="connsiteY10" fmla="*/ 75658 h 153946"/>
                    <a:gd name="connsiteX0" fmla="*/ 4001 w 74327"/>
                    <a:gd name="connsiteY0" fmla="*/ 70756 h 157835"/>
                    <a:gd name="connsiteX1" fmla="*/ 56745 w 74327"/>
                    <a:gd name="connsiteY1" fmla="*/ 131463 h 157835"/>
                    <a:gd name="connsiteX2" fmla="*/ 56746 w 74327"/>
                    <a:gd name="connsiteY2" fmla="*/ 122672 h 157835"/>
                    <a:gd name="connsiteX3" fmla="*/ 74327 w 74327"/>
                    <a:gd name="connsiteY3" fmla="*/ 142245 h 157835"/>
                    <a:gd name="connsiteX4" fmla="*/ 56746 w 74327"/>
                    <a:gd name="connsiteY4" fmla="*/ 157835 h 157835"/>
                    <a:gd name="connsiteX5" fmla="*/ 56746 w 74327"/>
                    <a:gd name="connsiteY5" fmla="*/ 149044 h 157835"/>
                    <a:gd name="connsiteX6" fmla="*/ 4002 w 74327"/>
                    <a:gd name="connsiteY6" fmla="*/ 88337 h 157835"/>
                    <a:gd name="connsiteX7" fmla="*/ 4001 w 74327"/>
                    <a:gd name="connsiteY7" fmla="*/ 70756 h 157835"/>
                    <a:gd name="connsiteX0" fmla="*/ 74327 w 74327"/>
                    <a:gd name="connsiteY0" fmla="*/ 25640 h 157835"/>
                    <a:gd name="connsiteX1" fmla="*/ 4696 w 74327"/>
                    <a:gd name="connsiteY1" fmla="*/ 79547 h 157835"/>
                    <a:gd name="connsiteX2" fmla="*/ 24324 w 74327"/>
                    <a:gd name="connsiteY2" fmla="*/ 26669 h 157835"/>
                    <a:gd name="connsiteX3" fmla="*/ 74327 w 74327"/>
                    <a:gd name="connsiteY3" fmla="*/ 8058 h 157835"/>
                    <a:gd name="connsiteX4" fmla="*/ 74327 w 74327"/>
                    <a:gd name="connsiteY4" fmla="*/ 25640 h 157835"/>
                    <a:gd name="connsiteX0" fmla="*/ 4001 w 74327"/>
                    <a:gd name="connsiteY0" fmla="*/ 70756 h 157835"/>
                    <a:gd name="connsiteX1" fmla="*/ 56745 w 74327"/>
                    <a:gd name="connsiteY1" fmla="*/ 131463 h 157835"/>
                    <a:gd name="connsiteX2" fmla="*/ 56746 w 74327"/>
                    <a:gd name="connsiteY2" fmla="*/ 122672 h 157835"/>
                    <a:gd name="connsiteX3" fmla="*/ 74327 w 74327"/>
                    <a:gd name="connsiteY3" fmla="*/ 142245 h 157835"/>
                    <a:gd name="connsiteX4" fmla="*/ 56746 w 74327"/>
                    <a:gd name="connsiteY4" fmla="*/ 157835 h 157835"/>
                    <a:gd name="connsiteX5" fmla="*/ 56746 w 74327"/>
                    <a:gd name="connsiteY5" fmla="*/ 149044 h 157835"/>
                    <a:gd name="connsiteX6" fmla="*/ 4002 w 74327"/>
                    <a:gd name="connsiteY6" fmla="*/ 88337 h 157835"/>
                    <a:gd name="connsiteX7" fmla="*/ 4001 w 74327"/>
                    <a:gd name="connsiteY7" fmla="*/ 70756 h 157835"/>
                    <a:gd name="connsiteX8" fmla="*/ 58014 w 74327"/>
                    <a:gd name="connsiteY8" fmla="*/ 3889 h 157835"/>
                    <a:gd name="connsiteX9" fmla="*/ 72167 w 74327"/>
                    <a:gd name="connsiteY9" fmla="*/ 1452 h 157835"/>
                    <a:gd name="connsiteX10" fmla="*/ 4696 w 74327"/>
                    <a:gd name="connsiteY10" fmla="*/ 79547 h 15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4327" h="157835" stroke="0" extrusionOk="0">
                      <a:moveTo>
                        <a:pt x="4001" y="70756"/>
                      </a:moveTo>
                      <a:cubicBezTo>
                        <a:pt x="4001" y="99346"/>
                        <a:pt x="25695" y="124316"/>
                        <a:pt x="56745" y="131463"/>
                      </a:cubicBezTo>
                      <a:cubicBezTo>
                        <a:pt x="56745" y="128533"/>
                        <a:pt x="56746" y="125602"/>
                        <a:pt x="56746" y="122672"/>
                      </a:cubicBezTo>
                      <a:lnTo>
                        <a:pt x="74327" y="142245"/>
                      </a:lnTo>
                      <a:lnTo>
                        <a:pt x="56746" y="157835"/>
                      </a:lnTo>
                      <a:lnTo>
                        <a:pt x="56746" y="149044"/>
                      </a:lnTo>
                      <a:cubicBezTo>
                        <a:pt x="25696" y="141896"/>
                        <a:pt x="4002" y="116927"/>
                        <a:pt x="4002" y="88337"/>
                      </a:cubicBezTo>
                      <a:cubicBezTo>
                        <a:pt x="4002" y="82477"/>
                        <a:pt x="4001" y="76616"/>
                        <a:pt x="4001" y="70756"/>
                      </a:cubicBezTo>
                      <a:close/>
                    </a:path>
                    <a:path w="74327" h="157835" fill="darkenLess" stroke="0" extrusionOk="0">
                      <a:moveTo>
                        <a:pt x="74327" y="25640"/>
                      </a:moveTo>
                      <a:cubicBezTo>
                        <a:pt x="39296" y="25640"/>
                        <a:pt x="9607" y="48625"/>
                        <a:pt x="4696" y="79547"/>
                      </a:cubicBezTo>
                      <a:cubicBezTo>
                        <a:pt x="1616" y="60155"/>
                        <a:pt x="8877" y="40594"/>
                        <a:pt x="24324" y="26669"/>
                      </a:cubicBezTo>
                      <a:cubicBezTo>
                        <a:pt x="37534" y="14760"/>
                        <a:pt x="55540" y="8058"/>
                        <a:pt x="74327" y="8058"/>
                      </a:cubicBezTo>
                      <a:lnTo>
                        <a:pt x="74327" y="25640"/>
                      </a:lnTo>
                      <a:close/>
                    </a:path>
                    <a:path w="74327" h="157835" fill="none" extrusionOk="0">
                      <a:moveTo>
                        <a:pt x="4001" y="70756"/>
                      </a:moveTo>
                      <a:cubicBezTo>
                        <a:pt x="4001" y="99346"/>
                        <a:pt x="25695" y="124316"/>
                        <a:pt x="56745" y="131463"/>
                      </a:cubicBezTo>
                      <a:cubicBezTo>
                        <a:pt x="56745" y="128533"/>
                        <a:pt x="56746" y="125602"/>
                        <a:pt x="56746" y="122672"/>
                      </a:cubicBezTo>
                      <a:lnTo>
                        <a:pt x="74327" y="142245"/>
                      </a:lnTo>
                      <a:lnTo>
                        <a:pt x="56746" y="157835"/>
                      </a:lnTo>
                      <a:lnTo>
                        <a:pt x="56746" y="149044"/>
                      </a:lnTo>
                      <a:cubicBezTo>
                        <a:pt x="25696" y="141896"/>
                        <a:pt x="4002" y="116927"/>
                        <a:pt x="4002" y="88337"/>
                      </a:cubicBezTo>
                      <a:cubicBezTo>
                        <a:pt x="4002" y="82477"/>
                        <a:pt x="-5001" y="84831"/>
                        <a:pt x="4001" y="70756"/>
                      </a:cubicBezTo>
                      <a:cubicBezTo>
                        <a:pt x="13003" y="56681"/>
                        <a:pt x="19174" y="3889"/>
                        <a:pt x="58014" y="3889"/>
                      </a:cubicBezTo>
                      <a:cubicBezTo>
                        <a:pt x="58014" y="9750"/>
                        <a:pt x="72167" y="-4409"/>
                        <a:pt x="72167" y="1452"/>
                      </a:cubicBezTo>
                      <a:cubicBezTo>
                        <a:pt x="37136" y="1452"/>
                        <a:pt x="9607" y="48625"/>
                        <a:pt x="4696" y="79547"/>
                      </a:cubicBezTo>
                    </a:path>
                  </a:pathLst>
                </a:custGeom>
                <a:solidFill>
                  <a:schemeClr val="accent5">
                    <a:alpha val="63000"/>
                  </a:schemeClr>
                </a:solidFill>
                <a:ln>
                  <a:solidFill>
                    <a:schemeClr val="accent5">
                      <a:shade val="50000"/>
                      <a:alpha val="61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B4CB6E5D-89BD-48CF-8F01-0D07A54FE758}"/>
                  </a:ext>
                </a:extLst>
              </p:cNvPr>
              <p:cNvGrpSpPr/>
              <p:nvPr/>
            </p:nvGrpSpPr>
            <p:grpSpPr>
              <a:xfrm>
                <a:off x="3388179" y="2332962"/>
                <a:ext cx="954107" cy="355423"/>
                <a:chOff x="3321504" y="2620326"/>
                <a:chExt cx="954107" cy="355423"/>
              </a:xfrm>
            </p:grpSpPr>
            <p:grpSp>
              <p:nvGrpSpPr>
                <p:cNvPr id="132" name="组合 131">
                  <a:extLst>
                    <a:ext uri="{FF2B5EF4-FFF2-40B4-BE49-F238E27FC236}">
                      <a16:creationId xmlns:a16="http://schemas.microsoft.com/office/drawing/2014/main" id="{D0BD21B6-7B6A-4BB1-9BA0-66A8714E9742}"/>
                    </a:ext>
                  </a:extLst>
                </p:cNvPr>
                <p:cNvGrpSpPr/>
                <p:nvPr/>
              </p:nvGrpSpPr>
              <p:grpSpPr>
                <a:xfrm>
                  <a:off x="3743168" y="2620326"/>
                  <a:ext cx="130491" cy="92393"/>
                  <a:chOff x="3520918" y="2525076"/>
                  <a:chExt cx="130491" cy="92393"/>
                </a:xfrm>
              </p:grpSpPr>
              <p:sp>
                <p:nvSpPr>
                  <p:cNvPr id="134" name="椭圆 133">
                    <a:extLst>
                      <a:ext uri="{FF2B5EF4-FFF2-40B4-BE49-F238E27FC236}">
                        <a16:creationId xmlns:a16="http://schemas.microsoft.com/office/drawing/2014/main" id="{886263A8-A227-45D0-B589-2076AB9F95C0}"/>
                      </a:ext>
                    </a:extLst>
                  </p:cNvPr>
                  <p:cNvSpPr/>
                  <p:nvPr/>
                </p:nvSpPr>
                <p:spPr>
                  <a:xfrm>
                    <a:off x="3559016" y="2525076"/>
                    <a:ext cx="92393" cy="92393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33CC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5" name="椭圆 134">
                    <a:extLst>
                      <a:ext uri="{FF2B5EF4-FFF2-40B4-BE49-F238E27FC236}">
                        <a16:creationId xmlns:a16="http://schemas.microsoft.com/office/drawing/2014/main" id="{77000CB6-0D78-4FA9-80BA-695298B480BB}"/>
                      </a:ext>
                    </a:extLst>
                  </p:cNvPr>
                  <p:cNvSpPr/>
                  <p:nvPr/>
                </p:nvSpPr>
                <p:spPr>
                  <a:xfrm>
                    <a:off x="3520918" y="2563813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b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62E3042C-8EBC-4405-BAEB-9939A108589B}"/>
                    </a:ext>
                  </a:extLst>
                </p:cNvPr>
                <p:cNvSpPr txBox="1"/>
                <p:nvPr/>
              </p:nvSpPr>
              <p:spPr>
                <a:xfrm>
                  <a:off x="3321504" y="2698750"/>
                  <a:ext cx="95410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蛋白质激活</a:t>
                  </a:r>
                </a:p>
              </p:txBody>
            </p:sp>
          </p:grpSp>
          <p:sp>
            <p:nvSpPr>
              <p:cNvPr id="136" name="任意多边形: 形状 135">
                <a:extLst>
                  <a:ext uri="{FF2B5EF4-FFF2-40B4-BE49-F238E27FC236}">
                    <a16:creationId xmlns:a16="http://schemas.microsoft.com/office/drawing/2014/main" id="{6C124C24-C58B-4A35-BB81-BA460360FE3C}"/>
                  </a:ext>
                </a:extLst>
              </p:cNvPr>
              <p:cNvSpPr/>
              <p:nvPr/>
            </p:nvSpPr>
            <p:spPr>
              <a:xfrm>
                <a:off x="3137535" y="458125"/>
                <a:ext cx="177800" cy="248511"/>
              </a:xfrm>
              <a:custGeom>
                <a:avLst/>
                <a:gdLst>
                  <a:gd name="connsiteX0" fmla="*/ 31898 w 177800"/>
                  <a:gd name="connsiteY0" fmla="*/ 0 h 248511"/>
                  <a:gd name="connsiteX1" fmla="*/ 44314 w 177800"/>
                  <a:gd name="connsiteY1" fmla="*/ 6183 h 248511"/>
                  <a:gd name="connsiteX2" fmla="*/ 50259 w 177800"/>
                  <a:gd name="connsiteY2" fmla="*/ 16070 h 248511"/>
                  <a:gd name="connsiteX3" fmla="*/ 56204 w 177800"/>
                  <a:gd name="connsiteY3" fmla="*/ 6183 h 248511"/>
                  <a:gd name="connsiteX4" fmla="*/ 68620 w 177800"/>
                  <a:gd name="connsiteY4" fmla="*/ 0 h 248511"/>
                  <a:gd name="connsiteX5" fmla="*/ 81037 w 177800"/>
                  <a:gd name="connsiteY5" fmla="*/ 6183 h 248511"/>
                  <a:gd name="connsiteX6" fmla="*/ 88359 w 177800"/>
                  <a:gd name="connsiteY6" fmla="*/ 18361 h 248511"/>
                  <a:gd name="connsiteX7" fmla="*/ 95682 w 177800"/>
                  <a:gd name="connsiteY7" fmla="*/ 6183 h 248511"/>
                  <a:gd name="connsiteX8" fmla="*/ 108098 w 177800"/>
                  <a:gd name="connsiteY8" fmla="*/ 0 h 248511"/>
                  <a:gd name="connsiteX9" fmla="*/ 120514 w 177800"/>
                  <a:gd name="connsiteY9" fmla="*/ 6183 h 248511"/>
                  <a:gd name="connsiteX10" fmla="*/ 126459 w 177800"/>
                  <a:gd name="connsiteY10" fmla="*/ 16070 h 248511"/>
                  <a:gd name="connsiteX11" fmla="*/ 132405 w 177800"/>
                  <a:gd name="connsiteY11" fmla="*/ 6183 h 248511"/>
                  <a:gd name="connsiteX12" fmla="*/ 144821 w 177800"/>
                  <a:gd name="connsiteY12" fmla="*/ 0 h 248511"/>
                  <a:gd name="connsiteX13" fmla="*/ 176718 w 177800"/>
                  <a:gd name="connsiteY13" fmla="*/ 78679 h 248511"/>
                  <a:gd name="connsiteX14" fmla="*/ 174212 w 177800"/>
                  <a:gd name="connsiteY14" fmla="*/ 109304 h 248511"/>
                  <a:gd name="connsiteX15" fmla="*/ 170666 w 177800"/>
                  <a:gd name="connsiteY15" fmla="*/ 122276 h 248511"/>
                  <a:gd name="connsiteX16" fmla="*/ 175293 w 177800"/>
                  <a:gd name="connsiteY16" fmla="*/ 139207 h 248511"/>
                  <a:gd name="connsiteX17" fmla="*/ 177800 w 177800"/>
                  <a:gd name="connsiteY17" fmla="*/ 169832 h 248511"/>
                  <a:gd name="connsiteX18" fmla="*/ 145902 w 177800"/>
                  <a:gd name="connsiteY18" fmla="*/ 248511 h 248511"/>
                  <a:gd name="connsiteX19" fmla="*/ 133486 w 177800"/>
                  <a:gd name="connsiteY19" fmla="*/ 242328 h 248511"/>
                  <a:gd name="connsiteX20" fmla="*/ 127541 w 177800"/>
                  <a:gd name="connsiteY20" fmla="*/ 232441 h 248511"/>
                  <a:gd name="connsiteX21" fmla="*/ 121596 w 177800"/>
                  <a:gd name="connsiteY21" fmla="*/ 242328 h 248511"/>
                  <a:gd name="connsiteX22" fmla="*/ 109180 w 177800"/>
                  <a:gd name="connsiteY22" fmla="*/ 248511 h 248511"/>
                  <a:gd name="connsiteX23" fmla="*/ 96764 w 177800"/>
                  <a:gd name="connsiteY23" fmla="*/ 242328 h 248511"/>
                  <a:gd name="connsiteX24" fmla="*/ 89441 w 177800"/>
                  <a:gd name="connsiteY24" fmla="*/ 230151 h 248511"/>
                  <a:gd name="connsiteX25" fmla="*/ 82119 w 177800"/>
                  <a:gd name="connsiteY25" fmla="*/ 242328 h 248511"/>
                  <a:gd name="connsiteX26" fmla="*/ 69702 w 177800"/>
                  <a:gd name="connsiteY26" fmla="*/ 248511 h 248511"/>
                  <a:gd name="connsiteX27" fmla="*/ 57286 w 177800"/>
                  <a:gd name="connsiteY27" fmla="*/ 242328 h 248511"/>
                  <a:gd name="connsiteX28" fmla="*/ 51341 w 177800"/>
                  <a:gd name="connsiteY28" fmla="*/ 232441 h 248511"/>
                  <a:gd name="connsiteX29" fmla="*/ 45395 w 177800"/>
                  <a:gd name="connsiteY29" fmla="*/ 242328 h 248511"/>
                  <a:gd name="connsiteX30" fmla="*/ 32979 w 177800"/>
                  <a:gd name="connsiteY30" fmla="*/ 248511 h 248511"/>
                  <a:gd name="connsiteX31" fmla="*/ 1082 w 177800"/>
                  <a:gd name="connsiteY31" fmla="*/ 169832 h 248511"/>
                  <a:gd name="connsiteX32" fmla="*/ 3589 w 177800"/>
                  <a:gd name="connsiteY32" fmla="*/ 139207 h 248511"/>
                  <a:gd name="connsiteX33" fmla="*/ 7134 w 177800"/>
                  <a:gd name="connsiteY33" fmla="*/ 126235 h 248511"/>
                  <a:gd name="connsiteX34" fmla="*/ 2507 w 177800"/>
                  <a:gd name="connsiteY34" fmla="*/ 109304 h 248511"/>
                  <a:gd name="connsiteX35" fmla="*/ 0 w 177800"/>
                  <a:gd name="connsiteY35" fmla="*/ 78679 h 248511"/>
                  <a:gd name="connsiteX36" fmla="*/ 31898 w 177800"/>
                  <a:gd name="connsiteY36" fmla="*/ 0 h 248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77800" h="248511">
                    <a:moveTo>
                      <a:pt x="31898" y="0"/>
                    </a:moveTo>
                    <a:cubicBezTo>
                      <a:pt x="36302" y="0"/>
                      <a:pt x="40497" y="2202"/>
                      <a:pt x="44314" y="6183"/>
                    </a:cubicBezTo>
                    <a:lnTo>
                      <a:pt x="50259" y="16070"/>
                    </a:lnTo>
                    <a:lnTo>
                      <a:pt x="56204" y="6183"/>
                    </a:lnTo>
                    <a:cubicBezTo>
                      <a:pt x="60021" y="2202"/>
                      <a:pt x="64216" y="0"/>
                      <a:pt x="68620" y="0"/>
                    </a:cubicBezTo>
                    <a:cubicBezTo>
                      <a:pt x="73025" y="0"/>
                      <a:pt x="77220" y="2202"/>
                      <a:pt x="81037" y="6183"/>
                    </a:cubicBezTo>
                    <a:lnTo>
                      <a:pt x="88359" y="18361"/>
                    </a:lnTo>
                    <a:lnTo>
                      <a:pt x="95682" y="6183"/>
                    </a:lnTo>
                    <a:cubicBezTo>
                      <a:pt x="99498" y="2202"/>
                      <a:pt x="103694" y="0"/>
                      <a:pt x="108098" y="0"/>
                    </a:cubicBezTo>
                    <a:cubicBezTo>
                      <a:pt x="112502" y="0"/>
                      <a:pt x="116698" y="2202"/>
                      <a:pt x="120514" y="6183"/>
                    </a:cubicBezTo>
                    <a:lnTo>
                      <a:pt x="126459" y="16070"/>
                    </a:lnTo>
                    <a:lnTo>
                      <a:pt x="132405" y="6183"/>
                    </a:lnTo>
                    <a:cubicBezTo>
                      <a:pt x="136221" y="2202"/>
                      <a:pt x="140416" y="0"/>
                      <a:pt x="144821" y="0"/>
                    </a:cubicBezTo>
                    <a:cubicBezTo>
                      <a:pt x="162437" y="0"/>
                      <a:pt x="176718" y="35226"/>
                      <a:pt x="176718" y="78679"/>
                    </a:cubicBezTo>
                    <a:cubicBezTo>
                      <a:pt x="176718" y="89542"/>
                      <a:pt x="175826" y="99891"/>
                      <a:pt x="174212" y="109304"/>
                    </a:cubicBezTo>
                    <a:lnTo>
                      <a:pt x="170666" y="122276"/>
                    </a:lnTo>
                    <a:lnTo>
                      <a:pt x="175293" y="139207"/>
                    </a:lnTo>
                    <a:cubicBezTo>
                      <a:pt x="176908" y="148620"/>
                      <a:pt x="177800" y="158969"/>
                      <a:pt x="177800" y="169832"/>
                    </a:cubicBezTo>
                    <a:cubicBezTo>
                      <a:pt x="177800" y="213285"/>
                      <a:pt x="163519" y="248511"/>
                      <a:pt x="145902" y="248511"/>
                    </a:cubicBezTo>
                    <a:cubicBezTo>
                      <a:pt x="141498" y="248511"/>
                      <a:pt x="137303" y="246310"/>
                      <a:pt x="133486" y="242328"/>
                    </a:cubicBezTo>
                    <a:lnTo>
                      <a:pt x="127541" y="232441"/>
                    </a:lnTo>
                    <a:lnTo>
                      <a:pt x="121596" y="242328"/>
                    </a:lnTo>
                    <a:cubicBezTo>
                      <a:pt x="117779" y="246310"/>
                      <a:pt x="113584" y="248511"/>
                      <a:pt x="109180" y="248511"/>
                    </a:cubicBezTo>
                    <a:cubicBezTo>
                      <a:pt x="104775" y="248511"/>
                      <a:pt x="100580" y="246309"/>
                      <a:pt x="96764" y="242328"/>
                    </a:cubicBezTo>
                    <a:lnTo>
                      <a:pt x="89441" y="230151"/>
                    </a:lnTo>
                    <a:lnTo>
                      <a:pt x="82119" y="242328"/>
                    </a:lnTo>
                    <a:cubicBezTo>
                      <a:pt x="78302" y="246309"/>
                      <a:pt x="74107" y="248511"/>
                      <a:pt x="69702" y="248511"/>
                    </a:cubicBezTo>
                    <a:cubicBezTo>
                      <a:pt x="65298" y="248511"/>
                      <a:pt x="61103" y="246310"/>
                      <a:pt x="57286" y="242328"/>
                    </a:cubicBezTo>
                    <a:lnTo>
                      <a:pt x="51341" y="232441"/>
                    </a:lnTo>
                    <a:lnTo>
                      <a:pt x="45395" y="242328"/>
                    </a:lnTo>
                    <a:cubicBezTo>
                      <a:pt x="41579" y="246310"/>
                      <a:pt x="37384" y="248511"/>
                      <a:pt x="32979" y="248511"/>
                    </a:cubicBezTo>
                    <a:cubicBezTo>
                      <a:pt x="15363" y="248511"/>
                      <a:pt x="1082" y="213285"/>
                      <a:pt x="1082" y="169832"/>
                    </a:cubicBezTo>
                    <a:cubicBezTo>
                      <a:pt x="1082" y="158969"/>
                      <a:pt x="1974" y="148620"/>
                      <a:pt x="3589" y="139207"/>
                    </a:cubicBezTo>
                    <a:lnTo>
                      <a:pt x="7134" y="126235"/>
                    </a:lnTo>
                    <a:lnTo>
                      <a:pt x="2507" y="109304"/>
                    </a:lnTo>
                    <a:cubicBezTo>
                      <a:pt x="892" y="99891"/>
                      <a:pt x="0" y="89542"/>
                      <a:pt x="0" y="78679"/>
                    </a:cubicBezTo>
                    <a:cubicBezTo>
                      <a:pt x="0" y="35226"/>
                      <a:pt x="14281" y="0"/>
                      <a:pt x="31898" y="0"/>
                    </a:cubicBezTo>
                    <a:close/>
                  </a:path>
                </a:pathLst>
              </a:custGeom>
              <a:solidFill>
                <a:srgbClr val="FFCC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箭头: 右 136">
                <a:extLst>
                  <a:ext uri="{FF2B5EF4-FFF2-40B4-BE49-F238E27FC236}">
                    <a16:creationId xmlns:a16="http://schemas.microsoft.com/office/drawing/2014/main" id="{44BB5A97-5450-4D4B-88E8-BD59961E30D1}"/>
                  </a:ext>
                </a:extLst>
              </p:cNvPr>
              <p:cNvSpPr/>
              <p:nvPr/>
            </p:nvSpPr>
            <p:spPr>
              <a:xfrm rot="15635262">
                <a:off x="3081258" y="914546"/>
                <a:ext cx="363440" cy="45719"/>
              </a:xfrm>
              <a:prstGeom prst="rightArrow">
                <a:avLst/>
              </a:prstGeom>
              <a:solidFill>
                <a:schemeClr val="accent1">
                  <a:alpha val="66000"/>
                </a:schemeClr>
              </a:solidFill>
              <a:ln>
                <a:solidFill>
                  <a:schemeClr val="accent1">
                    <a:shade val="50000"/>
                    <a:alpha val="6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B8229365-464D-4A13-9718-F7D5C6133915}"/>
                  </a:ext>
                </a:extLst>
              </p:cNvPr>
              <p:cNvSpPr txBox="1"/>
              <p:nvPr/>
            </p:nvSpPr>
            <p:spPr>
              <a:xfrm>
                <a:off x="3260725" y="715936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蛋白质转位</a:t>
                </a:r>
              </a:p>
            </p:txBody>
          </p: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9E8BE119-A4ED-419D-A234-8A8E4C1094DA}"/>
                  </a:ext>
                </a:extLst>
              </p:cNvPr>
              <p:cNvSpPr txBox="1"/>
              <p:nvPr/>
            </p:nvSpPr>
            <p:spPr>
              <a:xfrm>
                <a:off x="1747573" y="312988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营养物质</a:t>
                </a:r>
              </a:p>
            </p:txBody>
          </p:sp>
        </p:grpSp>
      </p:grpSp>
      <p:sp>
        <p:nvSpPr>
          <p:cNvPr id="175" name="箭头: 左右 174">
            <a:extLst>
              <a:ext uri="{FF2B5EF4-FFF2-40B4-BE49-F238E27FC236}">
                <a16:creationId xmlns:a16="http://schemas.microsoft.com/office/drawing/2014/main" id="{79374E18-9E87-43EE-898B-62F023A5D370}"/>
              </a:ext>
            </a:extLst>
          </p:cNvPr>
          <p:cNvSpPr/>
          <p:nvPr/>
        </p:nvSpPr>
        <p:spPr>
          <a:xfrm>
            <a:off x="1107472" y="1409699"/>
            <a:ext cx="355789" cy="61541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0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56363CA4-EE1C-4CA1-8C79-896F502E44C9}"/>
              </a:ext>
            </a:extLst>
          </p:cNvPr>
          <p:cNvGrpSpPr/>
          <p:nvPr/>
        </p:nvGrpSpPr>
        <p:grpSpPr>
          <a:xfrm>
            <a:off x="805933" y="813973"/>
            <a:ext cx="1614281" cy="307777"/>
            <a:chOff x="2690723" y="1961745"/>
            <a:chExt cx="3075753" cy="706523"/>
          </a:xfrm>
        </p:grpSpPr>
        <p:cxnSp>
          <p:nvCxnSpPr>
            <p:cNvPr id="354" name="直接连接符 353">
              <a:extLst>
                <a:ext uri="{FF2B5EF4-FFF2-40B4-BE49-F238E27FC236}">
                  <a16:creationId xmlns:a16="http://schemas.microsoft.com/office/drawing/2014/main" id="{1AB0AA53-17F5-44F4-92CA-9F22089EEFC1}"/>
                </a:ext>
              </a:extLst>
            </p:cNvPr>
            <p:cNvCxnSpPr>
              <a:cxnSpLocks/>
            </p:cNvCxnSpPr>
            <p:nvPr/>
          </p:nvCxnSpPr>
          <p:spPr>
            <a:xfrm>
              <a:off x="2690723" y="2363306"/>
              <a:ext cx="35802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文本框 354">
              <a:extLst>
                <a:ext uri="{FF2B5EF4-FFF2-40B4-BE49-F238E27FC236}">
                  <a16:creationId xmlns:a16="http://schemas.microsoft.com/office/drawing/2014/main" id="{A41071A4-6FD5-458F-8EA1-6104C27154E9}"/>
                </a:ext>
              </a:extLst>
            </p:cNvPr>
            <p:cNvSpPr txBox="1"/>
            <p:nvPr/>
          </p:nvSpPr>
          <p:spPr>
            <a:xfrm>
              <a:off x="3048744" y="1961745"/>
              <a:ext cx="1571166" cy="70652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D5DAC656-B587-45CC-9B61-EB42C9256A66}"/>
                </a:ext>
              </a:extLst>
            </p:cNvPr>
            <p:cNvCxnSpPr>
              <a:cxnSpLocks/>
            </p:cNvCxnSpPr>
            <p:nvPr/>
          </p:nvCxnSpPr>
          <p:spPr>
            <a:xfrm>
              <a:off x="4619908" y="2357789"/>
              <a:ext cx="1146568" cy="110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文本框 356">
            <a:extLst>
              <a:ext uri="{FF2B5EF4-FFF2-40B4-BE49-F238E27FC236}">
                <a16:creationId xmlns:a16="http://schemas.microsoft.com/office/drawing/2014/main" id="{30EBF3A7-F9CC-4EA9-B77F-7B7D0EFFDAF0}"/>
              </a:ext>
            </a:extLst>
          </p:cNvPr>
          <p:cNvSpPr txBox="1"/>
          <p:nvPr/>
        </p:nvSpPr>
        <p:spPr>
          <a:xfrm>
            <a:off x="1728134" y="273529"/>
            <a:ext cx="824611" cy="3077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8" name="连接符: 肘形 357">
            <a:extLst>
              <a:ext uri="{FF2B5EF4-FFF2-40B4-BE49-F238E27FC236}">
                <a16:creationId xmlns:a16="http://schemas.microsoft.com/office/drawing/2014/main" id="{E361F98A-5858-4D48-A41D-D35F0B48DEB4}"/>
              </a:ext>
            </a:extLst>
          </p:cNvPr>
          <p:cNvCxnSpPr>
            <a:cxnSpLocks/>
          </p:cNvCxnSpPr>
          <p:nvPr/>
        </p:nvCxnSpPr>
        <p:spPr>
          <a:xfrm flipV="1">
            <a:off x="1899444" y="667195"/>
            <a:ext cx="279082" cy="234943"/>
          </a:xfrm>
          <a:prstGeom prst="bentConnector2">
            <a:avLst/>
          </a:prstGeom>
          <a:ln w="19050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连接符: 肘形 359">
            <a:extLst>
              <a:ext uri="{FF2B5EF4-FFF2-40B4-BE49-F238E27FC236}">
                <a16:creationId xmlns:a16="http://schemas.microsoft.com/office/drawing/2014/main" id="{0F7062F1-204F-46E4-843D-E8258A242DB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67000" y="442395"/>
            <a:ext cx="262594" cy="257988"/>
          </a:xfrm>
          <a:prstGeom prst="bentConnector2">
            <a:avLst/>
          </a:prstGeom>
          <a:ln w="1905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>
            <a:extLst>
              <a:ext uri="{FF2B5EF4-FFF2-40B4-BE49-F238E27FC236}">
                <a16:creationId xmlns:a16="http://schemas.microsoft.com/office/drawing/2014/main" id="{2C118E96-0621-4B34-AFD1-D2939B978FC3}"/>
              </a:ext>
            </a:extLst>
          </p:cNvPr>
          <p:cNvCxnSpPr/>
          <p:nvPr/>
        </p:nvCxnSpPr>
        <p:spPr>
          <a:xfrm>
            <a:off x="1321383" y="700382"/>
            <a:ext cx="91234" cy="0"/>
          </a:xfrm>
          <a:prstGeom prst="line">
            <a:avLst/>
          </a:prstGeom>
          <a:ln w="1905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文本框 361">
            <a:extLst>
              <a:ext uri="{FF2B5EF4-FFF2-40B4-BE49-F238E27FC236}">
                <a16:creationId xmlns:a16="http://schemas.microsoft.com/office/drawing/2014/main" id="{F7D70EFE-869E-4E35-8C0D-F420D5A0CBC9}"/>
              </a:ext>
            </a:extLst>
          </p:cNvPr>
          <p:cNvSpPr txBox="1"/>
          <p:nvPr/>
        </p:nvSpPr>
        <p:spPr>
          <a:xfrm>
            <a:off x="1102413" y="800398"/>
            <a:ext cx="54373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3" name="文本框 362">
            <a:extLst>
              <a:ext uri="{FF2B5EF4-FFF2-40B4-BE49-F238E27FC236}">
                <a16:creationId xmlns:a16="http://schemas.microsoft.com/office/drawing/2014/main" id="{4D3D0128-5D3E-4093-B561-65FC62C83D22}"/>
              </a:ext>
            </a:extLst>
          </p:cNvPr>
          <p:cNvSpPr txBox="1"/>
          <p:nvPr/>
        </p:nvSpPr>
        <p:spPr>
          <a:xfrm>
            <a:off x="1751034" y="270854"/>
            <a:ext cx="7232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控制器</a:t>
            </a:r>
          </a:p>
        </p:txBody>
      </p: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4115A6B0-2A95-467E-A322-EB214FDFDC0F}"/>
              </a:ext>
            </a:extLst>
          </p:cNvPr>
          <p:cNvCxnSpPr>
            <a:cxnSpLocks/>
          </p:cNvCxnSpPr>
          <p:nvPr/>
        </p:nvCxnSpPr>
        <p:spPr>
          <a:xfrm flipV="1">
            <a:off x="5873840" y="1720510"/>
            <a:ext cx="0" cy="125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>
            <a:extLst>
              <a:ext uri="{FF2B5EF4-FFF2-40B4-BE49-F238E27FC236}">
                <a16:creationId xmlns:a16="http://schemas.microsoft.com/office/drawing/2014/main" id="{8710FF40-C407-483F-B3E0-A9FB3F5C1E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3814" y="2047808"/>
            <a:ext cx="0" cy="125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>
            <a:extLst>
              <a:ext uri="{FF2B5EF4-FFF2-40B4-BE49-F238E27FC236}">
                <a16:creationId xmlns:a16="http://schemas.microsoft.com/office/drawing/2014/main" id="{D1811EF0-0FA1-4AC9-A253-CAE4A5B58685}"/>
              </a:ext>
            </a:extLst>
          </p:cNvPr>
          <p:cNvSpPr txBox="1"/>
          <p:nvPr/>
        </p:nvSpPr>
        <p:spPr>
          <a:xfrm>
            <a:off x="-58260" y="21797"/>
            <a:ext cx="235934" cy="38747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91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91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文本框 366">
            <a:extLst>
              <a:ext uri="{FF2B5EF4-FFF2-40B4-BE49-F238E27FC236}">
                <a16:creationId xmlns:a16="http://schemas.microsoft.com/office/drawing/2014/main" id="{E6A8B8B0-0AFD-4A60-B337-CAD10660D6F3}"/>
              </a:ext>
            </a:extLst>
          </p:cNvPr>
          <p:cNvSpPr txBox="1"/>
          <p:nvPr/>
        </p:nvSpPr>
        <p:spPr>
          <a:xfrm>
            <a:off x="-47567" y="1235761"/>
            <a:ext cx="244662" cy="38747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91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91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" name="文本框 367">
            <a:extLst>
              <a:ext uri="{FF2B5EF4-FFF2-40B4-BE49-F238E27FC236}">
                <a16:creationId xmlns:a16="http://schemas.microsoft.com/office/drawing/2014/main" id="{1C10072D-D906-4F98-9A83-5960829A39BB}"/>
              </a:ext>
            </a:extLst>
          </p:cNvPr>
          <p:cNvSpPr txBox="1"/>
          <p:nvPr/>
        </p:nvSpPr>
        <p:spPr>
          <a:xfrm>
            <a:off x="3131658" y="-3061"/>
            <a:ext cx="228660" cy="38747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91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91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AFDE4100-F361-4B34-8E2B-243988967B35}"/>
              </a:ext>
            </a:extLst>
          </p:cNvPr>
          <p:cNvSpPr/>
          <p:nvPr/>
        </p:nvSpPr>
        <p:spPr>
          <a:xfrm>
            <a:off x="-56624" y="2813881"/>
            <a:ext cx="228660" cy="387478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191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91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AD1CF405-DB95-4473-B164-EF775CD1852F}"/>
              </a:ext>
            </a:extLst>
          </p:cNvPr>
          <p:cNvSpPr/>
          <p:nvPr/>
        </p:nvSpPr>
        <p:spPr>
          <a:xfrm>
            <a:off x="3175399" y="2806507"/>
            <a:ext cx="190271" cy="387478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191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191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F6FCB94B-6A02-4ECA-89E0-955E09D6EAA7}"/>
              </a:ext>
            </a:extLst>
          </p:cNvPr>
          <p:cNvGrpSpPr/>
          <p:nvPr/>
        </p:nvGrpSpPr>
        <p:grpSpPr>
          <a:xfrm>
            <a:off x="341117" y="1586876"/>
            <a:ext cx="2760675" cy="1224826"/>
            <a:chOff x="168394" y="1197509"/>
            <a:chExt cx="2943604" cy="1368239"/>
          </a:xfrm>
        </p:grpSpPr>
        <p:sp>
          <p:nvSpPr>
            <p:cNvPr id="372" name="椭圆 371">
              <a:extLst>
                <a:ext uri="{FF2B5EF4-FFF2-40B4-BE49-F238E27FC236}">
                  <a16:creationId xmlns:a16="http://schemas.microsoft.com/office/drawing/2014/main" id="{457B8B82-0259-4E26-8769-F970BCBE024A}"/>
                </a:ext>
              </a:extLst>
            </p:cNvPr>
            <p:cNvSpPr/>
            <p:nvPr/>
          </p:nvSpPr>
          <p:spPr>
            <a:xfrm>
              <a:off x="1117532" y="1514888"/>
              <a:ext cx="120719" cy="91696"/>
            </a:xfrm>
            <a:prstGeom prst="ellipse">
              <a:avLst/>
            </a:prstGeom>
            <a:solidFill>
              <a:srgbClr val="33CC33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3F189DC2-9D90-43F0-9915-ACD5A26F2481}"/>
                </a:ext>
              </a:extLst>
            </p:cNvPr>
            <p:cNvSpPr/>
            <p:nvPr/>
          </p:nvSpPr>
          <p:spPr>
            <a:xfrm>
              <a:off x="1037961" y="1568383"/>
              <a:ext cx="120719" cy="91696"/>
            </a:xfrm>
            <a:prstGeom prst="ellipse">
              <a:avLst/>
            </a:prstGeom>
            <a:solidFill>
              <a:srgbClr val="33CC33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FEB57F6D-A11F-4CC5-B3A7-DDB4743EDC45}"/>
                </a:ext>
              </a:extLst>
            </p:cNvPr>
            <p:cNvGrpSpPr/>
            <p:nvPr/>
          </p:nvGrpSpPr>
          <p:grpSpPr>
            <a:xfrm>
              <a:off x="168394" y="1197509"/>
              <a:ext cx="2943604" cy="1368239"/>
              <a:chOff x="191188" y="1197962"/>
              <a:chExt cx="2943604" cy="1368239"/>
            </a:xfrm>
          </p:grpSpPr>
          <p:sp>
            <p:nvSpPr>
              <p:cNvPr id="375" name="文本框 374">
                <a:extLst>
                  <a:ext uri="{FF2B5EF4-FFF2-40B4-BE49-F238E27FC236}">
                    <a16:creationId xmlns:a16="http://schemas.microsoft.com/office/drawing/2014/main" id="{72E54332-B815-476D-B105-5F59B7DEC151}"/>
                  </a:ext>
                </a:extLst>
              </p:cNvPr>
              <p:cNvSpPr txBox="1"/>
              <p:nvPr/>
            </p:nvSpPr>
            <p:spPr>
              <a:xfrm>
                <a:off x="2435354" y="2088686"/>
                <a:ext cx="632347" cy="26456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1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sRNA</a:t>
                </a:r>
                <a:endParaRPr lang="zh-CN" altLang="en-US" sz="111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组合 375">
                <a:extLst>
                  <a:ext uri="{FF2B5EF4-FFF2-40B4-BE49-F238E27FC236}">
                    <a16:creationId xmlns:a16="http://schemas.microsoft.com/office/drawing/2014/main" id="{39C8CE53-D997-43D2-9425-420D10A92B85}"/>
                  </a:ext>
                </a:extLst>
              </p:cNvPr>
              <p:cNvGrpSpPr/>
              <p:nvPr/>
            </p:nvGrpSpPr>
            <p:grpSpPr>
              <a:xfrm>
                <a:off x="191188" y="1197962"/>
                <a:ext cx="2943604" cy="1368239"/>
                <a:chOff x="197228" y="1263163"/>
                <a:chExt cx="2943604" cy="1368239"/>
              </a:xfrm>
            </p:grpSpPr>
            <p:grpSp>
              <p:nvGrpSpPr>
                <p:cNvPr id="377" name="组合 376">
                  <a:extLst>
                    <a:ext uri="{FF2B5EF4-FFF2-40B4-BE49-F238E27FC236}">
                      <a16:creationId xmlns:a16="http://schemas.microsoft.com/office/drawing/2014/main" id="{82C2606E-230A-4E57-A48B-2D96731AC1C7}"/>
                    </a:ext>
                  </a:extLst>
                </p:cNvPr>
                <p:cNvGrpSpPr/>
                <p:nvPr/>
              </p:nvGrpSpPr>
              <p:grpSpPr>
                <a:xfrm rot="5400000">
                  <a:off x="1745087" y="1909031"/>
                  <a:ext cx="200699" cy="212960"/>
                  <a:chOff x="5766476" y="4416996"/>
                  <a:chExt cx="173831" cy="289727"/>
                </a:xfrm>
              </p:grpSpPr>
              <p:cxnSp>
                <p:nvCxnSpPr>
                  <p:cNvPr id="401" name="直接连接符 400">
                    <a:extLst>
                      <a:ext uri="{FF2B5EF4-FFF2-40B4-BE49-F238E27FC236}">
                        <a16:creationId xmlns:a16="http://schemas.microsoft.com/office/drawing/2014/main" id="{B9E5F19B-F1D5-4AFD-AA9F-2D7D11AB5AB4}"/>
                      </a:ext>
                    </a:extLst>
                  </p:cNvPr>
                  <p:cNvCxnSpPr/>
                  <p:nvPr/>
                </p:nvCxnSpPr>
                <p:spPr>
                  <a:xfrm>
                    <a:off x="5766476" y="4706723"/>
                    <a:ext cx="173831" cy="0"/>
                  </a:xfrm>
                  <a:prstGeom prst="line">
                    <a:avLst/>
                  </a:prstGeom>
                  <a:ln w="19050">
                    <a:solidFill>
                      <a:srgbClr val="FF6699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直接连接符 401">
                    <a:extLst>
                      <a:ext uri="{FF2B5EF4-FFF2-40B4-BE49-F238E27FC236}">
                        <a16:creationId xmlns:a16="http://schemas.microsoft.com/office/drawing/2014/main" id="{66878206-4712-4EEE-A976-2EF67F58EA7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853113" y="4416996"/>
                    <a:ext cx="0" cy="281540"/>
                  </a:xfrm>
                  <a:prstGeom prst="line">
                    <a:avLst/>
                  </a:prstGeom>
                  <a:ln w="19050">
                    <a:solidFill>
                      <a:srgbClr val="FF6699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8" name="直接箭头连接符 377">
                  <a:extLst>
                    <a:ext uri="{FF2B5EF4-FFF2-40B4-BE49-F238E27FC236}">
                      <a16:creationId xmlns:a16="http://schemas.microsoft.com/office/drawing/2014/main" id="{9A1231EB-B7F3-46AE-920C-E14318258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6971" y="2337882"/>
                  <a:ext cx="262951" cy="0"/>
                </a:xfrm>
                <a:prstGeom prst="straightConnector1">
                  <a:avLst/>
                </a:prstGeom>
                <a:ln w="19050">
                  <a:solidFill>
                    <a:srgbClr val="FF6699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9" name="组合 378">
                  <a:extLst>
                    <a:ext uri="{FF2B5EF4-FFF2-40B4-BE49-F238E27FC236}">
                      <a16:creationId xmlns:a16="http://schemas.microsoft.com/office/drawing/2014/main" id="{67165B3D-ED26-4DFC-850E-337FAEA273AD}"/>
                    </a:ext>
                  </a:extLst>
                </p:cNvPr>
                <p:cNvGrpSpPr/>
                <p:nvPr/>
              </p:nvGrpSpPr>
              <p:grpSpPr>
                <a:xfrm>
                  <a:off x="197228" y="1263163"/>
                  <a:ext cx="2943604" cy="1368239"/>
                  <a:chOff x="188084" y="1267735"/>
                  <a:chExt cx="2943604" cy="1368239"/>
                </a:xfrm>
              </p:grpSpPr>
              <p:grpSp>
                <p:nvGrpSpPr>
                  <p:cNvPr id="380" name="组合 379">
                    <a:extLst>
                      <a:ext uri="{FF2B5EF4-FFF2-40B4-BE49-F238E27FC236}">
                        <a16:creationId xmlns:a16="http://schemas.microsoft.com/office/drawing/2014/main" id="{B2B9AF20-C1E4-46A4-A4D2-24D00A76AFA3}"/>
                      </a:ext>
                    </a:extLst>
                  </p:cNvPr>
                  <p:cNvGrpSpPr/>
                  <p:nvPr/>
                </p:nvGrpSpPr>
                <p:grpSpPr>
                  <a:xfrm>
                    <a:off x="188084" y="1274640"/>
                    <a:ext cx="2940501" cy="1361334"/>
                    <a:chOff x="1455420" y="1380176"/>
                    <a:chExt cx="4300495" cy="2234919"/>
                  </a:xfrm>
                </p:grpSpPr>
                <p:cxnSp>
                  <p:nvCxnSpPr>
                    <p:cNvPr id="385" name="直接连接符 384">
                      <a:extLst>
                        <a:ext uri="{FF2B5EF4-FFF2-40B4-BE49-F238E27FC236}">
                          <a16:creationId xmlns:a16="http://schemas.microsoft.com/office/drawing/2014/main" id="{A1FEFB62-341D-4219-B294-6E9AC1C6E1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55420" y="3441553"/>
                      <a:ext cx="430049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6" name="任意多边形: 形状 385">
                      <a:extLst>
                        <a:ext uri="{FF2B5EF4-FFF2-40B4-BE49-F238E27FC236}">
                          <a16:creationId xmlns:a16="http://schemas.microsoft.com/office/drawing/2014/main" id="{E7B1EDE7-7385-4ABA-BCF2-85D39ABDB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5748" y="2708157"/>
                      <a:ext cx="550018" cy="45719"/>
                    </a:xfrm>
                    <a:custGeom>
                      <a:avLst/>
                      <a:gdLst>
                        <a:gd name="connsiteX0" fmla="*/ 0 w 2038350"/>
                        <a:gd name="connsiteY0" fmla="*/ 0 h 333480"/>
                        <a:gd name="connsiteX1" fmla="*/ 647700 w 2038350"/>
                        <a:gd name="connsiteY1" fmla="*/ 333375 h 333480"/>
                        <a:gd name="connsiteX2" fmla="*/ 1409700 w 2038350"/>
                        <a:gd name="connsiteY2" fmla="*/ 38100 h 333480"/>
                        <a:gd name="connsiteX3" fmla="*/ 2038350 w 2038350"/>
                        <a:gd name="connsiteY3" fmla="*/ 219075 h 333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8350" h="333480">
                          <a:moveTo>
                            <a:pt x="0" y="0"/>
                          </a:moveTo>
                          <a:cubicBezTo>
                            <a:pt x="206375" y="163512"/>
                            <a:pt x="412750" y="327025"/>
                            <a:pt x="647700" y="333375"/>
                          </a:cubicBezTo>
                          <a:cubicBezTo>
                            <a:pt x="882650" y="339725"/>
                            <a:pt x="1177925" y="57150"/>
                            <a:pt x="1409700" y="38100"/>
                          </a:cubicBezTo>
                          <a:cubicBezTo>
                            <a:pt x="1641475" y="19050"/>
                            <a:pt x="1839912" y="119062"/>
                            <a:pt x="2038350" y="219075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387" name="组合 386">
                      <a:extLst>
                        <a:ext uri="{FF2B5EF4-FFF2-40B4-BE49-F238E27FC236}">
                          <a16:creationId xmlns:a16="http://schemas.microsoft.com/office/drawing/2014/main" id="{1C9A47B4-70FE-4241-BBEE-649643BBA9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98423" y="2546774"/>
                      <a:ext cx="985971" cy="303671"/>
                      <a:chOff x="2292929" y="1896765"/>
                      <a:chExt cx="1143000" cy="303671"/>
                    </a:xfrm>
                  </p:grpSpPr>
                  <p:sp>
                    <p:nvSpPr>
                      <p:cNvPr id="398" name="任意多边形: 形状 397">
                        <a:extLst>
                          <a:ext uri="{FF2B5EF4-FFF2-40B4-BE49-F238E27FC236}">
                            <a16:creationId xmlns:a16="http://schemas.microsoft.com/office/drawing/2014/main" id="{AFDBB663-A1F4-4E5E-AEB6-A2915688EAFE}"/>
                          </a:ext>
                        </a:extLst>
                      </p:cNvPr>
                      <p:cNvSpPr/>
                      <p:nvPr/>
                    </p:nvSpPr>
                    <p:spPr>
                      <a:xfrm rot="19732831">
                        <a:off x="2541058" y="1896765"/>
                        <a:ext cx="363903" cy="240013"/>
                      </a:xfrm>
                      <a:custGeom>
                        <a:avLst/>
                        <a:gdLst>
                          <a:gd name="connsiteX0" fmla="*/ 1572474 w 3149832"/>
                          <a:gd name="connsiteY0" fmla="*/ 418332 h 2077475"/>
                          <a:gd name="connsiteX1" fmla="*/ 1458174 w 3149832"/>
                          <a:gd name="connsiteY1" fmla="*/ 665982 h 2077475"/>
                          <a:gd name="connsiteX2" fmla="*/ 1343874 w 3149832"/>
                          <a:gd name="connsiteY2" fmla="*/ 770757 h 2077475"/>
                          <a:gd name="connsiteX3" fmla="*/ 1067649 w 3149832"/>
                          <a:gd name="connsiteY3" fmla="*/ 866007 h 2077475"/>
                          <a:gd name="connsiteX4" fmla="*/ 867624 w 3149832"/>
                          <a:gd name="connsiteY4" fmla="*/ 961257 h 2077475"/>
                          <a:gd name="connsiteX5" fmla="*/ 505674 w 3149832"/>
                          <a:gd name="connsiteY5" fmla="*/ 1018407 h 2077475"/>
                          <a:gd name="connsiteX6" fmla="*/ 134199 w 3149832"/>
                          <a:gd name="connsiteY6" fmla="*/ 1170807 h 2077475"/>
                          <a:gd name="connsiteX7" fmla="*/ 849 w 3149832"/>
                          <a:gd name="connsiteY7" fmla="*/ 1408932 h 2077475"/>
                          <a:gd name="connsiteX8" fmla="*/ 105624 w 3149832"/>
                          <a:gd name="connsiteY8" fmla="*/ 1761357 h 2077475"/>
                          <a:gd name="connsiteX9" fmla="*/ 581874 w 3149832"/>
                          <a:gd name="connsiteY9" fmla="*/ 1970907 h 2077475"/>
                          <a:gd name="connsiteX10" fmla="*/ 1058124 w 3149832"/>
                          <a:gd name="connsiteY10" fmla="*/ 2066157 h 2077475"/>
                          <a:gd name="connsiteX11" fmla="*/ 1753449 w 3149832"/>
                          <a:gd name="connsiteY11" fmla="*/ 2066157 h 2077475"/>
                          <a:gd name="connsiteX12" fmla="*/ 2353524 w 3149832"/>
                          <a:gd name="connsiteY12" fmla="*/ 1980432 h 2077475"/>
                          <a:gd name="connsiteX13" fmla="*/ 2753574 w 3149832"/>
                          <a:gd name="connsiteY13" fmla="*/ 1847082 h 2077475"/>
                          <a:gd name="connsiteX14" fmla="*/ 3048849 w 3149832"/>
                          <a:gd name="connsiteY14" fmla="*/ 1408932 h 2077475"/>
                          <a:gd name="connsiteX15" fmla="*/ 3144099 w 3149832"/>
                          <a:gd name="connsiteY15" fmla="*/ 818382 h 2077475"/>
                          <a:gd name="connsiteX16" fmla="*/ 2905974 w 3149832"/>
                          <a:gd name="connsiteY16" fmla="*/ 323082 h 2077475"/>
                          <a:gd name="connsiteX17" fmla="*/ 2486874 w 3149832"/>
                          <a:gd name="connsiteY17" fmla="*/ 18282 h 2077475"/>
                          <a:gd name="connsiteX18" fmla="*/ 2048724 w 3149832"/>
                          <a:gd name="connsiteY18" fmla="*/ 56382 h 2077475"/>
                          <a:gd name="connsiteX19" fmla="*/ 1724874 w 3149832"/>
                          <a:gd name="connsiteY19" fmla="*/ 237357 h 2077475"/>
                          <a:gd name="connsiteX20" fmla="*/ 1572474 w 3149832"/>
                          <a:gd name="connsiteY20" fmla="*/ 418332 h 2077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49832" h="2077475">
                            <a:moveTo>
                              <a:pt x="1572474" y="418332"/>
                            </a:moveTo>
                            <a:cubicBezTo>
                              <a:pt x="1528024" y="489769"/>
                              <a:pt x="1496274" y="607244"/>
                              <a:pt x="1458174" y="665982"/>
                            </a:cubicBezTo>
                            <a:cubicBezTo>
                              <a:pt x="1420074" y="724720"/>
                              <a:pt x="1408962" y="737419"/>
                              <a:pt x="1343874" y="770757"/>
                            </a:cubicBezTo>
                            <a:cubicBezTo>
                              <a:pt x="1278786" y="804095"/>
                              <a:pt x="1147024" y="834257"/>
                              <a:pt x="1067649" y="866007"/>
                            </a:cubicBezTo>
                            <a:cubicBezTo>
                              <a:pt x="988274" y="897757"/>
                              <a:pt x="961286" y="935857"/>
                              <a:pt x="867624" y="961257"/>
                            </a:cubicBezTo>
                            <a:cubicBezTo>
                              <a:pt x="773962" y="986657"/>
                              <a:pt x="627911" y="983482"/>
                              <a:pt x="505674" y="1018407"/>
                            </a:cubicBezTo>
                            <a:cubicBezTo>
                              <a:pt x="383436" y="1053332"/>
                              <a:pt x="218336" y="1105720"/>
                              <a:pt x="134199" y="1170807"/>
                            </a:cubicBezTo>
                            <a:cubicBezTo>
                              <a:pt x="50061" y="1235895"/>
                              <a:pt x="5611" y="1310507"/>
                              <a:pt x="849" y="1408932"/>
                            </a:cubicBezTo>
                            <a:cubicBezTo>
                              <a:pt x="-3913" y="1507357"/>
                              <a:pt x="8787" y="1667695"/>
                              <a:pt x="105624" y="1761357"/>
                            </a:cubicBezTo>
                            <a:cubicBezTo>
                              <a:pt x="202461" y="1855019"/>
                              <a:pt x="423124" y="1920107"/>
                              <a:pt x="581874" y="1970907"/>
                            </a:cubicBezTo>
                            <a:cubicBezTo>
                              <a:pt x="740624" y="2021707"/>
                              <a:pt x="862862" y="2050282"/>
                              <a:pt x="1058124" y="2066157"/>
                            </a:cubicBezTo>
                            <a:cubicBezTo>
                              <a:pt x="1253386" y="2082032"/>
                              <a:pt x="1537549" y="2080445"/>
                              <a:pt x="1753449" y="2066157"/>
                            </a:cubicBezTo>
                            <a:cubicBezTo>
                              <a:pt x="1969349" y="2051869"/>
                              <a:pt x="2186836" y="2016945"/>
                              <a:pt x="2353524" y="1980432"/>
                            </a:cubicBezTo>
                            <a:cubicBezTo>
                              <a:pt x="2520212" y="1943919"/>
                              <a:pt x="2637687" y="1942332"/>
                              <a:pt x="2753574" y="1847082"/>
                            </a:cubicBezTo>
                            <a:cubicBezTo>
                              <a:pt x="2869461" y="1751832"/>
                              <a:pt x="2983762" y="1580382"/>
                              <a:pt x="3048849" y="1408932"/>
                            </a:cubicBezTo>
                            <a:cubicBezTo>
                              <a:pt x="3113936" y="1237482"/>
                              <a:pt x="3167912" y="999357"/>
                              <a:pt x="3144099" y="818382"/>
                            </a:cubicBezTo>
                            <a:cubicBezTo>
                              <a:pt x="3120287" y="637407"/>
                              <a:pt x="3015511" y="456432"/>
                              <a:pt x="2905974" y="323082"/>
                            </a:cubicBezTo>
                            <a:cubicBezTo>
                              <a:pt x="2796437" y="189732"/>
                              <a:pt x="2629749" y="62732"/>
                              <a:pt x="2486874" y="18282"/>
                            </a:cubicBezTo>
                            <a:cubicBezTo>
                              <a:pt x="2343999" y="-26168"/>
                              <a:pt x="2175724" y="19869"/>
                              <a:pt x="2048724" y="56382"/>
                            </a:cubicBezTo>
                            <a:cubicBezTo>
                              <a:pt x="1921724" y="92894"/>
                              <a:pt x="1807424" y="177032"/>
                              <a:pt x="1724874" y="237357"/>
                            </a:cubicBezTo>
                            <a:cubicBezTo>
                              <a:pt x="1642324" y="297682"/>
                              <a:pt x="1616924" y="346895"/>
                              <a:pt x="1572474" y="41833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1905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>
                              <ask:type>
                                <ask:lineSketchNone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99" name="任意多边形: 形状 398">
                        <a:extLst>
                          <a:ext uri="{FF2B5EF4-FFF2-40B4-BE49-F238E27FC236}">
                            <a16:creationId xmlns:a16="http://schemas.microsoft.com/office/drawing/2014/main" id="{9794B316-0A04-4794-AE38-50226A4E09C3}"/>
                          </a:ext>
                        </a:extLst>
                      </p:cNvPr>
                      <p:cNvSpPr/>
                      <p:nvPr/>
                    </p:nvSpPr>
                    <p:spPr>
                      <a:xfrm rot="20700132">
                        <a:off x="2292929" y="2017781"/>
                        <a:ext cx="1143000" cy="107991"/>
                      </a:xfrm>
                      <a:custGeom>
                        <a:avLst/>
                        <a:gdLst>
                          <a:gd name="connsiteX0" fmla="*/ 0 w 2038350"/>
                          <a:gd name="connsiteY0" fmla="*/ 0 h 333480"/>
                          <a:gd name="connsiteX1" fmla="*/ 647700 w 2038350"/>
                          <a:gd name="connsiteY1" fmla="*/ 333375 h 333480"/>
                          <a:gd name="connsiteX2" fmla="*/ 1409700 w 2038350"/>
                          <a:gd name="connsiteY2" fmla="*/ 38100 h 333480"/>
                          <a:gd name="connsiteX3" fmla="*/ 2038350 w 2038350"/>
                          <a:gd name="connsiteY3" fmla="*/ 219075 h 3334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038350" h="333480">
                            <a:moveTo>
                              <a:pt x="0" y="0"/>
                            </a:moveTo>
                            <a:cubicBezTo>
                              <a:pt x="206375" y="163512"/>
                              <a:pt x="412750" y="327025"/>
                              <a:pt x="647700" y="333375"/>
                            </a:cubicBezTo>
                            <a:cubicBezTo>
                              <a:pt x="882650" y="339725"/>
                              <a:pt x="1177925" y="57150"/>
                              <a:pt x="1409700" y="38100"/>
                            </a:cubicBezTo>
                            <a:cubicBezTo>
                              <a:pt x="1641475" y="19050"/>
                              <a:pt x="1839912" y="119062"/>
                              <a:pt x="2038350" y="219075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0" name="任意多边形: 形状 399">
                        <a:extLst>
                          <a:ext uri="{FF2B5EF4-FFF2-40B4-BE49-F238E27FC236}">
                            <a16:creationId xmlns:a16="http://schemas.microsoft.com/office/drawing/2014/main" id="{2ABAAE84-083A-4E03-95F8-2F7D85C9B03A}"/>
                          </a:ext>
                        </a:extLst>
                      </p:cNvPr>
                      <p:cNvSpPr/>
                      <p:nvPr/>
                    </p:nvSpPr>
                    <p:spPr>
                      <a:xfrm rot="19732831">
                        <a:off x="2651139" y="2092537"/>
                        <a:ext cx="306310" cy="107899"/>
                      </a:xfrm>
                      <a:custGeom>
                        <a:avLst/>
                        <a:gdLst>
                          <a:gd name="connsiteX0" fmla="*/ 658313 w 3109904"/>
                          <a:gd name="connsiteY0" fmla="*/ 142975 h 1095475"/>
                          <a:gd name="connsiteX1" fmla="*/ 372563 w 3109904"/>
                          <a:gd name="connsiteY1" fmla="*/ 162025 h 1095475"/>
                          <a:gd name="connsiteX2" fmla="*/ 229688 w 3109904"/>
                          <a:gd name="connsiteY2" fmla="*/ 247750 h 1095475"/>
                          <a:gd name="connsiteX3" fmla="*/ 58238 w 3109904"/>
                          <a:gd name="connsiteY3" fmla="*/ 428725 h 1095475"/>
                          <a:gd name="connsiteX4" fmla="*/ 1088 w 3109904"/>
                          <a:gd name="connsiteY4" fmla="*/ 638275 h 1095475"/>
                          <a:gd name="connsiteX5" fmla="*/ 29663 w 3109904"/>
                          <a:gd name="connsiteY5" fmla="*/ 866875 h 1095475"/>
                          <a:gd name="connsiteX6" fmla="*/ 134438 w 3109904"/>
                          <a:gd name="connsiteY6" fmla="*/ 990700 h 1095475"/>
                          <a:gd name="connsiteX7" fmla="*/ 296363 w 3109904"/>
                          <a:gd name="connsiteY7" fmla="*/ 1066900 h 1095475"/>
                          <a:gd name="connsiteX8" fmla="*/ 563063 w 3109904"/>
                          <a:gd name="connsiteY8" fmla="*/ 1076425 h 1095475"/>
                          <a:gd name="connsiteX9" fmla="*/ 886913 w 3109904"/>
                          <a:gd name="connsiteY9" fmla="*/ 1095475 h 1095475"/>
                          <a:gd name="connsiteX10" fmla="*/ 1277438 w 3109904"/>
                          <a:gd name="connsiteY10" fmla="*/ 1076425 h 1095475"/>
                          <a:gd name="connsiteX11" fmla="*/ 1563188 w 3109904"/>
                          <a:gd name="connsiteY11" fmla="*/ 1057375 h 1095475"/>
                          <a:gd name="connsiteX12" fmla="*/ 1839413 w 3109904"/>
                          <a:gd name="connsiteY12" fmla="*/ 1009750 h 1095475"/>
                          <a:gd name="connsiteX13" fmla="*/ 2087063 w 3109904"/>
                          <a:gd name="connsiteY13" fmla="*/ 943075 h 1095475"/>
                          <a:gd name="connsiteX14" fmla="*/ 2401388 w 3109904"/>
                          <a:gd name="connsiteY14" fmla="*/ 857350 h 1095475"/>
                          <a:gd name="connsiteX15" fmla="*/ 2687138 w 3109904"/>
                          <a:gd name="connsiteY15" fmla="*/ 752575 h 1095475"/>
                          <a:gd name="connsiteX16" fmla="*/ 2944313 w 3109904"/>
                          <a:gd name="connsiteY16" fmla="*/ 647800 h 1095475"/>
                          <a:gd name="connsiteX17" fmla="*/ 3068138 w 3109904"/>
                          <a:gd name="connsiteY17" fmla="*/ 514450 h 1095475"/>
                          <a:gd name="connsiteX18" fmla="*/ 3106238 w 3109904"/>
                          <a:gd name="connsiteY18" fmla="*/ 381100 h 1095475"/>
                          <a:gd name="connsiteX19" fmla="*/ 3106238 w 3109904"/>
                          <a:gd name="connsiteY19" fmla="*/ 247750 h 1095475"/>
                          <a:gd name="connsiteX20" fmla="*/ 3087188 w 3109904"/>
                          <a:gd name="connsiteY20" fmla="*/ 133450 h 1095475"/>
                          <a:gd name="connsiteX21" fmla="*/ 3001463 w 3109904"/>
                          <a:gd name="connsiteY21" fmla="*/ 38200 h 1095475"/>
                          <a:gd name="connsiteX22" fmla="*/ 2810963 w 3109904"/>
                          <a:gd name="connsiteY22" fmla="*/ 100 h 1095475"/>
                          <a:gd name="connsiteX23" fmla="*/ 2687138 w 3109904"/>
                          <a:gd name="connsiteY23" fmla="*/ 47725 h 1095475"/>
                          <a:gd name="connsiteX24" fmla="*/ 2344238 w 3109904"/>
                          <a:gd name="connsiteY24" fmla="*/ 133450 h 1095475"/>
                          <a:gd name="connsiteX25" fmla="*/ 2153738 w 3109904"/>
                          <a:gd name="connsiteY25" fmla="*/ 142975 h 1095475"/>
                          <a:gd name="connsiteX26" fmla="*/ 1982288 w 3109904"/>
                          <a:gd name="connsiteY26" fmla="*/ 162025 h 1095475"/>
                          <a:gd name="connsiteX27" fmla="*/ 1753688 w 3109904"/>
                          <a:gd name="connsiteY27" fmla="*/ 162025 h 1095475"/>
                          <a:gd name="connsiteX28" fmla="*/ 1544138 w 3109904"/>
                          <a:gd name="connsiteY28" fmla="*/ 162025 h 1095475"/>
                          <a:gd name="connsiteX29" fmla="*/ 1363163 w 3109904"/>
                          <a:gd name="connsiteY29" fmla="*/ 152500 h 1095475"/>
                          <a:gd name="connsiteX30" fmla="*/ 1229813 w 3109904"/>
                          <a:gd name="connsiteY30" fmla="*/ 152500 h 1095475"/>
                          <a:gd name="connsiteX31" fmla="*/ 658313 w 3109904"/>
                          <a:gd name="connsiteY31" fmla="*/ 142975 h 1095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3109904" h="1095475">
                            <a:moveTo>
                              <a:pt x="658313" y="142975"/>
                            </a:moveTo>
                            <a:cubicBezTo>
                              <a:pt x="551156" y="143769"/>
                              <a:pt x="444000" y="144563"/>
                              <a:pt x="372563" y="162025"/>
                            </a:cubicBezTo>
                            <a:cubicBezTo>
                              <a:pt x="301126" y="179487"/>
                              <a:pt x="282075" y="203300"/>
                              <a:pt x="229688" y="247750"/>
                            </a:cubicBezTo>
                            <a:cubicBezTo>
                              <a:pt x="177301" y="292200"/>
                              <a:pt x="96338" y="363638"/>
                              <a:pt x="58238" y="428725"/>
                            </a:cubicBezTo>
                            <a:cubicBezTo>
                              <a:pt x="20138" y="493812"/>
                              <a:pt x="5851" y="565250"/>
                              <a:pt x="1088" y="638275"/>
                            </a:cubicBezTo>
                            <a:cubicBezTo>
                              <a:pt x="-3675" y="711300"/>
                              <a:pt x="7438" y="808138"/>
                              <a:pt x="29663" y="866875"/>
                            </a:cubicBezTo>
                            <a:cubicBezTo>
                              <a:pt x="51888" y="925612"/>
                              <a:pt x="89988" y="957363"/>
                              <a:pt x="134438" y="990700"/>
                            </a:cubicBezTo>
                            <a:cubicBezTo>
                              <a:pt x="178888" y="1024037"/>
                              <a:pt x="224925" y="1052613"/>
                              <a:pt x="296363" y="1066900"/>
                            </a:cubicBezTo>
                            <a:cubicBezTo>
                              <a:pt x="367800" y="1081188"/>
                              <a:pt x="464638" y="1071663"/>
                              <a:pt x="563063" y="1076425"/>
                            </a:cubicBezTo>
                            <a:cubicBezTo>
                              <a:pt x="661488" y="1081187"/>
                              <a:pt x="767851" y="1095475"/>
                              <a:pt x="886913" y="1095475"/>
                            </a:cubicBezTo>
                            <a:cubicBezTo>
                              <a:pt x="1005975" y="1095475"/>
                              <a:pt x="1164726" y="1082775"/>
                              <a:pt x="1277438" y="1076425"/>
                            </a:cubicBezTo>
                            <a:cubicBezTo>
                              <a:pt x="1390150" y="1070075"/>
                              <a:pt x="1469526" y="1068487"/>
                              <a:pt x="1563188" y="1057375"/>
                            </a:cubicBezTo>
                            <a:cubicBezTo>
                              <a:pt x="1656850" y="1046263"/>
                              <a:pt x="1752101" y="1028800"/>
                              <a:pt x="1839413" y="1009750"/>
                            </a:cubicBezTo>
                            <a:cubicBezTo>
                              <a:pt x="1926725" y="990700"/>
                              <a:pt x="2087063" y="943075"/>
                              <a:pt x="2087063" y="943075"/>
                            </a:cubicBezTo>
                            <a:cubicBezTo>
                              <a:pt x="2180725" y="917675"/>
                              <a:pt x="2301376" y="889100"/>
                              <a:pt x="2401388" y="857350"/>
                            </a:cubicBezTo>
                            <a:cubicBezTo>
                              <a:pt x="2501400" y="825600"/>
                              <a:pt x="2596651" y="787500"/>
                              <a:pt x="2687138" y="752575"/>
                            </a:cubicBezTo>
                            <a:cubicBezTo>
                              <a:pt x="2777625" y="717650"/>
                              <a:pt x="2880813" y="687487"/>
                              <a:pt x="2944313" y="647800"/>
                            </a:cubicBezTo>
                            <a:cubicBezTo>
                              <a:pt x="3007813" y="608113"/>
                              <a:pt x="3041150" y="558900"/>
                              <a:pt x="3068138" y="514450"/>
                            </a:cubicBezTo>
                            <a:cubicBezTo>
                              <a:pt x="3095126" y="470000"/>
                              <a:pt x="3099888" y="425550"/>
                              <a:pt x="3106238" y="381100"/>
                            </a:cubicBezTo>
                            <a:cubicBezTo>
                              <a:pt x="3112588" y="336650"/>
                              <a:pt x="3109413" y="289025"/>
                              <a:pt x="3106238" y="247750"/>
                            </a:cubicBezTo>
                            <a:cubicBezTo>
                              <a:pt x="3103063" y="206475"/>
                              <a:pt x="3104651" y="168375"/>
                              <a:pt x="3087188" y="133450"/>
                            </a:cubicBezTo>
                            <a:cubicBezTo>
                              <a:pt x="3069726" y="98525"/>
                              <a:pt x="3047500" y="60425"/>
                              <a:pt x="3001463" y="38200"/>
                            </a:cubicBezTo>
                            <a:cubicBezTo>
                              <a:pt x="2955426" y="15975"/>
                              <a:pt x="2863350" y="-1487"/>
                              <a:pt x="2810963" y="100"/>
                            </a:cubicBezTo>
                            <a:cubicBezTo>
                              <a:pt x="2758576" y="1687"/>
                              <a:pt x="2764925" y="25500"/>
                              <a:pt x="2687138" y="47725"/>
                            </a:cubicBezTo>
                            <a:cubicBezTo>
                              <a:pt x="2609351" y="69950"/>
                              <a:pt x="2433138" y="117575"/>
                              <a:pt x="2344238" y="133450"/>
                            </a:cubicBezTo>
                            <a:cubicBezTo>
                              <a:pt x="2255338" y="149325"/>
                              <a:pt x="2214063" y="138212"/>
                              <a:pt x="2153738" y="142975"/>
                            </a:cubicBezTo>
                            <a:cubicBezTo>
                              <a:pt x="2093413" y="147738"/>
                              <a:pt x="2048963" y="158850"/>
                              <a:pt x="1982288" y="162025"/>
                            </a:cubicBezTo>
                            <a:cubicBezTo>
                              <a:pt x="1915613" y="165200"/>
                              <a:pt x="1753688" y="162025"/>
                              <a:pt x="1753688" y="162025"/>
                            </a:cubicBezTo>
                            <a:cubicBezTo>
                              <a:pt x="1680663" y="162025"/>
                              <a:pt x="1609225" y="163612"/>
                              <a:pt x="1544138" y="162025"/>
                            </a:cubicBezTo>
                            <a:cubicBezTo>
                              <a:pt x="1479051" y="160438"/>
                              <a:pt x="1415550" y="154087"/>
                              <a:pt x="1363163" y="152500"/>
                            </a:cubicBezTo>
                            <a:cubicBezTo>
                              <a:pt x="1310776" y="150913"/>
                              <a:pt x="1229813" y="152500"/>
                              <a:pt x="1229813" y="152500"/>
                            </a:cubicBezTo>
                            <a:lnTo>
                              <a:pt x="658313" y="142975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1905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388" name="连接符: 肘形 387">
                      <a:extLst>
                        <a:ext uri="{FF2B5EF4-FFF2-40B4-BE49-F238E27FC236}">
                          <a16:creationId xmlns:a16="http://schemas.microsoft.com/office/drawing/2014/main" id="{0ACA0900-4FBD-4072-9838-DAC1D6E7F7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1808394" y="3133321"/>
                      <a:ext cx="317513" cy="273845"/>
                    </a:xfrm>
                    <a:prstGeom prst="bentConnector3">
                      <a:avLst>
                        <a:gd name="adj1" fmla="val 100248"/>
                      </a:avLst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9" name="组合 388">
                      <a:extLst>
                        <a:ext uri="{FF2B5EF4-FFF2-40B4-BE49-F238E27FC236}">
                          <a16:creationId xmlns:a16="http://schemas.microsoft.com/office/drawing/2014/main" id="{2439322E-B617-42BF-8085-2B2DA5D1DF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0943" y="2008574"/>
                      <a:ext cx="1080001" cy="444036"/>
                      <a:chOff x="3522819" y="1752553"/>
                      <a:chExt cx="1080001" cy="444036"/>
                    </a:xfrm>
                  </p:grpSpPr>
                  <p:sp>
                    <p:nvSpPr>
                      <p:cNvPr id="396" name="左大括号 395">
                        <a:extLst>
                          <a:ext uri="{FF2B5EF4-FFF2-40B4-BE49-F238E27FC236}">
                            <a16:creationId xmlns:a16="http://schemas.microsoft.com/office/drawing/2014/main" id="{4A5E04D5-6E7B-49B0-86A2-A32CECA3D6D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920635" y="1514403"/>
                        <a:ext cx="284370" cy="1080001"/>
                      </a:xfrm>
                      <a:prstGeom prst="leftBrace">
                        <a:avLst>
                          <a:gd name="adj1" fmla="val 28494"/>
                          <a:gd name="adj2" fmla="val 49970"/>
                        </a:avLst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397" name="直接箭头连接符 396">
                        <a:extLst>
                          <a:ext uri="{FF2B5EF4-FFF2-40B4-BE49-F238E27FC236}">
                            <a16:creationId xmlns:a16="http://schemas.microsoft.com/office/drawing/2014/main" id="{0EA0C15F-F1AB-4B16-B042-8988AE0F7CB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064793" y="1752553"/>
                        <a:ext cx="0" cy="4767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90" name="文本框 389">
                      <a:extLst>
                        <a:ext uri="{FF2B5EF4-FFF2-40B4-BE49-F238E27FC236}">
                          <a16:creationId xmlns:a16="http://schemas.microsoft.com/office/drawing/2014/main" id="{3C4FCEFA-CAF4-4B65-BA39-6BC69C0FF4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5354" y="1567669"/>
                      <a:ext cx="364202" cy="470650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63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sz="1263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91" name="直接箭头连接符 390">
                      <a:extLst>
                        <a:ext uri="{FF2B5EF4-FFF2-40B4-BE49-F238E27FC236}">
                          <a16:creationId xmlns:a16="http://schemas.microsoft.com/office/drawing/2014/main" id="{B22C4AB1-2834-4CD3-9F7C-C673DB49AC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661" y="2901569"/>
                      <a:ext cx="0" cy="338854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2" name="直接箭头连接符 391">
                      <a:extLst>
                        <a:ext uri="{FF2B5EF4-FFF2-40B4-BE49-F238E27FC236}">
                          <a16:creationId xmlns:a16="http://schemas.microsoft.com/office/drawing/2014/main" id="{FF55795D-8AD5-4B23-AFD6-C5E34D19E1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712944" y="2901569"/>
                      <a:ext cx="0" cy="338854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3" name="直接箭头连接符 392">
                      <a:extLst>
                        <a:ext uri="{FF2B5EF4-FFF2-40B4-BE49-F238E27FC236}">
                          <a16:creationId xmlns:a16="http://schemas.microsoft.com/office/drawing/2014/main" id="{6FD658D4-F76B-4315-A1FB-159600B70F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661" y="2173418"/>
                      <a:ext cx="0" cy="338854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4" name="矩形 393">
                      <a:extLst>
                        <a:ext uri="{FF2B5EF4-FFF2-40B4-BE49-F238E27FC236}">
                          <a16:creationId xmlns:a16="http://schemas.microsoft.com/office/drawing/2014/main" id="{92F27CBA-7B9A-4DE9-8CBA-B69B17AA9E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28914" y="1380176"/>
                      <a:ext cx="1414637" cy="223219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C000"/>
                      </a:solidFill>
                      <a:prstDash val="dash"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5" name="矩形 394">
                      <a:extLst>
                        <a:ext uri="{FF2B5EF4-FFF2-40B4-BE49-F238E27FC236}">
                          <a16:creationId xmlns:a16="http://schemas.microsoft.com/office/drawing/2014/main" id="{2DD374C8-7A64-4B7D-8758-AA58803921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1104" y="1380178"/>
                      <a:ext cx="1414637" cy="223491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B0F0"/>
                      </a:solidFill>
                      <a:prstDash val="dash"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81" name="矩形 380">
                    <a:extLst>
                      <a:ext uri="{FF2B5EF4-FFF2-40B4-BE49-F238E27FC236}">
                        <a16:creationId xmlns:a16="http://schemas.microsoft.com/office/drawing/2014/main" id="{D94C01D2-30C1-4CA0-906B-6362228490BC}"/>
                      </a:ext>
                    </a:extLst>
                  </p:cNvPr>
                  <p:cNvSpPr/>
                  <p:nvPr/>
                </p:nvSpPr>
                <p:spPr>
                  <a:xfrm>
                    <a:off x="820914" y="2447572"/>
                    <a:ext cx="704404" cy="62751"/>
                  </a:xfrm>
                  <a:prstGeom prst="rect">
                    <a:avLst/>
                  </a:prstGeom>
                  <a:solidFill>
                    <a:srgbClr val="33CC33"/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2" name="矩形 381">
                    <a:extLst>
                      <a:ext uri="{FF2B5EF4-FFF2-40B4-BE49-F238E27FC236}">
                        <a16:creationId xmlns:a16="http://schemas.microsoft.com/office/drawing/2014/main" id="{627371C5-5657-4685-90EE-3106160283FF}"/>
                      </a:ext>
                    </a:extLst>
                  </p:cNvPr>
                  <p:cNvSpPr/>
                  <p:nvPr/>
                </p:nvSpPr>
                <p:spPr>
                  <a:xfrm>
                    <a:off x="2182526" y="2447571"/>
                    <a:ext cx="704404" cy="62751"/>
                  </a:xfrm>
                  <a:prstGeom prst="rect">
                    <a:avLst/>
                  </a:prstGeom>
                  <a:solidFill>
                    <a:srgbClr val="CC99FF"/>
                  </a:solidFill>
                  <a:ln w="19050">
                    <a:solidFill>
                      <a:srgbClr val="9933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3" name="矩形 382">
                    <a:extLst>
                      <a:ext uri="{FF2B5EF4-FFF2-40B4-BE49-F238E27FC236}">
                        <a16:creationId xmlns:a16="http://schemas.microsoft.com/office/drawing/2014/main" id="{EBAF635E-BA5C-43F7-9AFD-6CB98C6DFDA5}"/>
                      </a:ext>
                    </a:extLst>
                  </p:cNvPr>
                  <p:cNvSpPr/>
                  <p:nvPr/>
                </p:nvSpPr>
                <p:spPr>
                  <a:xfrm>
                    <a:off x="2268516" y="1322469"/>
                    <a:ext cx="863172" cy="498530"/>
                  </a:xfrm>
                  <a:prstGeom prst="rect">
                    <a:avLst/>
                  </a:prstGeom>
                  <a:ln w="19050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12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控制器</a:t>
                    </a:r>
                  </a:p>
                  <a:p>
                    <a:endParaRPr lang="zh-CN" altLang="en-US" sz="1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4" name="矩形 383">
                    <a:extLst>
                      <a:ext uri="{FF2B5EF4-FFF2-40B4-BE49-F238E27FC236}">
                        <a16:creationId xmlns:a16="http://schemas.microsoft.com/office/drawing/2014/main" id="{03AAD94A-95BB-486F-8436-20EAC9DD738C}"/>
                      </a:ext>
                    </a:extLst>
                  </p:cNvPr>
                  <p:cNvSpPr/>
                  <p:nvPr/>
                </p:nvSpPr>
                <p:spPr>
                  <a:xfrm>
                    <a:off x="657307" y="1267735"/>
                    <a:ext cx="1020843" cy="309432"/>
                  </a:xfrm>
                  <a:prstGeom prst="rect">
                    <a:avLst/>
                  </a:prstGeom>
                  <a:ln w="19050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12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模块</a:t>
                    </a:r>
                  </a:p>
                </p:txBody>
              </p:sp>
            </p:grpSp>
          </p:grpSp>
        </p:grpSp>
      </p:grpSp>
      <p:grpSp>
        <p:nvGrpSpPr>
          <p:cNvPr id="403" name="组合 402">
            <a:extLst>
              <a:ext uri="{FF2B5EF4-FFF2-40B4-BE49-F238E27FC236}">
                <a16:creationId xmlns:a16="http://schemas.microsoft.com/office/drawing/2014/main" id="{C6A9A17E-61E4-4115-B952-FED5E96ABD7F}"/>
              </a:ext>
            </a:extLst>
          </p:cNvPr>
          <p:cNvGrpSpPr/>
          <p:nvPr/>
        </p:nvGrpSpPr>
        <p:grpSpPr>
          <a:xfrm>
            <a:off x="3561201" y="426053"/>
            <a:ext cx="3182339" cy="2348712"/>
            <a:chOff x="3561201" y="266033"/>
            <a:chExt cx="3182339" cy="2348712"/>
          </a:xfrm>
        </p:grpSpPr>
        <p:cxnSp>
          <p:nvCxnSpPr>
            <p:cNvPr id="404" name="直接箭头连接符 403">
              <a:extLst>
                <a:ext uri="{FF2B5EF4-FFF2-40B4-BE49-F238E27FC236}">
                  <a16:creationId xmlns:a16="http://schemas.microsoft.com/office/drawing/2014/main" id="{5A58EC20-4B04-48F3-B2F6-336694EF2CA9}"/>
                </a:ext>
              </a:extLst>
            </p:cNvPr>
            <p:cNvCxnSpPr>
              <a:cxnSpLocks/>
            </p:cNvCxnSpPr>
            <p:nvPr/>
          </p:nvCxnSpPr>
          <p:spPr>
            <a:xfrm>
              <a:off x="4965613" y="2121959"/>
              <a:ext cx="221744" cy="0"/>
            </a:xfrm>
            <a:prstGeom prst="straightConnector1">
              <a:avLst/>
            </a:prstGeom>
            <a:ln w="19050">
              <a:solidFill>
                <a:srgbClr val="FF66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5" name="组合 404">
              <a:extLst>
                <a:ext uri="{FF2B5EF4-FFF2-40B4-BE49-F238E27FC236}">
                  <a16:creationId xmlns:a16="http://schemas.microsoft.com/office/drawing/2014/main" id="{735D7A50-4C06-484F-8275-B6EE676A7E17}"/>
                </a:ext>
              </a:extLst>
            </p:cNvPr>
            <p:cNvGrpSpPr/>
            <p:nvPr/>
          </p:nvGrpSpPr>
          <p:grpSpPr>
            <a:xfrm>
              <a:off x="4372745" y="1475015"/>
              <a:ext cx="127302" cy="120334"/>
              <a:chOff x="5766476" y="4416996"/>
              <a:chExt cx="173831" cy="289727"/>
            </a:xfrm>
          </p:grpSpPr>
          <p:cxnSp>
            <p:nvCxnSpPr>
              <p:cNvPr id="441" name="直接连接符 440">
                <a:extLst>
                  <a:ext uri="{FF2B5EF4-FFF2-40B4-BE49-F238E27FC236}">
                    <a16:creationId xmlns:a16="http://schemas.microsoft.com/office/drawing/2014/main" id="{40C90B1F-B0ED-4AD8-880C-E09A9F3FA175}"/>
                  </a:ext>
                </a:extLst>
              </p:cNvPr>
              <p:cNvCxnSpPr/>
              <p:nvPr/>
            </p:nvCxnSpPr>
            <p:spPr>
              <a:xfrm>
                <a:off x="5766476" y="4706723"/>
                <a:ext cx="173831" cy="0"/>
              </a:xfrm>
              <a:prstGeom prst="line">
                <a:avLst/>
              </a:prstGeom>
              <a:ln w="19050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直接连接符 441">
                <a:extLst>
                  <a:ext uri="{FF2B5EF4-FFF2-40B4-BE49-F238E27FC236}">
                    <a16:creationId xmlns:a16="http://schemas.microsoft.com/office/drawing/2014/main" id="{6F5D3587-EF02-479C-9E87-BC0318CE7D1E}"/>
                  </a:ext>
                </a:extLst>
              </p:cNvPr>
              <p:cNvCxnSpPr/>
              <p:nvPr/>
            </p:nvCxnSpPr>
            <p:spPr>
              <a:xfrm flipV="1">
                <a:off x="5853113" y="4416996"/>
                <a:ext cx="0" cy="281540"/>
              </a:xfrm>
              <a:prstGeom prst="line">
                <a:avLst/>
              </a:prstGeom>
              <a:ln w="19050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6" name="组合 405">
              <a:extLst>
                <a:ext uri="{FF2B5EF4-FFF2-40B4-BE49-F238E27FC236}">
                  <a16:creationId xmlns:a16="http://schemas.microsoft.com/office/drawing/2014/main" id="{2476A837-84B1-4E14-B24C-7926AA37F766}"/>
                </a:ext>
              </a:extLst>
            </p:cNvPr>
            <p:cNvGrpSpPr/>
            <p:nvPr/>
          </p:nvGrpSpPr>
          <p:grpSpPr>
            <a:xfrm>
              <a:off x="3561201" y="266033"/>
              <a:ext cx="3182339" cy="2348712"/>
              <a:chOff x="3561201" y="275177"/>
              <a:chExt cx="3182339" cy="2348712"/>
            </a:xfrm>
          </p:grpSpPr>
          <p:cxnSp>
            <p:nvCxnSpPr>
              <p:cNvPr id="407" name="直接连接符 406">
                <a:extLst>
                  <a:ext uri="{FF2B5EF4-FFF2-40B4-BE49-F238E27FC236}">
                    <a16:creationId xmlns:a16="http://schemas.microsoft.com/office/drawing/2014/main" id="{2E78D9DE-BA8A-4DE7-9410-2A89C9F2B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2360" y="1977533"/>
                <a:ext cx="30041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8" name="组合 407">
                <a:extLst>
                  <a:ext uri="{FF2B5EF4-FFF2-40B4-BE49-F238E27FC236}">
                    <a16:creationId xmlns:a16="http://schemas.microsoft.com/office/drawing/2014/main" id="{9EEC33D2-4F64-43CD-BF78-34DFC703B948}"/>
                  </a:ext>
                </a:extLst>
              </p:cNvPr>
              <p:cNvGrpSpPr/>
              <p:nvPr/>
            </p:nvGrpSpPr>
            <p:grpSpPr>
              <a:xfrm>
                <a:off x="3561201" y="275177"/>
                <a:ext cx="3182339" cy="2348712"/>
                <a:chOff x="3561201" y="275177"/>
                <a:chExt cx="3182339" cy="2348712"/>
              </a:xfrm>
            </p:grpSpPr>
            <p:sp>
              <p:nvSpPr>
                <p:cNvPr id="409" name="矩形 408">
                  <a:extLst>
                    <a:ext uri="{FF2B5EF4-FFF2-40B4-BE49-F238E27FC236}">
                      <a16:creationId xmlns:a16="http://schemas.microsoft.com/office/drawing/2014/main" id="{D350F9FE-5D12-43A6-AE90-611FA1A73A5B}"/>
                    </a:ext>
                  </a:extLst>
                </p:cNvPr>
                <p:cNvSpPr/>
                <p:nvPr/>
              </p:nvSpPr>
              <p:spPr>
                <a:xfrm>
                  <a:off x="4054376" y="1885368"/>
                  <a:ext cx="754444" cy="75444"/>
                </a:xfrm>
                <a:prstGeom prst="rect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" name="矩形 409">
                  <a:extLst>
                    <a:ext uri="{FF2B5EF4-FFF2-40B4-BE49-F238E27FC236}">
                      <a16:creationId xmlns:a16="http://schemas.microsoft.com/office/drawing/2014/main" id="{6325FC90-F0C3-46AE-93EC-8BC8A671F7C4}"/>
                    </a:ext>
                  </a:extLst>
                </p:cNvPr>
                <p:cNvSpPr/>
                <p:nvPr/>
              </p:nvSpPr>
              <p:spPr>
                <a:xfrm>
                  <a:off x="5501522" y="1881291"/>
                  <a:ext cx="754444" cy="75444"/>
                </a:xfrm>
                <a:prstGeom prst="rect">
                  <a:avLst/>
                </a:prstGeom>
                <a:solidFill>
                  <a:srgbClr val="CC99FF"/>
                </a:solidFill>
                <a:ln w="19050">
                  <a:solidFill>
                    <a:srgbClr val="993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11" name="连接符: 肘形 410">
                  <a:extLst>
                    <a:ext uri="{FF2B5EF4-FFF2-40B4-BE49-F238E27FC236}">
                      <a16:creationId xmlns:a16="http://schemas.microsoft.com/office/drawing/2014/main" id="{3DF93CB9-072E-4059-A30E-4598F0D56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848933" y="1762214"/>
                  <a:ext cx="221801" cy="191297"/>
                </a:xfrm>
                <a:prstGeom prst="bentConnector3">
                  <a:avLst>
                    <a:gd name="adj1" fmla="val 100248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2" name="组合 411">
                  <a:extLst>
                    <a:ext uri="{FF2B5EF4-FFF2-40B4-BE49-F238E27FC236}">
                      <a16:creationId xmlns:a16="http://schemas.microsoft.com/office/drawing/2014/main" id="{BB881A53-8098-4756-8BC3-B8D7A674F947}"/>
                    </a:ext>
                  </a:extLst>
                </p:cNvPr>
                <p:cNvGrpSpPr/>
                <p:nvPr/>
              </p:nvGrpSpPr>
              <p:grpSpPr>
                <a:xfrm flipH="1">
                  <a:off x="5400513" y="1161966"/>
                  <a:ext cx="1154346" cy="93806"/>
                  <a:chOff x="9443927" y="2573872"/>
                  <a:chExt cx="2195623" cy="134285"/>
                </a:xfrm>
              </p:grpSpPr>
              <p:sp>
                <p:nvSpPr>
                  <p:cNvPr id="439" name="矩形 438">
                    <a:extLst>
                      <a:ext uri="{FF2B5EF4-FFF2-40B4-BE49-F238E27FC236}">
                        <a16:creationId xmlns:a16="http://schemas.microsoft.com/office/drawing/2014/main" id="{C6C4FEB9-3166-488F-8C4D-A4BC4B734920}"/>
                      </a:ext>
                    </a:extLst>
                  </p:cNvPr>
                  <p:cNvSpPr/>
                  <p:nvPr/>
                </p:nvSpPr>
                <p:spPr>
                  <a:xfrm>
                    <a:off x="10286931" y="2573872"/>
                    <a:ext cx="1080000" cy="1080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90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40" name="直接连接符 439">
                    <a:extLst>
                      <a:ext uri="{FF2B5EF4-FFF2-40B4-BE49-F238E27FC236}">
                        <a16:creationId xmlns:a16="http://schemas.microsoft.com/office/drawing/2014/main" id="{677002AE-58C4-4111-B5E8-AA132E4D2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43927" y="2706978"/>
                    <a:ext cx="2195623" cy="117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3" name="椭圆 412">
                  <a:extLst>
                    <a:ext uri="{FF2B5EF4-FFF2-40B4-BE49-F238E27FC236}">
                      <a16:creationId xmlns:a16="http://schemas.microsoft.com/office/drawing/2014/main" id="{F227170E-53C2-468A-89A2-F80C75E15DB5}"/>
                    </a:ext>
                  </a:extLst>
                </p:cNvPr>
                <p:cNvSpPr/>
                <p:nvPr/>
              </p:nvSpPr>
              <p:spPr>
                <a:xfrm>
                  <a:off x="5382156" y="850409"/>
                  <a:ext cx="158619" cy="16597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14" name="组合 413">
                  <a:extLst>
                    <a:ext uri="{FF2B5EF4-FFF2-40B4-BE49-F238E27FC236}">
                      <a16:creationId xmlns:a16="http://schemas.microsoft.com/office/drawing/2014/main" id="{60D6F37D-FBA3-456A-A72C-B6A7E7CB80CD}"/>
                    </a:ext>
                  </a:extLst>
                </p:cNvPr>
                <p:cNvGrpSpPr/>
                <p:nvPr/>
              </p:nvGrpSpPr>
              <p:grpSpPr>
                <a:xfrm>
                  <a:off x="3618145" y="1160214"/>
                  <a:ext cx="1154346" cy="93806"/>
                  <a:chOff x="9443927" y="2573872"/>
                  <a:chExt cx="2195623" cy="134285"/>
                </a:xfrm>
                <a:solidFill>
                  <a:srgbClr val="33CC33"/>
                </a:solidFill>
              </p:grpSpPr>
              <p:sp>
                <p:nvSpPr>
                  <p:cNvPr id="437" name="矩形 436">
                    <a:extLst>
                      <a:ext uri="{FF2B5EF4-FFF2-40B4-BE49-F238E27FC236}">
                        <a16:creationId xmlns:a16="http://schemas.microsoft.com/office/drawing/2014/main" id="{CFE5345B-296C-4B58-AA92-91EDFD5F1447}"/>
                      </a:ext>
                    </a:extLst>
                  </p:cNvPr>
                  <p:cNvSpPr/>
                  <p:nvPr/>
                </p:nvSpPr>
                <p:spPr>
                  <a:xfrm>
                    <a:off x="10286931" y="2573872"/>
                    <a:ext cx="1080000" cy="108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38" name="直接连接符 437">
                    <a:extLst>
                      <a:ext uri="{FF2B5EF4-FFF2-40B4-BE49-F238E27FC236}">
                        <a16:creationId xmlns:a16="http://schemas.microsoft.com/office/drawing/2014/main" id="{EDE52E09-C8FE-451B-966E-65D8C6DAF5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43927" y="2706978"/>
                    <a:ext cx="2195623" cy="117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5" name="椭圆 414">
                  <a:extLst>
                    <a:ext uri="{FF2B5EF4-FFF2-40B4-BE49-F238E27FC236}">
                      <a16:creationId xmlns:a16="http://schemas.microsoft.com/office/drawing/2014/main" id="{B080F74A-3BAA-4480-95A3-0B0F16E39D35}"/>
                    </a:ext>
                  </a:extLst>
                </p:cNvPr>
                <p:cNvSpPr/>
                <p:nvPr/>
              </p:nvSpPr>
              <p:spPr>
                <a:xfrm>
                  <a:off x="4883865" y="857521"/>
                  <a:ext cx="158614" cy="14485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16" name="组合 415">
                  <a:extLst>
                    <a:ext uri="{FF2B5EF4-FFF2-40B4-BE49-F238E27FC236}">
                      <a16:creationId xmlns:a16="http://schemas.microsoft.com/office/drawing/2014/main" id="{1877605D-22F1-41BD-8E07-32E5CB096DF8}"/>
                    </a:ext>
                  </a:extLst>
                </p:cNvPr>
                <p:cNvGrpSpPr/>
                <p:nvPr/>
              </p:nvGrpSpPr>
              <p:grpSpPr>
                <a:xfrm>
                  <a:off x="5770000" y="1512435"/>
                  <a:ext cx="207686" cy="183826"/>
                  <a:chOff x="9832633" y="561588"/>
                  <a:chExt cx="390657" cy="345776"/>
                </a:xfrm>
              </p:grpSpPr>
              <p:sp>
                <p:nvSpPr>
                  <p:cNvPr id="435" name="椭圆 434">
                    <a:extLst>
                      <a:ext uri="{FF2B5EF4-FFF2-40B4-BE49-F238E27FC236}">
                        <a16:creationId xmlns:a16="http://schemas.microsoft.com/office/drawing/2014/main" id="{1D3AEAF3-FBE2-4973-AE8D-D7C2DD56DCFC}"/>
                      </a:ext>
                    </a:extLst>
                  </p:cNvPr>
                  <p:cNvSpPr/>
                  <p:nvPr/>
                </p:nvSpPr>
                <p:spPr>
                  <a:xfrm>
                    <a:off x="9980086" y="561588"/>
                    <a:ext cx="243204" cy="207371"/>
                  </a:xfrm>
                  <a:prstGeom prst="ellipse">
                    <a:avLst/>
                  </a:prstGeom>
                  <a:solidFill>
                    <a:srgbClr val="CC99FF"/>
                  </a:solidFill>
                  <a:ln w="19050">
                    <a:solidFill>
                      <a:srgbClr val="9933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6" name="椭圆 435">
                    <a:extLst>
                      <a:ext uri="{FF2B5EF4-FFF2-40B4-BE49-F238E27FC236}">
                        <a16:creationId xmlns:a16="http://schemas.microsoft.com/office/drawing/2014/main" id="{98954333-31E9-406D-AFC5-E03865BEBDFC}"/>
                      </a:ext>
                    </a:extLst>
                  </p:cNvPr>
                  <p:cNvSpPr/>
                  <p:nvPr/>
                </p:nvSpPr>
                <p:spPr>
                  <a:xfrm>
                    <a:off x="9832633" y="699993"/>
                    <a:ext cx="243204" cy="207371"/>
                  </a:xfrm>
                  <a:prstGeom prst="ellipse">
                    <a:avLst/>
                  </a:prstGeom>
                  <a:solidFill>
                    <a:srgbClr val="CC99FF"/>
                  </a:solidFill>
                  <a:ln w="19050">
                    <a:solidFill>
                      <a:srgbClr val="9933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17" name="连接符: 肘形 416">
                  <a:extLst>
                    <a:ext uri="{FF2B5EF4-FFF2-40B4-BE49-F238E27FC236}">
                      <a16:creationId xmlns:a16="http://schemas.microsoft.com/office/drawing/2014/main" id="{C47D95B8-3DF1-43B2-82A9-3482F6AC6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30731" y="1328674"/>
                  <a:ext cx="348670" cy="307528"/>
                </a:xfrm>
                <a:prstGeom prst="bentConnector3">
                  <a:avLst>
                    <a:gd name="adj1" fmla="val 99964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8" name="组合 417">
                  <a:extLst>
                    <a:ext uri="{FF2B5EF4-FFF2-40B4-BE49-F238E27FC236}">
                      <a16:creationId xmlns:a16="http://schemas.microsoft.com/office/drawing/2014/main" id="{F3723D6F-3E7A-4AF4-8BCA-1C2AC19E0CDE}"/>
                    </a:ext>
                  </a:extLst>
                </p:cNvPr>
                <p:cNvGrpSpPr/>
                <p:nvPr/>
              </p:nvGrpSpPr>
              <p:grpSpPr>
                <a:xfrm>
                  <a:off x="4944731" y="275177"/>
                  <a:ext cx="548842" cy="539234"/>
                  <a:chOff x="8489236" y="637662"/>
                  <a:chExt cx="1080001" cy="1061094"/>
                </a:xfrm>
              </p:grpSpPr>
              <p:grpSp>
                <p:nvGrpSpPr>
                  <p:cNvPr id="431" name="组合 430">
                    <a:extLst>
                      <a:ext uri="{FF2B5EF4-FFF2-40B4-BE49-F238E27FC236}">
                        <a16:creationId xmlns:a16="http://schemas.microsoft.com/office/drawing/2014/main" id="{D6441309-5861-440F-816C-F1F35F2892A8}"/>
                      </a:ext>
                    </a:extLst>
                  </p:cNvPr>
                  <p:cNvGrpSpPr/>
                  <p:nvPr/>
                </p:nvGrpSpPr>
                <p:grpSpPr>
                  <a:xfrm>
                    <a:off x="8489236" y="1254720"/>
                    <a:ext cx="1080001" cy="444036"/>
                    <a:chOff x="3522819" y="1752553"/>
                    <a:chExt cx="1080001" cy="444036"/>
                  </a:xfrm>
                </p:grpSpPr>
                <p:sp>
                  <p:nvSpPr>
                    <p:cNvPr id="433" name="左大括号 432">
                      <a:extLst>
                        <a:ext uri="{FF2B5EF4-FFF2-40B4-BE49-F238E27FC236}">
                          <a16:creationId xmlns:a16="http://schemas.microsoft.com/office/drawing/2014/main" id="{069391DB-5275-4201-8FF4-2338A294E88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920635" y="1514403"/>
                      <a:ext cx="284370" cy="1080001"/>
                    </a:xfrm>
                    <a:prstGeom prst="leftBrace">
                      <a:avLst>
                        <a:gd name="adj1" fmla="val 28494"/>
                        <a:gd name="adj2" fmla="val 49970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434" name="直接箭头连接符 433">
                      <a:extLst>
                        <a:ext uri="{FF2B5EF4-FFF2-40B4-BE49-F238E27FC236}">
                          <a16:creationId xmlns:a16="http://schemas.microsoft.com/office/drawing/2014/main" id="{EBCE5145-9409-4281-862E-B34D2A2E8B4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064793" y="1752553"/>
                      <a:ext cx="0" cy="4767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32" name="文本框 431">
                    <a:extLst>
                      <a:ext uri="{FF2B5EF4-FFF2-40B4-BE49-F238E27FC236}">
                        <a16:creationId xmlns:a16="http://schemas.microsoft.com/office/drawing/2014/main" id="{608196DF-3628-47B4-B924-2D186527B68B}"/>
                      </a:ext>
                    </a:extLst>
                  </p:cNvPr>
                  <p:cNvSpPr txBox="1"/>
                  <p:nvPr/>
                </p:nvSpPr>
                <p:spPr>
                  <a:xfrm>
                    <a:off x="8748501" y="637662"/>
                    <a:ext cx="593652" cy="56412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63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Ø</a:t>
                    </a:r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19" name="连接符: 肘形 418">
                  <a:extLst>
                    <a:ext uri="{FF2B5EF4-FFF2-40B4-BE49-F238E27FC236}">
                      <a16:creationId xmlns:a16="http://schemas.microsoft.com/office/drawing/2014/main" id="{F1D3B014-B57F-495F-A39B-EFD27081A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111694" y="830874"/>
                  <a:ext cx="654285" cy="105355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连接符: 肘形 419">
                  <a:extLst>
                    <a:ext uri="{FF2B5EF4-FFF2-40B4-BE49-F238E27FC236}">
                      <a16:creationId xmlns:a16="http://schemas.microsoft.com/office/drawing/2014/main" id="{5B6CB077-4215-4E12-925E-053557F7F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520663" y="806092"/>
                  <a:ext cx="161025" cy="427234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1" name="组合 420">
                  <a:extLst>
                    <a:ext uri="{FF2B5EF4-FFF2-40B4-BE49-F238E27FC236}">
                      <a16:creationId xmlns:a16="http://schemas.microsoft.com/office/drawing/2014/main" id="{B4B1F9BD-AD49-48F8-AA38-E68C3CFFBB1C}"/>
                    </a:ext>
                  </a:extLst>
                </p:cNvPr>
                <p:cNvGrpSpPr/>
                <p:nvPr/>
              </p:nvGrpSpPr>
              <p:grpSpPr>
                <a:xfrm>
                  <a:off x="4244516" y="2198868"/>
                  <a:ext cx="207690" cy="183824"/>
                  <a:chOff x="9418606" y="545192"/>
                  <a:chExt cx="390664" cy="345772"/>
                </a:xfrm>
              </p:grpSpPr>
              <p:sp>
                <p:nvSpPr>
                  <p:cNvPr id="429" name="椭圆 428">
                    <a:extLst>
                      <a:ext uri="{FF2B5EF4-FFF2-40B4-BE49-F238E27FC236}">
                        <a16:creationId xmlns:a16="http://schemas.microsoft.com/office/drawing/2014/main" id="{B3F5235E-C4B6-41B0-903C-517D80F356B1}"/>
                      </a:ext>
                    </a:extLst>
                  </p:cNvPr>
                  <p:cNvSpPr/>
                  <p:nvPr/>
                </p:nvSpPr>
                <p:spPr>
                  <a:xfrm>
                    <a:off x="9566065" y="545192"/>
                    <a:ext cx="243205" cy="207371"/>
                  </a:xfrm>
                  <a:prstGeom prst="ellipse">
                    <a:avLst/>
                  </a:prstGeom>
                  <a:solidFill>
                    <a:srgbClr val="33CC33"/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" name="椭圆 429">
                    <a:extLst>
                      <a:ext uri="{FF2B5EF4-FFF2-40B4-BE49-F238E27FC236}">
                        <a16:creationId xmlns:a16="http://schemas.microsoft.com/office/drawing/2014/main" id="{60463C06-8B06-4AD2-B833-E4F462C05F0D}"/>
                      </a:ext>
                    </a:extLst>
                  </p:cNvPr>
                  <p:cNvSpPr/>
                  <p:nvPr/>
                </p:nvSpPr>
                <p:spPr>
                  <a:xfrm>
                    <a:off x="9418606" y="683594"/>
                    <a:ext cx="243204" cy="20737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22" name="连接符: 肘形 421">
                  <a:extLst>
                    <a:ext uri="{FF2B5EF4-FFF2-40B4-BE49-F238E27FC236}">
                      <a16:creationId xmlns:a16="http://schemas.microsoft.com/office/drawing/2014/main" id="{0C7B20BD-7F40-4885-8268-A93DA91DE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5637395" y="865253"/>
                  <a:ext cx="164453" cy="318251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连接符: 肘形 422">
                  <a:extLst>
                    <a:ext uri="{FF2B5EF4-FFF2-40B4-BE49-F238E27FC236}">
                      <a16:creationId xmlns:a16="http://schemas.microsoft.com/office/drawing/2014/main" id="{2BC7A546-75E2-4E7E-B06A-8867BFD644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817298" y="1034958"/>
                  <a:ext cx="221801" cy="191297"/>
                </a:xfrm>
                <a:prstGeom prst="bentConnector3">
                  <a:avLst>
                    <a:gd name="adj1" fmla="val 100248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连接符: 肘形 423">
                  <a:extLst>
                    <a:ext uri="{FF2B5EF4-FFF2-40B4-BE49-F238E27FC236}">
                      <a16:creationId xmlns:a16="http://schemas.microsoft.com/office/drawing/2014/main" id="{72A4A31D-2B38-4C90-B294-81C532FEE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6172854" y="1037347"/>
                  <a:ext cx="221801" cy="191297"/>
                </a:xfrm>
                <a:prstGeom prst="bentConnector3">
                  <a:avLst>
                    <a:gd name="adj1" fmla="val 100248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5" name="任意多边形: 形状 424">
                  <a:extLst>
                    <a:ext uri="{FF2B5EF4-FFF2-40B4-BE49-F238E27FC236}">
                      <a16:creationId xmlns:a16="http://schemas.microsoft.com/office/drawing/2014/main" id="{14DDB605-F40C-4CCA-9B07-376D7775305B}"/>
                    </a:ext>
                  </a:extLst>
                </p:cNvPr>
                <p:cNvSpPr/>
                <p:nvPr/>
              </p:nvSpPr>
              <p:spPr>
                <a:xfrm>
                  <a:off x="3561201" y="319316"/>
                  <a:ext cx="3182339" cy="1903937"/>
                </a:xfrm>
                <a:custGeom>
                  <a:avLst/>
                  <a:gdLst>
                    <a:gd name="connsiteX0" fmla="*/ 3924300 w 3948112"/>
                    <a:gd name="connsiteY0" fmla="*/ 0 h 2862262"/>
                    <a:gd name="connsiteX1" fmla="*/ 0 w 3948112"/>
                    <a:gd name="connsiteY1" fmla="*/ 9525 h 2862262"/>
                    <a:gd name="connsiteX2" fmla="*/ 0 w 3948112"/>
                    <a:gd name="connsiteY2" fmla="*/ 1709737 h 2862262"/>
                    <a:gd name="connsiteX3" fmla="*/ 2043112 w 3948112"/>
                    <a:gd name="connsiteY3" fmla="*/ 1704975 h 2862262"/>
                    <a:gd name="connsiteX4" fmla="*/ 2062162 w 3948112"/>
                    <a:gd name="connsiteY4" fmla="*/ 2857500 h 2862262"/>
                    <a:gd name="connsiteX5" fmla="*/ 3948112 w 3948112"/>
                    <a:gd name="connsiteY5" fmla="*/ 2862262 h 2862262"/>
                    <a:gd name="connsiteX6" fmla="*/ 3924300 w 3948112"/>
                    <a:gd name="connsiteY6" fmla="*/ 0 h 2862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48112" h="2862262">
                      <a:moveTo>
                        <a:pt x="3924300" y="0"/>
                      </a:moveTo>
                      <a:lnTo>
                        <a:pt x="0" y="9525"/>
                      </a:lnTo>
                      <a:lnTo>
                        <a:pt x="0" y="1709737"/>
                      </a:lnTo>
                      <a:lnTo>
                        <a:pt x="2043112" y="1704975"/>
                      </a:lnTo>
                      <a:lnTo>
                        <a:pt x="2062162" y="2857500"/>
                      </a:lnTo>
                      <a:lnTo>
                        <a:pt x="3948112" y="2862262"/>
                      </a:lnTo>
                      <a:cubicBezTo>
                        <a:pt x="3943350" y="1912937"/>
                        <a:pt x="3938587" y="963612"/>
                        <a:pt x="392430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6" name="矩形 425">
                  <a:extLst>
                    <a:ext uri="{FF2B5EF4-FFF2-40B4-BE49-F238E27FC236}">
                      <a16:creationId xmlns:a16="http://schemas.microsoft.com/office/drawing/2014/main" id="{E339F9B6-6F51-4E07-A3BB-617E2BDBB657}"/>
                    </a:ext>
                  </a:extLst>
                </p:cNvPr>
                <p:cNvSpPr/>
                <p:nvPr/>
              </p:nvSpPr>
              <p:spPr>
                <a:xfrm>
                  <a:off x="3686320" y="1684788"/>
                  <a:ext cx="1240144" cy="939101"/>
                </a:xfrm>
                <a:prstGeom prst="rect">
                  <a:avLst/>
                </a:prstGeom>
                <a:noFill/>
                <a:ln w="19050">
                  <a:solidFill>
                    <a:srgbClr val="00B0F0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7" name="矩形 426">
                  <a:extLst>
                    <a:ext uri="{FF2B5EF4-FFF2-40B4-BE49-F238E27FC236}">
                      <a16:creationId xmlns:a16="http://schemas.microsoft.com/office/drawing/2014/main" id="{D4077491-D14C-4954-A3F1-1C5991038F15}"/>
                    </a:ext>
                  </a:extLst>
                </p:cNvPr>
                <p:cNvSpPr/>
                <p:nvPr/>
              </p:nvSpPr>
              <p:spPr>
                <a:xfrm>
                  <a:off x="3613640" y="386774"/>
                  <a:ext cx="850799" cy="625684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2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控制器</a:t>
                  </a:r>
                </a:p>
                <a:p>
                  <a:endPara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endParaRPr lang="zh-CN" altLang="en-US" sz="1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8" name="矩形 427">
                  <a:extLst>
                    <a:ext uri="{FF2B5EF4-FFF2-40B4-BE49-F238E27FC236}">
                      <a16:creationId xmlns:a16="http://schemas.microsoft.com/office/drawing/2014/main" id="{11B7DAA8-58CF-414D-9C50-990C92109457}"/>
                    </a:ext>
                  </a:extLst>
                </p:cNvPr>
                <p:cNvSpPr/>
                <p:nvPr/>
              </p:nvSpPr>
              <p:spPr>
                <a:xfrm>
                  <a:off x="3686715" y="2333871"/>
                  <a:ext cx="752121" cy="276999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2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模块</a:t>
                  </a:r>
                </a:p>
              </p:txBody>
            </p:sp>
          </p:grpSp>
        </p:grpSp>
      </p:grpSp>
      <p:grpSp>
        <p:nvGrpSpPr>
          <p:cNvPr id="443" name="组合 442">
            <a:extLst>
              <a:ext uri="{FF2B5EF4-FFF2-40B4-BE49-F238E27FC236}">
                <a16:creationId xmlns:a16="http://schemas.microsoft.com/office/drawing/2014/main" id="{A9275B2A-5F69-4E9F-A065-9683BCD83B8D}"/>
              </a:ext>
            </a:extLst>
          </p:cNvPr>
          <p:cNvGrpSpPr/>
          <p:nvPr/>
        </p:nvGrpSpPr>
        <p:grpSpPr>
          <a:xfrm>
            <a:off x="3526688" y="3235369"/>
            <a:ext cx="3220891" cy="2610687"/>
            <a:chOff x="3527272" y="2997400"/>
            <a:chExt cx="3304266" cy="2678267"/>
          </a:xfrm>
        </p:grpSpPr>
        <p:sp>
          <p:nvSpPr>
            <p:cNvPr id="444" name="文本框 443">
              <a:extLst>
                <a:ext uri="{FF2B5EF4-FFF2-40B4-BE49-F238E27FC236}">
                  <a16:creationId xmlns:a16="http://schemas.microsoft.com/office/drawing/2014/main" id="{44B942DC-AB4A-42BB-AA51-31B9CE88D578}"/>
                </a:ext>
              </a:extLst>
            </p:cNvPr>
            <p:cNvSpPr txBox="1"/>
            <p:nvPr/>
          </p:nvSpPr>
          <p:spPr>
            <a:xfrm>
              <a:off x="4634335" y="5206326"/>
              <a:ext cx="795686" cy="46934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模块</a:t>
              </a:r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2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endParaRPr lang="zh-CN" altLang="en-US" sz="1173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45" name="组合 444">
              <a:extLst>
                <a:ext uri="{FF2B5EF4-FFF2-40B4-BE49-F238E27FC236}">
                  <a16:creationId xmlns:a16="http://schemas.microsoft.com/office/drawing/2014/main" id="{8DB2024E-D1B7-41F9-B7A1-270883DF16F9}"/>
                </a:ext>
              </a:extLst>
            </p:cNvPr>
            <p:cNvGrpSpPr/>
            <p:nvPr/>
          </p:nvGrpSpPr>
          <p:grpSpPr>
            <a:xfrm>
              <a:off x="3527272" y="2997400"/>
              <a:ext cx="3304266" cy="2465823"/>
              <a:chOff x="3527272" y="2979112"/>
              <a:chExt cx="3304266" cy="2465823"/>
            </a:xfrm>
          </p:grpSpPr>
          <p:grpSp>
            <p:nvGrpSpPr>
              <p:cNvPr id="446" name="组合 445">
                <a:extLst>
                  <a:ext uri="{FF2B5EF4-FFF2-40B4-BE49-F238E27FC236}">
                    <a16:creationId xmlns:a16="http://schemas.microsoft.com/office/drawing/2014/main" id="{0B63F362-A22E-460D-80E2-9F83254F38A7}"/>
                  </a:ext>
                </a:extLst>
              </p:cNvPr>
              <p:cNvGrpSpPr/>
              <p:nvPr/>
            </p:nvGrpSpPr>
            <p:grpSpPr>
              <a:xfrm>
                <a:off x="5875697" y="4488993"/>
                <a:ext cx="817680" cy="572238"/>
                <a:chOff x="9886380" y="413140"/>
                <a:chExt cx="1426275" cy="1099220"/>
              </a:xfrm>
            </p:grpSpPr>
            <p:grpSp>
              <p:nvGrpSpPr>
                <p:cNvPr id="559" name="组合 558">
                  <a:extLst>
                    <a:ext uri="{FF2B5EF4-FFF2-40B4-BE49-F238E27FC236}">
                      <a16:creationId xmlns:a16="http://schemas.microsoft.com/office/drawing/2014/main" id="{99FDD256-FCE6-4972-8C62-84F14D561E4F}"/>
                    </a:ext>
                  </a:extLst>
                </p:cNvPr>
                <p:cNvGrpSpPr/>
                <p:nvPr/>
              </p:nvGrpSpPr>
              <p:grpSpPr>
                <a:xfrm>
                  <a:off x="9886380" y="413140"/>
                  <a:ext cx="819320" cy="905399"/>
                  <a:chOff x="9747117" y="265350"/>
                  <a:chExt cx="1064944" cy="1176829"/>
                </a:xfrm>
              </p:grpSpPr>
              <p:grpSp>
                <p:nvGrpSpPr>
                  <p:cNvPr id="573" name="组合 572">
                    <a:extLst>
                      <a:ext uri="{FF2B5EF4-FFF2-40B4-BE49-F238E27FC236}">
                        <a16:creationId xmlns:a16="http://schemas.microsoft.com/office/drawing/2014/main" id="{9323B051-180C-4D17-BE90-08F6765597C9}"/>
                      </a:ext>
                    </a:extLst>
                  </p:cNvPr>
                  <p:cNvGrpSpPr/>
                  <p:nvPr/>
                </p:nvGrpSpPr>
                <p:grpSpPr>
                  <a:xfrm>
                    <a:off x="10052912" y="265350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583" name="任意多边形: 形状 582">
                      <a:extLst>
                        <a:ext uri="{FF2B5EF4-FFF2-40B4-BE49-F238E27FC236}">
                          <a16:creationId xmlns:a16="http://schemas.microsoft.com/office/drawing/2014/main" id="{8C6FE918-D3B8-4559-B5C6-5D81437B8E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84" name="任意多边形: 形状 583">
                      <a:extLst>
                        <a:ext uri="{FF2B5EF4-FFF2-40B4-BE49-F238E27FC236}">
                          <a16:creationId xmlns:a16="http://schemas.microsoft.com/office/drawing/2014/main" id="{01EAE68F-9A43-4990-8932-385AC79D81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574" name="组合 573">
                    <a:extLst>
                      <a:ext uri="{FF2B5EF4-FFF2-40B4-BE49-F238E27FC236}">
                        <a16:creationId xmlns:a16="http://schemas.microsoft.com/office/drawing/2014/main" id="{FA8F199D-DDD8-4063-A902-7FDC88BC9AFF}"/>
                      </a:ext>
                    </a:extLst>
                  </p:cNvPr>
                  <p:cNvGrpSpPr/>
                  <p:nvPr/>
                </p:nvGrpSpPr>
                <p:grpSpPr>
                  <a:xfrm>
                    <a:off x="10020158" y="733758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581" name="任意多边形: 形状 580">
                      <a:extLst>
                        <a:ext uri="{FF2B5EF4-FFF2-40B4-BE49-F238E27FC236}">
                          <a16:creationId xmlns:a16="http://schemas.microsoft.com/office/drawing/2014/main" id="{7280916B-71E2-4A14-ADC7-197A58182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82" name="任意多边形: 形状 581">
                      <a:extLst>
                        <a:ext uri="{FF2B5EF4-FFF2-40B4-BE49-F238E27FC236}">
                          <a16:creationId xmlns:a16="http://schemas.microsoft.com/office/drawing/2014/main" id="{DEB8D6DA-6F18-47F4-A693-26AAE803A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575" name="组合 574">
                    <a:extLst>
                      <a:ext uri="{FF2B5EF4-FFF2-40B4-BE49-F238E27FC236}">
                        <a16:creationId xmlns:a16="http://schemas.microsoft.com/office/drawing/2014/main" id="{5673E2C6-5183-431F-B494-00319C1442D3}"/>
                      </a:ext>
                    </a:extLst>
                  </p:cNvPr>
                  <p:cNvGrpSpPr/>
                  <p:nvPr/>
                </p:nvGrpSpPr>
                <p:grpSpPr>
                  <a:xfrm>
                    <a:off x="10448158" y="811606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579" name="任意多边形: 形状 578">
                      <a:extLst>
                        <a:ext uri="{FF2B5EF4-FFF2-40B4-BE49-F238E27FC236}">
                          <a16:creationId xmlns:a16="http://schemas.microsoft.com/office/drawing/2014/main" id="{607B3FF1-8147-499B-95BC-7159F648FC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80" name="任意多边形: 形状 579">
                      <a:extLst>
                        <a:ext uri="{FF2B5EF4-FFF2-40B4-BE49-F238E27FC236}">
                          <a16:creationId xmlns:a16="http://schemas.microsoft.com/office/drawing/2014/main" id="{764809EB-6543-4241-A300-7B4134480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576" name="组合 575">
                    <a:extLst>
                      <a:ext uri="{FF2B5EF4-FFF2-40B4-BE49-F238E27FC236}">
                        <a16:creationId xmlns:a16="http://schemas.microsoft.com/office/drawing/2014/main" id="{E9E0720F-88B4-4BD0-9E96-B1567E8DBEAE}"/>
                      </a:ext>
                    </a:extLst>
                  </p:cNvPr>
                  <p:cNvGrpSpPr/>
                  <p:nvPr/>
                </p:nvGrpSpPr>
                <p:grpSpPr>
                  <a:xfrm>
                    <a:off x="9747117" y="1115165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577" name="任意多边形: 形状 576">
                      <a:extLst>
                        <a:ext uri="{FF2B5EF4-FFF2-40B4-BE49-F238E27FC236}">
                          <a16:creationId xmlns:a16="http://schemas.microsoft.com/office/drawing/2014/main" id="{50C62868-12FE-4D0F-ADA2-4E20192A13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78" name="任意多边形: 形状 577">
                      <a:extLst>
                        <a:ext uri="{FF2B5EF4-FFF2-40B4-BE49-F238E27FC236}">
                          <a16:creationId xmlns:a16="http://schemas.microsoft.com/office/drawing/2014/main" id="{0D3264FE-2167-4EB4-821C-00BA6D461E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60" name="组合 559">
                  <a:extLst>
                    <a:ext uri="{FF2B5EF4-FFF2-40B4-BE49-F238E27FC236}">
                      <a16:creationId xmlns:a16="http://schemas.microsoft.com/office/drawing/2014/main" id="{D3973B64-DC80-47D3-8ABD-8512D7C5E333}"/>
                    </a:ext>
                  </a:extLst>
                </p:cNvPr>
                <p:cNvGrpSpPr/>
                <p:nvPr/>
              </p:nvGrpSpPr>
              <p:grpSpPr>
                <a:xfrm>
                  <a:off x="10493335" y="606961"/>
                  <a:ext cx="819320" cy="905399"/>
                  <a:chOff x="9747117" y="265350"/>
                  <a:chExt cx="1064944" cy="1176829"/>
                </a:xfrm>
              </p:grpSpPr>
              <p:grpSp>
                <p:nvGrpSpPr>
                  <p:cNvPr id="561" name="组合 560">
                    <a:extLst>
                      <a:ext uri="{FF2B5EF4-FFF2-40B4-BE49-F238E27FC236}">
                        <a16:creationId xmlns:a16="http://schemas.microsoft.com/office/drawing/2014/main" id="{9168D389-3E86-483E-AB37-1C5DD530CFC5}"/>
                      </a:ext>
                    </a:extLst>
                  </p:cNvPr>
                  <p:cNvGrpSpPr/>
                  <p:nvPr/>
                </p:nvGrpSpPr>
                <p:grpSpPr>
                  <a:xfrm>
                    <a:off x="10052912" y="265350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571" name="任意多边形: 形状 570">
                      <a:extLst>
                        <a:ext uri="{FF2B5EF4-FFF2-40B4-BE49-F238E27FC236}">
                          <a16:creationId xmlns:a16="http://schemas.microsoft.com/office/drawing/2014/main" id="{7357A161-E59B-4B5F-A286-DBE9876C56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72" name="任意多边形: 形状 571">
                      <a:extLst>
                        <a:ext uri="{FF2B5EF4-FFF2-40B4-BE49-F238E27FC236}">
                          <a16:creationId xmlns:a16="http://schemas.microsoft.com/office/drawing/2014/main" id="{9365687E-B05B-4440-8478-07B58EAFF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562" name="组合 561">
                    <a:extLst>
                      <a:ext uri="{FF2B5EF4-FFF2-40B4-BE49-F238E27FC236}">
                        <a16:creationId xmlns:a16="http://schemas.microsoft.com/office/drawing/2014/main" id="{61F58E0C-AEF0-4E40-BDA2-4CEEE33FEC5E}"/>
                      </a:ext>
                    </a:extLst>
                  </p:cNvPr>
                  <p:cNvGrpSpPr/>
                  <p:nvPr/>
                </p:nvGrpSpPr>
                <p:grpSpPr>
                  <a:xfrm>
                    <a:off x="10020158" y="733758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569" name="任意多边形: 形状 568">
                      <a:extLst>
                        <a:ext uri="{FF2B5EF4-FFF2-40B4-BE49-F238E27FC236}">
                          <a16:creationId xmlns:a16="http://schemas.microsoft.com/office/drawing/2014/main" id="{1C56F775-25E4-4D0D-85CC-2A00B23407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70" name="任意多边形: 形状 569">
                      <a:extLst>
                        <a:ext uri="{FF2B5EF4-FFF2-40B4-BE49-F238E27FC236}">
                          <a16:creationId xmlns:a16="http://schemas.microsoft.com/office/drawing/2014/main" id="{811CFF6D-01F2-47CD-BD5A-33C2D79C96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563" name="组合 562">
                    <a:extLst>
                      <a:ext uri="{FF2B5EF4-FFF2-40B4-BE49-F238E27FC236}">
                        <a16:creationId xmlns:a16="http://schemas.microsoft.com/office/drawing/2014/main" id="{F6BF96B8-A54A-4A47-BA10-72F8C97BEABE}"/>
                      </a:ext>
                    </a:extLst>
                  </p:cNvPr>
                  <p:cNvGrpSpPr/>
                  <p:nvPr/>
                </p:nvGrpSpPr>
                <p:grpSpPr>
                  <a:xfrm>
                    <a:off x="10448158" y="811606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567" name="任意多边形: 形状 566">
                      <a:extLst>
                        <a:ext uri="{FF2B5EF4-FFF2-40B4-BE49-F238E27FC236}">
                          <a16:creationId xmlns:a16="http://schemas.microsoft.com/office/drawing/2014/main" id="{07E18776-8828-4032-965D-078322E581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68" name="任意多边形: 形状 567">
                      <a:extLst>
                        <a:ext uri="{FF2B5EF4-FFF2-40B4-BE49-F238E27FC236}">
                          <a16:creationId xmlns:a16="http://schemas.microsoft.com/office/drawing/2014/main" id="{4041DAC8-3934-43B3-B402-680658489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564" name="组合 563">
                    <a:extLst>
                      <a:ext uri="{FF2B5EF4-FFF2-40B4-BE49-F238E27FC236}">
                        <a16:creationId xmlns:a16="http://schemas.microsoft.com/office/drawing/2014/main" id="{3ABEAC2B-6751-4073-B96A-FF83E45F9D65}"/>
                      </a:ext>
                    </a:extLst>
                  </p:cNvPr>
                  <p:cNvGrpSpPr/>
                  <p:nvPr/>
                </p:nvGrpSpPr>
                <p:grpSpPr>
                  <a:xfrm>
                    <a:off x="9747117" y="1115165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565" name="任意多边形: 形状 564">
                      <a:extLst>
                        <a:ext uri="{FF2B5EF4-FFF2-40B4-BE49-F238E27FC236}">
                          <a16:creationId xmlns:a16="http://schemas.microsoft.com/office/drawing/2014/main" id="{0B8B97FE-ACFD-4F1D-8711-7574F7200C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66" name="任意多边形: 形状 565">
                      <a:extLst>
                        <a:ext uri="{FF2B5EF4-FFF2-40B4-BE49-F238E27FC236}">
                          <a16:creationId xmlns:a16="http://schemas.microsoft.com/office/drawing/2014/main" id="{F3E39305-E602-429A-BE73-47B5A08FB6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447" name="组合 446">
                <a:extLst>
                  <a:ext uri="{FF2B5EF4-FFF2-40B4-BE49-F238E27FC236}">
                    <a16:creationId xmlns:a16="http://schemas.microsoft.com/office/drawing/2014/main" id="{EE47D3D1-334C-4DEB-8C52-4F2BF21E00FB}"/>
                  </a:ext>
                </a:extLst>
              </p:cNvPr>
              <p:cNvGrpSpPr/>
              <p:nvPr/>
            </p:nvGrpSpPr>
            <p:grpSpPr>
              <a:xfrm>
                <a:off x="3761962" y="4153859"/>
                <a:ext cx="365732" cy="291723"/>
                <a:chOff x="9944550" y="733758"/>
                <a:chExt cx="867511" cy="731877"/>
              </a:xfrm>
              <a:solidFill>
                <a:schemeClr val="accent1">
                  <a:lumMod val="75000"/>
                </a:schemeClr>
              </a:solidFill>
            </p:grpSpPr>
            <p:grpSp>
              <p:nvGrpSpPr>
                <p:cNvPr id="550" name="组合 549">
                  <a:extLst>
                    <a:ext uri="{FF2B5EF4-FFF2-40B4-BE49-F238E27FC236}">
                      <a16:creationId xmlns:a16="http://schemas.microsoft.com/office/drawing/2014/main" id="{E1DD2DD8-293F-4E1F-B39C-C3D895A6EB59}"/>
                    </a:ext>
                  </a:extLst>
                </p:cNvPr>
                <p:cNvGrpSpPr/>
                <p:nvPr/>
              </p:nvGrpSpPr>
              <p:grpSpPr>
                <a:xfrm>
                  <a:off x="10020158" y="733758"/>
                  <a:ext cx="363903" cy="327014"/>
                  <a:chOff x="2650649" y="1171576"/>
                  <a:chExt cx="878211" cy="789186"/>
                </a:xfrm>
                <a:grpFill/>
              </p:grpSpPr>
              <p:sp>
                <p:nvSpPr>
                  <p:cNvPr id="557" name="任意多边形: 形状 556">
                    <a:extLst>
                      <a:ext uri="{FF2B5EF4-FFF2-40B4-BE49-F238E27FC236}">
                        <a16:creationId xmlns:a16="http://schemas.microsoft.com/office/drawing/2014/main" id="{CA23CD6E-B2B3-448D-8293-9A0799342FC6}"/>
                      </a:ext>
                    </a:extLst>
                  </p:cNvPr>
                  <p:cNvSpPr/>
                  <p:nvPr/>
                </p:nvSpPr>
                <p:spPr>
                  <a:xfrm>
                    <a:off x="2650649" y="1171576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8" name="任意多边形: 形状 557">
                    <a:extLst>
                      <a:ext uri="{FF2B5EF4-FFF2-40B4-BE49-F238E27FC236}">
                        <a16:creationId xmlns:a16="http://schemas.microsoft.com/office/drawing/2014/main" id="{CE9B6D58-55E5-45A7-A42A-C67164B6FDAD}"/>
                      </a:ext>
                    </a:extLst>
                  </p:cNvPr>
                  <p:cNvSpPr/>
                  <p:nvPr/>
                </p:nvSpPr>
                <p:spPr>
                  <a:xfrm>
                    <a:off x="2726290" y="1700368"/>
                    <a:ext cx="739222" cy="260394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51" name="组合 550">
                  <a:extLst>
                    <a:ext uri="{FF2B5EF4-FFF2-40B4-BE49-F238E27FC236}">
                      <a16:creationId xmlns:a16="http://schemas.microsoft.com/office/drawing/2014/main" id="{5F7A63F9-3A01-4384-A7AA-153284F22A87}"/>
                    </a:ext>
                  </a:extLst>
                </p:cNvPr>
                <p:cNvGrpSpPr/>
                <p:nvPr/>
              </p:nvGrpSpPr>
              <p:grpSpPr>
                <a:xfrm>
                  <a:off x="10448158" y="811606"/>
                  <a:ext cx="363903" cy="327014"/>
                  <a:chOff x="2650649" y="1171576"/>
                  <a:chExt cx="878211" cy="789186"/>
                </a:xfrm>
                <a:grpFill/>
              </p:grpSpPr>
              <p:sp>
                <p:nvSpPr>
                  <p:cNvPr id="555" name="任意多边形: 形状 554">
                    <a:extLst>
                      <a:ext uri="{FF2B5EF4-FFF2-40B4-BE49-F238E27FC236}">
                        <a16:creationId xmlns:a16="http://schemas.microsoft.com/office/drawing/2014/main" id="{EBA65487-1B46-4A54-B41F-F108E0A7DE66}"/>
                      </a:ext>
                    </a:extLst>
                  </p:cNvPr>
                  <p:cNvSpPr/>
                  <p:nvPr/>
                </p:nvSpPr>
                <p:spPr>
                  <a:xfrm>
                    <a:off x="2650649" y="1171576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6" name="任意多边形: 形状 555">
                    <a:extLst>
                      <a:ext uri="{FF2B5EF4-FFF2-40B4-BE49-F238E27FC236}">
                        <a16:creationId xmlns:a16="http://schemas.microsoft.com/office/drawing/2014/main" id="{277FA4C4-061C-4749-B682-95001A214E83}"/>
                      </a:ext>
                    </a:extLst>
                  </p:cNvPr>
                  <p:cNvSpPr/>
                  <p:nvPr/>
                </p:nvSpPr>
                <p:spPr>
                  <a:xfrm>
                    <a:off x="2726290" y="1700368"/>
                    <a:ext cx="739222" cy="260394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52" name="组合 551">
                  <a:extLst>
                    <a:ext uri="{FF2B5EF4-FFF2-40B4-BE49-F238E27FC236}">
                      <a16:creationId xmlns:a16="http://schemas.microsoft.com/office/drawing/2014/main" id="{2252B1A6-2C0B-4429-A185-0A97DEF888C0}"/>
                    </a:ext>
                  </a:extLst>
                </p:cNvPr>
                <p:cNvGrpSpPr/>
                <p:nvPr/>
              </p:nvGrpSpPr>
              <p:grpSpPr>
                <a:xfrm>
                  <a:off x="9944550" y="1138621"/>
                  <a:ext cx="363903" cy="327014"/>
                  <a:chOff x="3127115" y="1228183"/>
                  <a:chExt cx="878211" cy="789186"/>
                </a:xfrm>
                <a:grpFill/>
              </p:grpSpPr>
              <p:sp>
                <p:nvSpPr>
                  <p:cNvPr id="553" name="任意多边形: 形状 552">
                    <a:extLst>
                      <a:ext uri="{FF2B5EF4-FFF2-40B4-BE49-F238E27FC236}">
                        <a16:creationId xmlns:a16="http://schemas.microsoft.com/office/drawing/2014/main" id="{849A624B-7A05-49E5-AF43-65D79C5A149B}"/>
                      </a:ext>
                    </a:extLst>
                  </p:cNvPr>
                  <p:cNvSpPr/>
                  <p:nvPr/>
                </p:nvSpPr>
                <p:spPr>
                  <a:xfrm>
                    <a:off x="3127115" y="1228183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4" name="任意多边形: 形状 553">
                    <a:extLst>
                      <a:ext uri="{FF2B5EF4-FFF2-40B4-BE49-F238E27FC236}">
                        <a16:creationId xmlns:a16="http://schemas.microsoft.com/office/drawing/2014/main" id="{F0E8B82B-EE7A-467C-A2FB-E1A3BA43A3CA}"/>
                      </a:ext>
                    </a:extLst>
                  </p:cNvPr>
                  <p:cNvSpPr/>
                  <p:nvPr/>
                </p:nvSpPr>
                <p:spPr>
                  <a:xfrm>
                    <a:off x="3202760" y="1756974"/>
                    <a:ext cx="739221" cy="260395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48" name="组合 447">
                <a:extLst>
                  <a:ext uri="{FF2B5EF4-FFF2-40B4-BE49-F238E27FC236}">
                    <a16:creationId xmlns:a16="http://schemas.microsoft.com/office/drawing/2014/main" id="{DD8B63AB-7FCF-42EC-AD92-6F8EAEAAF0E6}"/>
                  </a:ext>
                </a:extLst>
              </p:cNvPr>
              <p:cNvGrpSpPr/>
              <p:nvPr/>
            </p:nvGrpSpPr>
            <p:grpSpPr>
              <a:xfrm>
                <a:off x="3760171" y="3482834"/>
                <a:ext cx="697543" cy="126364"/>
                <a:chOff x="7782341" y="990705"/>
                <a:chExt cx="1652466" cy="311907"/>
              </a:xfrm>
            </p:grpSpPr>
            <p:grpSp>
              <p:nvGrpSpPr>
                <p:cNvPr id="546" name="组合 545">
                  <a:extLst>
                    <a:ext uri="{FF2B5EF4-FFF2-40B4-BE49-F238E27FC236}">
                      <a16:creationId xmlns:a16="http://schemas.microsoft.com/office/drawing/2014/main" id="{A77BE406-7A7B-4F35-B2A8-CFBBE311C47B}"/>
                    </a:ext>
                  </a:extLst>
                </p:cNvPr>
                <p:cNvGrpSpPr/>
                <p:nvPr/>
              </p:nvGrpSpPr>
              <p:grpSpPr>
                <a:xfrm>
                  <a:off x="7782341" y="990705"/>
                  <a:ext cx="1652466" cy="311907"/>
                  <a:chOff x="9443927" y="2411877"/>
                  <a:chExt cx="2195623" cy="311907"/>
                </a:xfrm>
              </p:grpSpPr>
              <p:cxnSp>
                <p:nvCxnSpPr>
                  <p:cNvPr id="548" name="直接连接符 547">
                    <a:extLst>
                      <a:ext uri="{FF2B5EF4-FFF2-40B4-BE49-F238E27FC236}">
                        <a16:creationId xmlns:a16="http://schemas.microsoft.com/office/drawing/2014/main" id="{AA33D8B1-C532-4E69-86A6-B9F6FBFA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43927" y="2722605"/>
                    <a:ext cx="2195623" cy="117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连接符: 肘形 548">
                    <a:extLst>
                      <a:ext uri="{FF2B5EF4-FFF2-40B4-BE49-F238E27FC236}">
                        <a16:creationId xmlns:a16="http://schemas.microsoft.com/office/drawing/2014/main" id="{11B61EC9-D446-4F8B-BCC7-A7CEDF999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9858717" y="2375550"/>
                    <a:ext cx="270195" cy="342850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7" name="矩形 546">
                  <a:extLst>
                    <a:ext uri="{FF2B5EF4-FFF2-40B4-BE49-F238E27FC236}">
                      <a16:creationId xmlns:a16="http://schemas.microsoft.com/office/drawing/2014/main" id="{25F5F7A5-0927-4094-8A87-8990C84F8D66}"/>
                    </a:ext>
                  </a:extLst>
                </p:cNvPr>
                <p:cNvSpPr/>
                <p:nvPr/>
              </p:nvSpPr>
              <p:spPr>
                <a:xfrm>
                  <a:off x="8295527" y="1152840"/>
                  <a:ext cx="1030194" cy="103019"/>
                </a:xfrm>
                <a:prstGeom prst="rect">
                  <a:avLst/>
                </a:prstGeom>
                <a:solidFill>
                  <a:srgbClr val="CC99FF"/>
                </a:solidFill>
                <a:ln w="19050">
                  <a:solidFill>
                    <a:srgbClr val="993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49" name="组合 448">
                <a:extLst>
                  <a:ext uri="{FF2B5EF4-FFF2-40B4-BE49-F238E27FC236}">
                    <a16:creationId xmlns:a16="http://schemas.microsoft.com/office/drawing/2014/main" id="{8D3A7263-3D75-419E-B6C3-60E6C1F382D5}"/>
                  </a:ext>
                </a:extLst>
              </p:cNvPr>
              <p:cNvGrpSpPr/>
              <p:nvPr/>
            </p:nvGrpSpPr>
            <p:grpSpPr>
              <a:xfrm>
                <a:off x="3586559" y="4923397"/>
                <a:ext cx="671532" cy="198466"/>
                <a:chOff x="6700829" y="2674911"/>
                <a:chExt cx="1075677" cy="331244"/>
              </a:xfrm>
            </p:grpSpPr>
            <p:grpSp>
              <p:nvGrpSpPr>
                <p:cNvPr id="542" name="组合 541">
                  <a:extLst>
                    <a:ext uri="{FF2B5EF4-FFF2-40B4-BE49-F238E27FC236}">
                      <a16:creationId xmlns:a16="http://schemas.microsoft.com/office/drawing/2014/main" id="{D4AFB85E-7E60-4F67-AC83-32C21B009A10}"/>
                    </a:ext>
                  </a:extLst>
                </p:cNvPr>
                <p:cNvGrpSpPr/>
                <p:nvPr/>
              </p:nvGrpSpPr>
              <p:grpSpPr>
                <a:xfrm>
                  <a:off x="6700829" y="2674911"/>
                  <a:ext cx="1075677" cy="331244"/>
                  <a:chOff x="9624454" y="2376913"/>
                  <a:chExt cx="1429247" cy="331244"/>
                </a:xfrm>
              </p:grpSpPr>
              <p:cxnSp>
                <p:nvCxnSpPr>
                  <p:cNvPr id="544" name="直接连接符 543">
                    <a:extLst>
                      <a:ext uri="{FF2B5EF4-FFF2-40B4-BE49-F238E27FC236}">
                        <a16:creationId xmlns:a16="http://schemas.microsoft.com/office/drawing/2014/main" id="{213D670D-2954-4B77-92FF-6E56B8F550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24454" y="2708157"/>
                    <a:ext cx="14292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连接符: 肘形 544">
                    <a:extLst>
                      <a:ext uri="{FF2B5EF4-FFF2-40B4-BE49-F238E27FC236}">
                        <a16:creationId xmlns:a16="http://schemas.microsoft.com/office/drawing/2014/main" id="{95EAEF40-C942-4E73-B2E1-26930DD6CD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9810148" y="2398747"/>
                    <a:ext cx="317514" cy="273845"/>
                  </a:xfrm>
                  <a:prstGeom prst="bentConnector3">
                    <a:avLst>
                      <a:gd name="adj1" fmla="val 99998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3" name="矩形 542">
                  <a:extLst>
                    <a:ext uri="{FF2B5EF4-FFF2-40B4-BE49-F238E27FC236}">
                      <a16:creationId xmlns:a16="http://schemas.microsoft.com/office/drawing/2014/main" id="{B0ED6019-A0B3-4DB8-BB3D-813B9115F119}"/>
                    </a:ext>
                  </a:extLst>
                </p:cNvPr>
                <p:cNvSpPr/>
                <p:nvPr/>
              </p:nvSpPr>
              <p:spPr>
                <a:xfrm>
                  <a:off x="7059494" y="2848716"/>
                  <a:ext cx="587303" cy="122641"/>
                </a:xfrm>
                <a:prstGeom prst="rect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50" name="组合 449">
                <a:extLst>
                  <a:ext uri="{FF2B5EF4-FFF2-40B4-BE49-F238E27FC236}">
                    <a16:creationId xmlns:a16="http://schemas.microsoft.com/office/drawing/2014/main" id="{60C217F0-FC55-466E-B517-43126B2F377F}"/>
                  </a:ext>
                </a:extLst>
              </p:cNvPr>
              <p:cNvGrpSpPr/>
              <p:nvPr/>
            </p:nvGrpSpPr>
            <p:grpSpPr>
              <a:xfrm>
                <a:off x="5803864" y="3544231"/>
                <a:ext cx="870137" cy="191019"/>
                <a:chOff x="7712130" y="4492642"/>
                <a:chExt cx="1393808" cy="318813"/>
              </a:xfrm>
            </p:grpSpPr>
            <p:grpSp>
              <p:nvGrpSpPr>
                <p:cNvPr id="538" name="组合 537">
                  <a:extLst>
                    <a:ext uri="{FF2B5EF4-FFF2-40B4-BE49-F238E27FC236}">
                      <a16:creationId xmlns:a16="http://schemas.microsoft.com/office/drawing/2014/main" id="{C90E91FE-C8BA-4CD7-A512-4FF75D9B4755}"/>
                    </a:ext>
                  </a:extLst>
                </p:cNvPr>
                <p:cNvGrpSpPr/>
                <p:nvPr/>
              </p:nvGrpSpPr>
              <p:grpSpPr>
                <a:xfrm>
                  <a:off x="7712130" y="4680172"/>
                  <a:ext cx="1393808" cy="131283"/>
                  <a:chOff x="9443927" y="2569346"/>
                  <a:chExt cx="1941481" cy="137631"/>
                </a:xfrm>
                <a:solidFill>
                  <a:srgbClr val="33CC33"/>
                </a:solidFill>
              </p:grpSpPr>
              <p:sp>
                <p:nvSpPr>
                  <p:cNvPr id="540" name="矩形 539">
                    <a:extLst>
                      <a:ext uri="{FF2B5EF4-FFF2-40B4-BE49-F238E27FC236}">
                        <a16:creationId xmlns:a16="http://schemas.microsoft.com/office/drawing/2014/main" id="{19BD210C-AD84-49B7-BE5F-41B31FBA4DD8}"/>
                      </a:ext>
                    </a:extLst>
                  </p:cNvPr>
                  <p:cNvSpPr/>
                  <p:nvPr/>
                </p:nvSpPr>
                <p:spPr>
                  <a:xfrm>
                    <a:off x="10120511" y="2569346"/>
                    <a:ext cx="1080000" cy="10799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41" name="直接连接符 540">
                    <a:extLst>
                      <a:ext uri="{FF2B5EF4-FFF2-40B4-BE49-F238E27FC236}">
                        <a16:creationId xmlns:a16="http://schemas.microsoft.com/office/drawing/2014/main" id="{6330FA63-BFBC-48FA-A735-FB837B3EF0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43927" y="2706977"/>
                    <a:ext cx="1941481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9" name="连接符: 肘形 538">
                  <a:extLst>
                    <a:ext uri="{FF2B5EF4-FFF2-40B4-BE49-F238E27FC236}">
                      <a16:creationId xmlns:a16="http://schemas.microsoft.com/office/drawing/2014/main" id="{9C53C8C1-FC31-44CC-A04C-6FF3EB6A7E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7984073" y="4513469"/>
                  <a:ext cx="302870" cy="261216"/>
                </a:xfrm>
                <a:prstGeom prst="bentConnector3">
                  <a:avLst>
                    <a:gd name="adj1" fmla="val 100248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1" name="直接箭头连接符 450">
                <a:extLst>
                  <a:ext uri="{FF2B5EF4-FFF2-40B4-BE49-F238E27FC236}">
                    <a16:creationId xmlns:a16="http://schemas.microsoft.com/office/drawing/2014/main" id="{D172F953-6203-41D7-8DB6-913E7B134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80403" y="3655412"/>
                <a:ext cx="0" cy="4718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任意多边形: 形状 451">
                <a:extLst>
                  <a:ext uri="{FF2B5EF4-FFF2-40B4-BE49-F238E27FC236}">
                    <a16:creationId xmlns:a16="http://schemas.microsoft.com/office/drawing/2014/main" id="{8C6C3CB2-AFE4-4CD9-ACFB-C048133F68A9}"/>
                  </a:ext>
                </a:extLst>
              </p:cNvPr>
              <p:cNvSpPr/>
              <p:nvPr/>
            </p:nvSpPr>
            <p:spPr>
              <a:xfrm>
                <a:off x="4958828" y="3768941"/>
                <a:ext cx="259809" cy="48727"/>
              </a:xfrm>
              <a:custGeom>
                <a:avLst/>
                <a:gdLst>
                  <a:gd name="connsiteX0" fmla="*/ 0 w 2038350"/>
                  <a:gd name="connsiteY0" fmla="*/ 0 h 333480"/>
                  <a:gd name="connsiteX1" fmla="*/ 647700 w 2038350"/>
                  <a:gd name="connsiteY1" fmla="*/ 333375 h 333480"/>
                  <a:gd name="connsiteX2" fmla="*/ 1409700 w 2038350"/>
                  <a:gd name="connsiteY2" fmla="*/ 38100 h 333480"/>
                  <a:gd name="connsiteX3" fmla="*/ 2038350 w 2038350"/>
                  <a:gd name="connsiteY3" fmla="*/ 219075 h 33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8350" h="333480">
                    <a:moveTo>
                      <a:pt x="0" y="0"/>
                    </a:moveTo>
                    <a:cubicBezTo>
                      <a:pt x="206375" y="163512"/>
                      <a:pt x="412750" y="327025"/>
                      <a:pt x="647700" y="333375"/>
                    </a:cubicBezTo>
                    <a:cubicBezTo>
                      <a:pt x="882650" y="339725"/>
                      <a:pt x="1177925" y="57150"/>
                      <a:pt x="1409700" y="38100"/>
                    </a:cubicBezTo>
                    <a:cubicBezTo>
                      <a:pt x="1641475" y="19050"/>
                      <a:pt x="1839912" y="119062"/>
                      <a:pt x="2038350" y="219075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53" name="组合 452">
                <a:extLst>
                  <a:ext uri="{FF2B5EF4-FFF2-40B4-BE49-F238E27FC236}">
                    <a16:creationId xmlns:a16="http://schemas.microsoft.com/office/drawing/2014/main" id="{583BA706-0336-454C-99AB-1D5733E5D7E4}"/>
                  </a:ext>
                </a:extLst>
              </p:cNvPr>
              <p:cNvGrpSpPr/>
              <p:nvPr/>
            </p:nvGrpSpPr>
            <p:grpSpPr>
              <a:xfrm>
                <a:off x="4560021" y="3543672"/>
                <a:ext cx="697543" cy="61549"/>
                <a:chOff x="7796550" y="1152840"/>
                <a:chExt cx="1652466" cy="151926"/>
              </a:xfrm>
            </p:grpSpPr>
            <p:cxnSp>
              <p:nvCxnSpPr>
                <p:cNvPr id="536" name="直接连接符 535">
                  <a:extLst>
                    <a:ext uri="{FF2B5EF4-FFF2-40B4-BE49-F238E27FC236}">
                      <a16:creationId xmlns:a16="http://schemas.microsoft.com/office/drawing/2014/main" id="{74F00E2E-7D8C-4ED8-90CE-3A81C7965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96550" y="1303588"/>
                  <a:ext cx="1652466" cy="117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5C2F7036-FAE1-4276-8A59-981CE2B41463}"/>
                    </a:ext>
                  </a:extLst>
                </p:cNvPr>
                <p:cNvSpPr/>
                <p:nvPr/>
              </p:nvSpPr>
              <p:spPr>
                <a:xfrm>
                  <a:off x="8295527" y="1152840"/>
                  <a:ext cx="1030194" cy="10301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rgbClr val="2F52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54" name="直接箭头连接符 453">
                <a:extLst>
                  <a:ext uri="{FF2B5EF4-FFF2-40B4-BE49-F238E27FC236}">
                    <a16:creationId xmlns:a16="http://schemas.microsoft.com/office/drawing/2014/main" id="{FD73B47A-B6D3-4470-B35D-654FDB0B5D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36108" y="4333498"/>
                <a:ext cx="1019658" cy="29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箭头连接符 454">
                <a:extLst>
                  <a:ext uri="{FF2B5EF4-FFF2-40B4-BE49-F238E27FC236}">
                    <a16:creationId xmlns:a16="http://schemas.microsoft.com/office/drawing/2014/main" id="{96AA3B51-8113-4E21-A049-84A2DB0240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0239" y="3839029"/>
                <a:ext cx="2957" cy="4415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箭头连接符 455">
                <a:extLst>
                  <a:ext uri="{FF2B5EF4-FFF2-40B4-BE49-F238E27FC236}">
                    <a16:creationId xmlns:a16="http://schemas.microsoft.com/office/drawing/2014/main" id="{2D1BE573-9D16-4105-90F4-F222280DF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990" y="3635896"/>
                <a:ext cx="0" cy="1349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箭头连接符 456">
                <a:extLst>
                  <a:ext uri="{FF2B5EF4-FFF2-40B4-BE49-F238E27FC236}">
                    <a16:creationId xmlns:a16="http://schemas.microsoft.com/office/drawing/2014/main" id="{EDE2F726-6CDC-407A-A313-0662C2E57E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3061" y="3425923"/>
                <a:ext cx="0" cy="1028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8" name="椭圆 457">
                <a:extLst>
                  <a:ext uri="{FF2B5EF4-FFF2-40B4-BE49-F238E27FC236}">
                    <a16:creationId xmlns:a16="http://schemas.microsoft.com/office/drawing/2014/main" id="{6083928F-789A-4A4F-B6A5-E7B3B89D8D62}"/>
                  </a:ext>
                </a:extLst>
              </p:cNvPr>
              <p:cNvSpPr/>
              <p:nvPr/>
            </p:nvSpPr>
            <p:spPr>
              <a:xfrm>
                <a:off x="4111947" y="3261355"/>
                <a:ext cx="110219" cy="90197"/>
              </a:xfrm>
              <a:prstGeom prst="ellipse">
                <a:avLst/>
              </a:prstGeom>
              <a:solidFill>
                <a:srgbClr val="CC99FF"/>
              </a:solidFill>
              <a:ln w="1905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59" name="组合 458">
                <a:extLst>
                  <a:ext uri="{FF2B5EF4-FFF2-40B4-BE49-F238E27FC236}">
                    <a16:creationId xmlns:a16="http://schemas.microsoft.com/office/drawing/2014/main" id="{B47D7045-0AC4-445B-BFF9-18F272FD050A}"/>
                  </a:ext>
                </a:extLst>
              </p:cNvPr>
              <p:cNvGrpSpPr/>
              <p:nvPr/>
            </p:nvGrpSpPr>
            <p:grpSpPr>
              <a:xfrm>
                <a:off x="4258091" y="3293177"/>
                <a:ext cx="486440" cy="101716"/>
                <a:chOff x="7586821" y="428210"/>
                <a:chExt cx="749046" cy="156941"/>
              </a:xfrm>
            </p:grpSpPr>
            <p:cxnSp>
              <p:nvCxnSpPr>
                <p:cNvPr id="534" name="直接连接符 533">
                  <a:extLst>
                    <a:ext uri="{FF2B5EF4-FFF2-40B4-BE49-F238E27FC236}">
                      <a16:creationId xmlns:a16="http://schemas.microsoft.com/office/drawing/2014/main" id="{4AFD9963-5508-48CD-9849-A0E377A3BE66}"/>
                    </a:ext>
                  </a:extLst>
                </p:cNvPr>
                <p:cNvCxnSpPr/>
                <p:nvPr/>
              </p:nvCxnSpPr>
              <p:spPr>
                <a:xfrm>
                  <a:off x="8217430" y="585151"/>
                  <a:ext cx="1184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5" name="连接符: 肘形 534">
                  <a:extLst>
                    <a:ext uri="{FF2B5EF4-FFF2-40B4-BE49-F238E27FC236}">
                      <a16:creationId xmlns:a16="http://schemas.microsoft.com/office/drawing/2014/main" id="{D996680C-5ED5-4939-B1FB-0685AA8FFE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6821" y="428210"/>
                  <a:ext cx="689828" cy="147314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A5FF945F-1E19-4D28-980F-3B861A29BFE9}"/>
                  </a:ext>
                </a:extLst>
              </p:cNvPr>
              <p:cNvSpPr/>
              <p:nvPr/>
            </p:nvSpPr>
            <p:spPr>
              <a:xfrm>
                <a:off x="3539051" y="2998647"/>
                <a:ext cx="1869655" cy="858226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6965C56F-99B2-45BE-B9DB-493B88D8077F}"/>
                  </a:ext>
                </a:extLst>
              </p:cNvPr>
              <p:cNvSpPr/>
              <p:nvPr/>
            </p:nvSpPr>
            <p:spPr>
              <a:xfrm>
                <a:off x="3544229" y="4638694"/>
                <a:ext cx="805739" cy="790491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2" name="直接箭头连接符 461">
                <a:extLst>
                  <a:ext uri="{FF2B5EF4-FFF2-40B4-BE49-F238E27FC236}">
                    <a16:creationId xmlns:a16="http://schemas.microsoft.com/office/drawing/2014/main" id="{DECFFA92-8AB4-4B97-9C4B-EE005CB40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7296" y="4524021"/>
                <a:ext cx="6521" cy="2859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CDF49D00-F231-475B-A71E-3E267A3EAC9A}"/>
                  </a:ext>
                </a:extLst>
              </p:cNvPr>
              <p:cNvSpPr/>
              <p:nvPr/>
            </p:nvSpPr>
            <p:spPr>
              <a:xfrm>
                <a:off x="5630933" y="3012252"/>
                <a:ext cx="1200605" cy="24324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64" name="组合 463">
                <a:extLst>
                  <a:ext uri="{FF2B5EF4-FFF2-40B4-BE49-F238E27FC236}">
                    <a16:creationId xmlns:a16="http://schemas.microsoft.com/office/drawing/2014/main" id="{9AA8B111-7AAA-4A45-B731-A225738DB0E2}"/>
                  </a:ext>
                </a:extLst>
              </p:cNvPr>
              <p:cNvGrpSpPr/>
              <p:nvPr/>
            </p:nvGrpSpPr>
            <p:grpSpPr>
              <a:xfrm>
                <a:off x="4682116" y="3892103"/>
                <a:ext cx="101953" cy="110977"/>
                <a:chOff x="5813786" y="4456220"/>
                <a:chExt cx="173831" cy="196075"/>
              </a:xfrm>
            </p:grpSpPr>
            <p:cxnSp>
              <p:nvCxnSpPr>
                <p:cNvPr id="532" name="直接连接符 531">
                  <a:extLst>
                    <a:ext uri="{FF2B5EF4-FFF2-40B4-BE49-F238E27FC236}">
                      <a16:creationId xmlns:a16="http://schemas.microsoft.com/office/drawing/2014/main" id="{71CE7460-E405-467D-B527-CC3B5BD81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3786" y="4652295"/>
                  <a:ext cx="173831" cy="0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直接连接符 532">
                  <a:extLst>
                    <a:ext uri="{FF2B5EF4-FFF2-40B4-BE49-F238E27FC236}">
                      <a16:creationId xmlns:a16="http://schemas.microsoft.com/office/drawing/2014/main" id="{D7CFE3BB-7EC1-47ED-B448-D8BB09A137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90480" y="4456220"/>
                  <a:ext cx="0" cy="181673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5" name="直接箭头连接符 464">
                <a:extLst>
                  <a:ext uri="{FF2B5EF4-FFF2-40B4-BE49-F238E27FC236}">
                    <a16:creationId xmlns:a16="http://schemas.microsoft.com/office/drawing/2014/main" id="{DD6E1D8B-198C-48B7-9D6E-58E73DE3D6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7669" y="3884996"/>
                <a:ext cx="0" cy="133422"/>
              </a:xfrm>
              <a:prstGeom prst="straightConnector1">
                <a:avLst/>
              </a:prstGeom>
              <a:ln w="19050">
                <a:solidFill>
                  <a:srgbClr val="FF6699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7E2BC211-DFE3-4B1A-AC9F-4E4E1C6C84F8}"/>
                  </a:ext>
                </a:extLst>
              </p:cNvPr>
              <p:cNvSpPr/>
              <p:nvPr/>
            </p:nvSpPr>
            <p:spPr>
              <a:xfrm>
                <a:off x="3539051" y="4041975"/>
                <a:ext cx="1866436" cy="4867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7" name="直接箭头连接符 466">
                <a:extLst>
                  <a:ext uri="{FF2B5EF4-FFF2-40B4-BE49-F238E27FC236}">
                    <a16:creationId xmlns:a16="http://schemas.microsoft.com/office/drawing/2014/main" id="{0BB008CE-CAC1-4FC9-A0A5-1F7DB60824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95063" y="4881243"/>
                <a:ext cx="2201" cy="1137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8" name="组合 467">
                <a:extLst>
                  <a:ext uri="{FF2B5EF4-FFF2-40B4-BE49-F238E27FC236}">
                    <a16:creationId xmlns:a16="http://schemas.microsoft.com/office/drawing/2014/main" id="{1AE98A75-1868-48C1-A5B6-094476C62B86}"/>
                  </a:ext>
                </a:extLst>
              </p:cNvPr>
              <p:cNvGrpSpPr/>
              <p:nvPr/>
            </p:nvGrpSpPr>
            <p:grpSpPr>
              <a:xfrm>
                <a:off x="3904279" y="4727674"/>
                <a:ext cx="213237" cy="123261"/>
                <a:chOff x="9495424" y="584585"/>
                <a:chExt cx="461862" cy="283389"/>
              </a:xfrm>
            </p:grpSpPr>
            <p:sp>
              <p:nvSpPr>
                <p:cNvPr id="530" name="椭圆 529">
                  <a:extLst>
                    <a:ext uri="{FF2B5EF4-FFF2-40B4-BE49-F238E27FC236}">
                      <a16:creationId xmlns:a16="http://schemas.microsoft.com/office/drawing/2014/main" id="{896CB494-1EA3-48A3-98AF-1B4FA34E214B}"/>
                    </a:ext>
                  </a:extLst>
                </p:cNvPr>
                <p:cNvSpPr/>
                <p:nvPr/>
              </p:nvSpPr>
              <p:spPr>
                <a:xfrm>
                  <a:off x="9714083" y="584585"/>
                  <a:ext cx="243203" cy="207372"/>
                </a:xfrm>
                <a:prstGeom prst="ellipse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1" name="椭圆 530">
                  <a:extLst>
                    <a:ext uri="{FF2B5EF4-FFF2-40B4-BE49-F238E27FC236}">
                      <a16:creationId xmlns:a16="http://schemas.microsoft.com/office/drawing/2014/main" id="{83D2D4B6-D089-494D-98AD-1F3060521D6F}"/>
                    </a:ext>
                  </a:extLst>
                </p:cNvPr>
                <p:cNvSpPr/>
                <p:nvPr/>
              </p:nvSpPr>
              <p:spPr>
                <a:xfrm>
                  <a:off x="9495424" y="660602"/>
                  <a:ext cx="243204" cy="207372"/>
                </a:xfrm>
                <a:prstGeom prst="ellipse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69" name="直接箭头连接符 468">
                <a:extLst>
                  <a:ext uri="{FF2B5EF4-FFF2-40B4-BE49-F238E27FC236}">
                    <a16:creationId xmlns:a16="http://schemas.microsoft.com/office/drawing/2014/main" id="{4F0CFEA6-9549-4768-B5C6-7D228EA6D9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6750" y="3857162"/>
                <a:ext cx="25" cy="2015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直接箭头连接符 469">
                <a:extLst>
                  <a:ext uri="{FF2B5EF4-FFF2-40B4-BE49-F238E27FC236}">
                    <a16:creationId xmlns:a16="http://schemas.microsoft.com/office/drawing/2014/main" id="{3A17616B-FCB9-44FF-89C6-34570F3D7A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07171" y="3483152"/>
                <a:ext cx="2201" cy="1137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" name="组合 470">
                <a:extLst>
                  <a:ext uri="{FF2B5EF4-FFF2-40B4-BE49-F238E27FC236}">
                    <a16:creationId xmlns:a16="http://schemas.microsoft.com/office/drawing/2014/main" id="{B12CB999-183B-4EC6-B098-FEA4225D6EF4}"/>
                  </a:ext>
                </a:extLst>
              </p:cNvPr>
              <p:cNvGrpSpPr/>
              <p:nvPr/>
            </p:nvGrpSpPr>
            <p:grpSpPr>
              <a:xfrm>
                <a:off x="6239740" y="3302357"/>
                <a:ext cx="180362" cy="150396"/>
                <a:chOff x="9832633" y="561588"/>
                <a:chExt cx="390657" cy="345776"/>
              </a:xfrm>
              <a:solidFill>
                <a:schemeClr val="bg2">
                  <a:lumMod val="90000"/>
                </a:schemeClr>
              </a:solidFill>
            </p:grpSpPr>
            <p:sp>
              <p:nvSpPr>
                <p:cNvPr id="528" name="椭圆 527">
                  <a:extLst>
                    <a:ext uri="{FF2B5EF4-FFF2-40B4-BE49-F238E27FC236}">
                      <a16:creationId xmlns:a16="http://schemas.microsoft.com/office/drawing/2014/main" id="{2D25E885-A180-4738-9550-2D21D0B4DEB0}"/>
                    </a:ext>
                  </a:extLst>
                </p:cNvPr>
                <p:cNvSpPr/>
                <p:nvPr/>
              </p:nvSpPr>
              <p:spPr>
                <a:xfrm>
                  <a:off x="9980086" y="561588"/>
                  <a:ext cx="243204" cy="207371"/>
                </a:xfrm>
                <a:prstGeom prst="ellipse">
                  <a:avLst/>
                </a:prstGeom>
                <a:grp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9" name="椭圆 528">
                  <a:extLst>
                    <a:ext uri="{FF2B5EF4-FFF2-40B4-BE49-F238E27FC236}">
                      <a16:creationId xmlns:a16="http://schemas.microsoft.com/office/drawing/2014/main" id="{A08B67B6-B9D8-4E37-B7B9-50D7C86B8C1B}"/>
                    </a:ext>
                  </a:extLst>
                </p:cNvPr>
                <p:cNvSpPr/>
                <p:nvPr/>
              </p:nvSpPr>
              <p:spPr>
                <a:xfrm>
                  <a:off x="9832633" y="699993"/>
                  <a:ext cx="243204" cy="207371"/>
                </a:xfrm>
                <a:prstGeom prst="ellipse">
                  <a:avLst/>
                </a:prstGeom>
                <a:grp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2938C352-A3AC-48D2-B8C7-3CFD6A9B52A1}"/>
                  </a:ext>
                </a:extLst>
              </p:cNvPr>
              <p:cNvSpPr/>
              <p:nvPr/>
            </p:nvSpPr>
            <p:spPr>
              <a:xfrm>
                <a:off x="4646513" y="4642359"/>
                <a:ext cx="805739" cy="802329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3" name="直接箭头连接符 472">
                <a:extLst>
                  <a:ext uri="{FF2B5EF4-FFF2-40B4-BE49-F238E27FC236}">
                    <a16:creationId xmlns:a16="http://schemas.microsoft.com/office/drawing/2014/main" id="{B71EB70C-A418-451B-8457-320B12EDB5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09905" y="4899773"/>
                <a:ext cx="2201" cy="1137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4" name="组合 473">
                <a:extLst>
                  <a:ext uri="{FF2B5EF4-FFF2-40B4-BE49-F238E27FC236}">
                    <a16:creationId xmlns:a16="http://schemas.microsoft.com/office/drawing/2014/main" id="{70993E41-8834-4FCD-81EA-50A178F285A8}"/>
                  </a:ext>
                </a:extLst>
              </p:cNvPr>
              <p:cNvGrpSpPr/>
              <p:nvPr/>
            </p:nvGrpSpPr>
            <p:grpSpPr>
              <a:xfrm>
                <a:off x="4688844" y="4715809"/>
                <a:ext cx="671449" cy="409718"/>
                <a:chOff x="8243205" y="2815114"/>
                <a:chExt cx="1075545" cy="683826"/>
              </a:xfrm>
            </p:grpSpPr>
            <p:grpSp>
              <p:nvGrpSpPr>
                <p:cNvPr id="520" name="组合 519">
                  <a:extLst>
                    <a:ext uri="{FF2B5EF4-FFF2-40B4-BE49-F238E27FC236}">
                      <a16:creationId xmlns:a16="http://schemas.microsoft.com/office/drawing/2014/main" id="{DADC1C5E-C062-4280-B215-281871ABC180}"/>
                    </a:ext>
                  </a:extLst>
                </p:cNvPr>
                <p:cNvGrpSpPr/>
                <p:nvPr/>
              </p:nvGrpSpPr>
              <p:grpSpPr>
                <a:xfrm>
                  <a:off x="8243205" y="3167696"/>
                  <a:ext cx="1075545" cy="331244"/>
                  <a:chOff x="6700827" y="2674911"/>
                  <a:chExt cx="1075545" cy="331244"/>
                </a:xfrm>
              </p:grpSpPr>
              <p:grpSp>
                <p:nvGrpSpPr>
                  <p:cNvPr id="524" name="组合 523">
                    <a:extLst>
                      <a:ext uri="{FF2B5EF4-FFF2-40B4-BE49-F238E27FC236}">
                        <a16:creationId xmlns:a16="http://schemas.microsoft.com/office/drawing/2014/main" id="{DAF03F4B-7E65-4874-9FF5-646EF0157DE6}"/>
                      </a:ext>
                    </a:extLst>
                  </p:cNvPr>
                  <p:cNvGrpSpPr/>
                  <p:nvPr/>
                </p:nvGrpSpPr>
                <p:grpSpPr>
                  <a:xfrm>
                    <a:off x="6700827" y="2674911"/>
                    <a:ext cx="1075545" cy="331244"/>
                    <a:chOff x="9624454" y="2376913"/>
                    <a:chExt cx="1429072" cy="331244"/>
                  </a:xfrm>
                </p:grpSpPr>
                <p:cxnSp>
                  <p:nvCxnSpPr>
                    <p:cNvPr id="526" name="直接连接符 525">
                      <a:extLst>
                        <a:ext uri="{FF2B5EF4-FFF2-40B4-BE49-F238E27FC236}">
                          <a16:creationId xmlns:a16="http://schemas.microsoft.com/office/drawing/2014/main" id="{7E596C17-7D7B-4DE0-ABF2-755BC1C2D8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624454" y="2708157"/>
                      <a:ext cx="1429072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7" name="连接符: 肘形 526">
                      <a:extLst>
                        <a:ext uri="{FF2B5EF4-FFF2-40B4-BE49-F238E27FC236}">
                          <a16:creationId xmlns:a16="http://schemas.microsoft.com/office/drawing/2014/main" id="{EEB121AC-F3DE-4071-AE53-4EE475DF54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9810148" y="2398747"/>
                      <a:ext cx="317514" cy="273845"/>
                    </a:xfrm>
                    <a:prstGeom prst="bentConnector3">
                      <a:avLst>
                        <a:gd name="adj1" fmla="val 99998"/>
                      </a:avLst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25" name="矩形 524">
                    <a:extLst>
                      <a:ext uri="{FF2B5EF4-FFF2-40B4-BE49-F238E27FC236}">
                        <a16:creationId xmlns:a16="http://schemas.microsoft.com/office/drawing/2014/main" id="{2C9B179F-52D0-4F01-9883-053304DF2C0F}"/>
                      </a:ext>
                    </a:extLst>
                  </p:cNvPr>
                  <p:cNvSpPr/>
                  <p:nvPr/>
                </p:nvSpPr>
                <p:spPr>
                  <a:xfrm>
                    <a:off x="7064911" y="2869771"/>
                    <a:ext cx="590013" cy="103019"/>
                  </a:xfrm>
                  <a:prstGeom prst="rect">
                    <a:avLst/>
                  </a:prstGeom>
                  <a:solidFill>
                    <a:srgbClr val="FF6699"/>
                  </a:solidFill>
                  <a:ln w="19050">
                    <a:solidFill>
                      <a:srgbClr val="9933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n>
                        <a:solidFill>
                          <a:srgbClr val="C00000"/>
                        </a:solidFill>
                      </a:ln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21" name="组合 520">
                  <a:extLst>
                    <a:ext uri="{FF2B5EF4-FFF2-40B4-BE49-F238E27FC236}">
                      <a16:creationId xmlns:a16="http://schemas.microsoft.com/office/drawing/2014/main" id="{490B3540-CB9B-47EE-B94A-4094CEB828F2}"/>
                    </a:ext>
                  </a:extLst>
                </p:cNvPr>
                <p:cNvGrpSpPr/>
                <p:nvPr/>
              </p:nvGrpSpPr>
              <p:grpSpPr>
                <a:xfrm>
                  <a:off x="8765832" y="2815114"/>
                  <a:ext cx="288916" cy="251013"/>
                  <a:chOff x="9513943" y="548878"/>
                  <a:chExt cx="390666" cy="345774"/>
                </a:xfrm>
              </p:grpSpPr>
              <p:sp>
                <p:nvSpPr>
                  <p:cNvPr id="522" name="椭圆 521">
                    <a:extLst>
                      <a:ext uri="{FF2B5EF4-FFF2-40B4-BE49-F238E27FC236}">
                        <a16:creationId xmlns:a16="http://schemas.microsoft.com/office/drawing/2014/main" id="{6266BD96-8284-4742-8DB4-89B228593BE5}"/>
                      </a:ext>
                    </a:extLst>
                  </p:cNvPr>
                  <p:cNvSpPr/>
                  <p:nvPr/>
                </p:nvSpPr>
                <p:spPr>
                  <a:xfrm>
                    <a:off x="9661405" y="548878"/>
                    <a:ext cx="243204" cy="207372"/>
                  </a:xfrm>
                  <a:prstGeom prst="ellipse">
                    <a:avLst/>
                  </a:prstGeom>
                  <a:solidFill>
                    <a:srgbClr val="FF6699"/>
                  </a:solidFill>
                  <a:ln w="19050">
                    <a:solidFill>
                      <a:srgbClr val="9933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n>
                        <a:solidFill>
                          <a:srgbClr val="C00000"/>
                        </a:solidFill>
                      </a:ln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3" name="椭圆 522">
                    <a:extLst>
                      <a:ext uri="{FF2B5EF4-FFF2-40B4-BE49-F238E27FC236}">
                        <a16:creationId xmlns:a16="http://schemas.microsoft.com/office/drawing/2014/main" id="{D74C445D-6068-4DCC-B9A7-76E467EEC473}"/>
                      </a:ext>
                    </a:extLst>
                  </p:cNvPr>
                  <p:cNvSpPr/>
                  <p:nvPr/>
                </p:nvSpPr>
                <p:spPr>
                  <a:xfrm>
                    <a:off x="9513943" y="687281"/>
                    <a:ext cx="243205" cy="207371"/>
                  </a:xfrm>
                  <a:prstGeom prst="ellipse">
                    <a:avLst/>
                  </a:prstGeom>
                  <a:solidFill>
                    <a:srgbClr val="FF6699"/>
                  </a:solidFill>
                  <a:ln w="19050">
                    <a:solidFill>
                      <a:srgbClr val="9933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n>
                        <a:solidFill>
                          <a:srgbClr val="C00000"/>
                        </a:solidFill>
                      </a:ln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475" name="直接箭头连接符 474">
                <a:extLst>
                  <a:ext uri="{FF2B5EF4-FFF2-40B4-BE49-F238E27FC236}">
                    <a16:creationId xmlns:a16="http://schemas.microsoft.com/office/drawing/2014/main" id="{58ED92F4-51B6-4A8F-A761-A0A01C9F2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29587" y="4524021"/>
                <a:ext cx="6521" cy="2859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6" name="组合 475">
                <a:extLst>
                  <a:ext uri="{FF2B5EF4-FFF2-40B4-BE49-F238E27FC236}">
                    <a16:creationId xmlns:a16="http://schemas.microsoft.com/office/drawing/2014/main" id="{E6ED59AB-85E3-42C7-8A5E-E25FAAF972AD}"/>
                  </a:ext>
                </a:extLst>
              </p:cNvPr>
              <p:cNvGrpSpPr/>
              <p:nvPr/>
            </p:nvGrpSpPr>
            <p:grpSpPr>
              <a:xfrm>
                <a:off x="4148664" y="4132355"/>
                <a:ext cx="365732" cy="291723"/>
                <a:chOff x="9944550" y="733758"/>
                <a:chExt cx="867511" cy="731877"/>
              </a:xfrm>
              <a:solidFill>
                <a:schemeClr val="accent1">
                  <a:lumMod val="75000"/>
                </a:schemeClr>
              </a:solidFill>
            </p:grpSpPr>
            <p:grpSp>
              <p:nvGrpSpPr>
                <p:cNvPr id="511" name="组合 510">
                  <a:extLst>
                    <a:ext uri="{FF2B5EF4-FFF2-40B4-BE49-F238E27FC236}">
                      <a16:creationId xmlns:a16="http://schemas.microsoft.com/office/drawing/2014/main" id="{97E77880-2D6B-4C2F-B129-9E2CF84AE2E4}"/>
                    </a:ext>
                  </a:extLst>
                </p:cNvPr>
                <p:cNvGrpSpPr/>
                <p:nvPr/>
              </p:nvGrpSpPr>
              <p:grpSpPr>
                <a:xfrm>
                  <a:off x="10020158" y="733758"/>
                  <a:ext cx="363903" cy="327014"/>
                  <a:chOff x="2650649" y="1171576"/>
                  <a:chExt cx="878211" cy="789186"/>
                </a:xfrm>
                <a:grpFill/>
              </p:grpSpPr>
              <p:sp>
                <p:nvSpPr>
                  <p:cNvPr id="518" name="任意多边形: 形状 517">
                    <a:extLst>
                      <a:ext uri="{FF2B5EF4-FFF2-40B4-BE49-F238E27FC236}">
                        <a16:creationId xmlns:a16="http://schemas.microsoft.com/office/drawing/2014/main" id="{67595CDF-4F4B-43FE-B9E1-745260D60F0F}"/>
                      </a:ext>
                    </a:extLst>
                  </p:cNvPr>
                  <p:cNvSpPr/>
                  <p:nvPr/>
                </p:nvSpPr>
                <p:spPr>
                  <a:xfrm>
                    <a:off x="2650649" y="1171576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任意多边形: 形状 518">
                    <a:extLst>
                      <a:ext uri="{FF2B5EF4-FFF2-40B4-BE49-F238E27FC236}">
                        <a16:creationId xmlns:a16="http://schemas.microsoft.com/office/drawing/2014/main" id="{D45F6A68-3291-4C32-BEB9-D7DF8D8BE71F}"/>
                      </a:ext>
                    </a:extLst>
                  </p:cNvPr>
                  <p:cNvSpPr/>
                  <p:nvPr/>
                </p:nvSpPr>
                <p:spPr>
                  <a:xfrm>
                    <a:off x="2726290" y="1700368"/>
                    <a:ext cx="739222" cy="260394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12" name="组合 511">
                  <a:extLst>
                    <a:ext uri="{FF2B5EF4-FFF2-40B4-BE49-F238E27FC236}">
                      <a16:creationId xmlns:a16="http://schemas.microsoft.com/office/drawing/2014/main" id="{B88DD16A-83F8-4B47-A234-F077E332647B}"/>
                    </a:ext>
                  </a:extLst>
                </p:cNvPr>
                <p:cNvGrpSpPr/>
                <p:nvPr/>
              </p:nvGrpSpPr>
              <p:grpSpPr>
                <a:xfrm>
                  <a:off x="10448158" y="811606"/>
                  <a:ext cx="363903" cy="327014"/>
                  <a:chOff x="2650649" y="1171576"/>
                  <a:chExt cx="878211" cy="789186"/>
                </a:xfrm>
                <a:grpFill/>
              </p:grpSpPr>
              <p:sp>
                <p:nvSpPr>
                  <p:cNvPr id="516" name="任意多边形: 形状 515">
                    <a:extLst>
                      <a:ext uri="{FF2B5EF4-FFF2-40B4-BE49-F238E27FC236}">
                        <a16:creationId xmlns:a16="http://schemas.microsoft.com/office/drawing/2014/main" id="{9EA1F5E3-9C60-4F23-A906-562CDAE62C9D}"/>
                      </a:ext>
                    </a:extLst>
                  </p:cNvPr>
                  <p:cNvSpPr/>
                  <p:nvPr/>
                </p:nvSpPr>
                <p:spPr>
                  <a:xfrm>
                    <a:off x="2650649" y="1171576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7" name="任意多边形: 形状 516">
                    <a:extLst>
                      <a:ext uri="{FF2B5EF4-FFF2-40B4-BE49-F238E27FC236}">
                        <a16:creationId xmlns:a16="http://schemas.microsoft.com/office/drawing/2014/main" id="{6E8D401D-DE7B-4A5E-B078-81AF38A30F0D}"/>
                      </a:ext>
                    </a:extLst>
                  </p:cNvPr>
                  <p:cNvSpPr/>
                  <p:nvPr/>
                </p:nvSpPr>
                <p:spPr>
                  <a:xfrm>
                    <a:off x="2726290" y="1700368"/>
                    <a:ext cx="739222" cy="260394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13" name="组合 512">
                  <a:extLst>
                    <a:ext uri="{FF2B5EF4-FFF2-40B4-BE49-F238E27FC236}">
                      <a16:creationId xmlns:a16="http://schemas.microsoft.com/office/drawing/2014/main" id="{FA9459B8-31D6-41FC-952C-BF743DC39940}"/>
                    </a:ext>
                  </a:extLst>
                </p:cNvPr>
                <p:cNvGrpSpPr/>
                <p:nvPr/>
              </p:nvGrpSpPr>
              <p:grpSpPr>
                <a:xfrm>
                  <a:off x="9944550" y="1138621"/>
                  <a:ext cx="363903" cy="327014"/>
                  <a:chOff x="3127115" y="1228183"/>
                  <a:chExt cx="878211" cy="789186"/>
                </a:xfrm>
                <a:grpFill/>
              </p:grpSpPr>
              <p:sp>
                <p:nvSpPr>
                  <p:cNvPr id="514" name="任意多边形: 形状 513">
                    <a:extLst>
                      <a:ext uri="{FF2B5EF4-FFF2-40B4-BE49-F238E27FC236}">
                        <a16:creationId xmlns:a16="http://schemas.microsoft.com/office/drawing/2014/main" id="{10A640F2-4F33-4F53-83EC-FA7BF0436B4F}"/>
                      </a:ext>
                    </a:extLst>
                  </p:cNvPr>
                  <p:cNvSpPr/>
                  <p:nvPr/>
                </p:nvSpPr>
                <p:spPr>
                  <a:xfrm>
                    <a:off x="3127115" y="1228183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5" name="任意多边形: 形状 514">
                    <a:extLst>
                      <a:ext uri="{FF2B5EF4-FFF2-40B4-BE49-F238E27FC236}">
                        <a16:creationId xmlns:a16="http://schemas.microsoft.com/office/drawing/2014/main" id="{FDE1076F-23A2-4227-9EC2-F2F14EB7EE7B}"/>
                      </a:ext>
                    </a:extLst>
                  </p:cNvPr>
                  <p:cNvSpPr/>
                  <p:nvPr/>
                </p:nvSpPr>
                <p:spPr>
                  <a:xfrm>
                    <a:off x="3202760" y="1756974"/>
                    <a:ext cx="739221" cy="260395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77" name="组合 476">
                <a:extLst>
                  <a:ext uri="{FF2B5EF4-FFF2-40B4-BE49-F238E27FC236}">
                    <a16:creationId xmlns:a16="http://schemas.microsoft.com/office/drawing/2014/main" id="{69A8BEA7-B909-4810-BFC6-C331C69185C4}"/>
                  </a:ext>
                </a:extLst>
              </p:cNvPr>
              <p:cNvGrpSpPr/>
              <p:nvPr/>
            </p:nvGrpSpPr>
            <p:grpSpPr>
              <a:xfrm>
                <a:off x="5856318" y="4080759"/>
                <a:ext cx="817680" cy="572238"/>
                <a:chOff x="9886380" y="413140"/>
                <a:chExt cx="1426275" cy="1099220"/>
              </a:xfrm>
            </p:grpSpPr>
            <p:grpSp>
              <p:nvGrpSpPr>
                <p:cNvPr id="485" name="组合 484">
                  <a:extLst>
                    <a:ext uri="{FF2B5EF4-FFF2-40B4-BE49-F238E27FC236}">
                      <a16:creationId xmlns:a16="http://schemas.microsoft.com/office/drawing/2014/main" id="{FD580AD2-23EF-4812-8940-5F5C355904AB}"/>
                    </a:ext>
                  </a:extLst>
                </p:cNvPr>
                <p:cNvGrpSpPr/>
                <p:nvPr/>
              </p:nvGrpSpPr>
              <p:grpSpPr>
                <a:xfrm>
                  <a:off x="9886380" y="413140"/>
                  <a:ext cx="819320" cy="905399"/>
                  <a:chOff x="9747117" y="265350"/>
                  <a:chExt cx="1064944" cy="1176829"/>
                </a:xfrm>
              </p:grpSpPr>
              <p:grpSp>
                <p:nvGrpSpPr>
                  <p:cNvPr id="499" name="组合 498">
                    <a:extLst>
                      <a:ext uri="{FF2B5EF4-FFF2-40B4-BE49-F238E27FC236}">
                        <a16:creationId xmlns:a16="http://schemas.microsoft.com/office/drawing/2014/main" id="{B711B32E-E1A6-4618-886A-D38A22B487F8}"/>
                      </a:ext>
                    </a:extLst>
                  </p:cNvPr>
                  <p:cNvGrpSpPr/>
                  <p:nvPr/>
                </p:nvGrpSpPr>
                <p:grpSpPr>
                  <a:xfrm>
                    <a:off x="10052912" y="265350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509" name="任意多边形: 形状 508">
                      <a:extLst>
                        <a:ext uri="{FF2B5EF4-FFF2-40B4-BE49-F238E27FC236}">
                          <a16:creationId xmlns:a16="http://schemas.microsoft.com/office/drawing/2014/main" id="{D21D4594-99E0-4B11-B5C8-A9166B8319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10" name="任意多边形: 形状 509">
                      <a:extLst>
                        <a:ext uri="{FF2B5EF4-FFF2-40B4-BE49-F238E27FC236}">
                          <a16:creationId xmlns:a16="http://schemas.microsoft.com/office/drawing/2014/main" id="{EBB2D595-8B7E-4F56-A4F3-A315A62259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500" name="组合 499">
                    <a:extLst>
                      <a:ext uri="{FF2B5EF4-FFF2-40B4-BE49-F238E27FC236}">
                        <a16:creationId xmlns:a16="http://schemas.microsoft.com/office/drawing/2014/main" id="{415DEB3E-B8C8-4082-AF21-83FB37287ACB}"/>
                      </a:ext>
                    </a:extLst>
                  </p:cNvPr>
                  <p:cNvGrpSpPr/>
                  <p:nvPr/>
                </p:nvGrpSpPr>
                <p:grpSpPr>
                  <a:xfrm>
                    <a:off x="10020158" y="733758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507" name="任意多边形: 形状 506">
                      <a:extLst>
                        <a:ext uri="{FF2B5EF4-FFF2-40B4-BE49-F238E27FC236}">
                          <a16:creationId xmlns:a16="http://schemas.microsoft.com/office/drawing/2014/main" id="{22073497-4347-4EBA-8193-9BA0026E3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08" name="任意多边形: 形状 507">
                      <a:extLst>
                        <a:ext uri="{FF2B5EF4-FFF2-40B4-BE49-F238E27FC236}">
                          <a16:creationId xmlns:a16="http://schemas.microsoft.com/office/drawing/2014/main" id="{489895CF-6258-494B-8D17-730B013877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501" name="组合 500">
                    <a:extLst>
                      <a:ext uri="{FF2B5EF4-FFF2-40B4-BE49-F238E27FC236}">
                        <a16:creationId xmlns:a16="http://schemas.microsoft.com/office/drawing/2014/main" id="{74990CE7-573E-48C5-8746-F9624DDFE758}"/>
                      </a:ext>
                    </a:extLst>
                  </p:cNvPr>
                  <p:cNvGrpSpPr/>
                  <p:nvPr/>
                </p:nvGrpSpPr>
                <p:grpSpPr>
                  <a:xfrm>
                    <a:off x="10448158" y="811606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505" name="任意多边形: 形状 504">
                      <a:extLst>
                        <a:ext uri="{FF2B5EF4-FFF2-40B4-BE49-F238E27FC236}">
                          <a16:creationId xmlns:a16="http://schemas.microsoft.com/office/drawing/2014/main" id="{C91C8051-6C0C-47E0-84FF-D7C53A5C4F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06" name="任意多边形: 形状 505">
                      <a:extLst>
                        <a:ext uri="{FF2B5EF4-FFF2-40B4-BE49-F238E27FC236}">
                          <a16:creationId xmlns:a16="http://schemas.microsoft.com/office/drawing/2014/main" id="{FA9334F3-BF42-4C45-8769-92E86377C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502" name="组合 501">
                    <a:extLst>
                      <a:ext uri="{FF2B5EF4-FFF2-40B4-BE49-F238E27FC236}">
                        <a16:creationId xmlns:a16="http://schemas.microsoft.com/office/drawing/2014/main" id="{FB449A4A-4FC5-4B2F-86A6-44BE4D76E925}"/>
                      </a:ext>
                    </a:extLst>
                  </p:cNvPr>
                  <p:cNvGrpSpPr/>
                  <p:nvPr/>
                </p:nvGrpSpPr>
                <p:grpSpPr>
                  <a:xfrm>
                    <a:off x="9747117" y="1115165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503" name="任意多边形: 形状 502">
                      <a:extLst>
                        <a:ext uri="{FF2B5EF4-FFF2-40B4-BE49-F238E27FC236}">
                          <a16:creationId xmlns:a16="http://schemas.microsoft.com/office/drawing/2014/main" id="{6C41BDA4-1068-4C48-8662-9AB6B43E2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04" name="任意多边形: 形状 503">
                      <a:extLst>
                        <a:ext uri="{FF2B5EF4-FFF2-40B4-BE49-F238E27FC236}">
                          <a16:creationId xmlns:a16="http://schemas.microsoft.com/office/drawing/2014/main" id="{0084BF76-46F2-460B-8CCE-292C8895D7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486" name="组合 485">
                  <a:extLst>
                    <a:ext uri="{FF2B5EF4-FFF2-40B4-BE49-F238E27FC236}">
                      <a16:creationId xmlns:a16="http://schemas.microsoft.com/office/drawing/2014/main" id="{332D61E1-2E38-4CCB-88AA-679D7697EBF4}"/>
                    </a:ext>
                  </a:extLst>
                </p:cNvPr>
                <p:cNvGrpSpPr/>
                <p:nvPr/>
              </p:nvGrpSpPr>
              <p:grpSpPr>
                <a:xfrm>
                  <a:off x="10493335" y="606961"/>
                  <a:ext cx="819320" cy="905399"/>
                  <a:chOff x="9747117" y="265350"/>
                  <a:chExt cx="1064944" cy="1176829"/>
                </a:xfrm>
              </p:grpSpPr>
              <p:grpSp>
                <p:nvGrpSpPr>
                  <p:cNvPr id="487" name="组合 486">
                    <a:extLst>
                      <a:ext uri="{FF2B5EF4-FFF2-40B4-BE49-F238E27FC236}">
                        <a16:creationId xmlns:a16="http://schemas.microsoft.com/office/drawing/2014/main" id="{79179DCA-A2FB-4E5B-ABFA-5F62EA9080E2}"/>
                      </a:ext>
                    </a:extLst>
                  </p:cNvPr>
                  <p:cNvGrpSpPr/>
                  <p:nvPr/>
                </p:nvGrpSpPr>
                <p:grpSpPr>
                  <a:xfrm>
                    <a:off x="10052912" y="265350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497" name="任意多边形: 形状 496">
                      <a:extLst>
                        <a:ext uri="{FF2B5EF4-FFF2-40B4-BE49-F238E27FC236}">
                          <a16:creationId xmlns:a16="http://schemas.microsoft.com/office/drawing/2014/main" id="{A8BA99D5-33C6-4FD3-AD06-2C6529E01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98" name="任意多边形: 形状 497">
                      <a:extLst>
                        <a:ext uri="{FF2B5EF4-FFF2-40B4-BE49-F238E27FC236}">
                          <a16:creationId xmlns:a16="http://schemas.microsoft.com/office/drawing/2014/main" id="{2517116B-6274-455A-A0F6-2F6141AE14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88" name="组合 487">
                    <a:extLst>
                      <a:ext uri="{FF2B5EF4-FFF2-40B4-BE49-F238E27FC236}">
                        <a16:creationId xmlns:a16="http://schemas.microsoft.com/office/drawing/2014/main" id="{6E5B167F-6D83-47A5-AB97-21BEED9E3106}"/>
                      </a:ext>
                    </a:extLst>
                  </p:cNvPr>
                  <p:cNvGrpSpPr/>
                  <p:nvPr/>
                </p:nvGrpSpPr>
                <p:grpSpPr>
                  <a:xfrm>
                    <a:off x="10020158" y="733758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495" name="任意多边形: 形状 494">
                      <a:extLst>
                        <a:ext uri="{FF2B5EF4-FFF2-40B4-BE49-F238E27FC236}">
                          <a16:creationId xmlns:a16="http://schemas.microsoft.com/office/drawing/2014/main" id="{4ABDDE09-1CFC-48FA-98D8-BB7D92C46C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96" name="任意多边形: 形状 495">
                      <a:extLst>
                        <a:ext uri="{FF2B5EF4-FFF2-40B4-BE49-F238E27FC236}">
                          <a16:creationId xmlns:a16="http://schemas.microsoft.com/office/drawing/2014/main" id="{948A4875-6A7E-4A55-BBED-F8FC395026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89" name="组合 488">
                    <a:extLst>
                      <a:ext uri="{FF2B5EF4-FFF2-40B4-BE49-F238E27FC236}">
                        <a16:creationId xmlns:a16="http://schemas.microsoft.com/office/drawing/2014/main" id="{10AF60EA-930E-44CE-AAB7-2ED2D5F6FD21}"/>
                      </a:ext>
                    </a:extLst>
                  </p:cNvPr>
                  <p:cNvGrpSpPr/>
                  <p:nvPr/>
                </p:nvGrpSpPr>
                <p:grpSpPr>
                  <a:xfrm>
                    <a:off x="10448158" y="811606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493" name="任意多边形: 形状 492">
                      <a:extLst>
                        <a:ext uri="{FF2B5EF4-FFF2-40B4-BE49-F238E27FC236}">
                          <a16:creationId xmlns:a16="http://schemas.microsoft.com/office/drawing/2014/main" id="{72D10BD9-11E7-4077-BF67-40B3DABFB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94" name="任意多边形: 形状 493">
                      <a:extLst>
                        <a:ext uri="{FF2B5EF4-FFF2-40B4-BE49-F238E27FC236}">
                          <a16:creationId xmlns:a16="http://schemas.microsoft.com/office/drawing/2014/main" id="{B35415C0-7D1C-49F2-8872-ACB14CD04A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90" name="组合 489">
                    <a:extLst>
                      <a:ext uri="{FF2B5EF4-FFF2-40B4-BE49-F238E27FC236}">
                        <a16:creationId xmlns:a16="http://schemas.microsoft.com/office/drawing/2014/main" id="{35D88D05-E92E-473E-96AC-5A9C0FFE0575}"/>
                      </a:ext>
                    </a:extLst>
                  </p:cNvPr>
                  <p:cNvGrpSpPr/>
                  <p:nvPr/>
                </p:nvGrpSpPr>
                <p:grpSpPr>
                  <a:xfrm>
                    <a:off x="9747117" y="1115165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491" name="任意多边形: 形状 490">
                      <a:extLst>
                        <a:ext uri="{FF2B5EF4-FFF2-40B4-BE49-F238E27FC236}">
                          <a16:creationId xmlns:a16="http://schemas.microsoft.com/office/drawing/2014/main" id="{4FB9BBC9-5157-4605-B367-D2A619F01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92" name="任意多边形: 形状 491">
                      <a:extLst>
                        <a:ext uri="{FF2B5EF4-FFF2-40B4-BE49-F238E27FC236}">
                          <a16:creationId xmlns:a16="http://schemas.microsoft.com/office/drawing/2014/main" id="{4C2D5CAC-BBC5-4634-AAC4-45B65506A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sp>
            <p:nvSpPr>
              <p:cNvPr id="478" name="文本框 477">
                <a:extLst>
                  <a:ext uri="{FF2B5EF4-FFF2-40B4-BE49-F238E27FC236}">
                    <a16:creationId xmlns:a16="http://schemas.microsoft.com/office/drawing/2014/main" id="{031D313F-5928-4535-A5F6-575C058B1680}"/>
                  </a:ext>
                </a:extLst>
              </p:cNvPr>
              <p:cNvSpPr txBox="1"/>
              <p:nvPr/>
            </p:nvSpPr>
            <p:spPr>
              <a:xfrm>
                <a:off x="3527272" y="5160766"/>
                <a:ext cx="774810" cy="28416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模块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9" name="文本框 478">
                <a:extLst>
                  <a:ext uri="{FF2B5EF4-FFF2-40B4-BE49-F238E27FC236}">
                    <a16:creationId xmlns:a16="http://schemas.microsoft.com/office/drawing/2014/main" id="{7F57989D-E255-413B-9039-5CF6C2CB48B4}"/>
                  </a:ext>
                </a:extLst>
              </p:cNvPr>
              <p:cNvSpPr txBox="1"/>
              <p:nvPr/>
            </p:nvSpPr>
            <p:spPr>
              <a:xfrm>
                <a:off x="4267096" y="4294537"/>
                <a:ext cx="984354" cy="26838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正交核糖体</a:t>
                </a:r>
              </a:p>
            </p:txBody>
          </p:sp>
          <p:sp>
            <p:nvSpPr>
              <p:cNvPr id="480" name="文本框 479">
                <a:extLst>
                  <a:ext uri="{FF2B5EF4-FFF2-40B4-BE49-F238E27FC236}">
                    <a16:creationId xmlns:a16="http://schemas.microsoft.com/office/drawing/2014/main" id="{5CB612C1-C996-457F-A598-4969B9BB9EA2}"/>
                  </a:ext>
                </a:extLst>
              </p:cNvPr>
              <p:cNvSpPr txBox="1"/>
              <p:nvPr/>
            </p:nvSpPr>
            <p:spPr>
              <a:xfrm>
                <a:off x="5775115" y="3059046"/>
                <a:ext cx="623594" cy="28416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模块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1" name="连接符: 肘形 480">
                <a:extLst>
                  <a:ext uri="{FF2B5EF4-FFF2-40B4-BE49-F238E27FC236}">
                    <a16:creationId xmlns:a16="http://schemas.microsoft.com/office/drawing/2014/main" id="{06459BCC-744D-4DB6-A7D7-FDF3FBB2ADC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673961" y="3479796"/>
                <a:ext cx="109465" cy="108923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8573BC30-9D73-472A-85D1-940B9A083F32}"/>
                  </a:ext>
                </a:extLst>
              </p:cNvPr>
              <p:cNvSpPr/>
              <p:nvPr/>
            </p:nvSpPr>
            <p:spPr>
              <a:xfrm>
                <a:off x="5700761" y="5135420"/>
                <a:ext cx="1110409" cy="252595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内源核糖体</a:t>
                </a:r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5486A4B7-D352-4527-AF7F-F3CE8E455886}"/>
                  </a:ext>
                </a:extLst>
              </p:cNvPr>
              <p:cNvSpPr/>
              <p:nvPr/>
            </p:nvSpPr>
            <p:spPr>
              <a:xfrm>
                <a:off x="4647789" y="2979112"/>
                <a:ext cx="789779" cy="641880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控制器</a:t>
                </a:r>
              </a:p>
              <a:p>
                <a:endPara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sz="1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B22D7B5F-1BF1-433C-8B8B-345D926BE62C}"/>
                  </a:ext>
                </a:extLst>
              </p:cNvPr>
              <p:cNvSpPr/>
              <p:nvPr/>
            </p:nvSpPr>
            <p:spPr>
              <a:xfrm>
                <a:off x="5755380" y="3102405"/>
                <a:ext cx="1015092" cy="704544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85" name="文本框 584">
            <a:extLst>
              <a:ext uri="{FF2B5EF4-FFF2-40B4-BE49-F238E27FC236}">
                <a16:creationId xmlns:a16="http://schemas.microsoft.com/office/drawing/2014/main" id="{B655E182-FAE1-4AC6-9977-EFB8E3A2E155}"/>
              </a:ext>
            </a:extLst>
          </p:cNvPr>
          <p:cNvSpPr txBox="1"/>
          <p:nvPr/>
        </p:nvSpPr>
        <p:spPr>
          <a:xfrm>
            <a:off x="3169859" y="5629990"/>
            <a:ext cx="276868" cy="38747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91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191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6" name="矩形 585">
            <a:extLst>
              <a:ext uri="{FF2B5EF4-FFF2-40B4-BE49-F238E27FC236}">
                <a16:creationId xmlns:a16="http://schemas.microsoft.com/office/drawing/2014/main" id="{C4B3F4F7-BEC8-45BD-BB4D-144C6B9EEC76}"/>
              </a:ext>
            </a:extLst>
          </p:cNvPr>
          <p:cNvSpPr/>
          <p:nvPr/>
        </p:nvSpPr>
        <p:spPr>
          <a:xfrm>
            <a:off x="-2613" y="5680178"/>
            <a:ext cx="244662" cy="387478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191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91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87" name="组合 586">
            <a:extLst>
              <a:ext uri="{FF2B5EF4-FFF2-40B4-BE49-F238E27FC236}">
                <a16:creationId xmlns:a16="http://schemas.microsoft.com/office/drawing/2014/main" id="{3BC7E93F-536C-436F-B2D0-217CF3F37EF5}"/>
              </a:ext>
            </a:extLst>
          </p:cNvPr>
          <p:cNvGrpSpPr/>
          <p:nvPr/>
        </p:nvGrpSpPr>
        <p:grpSpPr>
          <a:xfrm>
            <a:off x="490098" y="6078325"/>
            <a:ext cx="2438339" cy="2405876"/>
            <a:chOff x="490097" y="5911870"/>
            <a:chExt cx="2545258" cy="2511371"/>
          </a:xfrm>
        </p:grpSpPr>
        <p:sp>
          <p:nvSpPr>
            <p:cNvPr id="588" name="矩形 587">
              <a:extLst>
                <a:ext uri="{FF2B5EF4-FFF2-40B4-BE49-F238E27FC236}">
                  <a16:creationId xmlns:a16="http://schemas.microsoft.com/office/drawing/2014/main" id="{D5B29A0A-2C8F-4118-9179-F60D10776128}"/>
                </a:ext>
              </a:extLst>
            </p:cNvPr>
            <p:cNvSpPr/>
            <p:nvPr/>
          </p:nvSpPr>
          <p:spPr>
            <a:xfrm>
              <a:off x="2149071" y="6553078"/>
              <a:ext cx="754990" cy="321273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控制器</a:t>
              </a:r>
              <a:endParaRPr lang="zh-CN" altLang="en-US" sz="127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89" name="组合 588">
              <a:extLst>
                <a:ext uri="{FF2B5EF4-FFF2-40B4-BE49-F238E27FC236}">
                  <a16:creationId xmlns:a16="http://schemas.microsoft.com/office/drawing/2014/main" id="{2E70D783-2E88-4216-9518-7A80D5255ADD}"/>
                </a:ext>
              </a:extLst>
            </p:cNvPr>
            <p:cNvGrpSpPr/>
            <p:nvPr/>
          </p:nvGrpSpPr>
          <p:grpSpPr>
            <a:xfrm>
              <a:off x="490097" y="5911870"/>
              <a:ext cx="2545258" cy="2511371"/>
              <a:chOff x="9162360" y="3970881"/>
              <a:chExt cx="1974850" cy="1948557"/>
            </a:xfrm>
          </p:grpSpPr>
          <p:sp>
            <p:nvSpPr>
              <p:cNvPr id="593" name="文本框 592">
                <a:extLst>
                  <a:ext uri="{FF2B5EF4-FFF2-40B4-BE49-F238E27FC236}">
                    <a16:creationId xmlns:a16="http://schemas.microsoft.com/office/drawing/2014/main" id="{0FEAA4BC-1093-40D4-9E84-2A9080C5CC90}"/>
                  </a:ext>
                </a:extLst>
              </p:cNvPr>
              <p:cNvSpPr txBox="1"/>
              <p:nvPr/>
            </p:nvSpPr>
            <p:spPr>
              <a:xfrm>
                <a:off x="9196299" y="4348345"/>
                <a:ext cx="442167" cy="2430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l-GR" altLang="zh-CN" sz="149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zh-CN" altLang="en-US" sz="149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∝</a:t>
                </a:r>
                <a:r>
                  <a:rPr lang="en-US" altLang="zh-CN" sz="149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149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94" name="直接箭头连接符 593">
                <a:extLst>
                  <a:ext uri="{FF2B5EF4-FFF2-40B4-BE49-F238E27FC236}">
                    <a16:creationId xmlns:a16="http://schemas.microsoft.com/office/drawing/2014/main" id="{B84F8E4B-15C1-42A8-86A3-66E80649C9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89892" y="5487896"/>
                <a:ext cx="3242" cy="1745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直接连接符 594">
                <a:extLst>
                  <a:ext uri="{FF2B5EF4-FFF2-40B4-BE49-F238E27FC236}">
                    <a16:creationId xmlns:a16="http://schemas.microsoft.com/office/drawing/2014/main" id="{D8612E5C-D033-48A8-AFE6-3DAE58879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8262" y="5800971"/>
                <a:ext cx="13944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连接符: 肘形 595">
                <a:extLst>
                  <a:ext uri="{FF2B5EF4-FFF2-40B4-BE49-F238E27FC236}">
                    <a16:creationId xmlns:a16="http://schemas.microsoft.com/office/drawing/2014/main" id="{611984D7-7FEA-49F3-A51B-760766422E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9380652" y="5547626"/>
                <a:ext cx="291940" cy="189500"/>
              </a:xfrm>
              <a:prstGeom prst="bentConnector3">
                <a:avLst>
                  <a:gd name="adj1" fmla="val 9999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7" name="矩形 596">
                <a:extLst>
                  <a:ext uri="{FF2B5EF4-FFF2-40B4-BE49-F238E27FC236}">
                    <a16:creationId xmlns:a16="http://schemas.microsoft.com/office/drawing/2014/main" id="{F3951C79-B9D4-4AB6-9463-3EC94E6D6D4A}"/>
                  </a:ext>
                </a:extLst>
              </p:cNvPr>
              <p:cNvSpPr/>
              <p:nvPr/>
            </p:nvSpPr>
            <p:spPr>
              <a:xfrm>
                <a:off x="9617904" y="5695157"/>
                <a:ext cx="947218" cy="947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1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98" name="直接连接符 597">
                <a:extLst>
                  <a:ext uri="{FF2B5EF4-FFF2-40B4-BE49-F238E27FC236}">
                    <a16:creationId xmlns:a16="http://schemas.microsoft.com/office/drawing/2014/main" id="{17C679CD-175E-40BE-A9AC-1391A4731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7903" y="4944203"/>
                <a:ext cx="110890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连接符: 肘形 598">
                <a:extLst>
                  <a:ext uri="{FF2B5EF4-FFF2-40B4-BE49-F238E27FC236}">
                    <a16:creationId xmlns:a16="http://schemas.microsoft.com/office/drawing/2014/main" id="{2D280629-A47D-4498-8719-1592321318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0040293" y="4690858"/>
                <a:ext cx="291940" cy="189500"/>
              </a:xfrm>
              <a:prstGeom prst="bentConnector3">
                <a:avLst>
                  <a:gd name="adj1" fmla="val 9999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0" name="矩形 599">
                <a:extLst>
                  <a:ext uri="{FF2B5EF4-FFF2-40B4-BE49-F238E27FC236}">
                    <a16:creationId xmlns:a16="http://schemas.microsoft.com/office/drawing/2014/main" id="{0CD018DB-0568-4CED-BE95-78CFC4A9AFF8}"/>
                  </a:ext>
                </a:extLst>
              </p:cNvPr>
              <p:cNvSpPr/>
              <p:nvPr/>
            </p:nvSpPr>
            <p:spPr>
              <a:xfrm>
                <a:off x="10299033" y="4866760"/>
                <a:ext cx="633254" cy="65503"/>
              </a:xfrm>
              <a:prstGeom prst="rect">
                <a:avLst/>
              </a:prstGeom>
              <a:solidFill>
                <a:srgbClr val="CC99FF"/>
              </a:solidFill>
              <a:ln w="1905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1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1" name="组合 600">
                <a:extLst>
                  <a:ext uri="{FF2B5EF4-FFF2-40B4-BE49-F238E27FC236}">
                    <a16:creationId xmlns:a16="http://schemas.microsoft.com/office/drawing/2014/main" id="{2A9FCC3A-F70D-4C20-93EB-F5090A198728}"/>
                  </a:ext>
                </a:extLst>
              </p:cNvPr>
              <p:cNvGrpSpPr/>
              <p:nvPr/>
            </p:nvGrpSpPr>
            <p:grpSpPr>
              <a:xfrm>
                <a:off x="10096376" y="5329784"/>
                <a:ext cx="122830" cy="132337"/>
                <a:chOff x="4357214" y="4941228"/>
                <a:chExt cx="310894" cy="334955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17" name="椭圆 616">
                  <a:extLst>
                    <a:ext uri="{FF2B5EF4-FFF2-40B4-BE49-F238E27FC236}">
                      <a16:creationId xmlns:a16="http://schemas.microsoft.com/office/drawing/2014/main" id="{85B25D64-C3A3-4AAE-B659-0F7F91102872}"/>
                    </a:ext>
                  </a:extLst>
                </p:cNvPr>
                <p:cNvSpPr/>
                <p:nvPr/>
              </p:nvSpPr>
              <p:spPr>
                <a:xfrm>
                  <a:off x="4357214" y="4980558"/>
                  <a:ext cx="165374" cy="138415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椭圆 617">
                  <a:extLst>
                    <a:ext uri="{FF2B5EF4-FFF2-40B4-BE49-F238E27FC236}">
                      <a16:creationId xmlns:a16="http://schemas.microsoft.com/office/drawing/2014/main" id="{77FE3A9F-5FD5-449B-96CF-D6AB689CEA60}"/>
                    </a:ext>
                  </a:extLst>
                </p:cNvPr>
                <p:cNvSpPr/>
                <p:nvPr/>
              </p:nvSpPr>
              <p:spPr>
                <a:xfrm>
                  <a:off x="4502734" y="4941228"/>
                  <a:ext cx="165374" cy="138415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 dirty="0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" name="椭圆 618">
                  <a:extLst>
                    <a:ext uri="{FF2B5EF4-FFF2-40B4-BE49-F238E27FC236}">
                      <a16:creationId xmlns:a16="http://schemas.microsoft.com/office/drawing/2014/main" id="{299D1926-36DF-4EE0-831A-C785BFC04D6F}"/>
                    </a:ext>
                  </a:extLst>
                </p:cNvPr>
                <p:cNvSpPr/>
                <p:nvPr/>
              </p:nvSpPr>
              <p:spPr>
                <a:xfrm>
                  <a:off x="4452661" y="5137769"/>
                  <a:ext cx="165375" cy="138414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" name="组合 601">
                <a:extLst>
                  <a:ext uri="{FF2B5EF4-FFF2-40B4-BE49-F238E27FC236}">
                    <a16:creationId xmlns:a16="http://schemas.microsoft.com/office/drawing/2014/main" id="{8E4EC4C9-2A9F-462C-9719-967015516ACA}"/>
                  </a:ext>
                </a:extLst>
              </p:cNvPr>
              <p:cNvGrpSpPr/>
              <p:nvPr/>
            </p:nvGrpSpPr>
            <p:grpSpPr>
              <a:xfrm>
                <a:off x="9935988" y="5364189"/>
                <a:ext cx="122831" cy="134756"/>
                <a:chOff x="4357216" y="4777898"/>
                <a:chExt cx="310898" cy="341083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14" name="椭圆 613">
                  <a:extLst>
                    <a:ext uri="{FF2B5EF4-FFF2-40B4-BE49-F238E27FC236}">
                      <a16:creationId xmlns:a16="http://schemas.microsoft.com/office/drawing/2014/main" id="{E18CF323-6224-4965-9424-FB2A90057726}"/>
                    </a:ext>
                  </a:extLst>
                </p:cNvPr>
                <p:cNvSpPr/>
                <p:nvPr/>
              </p:nvSpPr>
              <p:spPr>
                <a:xfrm>
                  <a:off x="4357216" y="4980567"/>
                  <a:ext cx="165374" cy="138414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" name="椭圆 614">
                  <a:extLst>
                    <a:ext uri="{FF2B5EF4-FFF2-40B4-BE49-F238E27FC236}">
                      <a16:creationId xmlns:a16="http://schemas.microsoft.com/office/drawing/2014/main" id="{899AB61A-CBB7-48AC-9FC6-EBCCA12CCAE8}"/>
                    </a:ext>
                  </a:extLst>
                </p:cNvPr>
                <p:cNvSpPr/>
                <p:nvPr/>
              </p:nvSpPr>
              <p:spPr>
                <a:xfrm>
                  <a:off x="4502740" y="4941229"/>
                  <a:ext cx="165374" cy="138415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 dirty="0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" name="椭圆 615">
                  <a:extLst>
                    <a:ext uri="{FF2B5EF4-FFF2-40B4-BE49-F238E27FC236}">
                      <a16:creationId xmlns:a16="http://schemas.microsoft.com/office/drawing/2014/main" id="{A8F2AFBD-127A-42B6-A547-414DAB0FF4E0}"/>
                    </a:ext>
                  </a:extLst>
                </p:cNvPr>
                <p:cNvSpPr/>
                <p:nvPr/>
              </p:nvSpPr>
              <p:spPr>
                <a:xfrm>
                  <a:off x="4448530" y="4777898"/>
                  <a:ext cx="165374" cy="138414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603" name="直接箭头连接符 602">
                <a:extLst>
                  <a:ext uri="{FF2B5EF4-FFF2-40B4-BE49-F238E27FC236}">
                    <a16:creationId xmlns:a16="http://schemas.microsoft.com/office/drawing/2014/main" id="{42D61CA0-C2C1-4FAC-AC12-29997CEE5C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96516" y="5077268"/>
                <a:ext cx="1" cy="1387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4" name="组合 603">
                <a:extLst>
                  <a:ext uri="{FF2B5EF4-FFF2-40B4-BE49-F238E27FC236}">
                    <a16:creationId xmlns:a16="http://schemas.microsoft.com/office/drawing/2014/main" id="{FD2EF763-3EAB-4B7A-9679-7D0EDFF85420}"/>
                  </a:ext>
                </a:extLst>
              </p:cNvPr>
              <p:cNvGrpSpPr/>
              <p:nvPr/>
            </p:nvGrpSpPr>
            <p:grpSpPr>
              <a:xfrm rot="10800000">
                <a:off x="10603924" y="4974215"/>
                <a:ext cx="276824" cy="487736"/>
                <a:chOff x="4530344" y="4951481"/>
                <a:chExt cx="276824" cy="487736"/>
              </a:xfrm>
            </p:grpSpPr>
            <p:cxnSp>
              <p:nvCxnSpPr>
                <p:cNvPr id="610" name="直接箭头连接符 609">
                  <a:extLst>
                    <a:ext uri="{FF2B5EF4-FFF2-40B4-BE49-F238E27FC236}">
                      <a16:creationId xmlns:a16="http://schemas.microsoft.com/office/drawing/2014/main" id="{BEDAEF23-B5C4-41AE-A34E-9743555684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34696" y="5264700"/>
                  <a:ext cx="3242" cy="17451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1" name="椭圆 610">
                  <a:extLst>
                    <a:ext uri="{FF2B5EF4-FFF2-40B4-BE49-F238E27FC236}">
                      <a16:creationId xmlns:a16="http://schemas.microsoft.com/office/drawing/2014/main" id="{A3DEEF75-84CD-40D3-BADE-7AFA3ABC414C}"/>
                    </a:ext>
                  </a:extLst>
                </p:cNvPr>
                <p:cNvSpPr/>
                <p:nvPr/>
              </p:nvSpPr>
              <p:spPr>
                <a:xfrm>
                  <a:off x="4530344" y="5100665"/>
                  <a:ext cx="165374" cy="138414"/>
                </a:xfrm>
                <a:prstGeom prst="ellipse">
                  <a:avLst/>
                </a:prstGeom>
                <a:solidFill>
                  <a:srgbClr val="CC99FF"/>
                </a:solidFill>
                <a:ln w="19050">
                  <a:solidFill>
                    <a:srgbClr val="993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椭圆 611">
                  <a:extLst>
                    <a:ext uri="{FF2B5EF4-FFF2-40B4-BE49-F238E27FC236}">
                      <a16:creationId xmlns:a16="http://schemas.microsoft.com/office/drawing/2014/main" id="{2829420B-C46D-4742-887D-DC5102826D6B}"/>
                    </a:ext>
                  </a:extLst>
                </p:cNvPr>
                <p:cNvSpPr/>
                <p:nvPr/>
              </p:nvSpPr>
              <p:spPr>
                <a:xfrm>
                  <a:off x="4641794" y="5110151"/>
                  <a:ext cx="165374" cy="138414"/>
                </a:xfrm>
                <a:prstGeom prst="ellipse">
                  <a:avLst/>
                </a:prstGeom>
                <a:solidFill>
                  <a:srgbClr val="CC99FF"/>
                </a:solidFill>
                <a:ln w="19050">
                  <a:solidFill>
                    <a:srgbClr val="993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 dirty="0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" name="椭圆 612">
                  <a:extLst>
                    <a:ext uri="{FF2B5EF4-FFF2-40B4-BE49-F238E27FC236}">
                      <a16:creationId xmlns:a16="http://schemas.microsoft.com/office/drawing/2014/main" id="{1CA104F7-5084-42B8-8835-016B2FE47CD0}"/>
                    </a:ext>
                  </a:extLst>
                </p:cNvPr>
                <p:cNvSpPr/>
                <p:nvPr/>
              </p:nvSpPr>
              <p:spPr>
                <a:xfrm>
                  <a:off x="4549079" y="4951481"/>
                  <a:ext cx="165374" cy="138414"/>
                </a:xfrm>
                <a:prstGeom prst="ellipse">
                  <a:avLst/>
                </a:prstGeom>
                <a:solidFill>
                  <a:srgbClr val="CC99FF"/>
                </a:solidFill>
                <a:ln w="19050">
                  <a:solidFill>
                    <a:srgbClr val="993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05" name="文本框 604">
                <a:extLst>
                  <a:ext uri="{FF2B5EF4-FFF2-40B4-BE49-F238E27FC236}">
                    <a16:creationId xmlns:a16="http://schemas.microsoft.com/office/drawing/2014/main" id="{B103B89A-A71B-47A6-951F-BF02F77F4C09}"/>
                  </a:ext>
                </a:extLst>
              </p:cNvPr>
              <p:cNvSpPr txBox="1"/>
              <p:nvPr/>
            </p:nvSpPr>
            <p:spPr>
              <a:xfrm>
                <a:off x="10840287" y="5089099"/>
                <a:ext cx="227864" cy="2430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9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149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任意多边形: 形状 605">
                <a:extLst>
                  <a:ext uri="{FF2B5EF4-FFF2-40B4-BE49-F238E27FC236}">
                    <a16:creationId xmlns:a16="http://schemas.microsoft.com/office/drawing/2014/main" id="{5A141DB1-3E90-470B-826C-AEE3C596D208}"/>
                  </a:ext>
                </a:extLst>
              </p:cNvPr>
              <p:cNvSpPr/>
              <p:nvPr/>
            </p:nvSpPr>
            <p:spPr>
              <a:xfrm>
                <a:off x="9162360" y="4401788"/>
                <a:ext cx="1974850" cy="1517650"/>
              </a:xfrm>
              <a:custGeom>
                <a:avLst/>
                <a:gdLst>
                  <a:gd name="connsiteX0" fmla="*/ 6350 w 1974850"/>
                  <a:gd name="connsiteY0" fmla="*/ 742950 h 1517650"/>
                  <a:gd name="connsiteX1" fmla="*/ 622300 w 1974850"/>
                  <a:gd name="connsiteY1" fmla="*/ 742950 h 1517650"/>
                  <a:gd name="connsiteX2" fmla="*/ 622300 w 1974850"/>
                  <a:gd name="connsiteY2" fmla="*/ 0 h 1517650"/>
                  <a:gd name="connsiteX3" fmla="*/ 1974850 w 1974850"/>
                  <a:gd name="connsiteY3" fmla="*/ 0 h 1517650"/>
                  <a:gd name="connsiteX4" fmla="*/ 1974850 w 1974850"/>
                  <a:gd name="connsiteY4" fmla="*/ 1517650 h 1517650"/>
                  <a:gd name="connsiteX5" fmla="*/ 0 w 1974850"/>
                  <a:gd name="connsiteY5" fmla="*/ 1517650 h 1517650"/>
                  <a:gd name="connsiteX6" fmla="*/ 6350 w 1974850"/>
                  <a:gd name="connsiteY6" fmla="*/ 742950 h 151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4850" h="1517650">
                    <a:moveTo>
                      <a:pt x="6350" y="742950"/>
                    </a:moveTo>
                    <a:lnTo>
                      <a:pt x="622300" y="742950"/>
                    </a:lnTo>
                    <a:lnTo>
                      <a:pt x="622300" y="0"/>
                    </a:lnTo>
                    <a:lnTo>
                      <a:pt x="1974850" y="0"/>
                    </a:lnTo>
                    <a:lnTo>
                      <a:pt x="1974850" y="1517650"/>
                    </a:lnTo>
                    <a:lnTo>
                      <a:pt x="0" y="1517650"/>
                    </a:lnTo>
                    <a:cubicBezTo>
                      <a:pt x="2117" y="1259417"/>
                      <a:pt x="4233" y="1001183"/>
                      <a:pt x="6350" y="74295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1"/>
              </a:p>
            </p:txBody>
          </p:sp>
          <p:grpSp>
            <p:nvGrpSpPr>
              <p:cNvPr id="607" name="组合 606">
                <a:extLst>
                  <a:ext uri="{FF2B5EF4-FFF2-40B4-BE49-F238E27FC236}">
                    <a16:creationId xmlns:a16="http://schemas.microsoft.com/office/drawing/2014/main" id="{771AC6E1-2031-4F15-8519-9974136A63DC}"/>
                  </a:ext>
                </a:extLst>
              </p:cNvPr>
              <p:cNvGrpSpPr/>
              <p:nvPr/>
            </p:nvGrpSpPr>
            <p:grpSpPr>
              <a:xfrm flipH="1">
                <a:off x="9183602" y="3970881"/>
                <a:ext cx="1094189" cy="1094189"/>
                <a:chOff x="9789100" y="4072154"/>
                <a:chExt cx="1033462" cy="1033462"/>
              </a:xfrm>
            </p:grpSpPr>
            <p:sp>
              <p:nvSpPr>
                <p:cNvPr id="608" name="弧形 607">
                  <a:extLst>
                    <a:ext uri="{FF2B5EF4-FFF2-40B4-BE49-F238E27FC236}">
                      <a16:creationId xmlns:a16="http://schemas.microsoft.com/office/drawing/2014/main" id="{05E45679-EE54-4C78-833C-D6789EC0D2C4}"/>
                    </a:ext>
                  </a:extLst>
                </p:cNvPr>
                <p:cNvSpPr/>
                <p:nvPr/>
              </p:nvSpPr>
              <p:spPr>
                <a:xfrm>
                  <a:off x="9789100" y="4072154"/>
                  <a:ext cx="1033462" cy="1033462"/>
                </a:xfrm>
                <a:prstGeom prst="arc">
                  <a:avLst>
                    <a:gd name="adj1" fmla="val 12129680"/>
                    <a:gd name="adj2" fmla="val 5469424"/>
                  </a:avLst>
                </a:prstGeom>
                <a:ln w="19050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09" name="直接箭头连接符 608">
                  <a:extLst>
                    <a:ext uri="{FF2B5EF4-FFF2-40B4-BE49-F238E27FC236}">
                      <a16:creationId xmlns:a16="http://schemas.microsoft.com/office/drawing/2014/main" id="{471C42DE-3A7C-4D48-8250-ACE4707CFC79}"/>
                    </a:ext>
                  </a:extLst>
                </p:cNvPr>
                <p:cNvCxnSpPr/>
                <p:nvPr/>
              </p:nvCxnSpPr>
              <p:spPr>
                <a:xfrm flipH="1">
                  <a:off x="9789100" y="4397319"/>
                  <a:ext cx="29774" cy="62700"/>
                </a:xfrm>
                <a:prstGeom prst="straightConnector1">
                  <a:avLst/>
                </a:prstGeom>
                <a:ln w="19050">
                  <a:prstDash val="dash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0" name="任意多边形: 形状 589">
              <a:extLst>
                <a:ext uri="{FF2B5EF4-FFF2-40B4-BE49-F238E27FC236}">
                  <a16:creationId xmlns:a16="http://schemas.microsoft.com/office/drawing/2014/main" id="{BA26E1BE-6A9A-4425-8705-ED7B2241D50E}"/>
                </a:ext>
              </a:extLst>
            </p:cNvPr>
            <p:cNvSpPr/>
            <p:nvPr/>
          </p:nvSpPr>
          <p:spPr>
            <a:xfrm>
              <a:off x="1418238" y="6569679"/>
              <a:ext cx="1570125" cy="1373859"/>
            </a:xfrm>
            <a:custGeom>
              <a:avLst/>
              <a:gdLst>
                <a:gd name="connsiteX0" fmla="*/ 0 w 1473200"/>
                <a:gd name="connsiteY0" fmla="*/ 0 h 1289050"/>
                <a:gd name="connsiteX1" fmla="*/ 0 w 1473200"/>
                <a:gd name="connsiteY1" fmla="*/ 660400 h 1289050"/>
                <a:gd name="connsiteX2" fmla="*/ 812800 w 1473200"/>
                <a:gd name="connsiteY2" fmla="*/ 660400 h 1289050"/>
                <a:gd name="connsiteX3" fmla="*/ 812800 w 1473200"/>
                <a:gd name="connsiteY3" fmla="*/ 1289050 h 1289050"/>
                <a:gd name="connsiteX4" fmla="*/ 1473200 w 1473200"/>
                <a:gd name="connsiteY4" fmla="*/ 1289050 h 1289050"/>
                <a:gd name="connsiteX5" fmla="*/ 1473200 w 1473200"/>
                <a:gd name="connsiteY5" fmla="*/ 6350 h 1289050"/>
                <a:gd name="connsiteX6" fmla="*/ 0 w 1473200"/>
                <a:gd name="connsiteY6" fmla="*/ 0 h 128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200" h="1289050">
                  <a:moveTo>
                    <a:pt x="0" y="0"/>
                  </a:moveTo>
                  <a:lnTo>
                    <a:pt x="0" y="660400"/>
                  </a:lnTo>
                  <a:lnTo>
                    <a:pt x="812800" y="660400"/>
                  </a:lnTo>
                  <a:lnTo>
                    <a:pt x="812800" y="1289050"/>
                  </a:lnTo>
                  <a:lnTo>
                    <a:pt x="1473200" y="1289050"/>
                  </a:lnTo>
                  <a:lnTo>
                    <a:pt x="1473200" y="635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FFD9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sp>
          <p:nvSpPr>
            <p:cNvPr id="591" name="矩形 590">
              <a:extLst>
                <a:ext uri="{FF2B5EF4-FFF2-40B4-BE49-F238E27FC236}">
                  <a16:creationId xmlns:a16="http://schemas.microsoft.com/office/drawing/2014/main" id="{E6A1F643-E9EA-4BCD-B3E8-69B3344C54D6}"/>
                </a:ext>
              </a:extLst>
            </p:cNvPr>
            <p:cNvSpPr/>
            <p:nvPr/>
          </p:nvSpPr>
          <p:spPr>
            <a:xfrm>
              <a:off x="566386" y="7544863"/>
              <a:ext cx="514036" cy="481908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模块</a:t>
              </a:r>
            </a:p>
            <a:p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2" name="任意多边形: 形状 591">
              <a:extLst>
                <a:ext uri="{FF2B5EF4-FFF2-40B4-BE49-F238E27FC236}">
                  <a16:creationId xmlns:a16="http://schemas.microsoft.com/office/drawing/2014/main" id="{34A7A8A3-1CA2-4757-B222-413ED797ED65}"/>
                </a:ext>
              </a:extLst>
            </p:cNvPr>
            <p:cNvSpPr/>
            <p:nvPr/>
          </p:nvSpPr>
          <p:spPr>
            <a:xfrm>
              <a:off x="577423" y="7539287"/>
              <a:ext cx="2446895" cy="810167"/>
            </a:xfrm>
            <a:custGeom>
              <a:avLst/>
              <a:gdLst>
                <a:gd name="connsiteX0" fmla="*/ 0 w 2273300"/>
                <a:gd name="connsiteY0" fmla="*/ 22225 h 749300"/>
                <a:gd name="connsiteX1" fmla="*/ 0 w 2273300"/>
                <a:gd name="connsiteY1" fmla="*/ 749300 h 749300"/>
                <a:gd name="connsiteX2" fmla="*/ 2273300 w 2273300"/>
                <a:gd name="connsiteY2" fmla="*/ 749300 h 749300"/>
                <a:gd name="connsiteX3" fmla="*/ 2273300 w 2273300"/>
                <a:gd name="connsiteY3" fmla="*/ 450850 h 749300"/>
                <a:gd name="connsiteX4" fmla="*/ 1454150 w 2273300"/>
                <a:gd name="connsiteY4" fmla="*/ 450850 h 749300"/>
                <a:gd name="connsiteX5" fmla="*/ 1454150 w 2273300"/>
                <a:gd name="connsiteY5" fmla="*/ 0 h 749300"/>
                <a:gd name="connsiteX6" fmla="*/ 0 w 2273300"/>
                <a:gd name="connsiteY6" fmla="*/ 22225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3300" h="749300">
                  <a:moveTo>
                    <a:pt x="0" y="22225"/>
                  </a:moveTo>
                  <a:lnTo>
                    <a:pt x="0" y="749300"/>
                  </a:lnTo>
                  <a:lnTo>
                    <a:pt x="2273300" y="749300"/>
                  </a:lnTo>
                  <a:lnTo>
                    <a:pt x="2273300" y="450850"/>
                  </a:lnTo>
                  <a:lnTo>
                    <a:pt x="1454150" y="450850"/>
                  </a:lnTo>
                  <a:lnTo>
                    <a:pt x="1454150" y="0"/>
                  </a:lnTo>
                  <a:lnTo>
                    <a:pt x="0" y="22225"/>
                  </a:lnTo>
                  <a:close/>
                </a:path>
              </a:pathLst>
            </a:cu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</p:grpSp>
      <p:grpSp>
        <p:nvGrpSpPr>
          <p:cNvPr id="620" name="组合 619">
            <a:extLst>
              <a:ext uri="{FF2B5EF4-FFF2-40B4-BE49-F238E27FC236}">
                <a16:creationId xmlns:a16="http://schemas.microsoft.com/office/drawing/2014/main" id="{35EE754D-B6EE-49C4-8003-A9018E23C780}"/>
              </a:ext>
            </a:extLst>
          </p:cNvPr>
          <p:cNvGrpSpPr/>
          <p:nvPr/>
        </p:nvGrpSpPr>
        <p:grpSpPr>
          <a:xfrm>
            <a:off x="4392193" y="6050333"/>
            <a:ext cx="1650005" cy="2652800"/>
            <a:chOff x="4153859" y="5612718"/>
            <a:chExt cx="1991199" cy="3201355"/>
          </a:xfrm>
        </p:grpSpPr>
        <p:grpSp>
          <p:nvGrpSpPr>
            <p:cNvPr id="621" name="组合 620">
              <a:extLst>
                <a:ext uri="{FF2B5EF4-FFF2-40B4-BE49-F238E27FC236}">
                  <a16:creationId xmlns:a16="http://schemas.microsoft.com/office/drawing/2014/main" id="{403C706E-F675-40A3-A442-F36410997E9E}"/>
                </a:ext>
              </a:extLst>
            </p:cNvPr>
            <p:cNvGrpSpPr/>
            <p:nvPr/>
          </p:nvGrpSpPr>
          <p:grpSpPr>
            <a:xfrm flipH="1">
              <a:off x="4294702" y="6790310"/>
              <a:ext cx="679267" cy="104765"/>
              <a:chOff x="6464836" y="2845677"/>
              <a:chExt cx="1098923" cy="141341"/>
            </a:xfrm>
          </p:grpSpPr>
          <p:cxnSp>
            <p:nvCxnSpPr>
              <p:cNvPr id="643" name="直接连接符 642">
                <a:extLst>
                  <a:ext uri="{FF2B5EF4-FFF2-40B4-BE49-F238E27FC236}">
                    <a16:creationId xmlns:a16="http://schemas.microsoft.com/office/drawing/2014/main" id="{37654EF8-C64F-48A6-9568-45B019622F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4836" y="2987018"/>
                <a:ext cx="10989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连接符: 肘形 643">
                <a:extLst>
                  <a:ext uri="{FF2B5EF4-FFF2-40B4-BE49-F238E27FC236}">
                    <a16:creationId xmlns:a16="http://schemas.microsoft.com/office/drawing/2014/main" id="{3CA9AD24-BFA3-4037-95C6-BA4E60A862D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07569" y="2812083"/>
                <a:ext cx="134315" cy="20150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08AB0E6E-EDAE-4165-9FAB-FD03CF9A4297}"/>
                  </a:ext>
                </a:extLst>
              </p:cNvPr>
              <p:cNvSpPr/>
              <p:nvPr/>
            </p:nvSpPr>
            <p:spPr>
              <a:xfrm>
                <a:off x="6812626" y="2871869"/>
                <a:ext cx="592693" cy="92217"/>
              </a:xfrm>
              <a:prstGeom prst="rect">
                <a:avLst/>
              </a:prstGeom>
              <a:solidFill>
                <a:srgbClr val="CC99FF"/>
              </a:solidFill>
              <a:ln w="1905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" name="组合 621">
              <a:extLst>
                <a:ext uri="{FF2B5EF4-FFF2-40B4-BE49-F238E27FC236}">
                  <a16:creationId xmlns:a16="http://schemas.microsoft.com/office/drawing/2014/main" id="{B6829E44-0738-48D4-9273-0BABBAD7964A}"/>
                </a:ext>
              </a:extLst>
            </p:cNvPr>
            <p:cNvGrpSpPr/>
            <p:nvPr/>
          </p:nvGrpSpPr>
          <p:grpSpPr>
            <a:xfrm flipV="1">
              <a:off x="4503330" y="6922509"/>
              <a:ext cx="135310" cy="283769"/>
              <a:chOff x="6881231" y="2170414"/>
              <a:chExt cx="165374" cy="346819"/>
            </a:xfrm>
          </p:grpSpPr>
          <p:sp>
            <p:nvSpPr>
              <p:cNvPr id="641" name="椭圆 640">
                <a:extLst>
                  <a:ext uri="{FF2B5EF4-FFF2-40B4-BE49-F238E27FC236}">
                    <a16:creationId xmlns:a16="http://schemas.microsoft.com/office/drawing/2014/main" id="{0962A0DD-706B-4B05-8E46-F64FC14C08CF}"/>
                  </a:ext>
                </a:extLst>
              </p:cNvPr>
              <p:cNvSpPr/>
              <p:nvPr/>
            </p:nvSpPr>
            <p:spPr>
              <a:xfrm>
                <a:off x="6881231" y="2170414"/>
                <a:ext cx="165374" cy="138414"/>
              </a:xfrm>
              <a:prstGeom prst="ellipse">
                <a:avLst/>
              </a:prstGeom>
              <a:solidFill>
                <a:srgbClr val="CC99FF"/>
              </a:solidFill>
              <a:ln w="1905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2" name="直接箭头连接符 641">
                <a:extLst>
                  <a:ext uri="{FF2B5EF4-FFF2-40B4-BE49-F238E27FC236}">
                    <a16:creationId xmlns:a16="http://schemas.microsoft.com/office/drawing/2014/main" id="{CEC45BDB-671D-45BD-87BA-F7BB09DDA7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4508" y="2336405"/>
                <a:ext cx="0" cy="1808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3" name="组合 622">
              <a:extLst>
                <a:ext uri="{FF2B5EF4-FFF2-40B4-BE49-F238E27FC236}">
                  <a16:creationId xmlns:a16="http://schemas.microsoft.com/office/drawing/2014/main" id="{5C26A219-D64E-46B3-8082-AEA7A8BF8BC1}"/>
                </a:ext>
              </a:extLst>
            </p:cNvPr>
            <p:cNvGrpSpPr/>
            <p:nvPr/>
          </p:nvGrpSpPr>
          <p:grpSpPr>
            <a:xfrm flipH="1">
              <a:off x="4535457" y="7870963"/>
              <a:ext cx="1140940" cy="657956"/>
              <a:chOff x="7668796" y="4101003"/>
              <a:chExt cx="1394444" cy="804146"/>
            </a:xfrm>
          </p:grpSpPr>
          <p:cxnSp>
            <p:nvCxnSpPr>
              <p:cNvPr id="634" name="直接连接符 633">
                <a:extLst>
                  <a:ext uri="{FF2B5EF4-FFF2-40B4-BE49-F238E27FC236}">
                    <a16:creationId xmlns:a16="http://schemas.microsoft.com/office/drawing/2014/main" id="{E88D488F-B4DB-4AC5-A62F-6CB1F657A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8796" y="4405568"/>
                <a:ext cx="13944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连接符: 肘形 634">
                <a:extLst>
                  <a:ext uri="{FF2B5EF4-FFF2-40B4-BE49-F238E27FC236}">
                    <a16:creationId xmlns:a16="http://schemas.microsoft.com/office/drawing/2014/main" id="{EBDA15DE-C5BC-489F-8352-C997BD20D0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761186" y="4152223"/>
                <a:ext cx="291940" cy="189500"/>
              </a:xfrm>
              <a:prstGeom prst="bentConnector3">
                <a:avLst>
                  <a:gd name="adj1" fmla="val 9999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6" name="矩形 635">
                <a:extLst>
                  <a:ext uri="{FF2B5EF4-FFF2-40B4-BE49-F238E27FC236}">
                    <a16:creationId xmlns:a16="http://schemas.microsoft.com/office/drawing/2014/main" id="{9ECA2A59-8611-494C-9C27-1C8E2C990BE0}"/>
                  </a:ext>
                </a:extLst>
              </p:cNvPr>
              <p:cNvSpPr/>
              <p:nvPr/>
            </p:nvSpPr>
            <p:spPr>
              <a:xfrm>
                <a:off x="8003556" y="4286371"/>
                <a:ext cx="947217" cy="94721"/>
              </a:xfrm>
              <a:prstGeom prst="rect">
                <a:avLst/>
              </a:prstGeom>
              <a:solidFill>
                <a:srgbClr val="33CC33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7" name="组合 636">
                <a:extLst>
                  <a:ext uri="{FF2B5EF4-FFF2-40B4-BE49-F238E27FC236}">
                    <a16:creationId xmlns:a16="http://schemas.microsoft.com/office/drawing/2014/main" id="{F86BB4CA-52EB-45E9-BF3C-B1D7A2D85B02}"/>
                  </a:ext>
                </a:extLst>
              </p:cNvPr>
              <p:cNvGrpSpPr/>
              <p:nvPr/>
            </p:nvGrpSpPr>
            <p:grpSpPr>
              <a:xfrm flipV="1">
                <a:off x="8344344" y="4443291"/>
                <a:ext cx="265639" cy="461858"/>
                <a:chOff x="6834226" y="2116623"/>
                <a:chExt cx="265639" cy="461858"/>
              </a:xfrm>
            </p:grpSpPr>
            <p:sp>
              <p:nvSpPr>
                <p:cNvPr id="638" name="椭圆 637">
                  <a:extLst>
                    <a:ext uri="{FF2B5EF4-FFF2-40B4-BE49-F238E27FC236}">
                      <a16:creationId xmlns:a16="http://schemas.microsoft.com/office/drawing/2014/main" id="{C4025130-E439-4D16-B750-9020EEF731AD}"/>
                    </a:ext>
                  </a:extLst>
                </p:cNvPr>
                <p:cNvSpPr/>
                <p:nvPr/>
              </p:nvSpPr>
              <p:spPr>
                <a:xfrm>
                  <a:off x="6934491" y="2116623"/>
                  <a:ext cx="165374" cy="138414"/>
                </a:xfrm>
                <a:prstGeom prst="ellipse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" name="椭圆 638">
                  <a:extLst>
                    <a:ext uri="{FF2B5EF4-FFF2-40B4-BE49-F238E27FC236}">
                      <a16:creationId xmlns:a16="http://schemas.microsoft.com/office/drawing/2014/main" id="{244052E3-C3FF-4FCE-BF62-813B97BF30AB}"/>
                    </a:ext>
                  </a:extLst>
                </p:cNvPr>
                <p:cNvSpPr/>
                <p:nvPr/>
              </p:nvSpPr>
              <p:spPr>
                <a:xfrm>
                  <a:off x="6834226" y="2209005"/>
                  <a:ext cx="165374" cy="138414"/>
                </a:xfrm>
                <a:prstGeom prst="ellipse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40" name="直接箭头连接符 639">
                  <a:extLst>
                    <a:ext uri="{FF2B5EF4-FFF2-40B4-BE49-F238E27FC236}">
                      <a16:creationId xmlns:a16="http://schemas.microsoft.com/office/drawing/2014/main" id="{D03A8FA1-88E3-4C67-9660-9FA1D7D1E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76453" y="2397653"/>
                  <a:ext cx="0" cy="18082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24" name="矩形 623">
              <a:extLst>
                <a:ext uri="{FF2B5EF4-FFF2-40B4-BE49-F238E27FC236}">
                  <a16:creationId xmlns:a16="http://schemas.microsoft.com/office/drawing/2014/main" id="{21F9C1DA-7A85-4B00-BA6C-F3B36AB7BA27}"/>
                </a:ext>
              </a:extLst>
            </p:cNvPr>
            <p:cNvSpPr/>
            <p:nvPr/>
          </p:nvSpPr>
          <p:spPr>
            <a:xfrm>
              <a:off x="4153859" y="5612718"/>
              <a:ext cx="1991199" cy="4851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cxnSp>
          <p:nvCxnSpPr>
            <p:cNvPr id="625" name="直接箭头连接符 624">
              <a:extLst>
                <a:ext uri="{FF2B5EF4-FFF2-40B4-BE49-F238E27FC236}">
                  <a16:creationId xmlns:a16="http://schemas.microsoft.com/office/drawing/2014/main" id="{1F345126-D2B3-4BFC-837F-79C8AC2A7150}"/>
                </a:ext>
              </a:extLst>
            </p:cNvPr>
            <p:cNvCxnSpPr>
              <a:cxnSpLocks/>
            </p:cNvCxnSpPr>
            <p:nvPr/>
          </p:nvCxnSpPr>
          <p:spPr>
            <a:xfrm>
              <a:off x="4737215" y="6145451"/>
              <a:ext cx="0" cy="229304"/>
            </a:xfrm>
            <a:prstGeom prst="straightConnector1">
              <a:avLst/>
            </a:prstGeom>
            <a:ln w="19050">
              <a:solidFill>
                <a:srgbClr val="FF66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连接符: 肘形 625">
              <a:extLst>
                <a:ext uri="{FF2B5EF4-FFF2-40B4-BE49-F238E27FC236}">
                  <a16:creationId xmlns:a16="http://schemas.microsoft.com/office/drawing/2014/main" id="{CFBBEBF6-73D9-4031-A980-223293B8934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40523" y="7046944"/>
              <a:ext cx="457059" cy="94591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66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>
              <a:extLst>
                <a:ext uri="{FF2B5EF4-FFF2-40B4-BE49-F238E27FC236}">
                  <a16:creationId xmlns:a16="http://schemas.microsoft.com/office/drawing/2014/main" id="{4DCDA458-C635-4230-962E-FEC0B5DF241D}"/>
                </a:ext>
              </a:extLst>
            </p:cNvPr>
            <p:cNvCxnSpPr/>
            <p:nvPr/>
          </p:nvCxnSpPr>
          <p:spPr>
            <a:xfrm>
              <a:off x="5334552" y="7748428"/>
              <a:ext cx="196567" cy="0"/>
            </a:xfrm>
            <a:prstGeom prst="line">
              <a:avLst/>
            </a:prstGeom>
            <a:ln w="19050">
              <a:solidFill>
                <a:srgbClr val="FF66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" name="矩形 627">
              <a:extLst>
                <a:ext uri="{FF2B5EF4-FFF2-40B4-BE49-F238E27FC236}">
                  <a16:creationId xmlns:a16="http://schemas.microsoft.com/office/drawing/2014/main" id="{6E2EC6FF-B561-40D0-8DF4-DE3614431D53}"/>
                </a:ext>
              </a:extLst>
            </p:cNvPr>
            <p:cNvSpPr/>
            <p:nvPr/>
          </p:nvSpPr>
          <p:spPr>
            <a:xfrm>
              <a:off x="4156177" y="6462049"/>
              <a:ext cx="1034958" cy="797784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sp>
          <p:nvSpPr>
            <p:cNvPr id="629" name="矩形 628">
              <a:extLst>
                <a:ext uri="{FF2B5EF4-FFF2-40B4-BE49-F238E27FC236}">
                  <a16:creationId xmlns:a16="http://schemas.microsoft.com/office/drawing/2014/main" id="{FE5499E3-377C-40A3-98D9-5788C60B0762}"/>
                </a:ext>
              </a:extLst>
            </p:cNvPr>
            <p:cNvSpPr/>
            <p:nvPr/>
          </p:nvSpPr>
          <p:spPr>
            <a:xfrm>
              <a:off x="4334434" y="7795776"/>
              <a:ext cx="1675678" cy="797784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sp>
          <p:nvSpPr>
            <p:cNvPr id="630" name="文本框 629">
              <a:extLst>
                <a:ext uri="{FF2B5EF4-FFF2-40B4-BE49-F238E27FC236}">
                  <a16:creationId xmlns:a16="http://schemas.microsoft.com/office/drawing/2014/main" id="{685F7B63-4E43-45DD-9C84-E42D749FA883}"/>
                </a:ext>
              </a:extLst>
            </p:cNvPr>
            <p:cNvSpPr txBox="1"/>
            <p:nvPr/>
          </p:nvSpPr>
          <p:spPr>
            <a:xfrm>
              <a:off x="4553885" y="5666725"/>
              <a:ext cx="1002198" cy="28918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79" dirty="0">
                  <a:latin typeface="宋体" panose="02010600030101010101" pitchFamily="2" charset="-122"/>
                  <a:ea typeface="宋体" panose="02010600030101010101" pitchFamily="2" charset="-122"/>
                </a:rPr>
                <a:t>拷贝数变化</a:t>
              </a:r>
            </a:p>
          </p:txBody>
        </p:sp>
        <p:sp>
          <p:nvSpPr>
            <p:cNvPr id="631" name="矩形 630">
              <a:extLst>
                <a:ext uri="{FF2B5EF4-FFF2-40B4-BE49-F238E27FC236}">
                  <a16:creationId xmlns:a16="http://schemas.microsoft.com/office/drawing/2014/main" id="{4E5E5994-0A7F-4DA6-9827-F40A9AB2FC94}"/>
                </a:ext>
              </a:extLst>
            </p:cNvPr>
            <p:cNvSpPr/>
            <p:nvPr/>
          </p:nvSpPr>
          <p:spPr>
            <a:xfrm>
              <a:off x="4156177" y="6462052"/>
              <a:ext cx="872836" cy="371420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控制器</a:t>
              </a:r>
              <a:endParaRPr lang="zh-CN" altLang="en-US" sz="127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2" name="矩形 631">
              <a:extLst>
                <a:ext uri="{FF2B5EF4-FFF2-40B4-BE49-F238E27FC236}">
                  <a16:creationId xmlns:a16="http://schemas.microsoft.com/office/drawing/2014/main" id="{4C8C1054-D3AB-4008-8985-7697BADD3FCE}"/>
                </a:ext>
              </a:extLst>
            </p:cNvPr>
            <p:cNvSpPr/>
            <p:nvPr/>
          </p:nvSpPr>
          <p:spPr>
            <a:xfrm>
              <a:off x="5327934" y="8256943"/>
              <a:ext cx="594272" cy="557130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模块</a:t>
              </a:r>
            </a:p>
            <a:p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33" name="直接箭头连接符 632">
              <a:extLst>
                <a:ext uri="{FF2B5EF4-FFF2-40B4-BE49-F238E27FC236}">
                  <a16:creationId xmlns:a16="http://schemas.microsoft.com/office/drawing/2014/main" id="{7C68EEA4-F935-40D8-A643-533B29E545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5993" y="6145450"/>
              <a:ext cx="1" cy="1619466"/>
            </a:xfrm>
            <a:prstGeom prst="straightConnector1">
              <a:avLst/>
            </a:prstGeom>
            <a:ln w="19050">
              <a:solidFill>
                <a:srgbClr val="FF66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6" name="组合 645">
            <a:extLst>
              <a:ext uri="{FF2B5EF4-FFF2-40B4-BE49-F238E27FC236}">
                <a16:creationId xmlns:a16="http://schemas.microsoft.com/office/drawing/2014/main" id="{300241DC-AC68-4718-BEAC-2C469D9F06B3}"/>
              </a:ext>
            </a:extLst>
          </p:cNvPr>
          <p:cNvGrpSpPr/>
          <p:nvPr/>
        </p:nvGrpSpPr>
        <p:grpSpPr>
          <a:xfrm>
            <a:off x="415694" y="3273058"/>
            <a:ext cx="2464932" cy="2340856"/>
            <a:chOff x="312061" y="3012178"/>
            <a:chExt cx="2677445" cy="2542671"/>
          </a:xfrm>
        </p:grpSpPr>
        <p:grpSp>
          <p:nvGrpSpPr>
            <p:cNvPr id="647" name="组合 646">
              <a:extLst>
                <a:ext uri="{FF2B5EF4-FFF2-40B4-BE49-F238E27FC236}">
                  <a16:creationId xmlns:a16="http://schemas.microsoft.com/office/drawing/2014/main" id="{8EE72F87-8CF3-4669-9544-9C1F72F65B5C}"/>
                </a:ext>
              </a:extLst>
            </p:cNvPr>
            <p:cNvGrpSpPr/>
            <p:nvPr/>
          </p:nvGrpSpPr>
          <p:grpSpPr>
            <a:xfrm>
              <a:off x="335607" y="3021499"/>
              <a:ext cx="2578925" cy="2501567"/>
              <a:chOff x="1218546" y="150834"/>
              <a:chExt cx="3396251" cy="3435559"/>
            </a:xfrm>
          </p:grpSpPr>
          <p:grpSp>
            <p:nvGrpSpPr>
              <p:cNvPr id="653" name="组合 652">
                <a:extLst>
                  <a:ext uri="{FF2B5EF4-FFF2-40B4-BE49-F238E27FC236}">
                    <a16:creationId xmlns:a16="http://schemas.microsoft.com/office/drawing/2014/main" id="{0362697B-8FED-413D-80F3-D2B7A2F29C57}"/>
                  </a:ext>
                </a:extLst>
              </p:cNvPr>
              <p:cNvGrpSpPr/>
              <p:nvPr/>
            </p:nvGrpSpPr>
            <p:grpSpPr>
              <a:xfrm>
                <a:off x="1435634" y="2778149"/>
                <a:ext cx="1680949" cy="330065"/>
                <a:chOff x="9443927" y="2376913"/>
                <a:chExt cx="2192384" cy="330065"/>
              </a:xfrm>
            </p:grpSpPr>
            <p:cxnSp>
              <p:nvCxnSpPr>
                <p:cNvPr id="696" name="直接连接符 695">
                  <a:extLst>
                    <a:ext uri="{FF2B5EF4-FFF2-40B4-BE49-F238E27FC236}">
                      <a16:creationId xmlns:a16="http://schemas.microsoft.com/office/drawing/2014/main" id="{8C0946EA-A776-4912-B22B-C98256A9C6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3927" y="2706978"/>
                  <a:ext cx="21923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连接符: 肘形 696">
                  <a:extLst>
                    <a:ext uri="{FF2B5EF4-FFF2-40B4-BE49-F238E27FC236}">
                      <a16:creationId xmlns:a16="http://schemas.microsoft.com/office/drawing/2014/main" id="{52D4F6AF-F71F-4344-B7D1-6DE032B80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9810148" y="2398747"/>
                  <a:ext cx="317514" cy="273845"/>
                </a:xfrm>
                <a:prstGeom prst="bentConnector3">
                  <a:avLst>
                    <a:gd name="adj1" fmla="val 99998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4" name="组合 653">
                <a:extLst>
                  <a:ext uri="{FF2B5EF4-FFF2-40B4-BE49-F238E27FC236}">
                    <a16:creationId xmlns:a16="http://schemas.microsoft.com/office/drawing/2014/main" id="{3D9FA297-6FBA-414D-AC67-AB8D4D2E5EE1}"/>
                  </a:ext>
                </a:extLst>
              </p:cNvPr>
              <p:cNvGrpSpPr/>
              <p:nvPr/>
            </p:nvGrpSpPr>
            <p:grpSpPr>
              <a:xfrm>
                <a:off x="1429884" y="853967"/>
                <a:ext cx="1652466" cy="331244"/>
                <a:chOff x="9443927" y="2376913"/>
                <a:chExt cx="2195623" cy="331244"/>
              </a:xfrm>
            </p:grpSpPr>
            <p:cxnSp>
              <p:nvCxnSpPr>
                <p:cNvPr id="694" name="直接连接符 693">
                  <a:extLst>
                    <a:ext uri="{FF2B5EF4-FFF2-40B4-BE49-F238E27FC236}">
                      <a16:creationId xmlns:a16="http://schemas.microsoft.com/office/drawing/2014/main" id="{C7015440-5A76-4D70-8AEC-B0E52B03C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3927" y="2706978"/>
                  <a:ext cx="2195623" cy="11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连接符: 肘形 694">
                  <a:extLst>
                    <a:ext uri="{FF2B5EF4-FFF2-40B4-BE49-F238E27FC236}">
                      <a16:creationId xmlns:a16="http://schemas.microsoft.com/office/drawing/2014/main" id="{15C8B70A-7EC6-4227-8C4E-FE600B7BA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9810148" y="2398747"/>
                  <a:ext cx="317514" cy="273845"/>
                </a:xfrm>
                <a:prstGeom prst="bentConnector3">
                  <a:avLst>
                    <a:gd name="adj1" fmla="val 99998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5" name="组合 654">
                <a:extLst>
                  <a:ext uri="{FF2B5EF4-FFF2-40B4-BE49-F238E27FC236}">
                    <a16:creationId xmlns:a16="http://schemas.microsoft.com/office/drawing/2014/main" id="{F0100266-3C88-4CC1-89D4-441A6927A224}"/>
                  </a:ext>
                </a:extLst>
              </p:cNvPr>
              <p:cNvGrpSpPr/>
              <p:nvPr/>
            </p:nvGrpSpPr>
            <p:grpSpPr>
              <a:xfrm rot="20571320">
                <a:off x="1274355" y="1453428"/>
                <a:ext cx="882267" cy="494283"/>
                <a:chOff x="1645327" y="536188"/>
                <a:chExt cx="2971277" cy="1664636"/>
              </a:xfrm>
            </p:grpSpPr>
            <p:grpSp>
              <p:nvGrpSpPr>
                <p:cNvPr id="686" name="组合 685">
                  <a:extLst>
                    <a:ext uri="{FF2B5EF4-FFF2-40B4-BE49-F238E27FC236}">
                      <a16:creationId xmlns:a16="http://schemas.microsoft.com/office/drawing/2014/main" id="{B28ED9AF-7638-4418-89EE-66E380E584EB}"/>
                    </a:ext>
                  </a:extLst>
                </p:cNvPr>
                <p:cNvGrpSpPr/>
                <p:nvPr/>
              </p:nvGrpSpPr>
              <p:grpSpPr>
                <a:xfrm>
                  <a:off x="1645327" y="536188"/>
                  <a:ext cx="2374108" cy="1664636"/>
                  <a:chOff x="1645327" y="536188"/>
                  <a:chExt cx="2374108" cy="1664636"/>
                </a:xfrm>
              </p:grpSpPr>
              <p:sp>
                <p:nvSpPr>
                  <p:cNvPr id="688" name="不完整圆 687">
                    <a:extLst>
                      <a:ext uri="{FF2B5EF4-FFF2-40B4-BE49-F238E27FC236}">
                        <a16:creationId xmlns:a16="http://schemas.microsoft.com/office/drawing/2014/main" id="{F0D110D5-661C-44C6-8CE9-3416D0975E70}"/>
                      </a:ext>
                    </a:extLst>
                  </p:cNvPr>
                  <p:cNvSpPr/>
                  <p:nvPr/>
                </p:nvSpPr>
                <p:spPr>
                  <a:xfrm rot="18906739">
                    <a:off x="3336753" y="988562"/>
                    <a:ext cx="510553" cy="468352"/>
                  </a:xfrm>
                  <a:prstGeom prst="pie">
                    <a:avLst>
                      <a:gd name="adj1" fmla="val 0"/>
                      <a:gd name="adj2" fmla="val 6651701"/>
                    </a:avLst>
                  </a:prstGeom>
                  <a:solidFill>
                    <a:srgbClr val="1AA9CB"/>
                  </a:solidFill>
                  <a:ln w="19050">
                    <a:solidFill>
                      <a:srgbClr val="1AA9C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" name="不完整圆 688">
                    <a:extLst>
                      <a:ext uri="{FF2B5EF4-FFF2-40B4-BE49-F238E27FC236}">
                        <a16:creationId xmlns:a16="http://schemas.microsoft.com/office/drawing/2014/main" id="{177E17FF-0834-481F-A7F6-DA6ECF1B8743}"/>
                      </a:ext>
                    </a:extLst>
                  </p:cNvPr>
                  <p:cNvSpPr/>
                  <p:nvPr/>
                </p:nvSpPr>
                <p:spPr>
                  <a:xfrm rot="19880708" flipV="1">
                    <a:off x="1645327" y="1170831"/>
                    <a:ext cx="2374108" cy="1029993"/>
                  </a:xfrm>
                  <a:prstGeom prst="pie">
                    <a:avLst>
                      <a:gd name="adj1" fmla="val 0"/>
                      <a:gd name="adj2" fmla="val 2232679"/>
                    </a:avLst>
                  </a:prstGeom>
                  <a:solidFill>
                    <a:srgbClr val="1AA9CB"/>
                  </a:solidFill>
                  <a:ln w="19050">
                    <a:solidFill>
                      <a:srgbClr val="1AA9C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90" name="组合 689">
                    <a:extLst>
                      <a:ext uri="{FF2B5EF4-FFF2-40B4-BE49-F238E27FC236}">
                        <a16:creationId xmlns:a16="http://schemas.microsoft.com/office/drawing/2014/main" id="{D1C941C4-67C6-4BB2-8836-498272E6B675}"/>
                      </a:ext>
                    </a:extLst>
                  </p:cNvPr>
                  <p:cNvGrpSpPr/>
                  <p:nvPr/>
                </p:nvGrpSpPr>
                <p:grpSpPr>
                  <a:xfrm>
                    <a:off x="2510538" y="536188"/>
                    <a:ext cx="1474719" cy="1268289"/>
                    <a:chOff x="2821405" y="2001215"/>
                    <a:chExt cx="1474719" cy="1268289"/>
                  </a:xfrm>
                  <a:solidFill>
                    <a:srgbClr val="1AA9CB"/>
                  </a:solidFill>
                </p:grpSpPr>
                <p:sp>
                  <p:nvSpPr>
                    <p:cNvPr id="691" name="弧形 690">
                      <a:extLst>
                        <a:ext uri="{FF2B5EF4-FFF2-40B4-BE49-F238E27FC236}">
                          <a16:creationId xmlns:a16="http://schemas.microsoft.com/office/drawing/2014/main" id="{B33C6B5E-F598-4C5E-837F-D688D5F1F3A7}"/>
                        </a:ext>
                      </a:extLst>
                    </p:cNvPr>
                    <p:cNvSpPr/>
                    <p:nvPr/>
                  </p:nvSpPr>
                  <p:spPr>
                    <a:xfrm rot="4710871">
                      <a:off x="3049482" y="2329825"/>
                      <a:ext cx="711602" cy="1167755"/>
                    </a:xfrm>
                    <a:prstGeom prst="arc">
                      <a:avLst>
                        <a:gd name="adj1" fmla="val 15378871"/>
                        <a:gd name="adj2" fmla="val 13021294"/>
                      </a:avLst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2" name="弧形 691">
                      <a:extLst>
                        <a:ext uri="{FF2B5EF4-FFF2-40B4-BE49-F238E27FC236}">
                          <a16:creationId xmlns:a16="http://schemas.microsoft.com/office/drawing/2014/main" id="{40FE7244-B864-432C-B5E3-3F3392C1CC27}"/>
                        </a:ext>
                      </a:extLst>
                    </p:cNvPr>
                    <p:cNvSpPr/>
                    <p:nvPr/>
                  </p:nvSpPr>
                  <p:spPr>
                    <a:xfrm rot="1329551">
                      <a:off x="3401027" y="2001215"/>
                      <a:ext cx="895097" cy="895097"/>
                    </a:xfrm>
                    <a:prstGeom prst="arc">
                      <a:avLst>
                        <a:gd name="adj1" fmla="val 8678339"/>
                        <a:gd name="adj2" fmla="val 481090"/>
                      </a:avLst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3" name="弧形 692">
                      <a:extLst>
                        <a:ext uri="{FF2B5EF4-FFF2-40B4-BE49-F238E27FC236}">
                          <a16:creationId xmlns:a16="http://schemas.microsoft.com/office/drawing/2014/main" id="{41B9FE11-FB9A-4367-8CAD-ECEDFBD179CC}"/>
                        </a:ext>
                      </a:extLst>
                    </p:cNvPr>
                    <p:cNvSpPr/>
                    <p:nvPr/>
                  </p:nvSpPr>
                  <p:spPr>
                    <a:xfrm rot="8009340">
                      <a:off x="3915891" y="2604850"/>
                      <a:ext cx="363308" cy="354167"/>
                    </a:xfrm>
                    <a:prstGeom prst="arc">
                      <a:avLst>
                        <a:gd name="adj1" fmla="val 8760120"/>
                        <a:gd name="adj2" fmla="val 0"/>
                      </a:avLst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687" name="任意多边形: 形状 686">
                  <a:extLst>
                    <a:ext uri="{FF2B5EF4-FFF2-40B4-BE49-F238E27FC236}">
                      <a16:creationId xmlns:a16="http://schemas.microsoft.com/office/drawing/2014/main" id="{B529A849-6C40-4B3C-952E-6C89459CE441}"/>
                    </a:ext>
                  </a:extLst>
                </p:cNvPr>
                <p:cNvSpPr/>
                <p:nvPr/>
              </p:nvSpPr>
              <p:spPr>
                <a:xfrm>
                  <a:off x="3050456" y="1125853"/>
                  <a:ext cx="1566148" cy="487196"/>
                </a:xfrm>
                <a:custGeom>
                  <a:avLst/>
                  <a:gdLst>
                    <a:gd name="connsiteX0" fmla="*/ 21053 w 2545178"/>
                    <a:gd name="connsiteY0" fmla="*/ 116319 h 837525"/>
                    <a:gd name="connsiteX1" fmla="*/ 6765 w 2545178"/>
                    <a:gd name="connsiteY1" fmla="*/ 440169 h 837525"/>
                    <a:gd name="connsiteX2" fmla="*/ 116303 w 2545178"/>
                    <a:gd name="connsiteY2" fmla="*/ 497319 h 837525"/>
                    <a:gd name="connsiteX3" fmla="*/ 182978 w 2545178"/>
                    <a:gd name="connsiteY3" fmla="*/ 397306 h 837525"/>
                    <a:gd name="connsiteX4" fmla="*/ 206790 w 2545178"/>
                    <a:gd name="connsiteY4" fmla="*/ 121081 h 837525"/>
                    <a:gd name="connsiteX5" fmla="*/ 316328 w 2545178"/>
                    <a:gd name="connsiteY5" fmla="*/ 21069 h 837525"/>
                    <a:gd name="connsiteX6" fmla="*/ 378240 w 2545178"/>
                    <a:gd name="connsiteY6" fmla="*/ 130606 h 837525"/>
                    <a:gd name="connsiteX7" fmla="*/ 235365 w 2545178"/>
                    <a:gd name="connsiteY7" fmla="*/ 759256 h 837525"/>
                    <a:gd name="connsiteX8" fmla="*/ 316328 w 2545178"/>
                    <a:gd name="connsiteY8" fmla="*/ 821169 h 837525"/>
                    <a:gd name="connsiteX9" fmla="*/ 392528 w 2545178"/>
                    <a:gd name="connsiteY9" fmla="*/ 697344 h 837525"/>
                    <a:gd name="connsiteX10" fmla="*/ 478253 w 2545178"/>
                    <a:gd name="connsiteY10" fmla="*/ 459219 h 837525"/>
                    <a:gd name="connsiteX11" fmla="*/ 483015 w 2545178"/>
                    <a:gd name="connsiteY11" fmla="*/ 40119 h 837525"/>
                    <a:gd name="connsiteX12" fmla="*/ 702090 w 2545178"/>
                    <a:gd name="connsiteY12" fmla="*/ 16306 h 837525"/>
                    <a:gd name="connsiteX13" fmla="*/ 859253 w 2545178"/>
                    <a:gd name="connsiteY13" fmla="*/ 35356 h 837525"/>
                    <a:gd name="connsiteX14" fmla="*/ 1402178 w 2545178"/>
                    <a:gd name="connsiteY14" fmla="*/ 63931 h 837525"/>
                    <a:gd name="connsiteX15" fmla="*/ 2078453 w 2545178"/>
                    <a:gd name="connsiteY15" fmla="*/ 54406 h 837525"/>
                    <a:gd name="connsiteX16" fmla="*/ 2545178 w 2545178"/>
                    <a:gd name="connsiteY16" fmla="*/ 40119 h 837525"/>
                    <a:gd name="connsiteX17" fmla="*/ 2545178 w 2545178"/>
                    <a:gd name="connsiteY17" fmla="*/ 40119 h 837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545178" h="837525">
                      <a:moveTo>
                        <a:pt x="21053" y="116319"/>
                      </a:moveTo>
                      <a:cubicBezTo>
                        <a:pt x="5971" y="246494"/>
                        <a:pt x="-9110" y="376669"/>
                        <a:pt x="6765" y="440169"/>
                      </a:cubicBezTo>
                      <a:cubicBezTo>
                        <a:pt x="22640" y="503669"/>
                        <a:pt x="86934" y="504463"/>
                        <a:pt x="116303" y="497319"/>
                      </a:cubicBezTo>
                      <a:cubicBezTo>
                        <a:pt x="145672" y="490175"/>
                        <a:pt x="167897" y="460012"/>
                        <a:pt x="182978" y="397306"/>
                      </a:cubicBezTo>
                      <a:cubicBezTo>
                        <a:pt x="198059" y="334600"/>
                        <a:pt x="184565" y="183787"/>
                        <a:pt x="206790" y="121081"/>
                      </a:cubicBezTo>
                      <a:cubicBezTo>
                        <a:pt x="229015" y="58375"/>
                        <a:pt x="287753" y="19481"/>
                        <a:pt x="316328" y="21069"/>
                      </a:cubicBezTo>
                      <a:cubicBezTo>
                        <a:pt x="344903" y="22656"/>
                        <a:pt x="391734" y="7575"/>
                        <a:pt x="378240" y="130606"/>
                      </a:cubicBezTo>
                      <a:cubicBezTo>
                        <a:pt x="364746" y="253637"/>
                        <a:pt x="245684" y="644162"/>
                        <a:pt x="235365" y="759256"/>
                      </a:cubicBezTo>
                      <a:cubicBezTo>
                        <a:pt x="225046" y="874350"/>
                        <a:pt x="290134" y="831488"/>
                        <a:pt x="316328" y="821169"/>
                      </a:cubicBezTo>
                      <a:cubicBezTo>
                        <a:pt x="342522" y="810850"/>
                        <a:pt x="365541" y="757669"/>
                        <a:pt x="392528" y="697344"/>
                      </a:cubicBezTo>
                      <a:cubicBezTo>
                        <a:pt x="419515" y="637019"/>
                        <a:pt x="463172" y="568756"/>
                        <a:pt x="478253" y="459219"/>
                      </a:cubicBezTo>
                      <a:cubicBezTo>
                        <a:pt x="493334" y="349682"/>
                        <a:pt x="445709" y="113938"/>
                        <a:pt x="483015" y="40119"/>
                      </a:cubicBezTo>
                      <a:cubicBezTo>
                        <a:pt x="520321" y="-33700"/>
                        <a:pt x="639384" y="17100"/>
                        <a:pt x="702090" y="16306"/>
                      </a:cubicBezTo>
                      <a:cubicBezTo>
                        <a:pt x="764796" y="15512"/>
                        <a:pt x="742572" y="27418"/>
                        <a:pt x="859253" y="35356"/>
                      </a:cubicBezTo>
                      <a:cubicBezTo>
                        <a:pt x="975934" y="43294"/>
                        <a:pt x="1402178" y="63931"/>
                        <a:pt x="1402178" y="63931"/>
                      </a:cubicBezTo>
                      <a:lnTo>
                        <a:pt x="2078453" y="54406"/>
                      </a:lnTo>
                      <a:lnTo>
                        <a:pt x="2545178" y="40119"/>
                      </a:lnTo>
                      <a:lnTo>
                        <a:pt x="2545178" y="40119"/>
                      </a:lnTo>
                    </a:path>
                  </a:pathLst>
                </a:custGeom>
                <a:noFill/>
                <a:ln w="19050">
                  <a:solidFill>
                    <a:srgbClr val="803E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6" name="任意多边形: 形状 655">
                <a:extLst>
                  <a:ext uri="{FF2B5EF4-FFF2-40B4-BE49-F238E27FC236}">
                    <a16:creationId xmlns:a16="http://schemas.microsoft.com/office/drawing/2014/main" id="{671008F9-27E9-4FC0-BF76-772B9AF73CB6}"/>
                  </a:ext>
                </a:extLst>
              </p:cNvPr>
              <p:cNvSpPr/>
              <p:nvPr/>
            </p:nvSpPr>
            <p:spPr>
              <a:xfrm rot="20475274">
                <a:off x="2185022" y="1540318"/>
                <a:ext cx="418478" cy="163909"/>
              </a:xfrm>
              <a:custGeom>
                <a:avLst/>
                <a:gdLst>
                  <a:gd name="connsiteX0" fmla="*/ 21053 w 2545178"/>
                  <a:gd name="connsiteY0" fmla="*/ 116319 h 837525"/>
                  <a:gd name="connsiteX1" fmla="*/ 6765 w 2545178"/>
                  <a:gd name="connsiteY1" fmla="*/ 440169 h 837525"/>
                  <a:gd name="connsiteX2" fmla="*/ 116303 w 2545178"/>
                  <a:gd name="connsiteY2" fmla="*/ 497319 h 837525"/>
                  <a:gd name="connsiteX3" fmla="*/ 182978 w 2545178"/>
                  <a:gd name="connsiteY3" fmla="*/ 397306 h 837525"/>
                  <a:gd name="connsiteX4" fmla="*/ 206790 w 2545178"/>
                  <a:gd name="connsiteY4" fmla="*/ 121081 h 837525"/>
                  <a:gd name="connsiteX5" fmla="*/ 316328 w 2545178"/>
                  <a:gd name="connsiteY5" fmla="*/ 21069 h 837525"/>
                  <a:gd name="connsiteX6" fmla="*/ 378240 w 2545178"/>
                  <a:gd name="connsiteY6" fmla="*/ 130606 h 837525"/>
                  <a:gd name="connsiteX7" fmla="*/ 235365 w 2545178"/>
                  <a:gd name="connsiteY7" fmla="*/ 759256 h 837525"/>
                  <a:gd name="connsiteX8" fmla="*/ 316328 w 2545178"/>
                  <a:gd name="connsiteY8" fmla="*/ 821169 h 837525"/>
                  <a:gd name="connsiteX9" fmla="*/ 392528 w 2545178"/>
                  <a:gd name="connsiteY9" fmla="*/ 697344 h 837525"/>
                  <a:gd name="connsiteX10" fmla="*/ 478253 w 2545178"/>
                  <a:gd name="connsiteY10" fmla="*/ 459219 h 837525"/>
                  <a:gd name="connsiteX11" fmla="*/ 483015 w 2545178"/>
                  <a:gd name="connsiteY11" fmla="*/ 40119 h 837525"/>
                  <a:gd name="connsiteX12" fmla="*/ 702090 w 2545178"/>
                  <a:gd name="connsiteY12" fmla="*/ 16306 h 837525"/>
                  <a:gd name="connsiteX13" fmla="*/ 859253 w 2545178"/>
                  <a:gd name="connsiteY13" fmla="*/ 35356 h 837525"/>
                  <a:gd name="connsiteX14" fmla="*/ 1402178 w 2545178"/>
                  <a:gd name="connsiteY14" fmla="*/ 63931 h 837525"/>
                  <a:gd name="connsiteX15" fmla="*/ 2078453 w 2545178"/>
                  <a:gd name="connsiteY15" fmla="*/ 54406 h 837525"/>
                  <a:gd name="connsiteX16" fmla="*/ 2545178 w 2545178"/>
                  <a:gd name="connsiteY16" fmla="*/ 40119 h 837525"/>
                  <a:gd name="connsiteX17" fmla="*/ 2545178 w 2545178"/>
                  <a:gd name="connsiteY17" fmla="*/ 40119 h 83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45178" h="837525">
                    <a:moveTo>
                      <a:pt x="21053" y="116319"/>
                    </a:moveTo>
                    <a:cubicBezTo>
                      <a:pt x="5971" y="246494"/>
                      <a:pt x="-9110" y="376669"/>
                      <a:pt x="6765" y="440169"/>
                    </a:cubicBezTo>
                    <a:cubicBezTo>
                      <a:pt x="22640" y="503669"/>
                      <a:pt x="86934" y="504463"/>
                      <a:pt x="116303" y="497319"/>
                    </a:cubicBezTo>
                    <a:cubicBezTo>
                      <a:pt x="145672" y="490175"/>
                      <a:pt x="167897" y="460012"/>
                      <a:pt x="182978" y="397306"/>
                    </a:cubicBezTo>
                    <a:cubicBezTo>
                      <a:pt x="198059" y="334600"/>
                      <a:pt x="184565" y="183787"/>
                      <a:pt x="206790" y="121081"/>
                    </a:cubicBezTo>
                    <a:cubicBezTo>
                      <a:pt x="229015" y="58375"/>
                      <a:pt x="287753" y="19481"/>
                      <a:pt x="316328" y="21069"/>
                    </a:cubicBezTo>
                    <a:cubicBezTo>
                      <a:pt x="344903" y="22656"/>
                      <a:pt x="391734" y="7575"/>
                      <a:pt x="378240" y="130606"/>
                    </a:cubicBezTo>
                    <a:cubicBezTo>
                      <a:pt x="364746" y="253637"/>
                      <a:pt x="245684" y="644162"/>
                      <a:pt x="235365" y="759256"/>
                    </a:cubicBezTo>
                    <a:cubicBezTo>
                      <a:pt x="225046" y="874350"/>
                      <a:pt x="290134" y="831488"/>
                      <a:pt x="316328" y="821169"/>
                    </a:cubicBezTo>
                    <a:cubicBezTo>
                      <a:pt x="342522" y="810850"/>
                      <a:pt x="365541" y="757669"/>
                      <a:pt x="392528" y="697344"/>
                    </a:cubicBezTo>
                    <a:cubicBezTo>
                      <a:pt x="419515" y="637019"/>
                      <a:pt x="463172" y="568756"/>
                      <a:pt x="478253" y="459219"/>
                    </a:cubicBezTo>
                    <a:cubicBezTo>
                      <a:pt x="493334" y="349682"/>
                      <a:pt x="445709" y="113938"/>
                      <a:pt x="483015" y="40119"/>
                    </a:cubicBezTo>
                    <a:cubicBezTo>
                      <a:pt x="520321" y="-33700"/>
                      <a:pt x="639384" y="17100"/>
                      <a:pt x="702090" y="16306"/>
                    </a:cubicBezTo>
                    <a:cubicBezTo>
                      <a:pt x="764796" y="15512"/>
                      <a:pt x="742572" y="27418"/>
                      <a:pt x="859253" y="35356"/>
                    </a:cubicBezTo>
                    <a:cubicBezTo>
                      <a:pt x="975934" y="43294"/>
                      <a:pt x="1402178" y="63931"/>
                      <a:pt x="1402178" y="63931"/>
                    </a:cubicBezTo>
                    <a:lnTo>
                      <a:pt x="2078453" y="54406"/>
                    </a:lnTo>
                    <a:lnTo>
                      <a:pt x="2545178" y="40119"/>
                    </a:lnTo>
                    <a:lnTo>
                      <a:pt x="2545178" y="40119"/>
                    </a:lnTo>
                  </a:path>
                </a:pathLst>
              </a:custGeom>
              <a:noFill/>
              <a:ln w="19050">
                <a:solidFill>
                  <a:srgbClr val="803E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组合 656">
                <a:extLst>
                  <a:ext uri="{FF2B5EF4-FFF2-40B4-BE49-F238E27FC236}">
                    <a16:creationId xmlns:a16="http://schemas.microsoft.com/office/drawing/2014/main" id="{C127AA6F-EE38-43ED-AA8D-2F0E55783585}"/>
                  </a:ext>
                </a:extLst>
              </p:cNvPr>
              <p:cNvGrpSpPr/>
              <p:nvPr/>
            </p:nvGrpSpPr>
            <p:grpSpPr>
              <a:xfrm>
                <a:off x="1728486" y="1887568"/>
                <a:ext cx="147740" cy="654399"/>
                <a:chOff x="5766476" y="4416996"/>
                <a:chExt cx="173831" cy="289727"/>
              </a:xfrm>
            </p:grpSpPr>
            <p:cxnSp>
              <p:nvCxnSpPr>
                <p:cNvPr id="684" name="直接连接符 683">
                  <a:extLst>
                    <a:ext uri="{FF2B5EF4-FFF2-40B4-BE49-F238E27FC236}">
                      <a16:creationId xmlns:a16="http://schemas.microsoft.com/office/drawing/2014/main" id="{6055FDDE-F848-43C4-AB55-1693B7A54B45}"/>
                    </a:ext>
                  </a:extLst>
                </p:cNvPr>
                <p:cNvCxnSpPr/>
                <p:nvPr/>
              </p:nvCxnSpPr>
              <p:spPr>
                <a:xfrm>
                  <a:off x="5766476" y="4706723"/>
                  <a:ext cx="1738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直接连接符 684">
                  <a:extLst>
                    <a:ext uri="{FF2B5EF4-FFF2-40B4-BE49-F238E27FC236}">
                      <a16:creationId xmlns:a16="http://schemas.microsoft.com/office/drawing/2014/main" id="{40C0F705-5FD5-4190-A2DA-F9AA12E5C590}"/>
                    </a:ext>
                  </a:extLst>
                </p:cNvPr>
                <p:cNvCxnSpPr/>
                <p:nvPr/>
              </p:nvCxnSpPr>
              <p:spPr>
                <a:xfrm flipV="1">
                  <a:off x="5853113" y="4416996"/>
                  <a:ext cx="0" cy="2815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8" name="直接箭头连接符 657">
                <a:extLst>
                  <a:ext uri="{FF2B5EF4-FFF2-40B4-BE49-F238E27FC236}">
                    <a16:creationId xmlns:a16="http://schemas.microsoft.com/office/drawing/2014/main" id="{D3CAF125-8F1D-4CA8-9A62-95FFC84E83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2980" y="2761007"/>
                <a:ext cx="3526" cy="1898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9" name="组合 658">
                <a:extLst>
                  <a:ext uri="{FF2B5EF4-FFF2-40B4-BE49-F238E27FC236}">
                    <a16:creationId xmlns:a16="http://schemas.microsoft.com/office/drawing/2014/main" id="{AB7E9AF5-0A9D-4862-B367-5C314A645807}"/>
                  </a:ext>
                </a:extLst>
              </p:cNvPr>
              <p:cNvGrpSpPr/>
              <p:nvPr/>
            </p:nvGrpSpPr>
            <p:grpSpPr>
              <a:xfrm>
                <a:off x="2364971" y="2459262"/>
                <a:ext cx="288909" cy="251014"/>
                <a:chOff x="9832633" y="561588"/>
                <a:chExt cx="390657" cy="345776"/>
              </a:xfrm>
            </p:grpSpPr>
            <p:sp>
              <p:nvSpPr>
                <p:cNvPr id="682" name="椭圆 681">
                  <a:extLst>
                    <a:ext uri="{FF2B5EF4-FFF2-40B4-BE49-F238E27FC236}">
                      <a16:creationId xmlns:a16="http://schemas.microsoft.com/office/drawing/2014/main" id="{7A742210-019E-4928-8B05-17F03559F037}"/>
                    </a:ext>
                  </a:extLst>
                </p:cNvPr>
                <p:cNvSpPr/>
                <p:nvPr/>
              </p:nvSpPr>
              <p:spPr>
                <a:xfrm>
                  <a:off x="9980086" y="561588"/>
                  <a:ext cx="243204" cy="207371"/>
                </a:xfrm>
                <a:prstGeom prst="ellipse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" name="椭圆 682">
                  <a:extLst>
                    <a:ext uri="{FF2B5EF4-FFF2-40B4-BE49-F238E27FC236}">
                      <a16:creationId xmlns:a16="http://schemas.microsoft.com/office/drawing/2014/main" id="{2B89A313-90BF-4166-A113-097FDF3BB53F}"/>
                    </a:ext>
                  </a:extLst>
                </p:cNvPr>
                <p:cNvSpPr/>
                <p:nvPr/>
              </p:nvSpPr>
              <p:spPr>
                <a:xfrm>
                  <a:off x="9832633" y="699993"/>
                  <a:ext cx="243204" cy="207371"/>
                </a:xfrm>
                <a:prstGeom prst="ellipse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" name="组合 659">
                <a:extLst>
                  <a:ext uri="{FF2B5EF4-FFF2-40B4-BE49-F238E27FC236}">
                    <a16:creationId xmlns:a16="http://schemas.microsoft.com/office/drawing/2014/main" id="{C9D3C1B2-90E1-44A8-8583-914E28780E95}"/>
                  </a:ext>
                </a:extLst>
              </p:cNvPr>
              <p:cNvGrpSpPr/>
              <p:nvPr/>
            </p:nvGrpSpPr>
            <p:grpSpPr>
              <a:xfrm rot="16200000" flipH="1">
                <a:off x="2735190" y="-293433"/>
                <a:ext cx="200865" cy="1943023"/>
                <a:chOff x="3505382" y="1240931"/>
                <a:chExt cx="314265" cy="1293515"/>
              </a:xfrm>
            </p:grpSpPr>
            <p:cxnSp>
              <p:nvCxnSpPr>
                <p:cNvPr id="680" name="连接符: 肘形 679">
                  <a:extLst>
                    <a:ext uri="{FF2B5EF4-FFF2-40B4-BE49-F238E27FC236}">
                      <a16:creationId xmlns:a16="http://schemas.microsoft.com/office/drawing/2014/main" id="{DAB0D180-A396-4C6A-940B-D7C7785CC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3505382" y="1288652"/>
                  <a:ext cx="310631" cy="1245794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直接连接符 680">
                  <a:extLst>
                    <a:ext uri="{FF2B5EF4-FFF2-40B4-BE49-F238E27FC236}">
                      <a16:creationId xmlns:a16="http://schemas.microsoft.com/office/drawing/2014/main" id="{0F3A9C4A-4511-4334-8CCD-730B5AB3F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772572" y="1288006"/>
                  <a:ext cx="9415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1" name="直接箭头连接符 660">
                <a:extLst>
                  <a:ext uri="{FF2B5EF4-FFF2-40B4-BE49-F238E27FC236}">
                    <a16:creationId xmlns:a16="http://schemas.microsoft.com/office/drawing/2014/main" id="{17F6D0A2-77D2-47E3-9367-E60BBBC4E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3098" y="1236302"/>
                <a:ext cx="3526" cy="1898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2" name="任意多边形: 形状 661">
                <a:extLst>
                  <a:ext uri="{FF2B5EF4-FFF2-40B4-BE49-F238E27FC236}">
                    <a16:creationId xmlns:a16="http://schemas.microsoft.com/office/drawing/2014/main" id="{65BD3990-41B4-41C4-97D5-4AF55266DF3E}"/>
                  </a:ext>
                </a:extLst>
              </p:cNvPr>
              <p:cNvSpPr/>
              <p:nvPr/>
            </p:nvSpPr>
            <p:spPr>
              <a:xfrm rot="19673091">
                <a:off x="2405037" y="1623552"/>
                <a:ext cx="459448" cy="142925"/>
              </a:xfrm>
              <a:custGeom>
                <a:avLst/>
                <a:gdLst>
                  <a:gd name="connsiteX0" fmla="*/ 21053 w 2545178"/>
                  <a:gd name="connsiteY0" fmla="*/ 116319 h 837525"/>
                  <a:gd name="connsiteX1" fmla="*/ 6765 w 2545178"/>
                  <a:gd name="connsiteY1" fmla="*/ 440169 h 837525"/>
                  <a:gd name="connsiteX2" fmla="*/ 116303 w 2545178"/>
                  <a:gd name="connsiteY2" fmla="*/ 497319 h 837525"/>
                  <a:gd name="connsiteX3" fmla="*/ 182978 w 2545178"/>
                  <a:gd name="connsiteY3" fmla="*/ 397306 h 837525"/>
                  <a:gd name="connsiteX4" fmla="*/ 206790 w 2545178"/>
                  <a:gd name="connsiteY4" fmla="*/ 121081 h 837525"/>
                  <a:gd name="connsiteX5" fmla="*/ 316328 w 2545178"/>
                  <a:gd name="connsiteY5" fmla="*/ 21069 h 837525"/>
                  <a:gd name="connsiteX6" fmla="*/ 378240 w 2545178"/>
                  <a:gd name="connsiteY6" fmla="*/ 130606 h 837525"/>
                  <a:gd name="connsiteX7" fmla="*/ 235365 w 2545178"/>
                  <a:gd name="connsiteY7" fmla="*/ 759256 h 837525"/>
                  <a:gd name="connsiteX8" fmla="*/ 316328 w 2545178"/>
                  <a:gd name="connsiteY8" fmla="*/ 821169 h 837525"/>
                  <a:gd name="connsiteX9" fmla="*/ 392528 w 2545178"/>
                  <a:gd name="connsiteY9" fmla="*/ 697344 h 837525"/>
                  <a:gd name="connsiteX10" fmla="*/ 478253 w 2545178"/>
                  <a:gd name="connsiteY10" fmla="*/ 459219 h 837525"/>
                  <a:gd name="connsiteX11" fmla="*/ 483015 w 2545178"/>
                  <a:gd name="connsiteY11" fmla="*/ 40119 h 837525"/>
                  <a:gd name="connsiteX12" fmla="*/ 702090 w 2545178"/>
                  <a:gd name="connsiteY12" fmla="*/ 16306 h 837525"/>
                  <a:gd name="connsiteX13" fmla="*/ 859253 w 2545178"/>
                  <a:gd name="connsiteY13" fmla="*/ 35356 h 837525"/>
                  <a:gd name="connsiteX14" fmla="*/ 1402178 w 2545178"/>
                  <a:gd name="connsiteY14" fmla="*/ 63931 h 837525"/>
                  <a:gd name="connsiteX15" fmla="*/ 2078453 w 2545178"/>
                  <a:gd name="connsiteY15" fmla="*/ 54406 h 837525"/>
                  <a:gd name="connsiteX16" fmla="*/ 2545178 w 2545178"/>
                  <a:gd name="connsiteY16" fmla="*/ 40119 h 837525"/>
                  <a:gd name="connsiteX17" fmla="*/ 2545178 w 2545178"/>
                  <a:gd name="connsiteY17" fmla="*/ 40119 h 83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45178" h="837525">
                    <a:moveTo>
                      <a:pt x="21053" y="116319"/>
                    </a:moveTo>
                    <a:cubicBezTo>
                      <a:pt x="5971" y="246494"/>
                      <a:pt x="-9110" y="376669"/>
                      <a:pt x="6765" y="440169"/>
                    </a:cubicBezTo>
                    <a:cubicBezTo>
                      <a:pt x="22640" y="503669"/>
                      <a:pt x="86934" y="504463"/>
                      <a:pt x="116303" y="497319"/>
                    </a:cubicBezTo>
                    <a:cubicBezTo>
                      <a:pt x="145672" y="490175"/>
                      <a:pt x="167897" y="460012"/>
                      <a:pt x="182978" y="397306"/>
                    </a:cubicBezTo>
                    <a:cubicBezTo>
                      <a:pt x="198059" y="334600"/>
                      <a:pt x="184565" y="183787"/>
                      <a:pt x="206790" y="121081"/>
                    </a:cubicBezTo>
                    <a:cubicBezTo>
                      <a:pt x="229015" y="58375"/>
                      <a:pt x="287753" y="19481"/>
                      <a:pt x="316328" y="21069"/>
                    </a:cubicBezTo>
                    <a:cubicBezTo>
                      <a:pt x="344903" y="22656"/>
                      <a:pt x="391734" y="7575"/>
                      <a:pt x="378240" y="130606"/>
                    </a:cubicBezTo>
                    <a:cubicBezTo>
                      <a:pt x="364746" y="253637"/>
                      <a:pt x="245684" y="644162"/>
                      <a:pt x="235365" y="759256"/>
                    </a:cubicBezTo>
                    <a:cubicBezTo>
                      <a:pt x="225046" y="874350"/>
                      <a:pt x="290134" y="831488"/>
                      <a:pt x="316328" y="821169"/>
                    </a:cubicBezTo>
                    <a:cubicBezTo>
                      <a:pt x="342522" y="810850"/>
                      <a:pt x="365541" y="757669"/>
                      <a:pt x="392528" y="697344"/>
                    </a:cubicBezTo>
                    <a:cubicBezTo>
                      <a:pt x="419515" y="637019"/>
                      <a:pt x="463172" y="568756"/>
                      <a:pt x="478253" y="459219"/>
                    </a:cubicBezTo>
                    <a:cubicBezTo>
                      <a:pt x="493334" y="349682"/>
                      <a:pt x="445709" y="113938"/>
                      <a:pt x="483015" y="40119"/>
                    </a:cubicBezTo>
                    <a:cubicBezTo>
                      <a:pt x="520321" y="-33700"/>
                      <a:pt x="639384" y="17100"/>
                      <a:pt x="702090" y="16306"/>
                    </a:cubicBezTo>
                    <a:cubicBezTo>
                      <a:pt x="764796" y="15512"/>
                      <a:pt x="742572" y="27418"/>
                      <a:pt x="859253" y="35356"/>
                    </a:cubicBezTo>
                    <a:cubicBezTo>
                      <a:pt x="975934" y="43294"/>
                      <a:pt x="1402178" y="63931"/>
                      <a:pt x="1402178" y="63931"/>
                    </a:cubicBezTo>
                    <a:lnTo>
                      <a:pt x="2078453" y="54406"/>
                    </a:lnTo>
                    <a:lnTo>
                      <a:pt x="2545178" y="40119"/>
                    </a:lnTo>
                    <a:lnTo>
                      <a:pt x="2545178" y="40119"/>
                    </a:lnTo>
                  </a:path>
                </a:pathLst>
              </a:custGeom>
              <a:noFill/>
              <a:ln w="19050">
                <a:solidFill>
                  <a:srgbClr val="803E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" name="文本框 662">
                <a:extLst>
                  <a:ext uri="{FF2B5EF4-FFF2-40B4-BE49-F238E27FC236}">
                    <a16:creationId xmlns:a16="http://schemas.microsoft.com/office/drawing/2014/main" id="{B7760C35-DBB9-45DF-A0FE-C21A304AD092}"/>
                  </a:ext>
                </a:extLst>
              </p:cNvPr>
              <p:cNvSpPr txBox="1"/>
              <p:nvPr/>
            </p:nvSpPr>
            <p:spPr>
              <a:xfrm>
                <a:off x="4029674" y="678467"/>
                <a:ext cx="585123" cy="226840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706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底盘细胞资源</a:t>
                </a:r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CBAA8C7A-8B61-4BA3-A56B-DC111D28FCAB}"/>
                  </a:ext>
                </a:extLst>
              </p:cNvPr>
              <p:cNvSpPr/>
              <p:nvPr/>
            </p:nvSpPr>
            <p:spPr>
              <a:xfrm>
                <a:off x="1951475" y="1058329"/>
                <a:ext cx="1030194" cy="103018"/>
              </a:xfrm>
              <a:prstGeom prst="rect">
                <a:avLst/>
              </a:prstGeom>
              <a:solidFill>
                <a:srgbClr val="CC99FF"/>
              </a:solidFill>
              <a:ln w="1905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0A338D6E-C78E-4C7C-88BC-BCBD1DDB81A9}"/>
                  </a:ext>
                </a:extLst>
              </p:cNvPr>
              <p:cNvSpPr/>
              <p:nvPr/>
            </p:nvSpPr>
            <p:spPr>
              <a:xfrm>
                <a:off x="1935578" y="2979915"/>
                <a:ext cx="1049499" cy="103019"/>
              </a:xfrm>
              <a:prstGeom prst="rect">
                <a:avLst/>
              </a:prstGeom>
              <a:solidFill>
                <a:srgbClr val="33CC33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E1667682-6DBE-460F-AB0C-724085683C92}"/>
                  </a:ext>
                </a:extLst>
              </p:cNvPr>
              <p:cNvSpPr/>
              <p:nvPr/>
            </p:nvSpPr>
            <p:spPr>
              <a:xfrm>
                <a:off x="1218546" y="2350317"/>
                <a:ext cx="2203852" cy="1236076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0DD33B69-2033-4564-BAF9-E44B03541F25}"/>
                  </a:ext>
                </a:extLst>
              </p:cNvPr>
              <p:cNvSpPr/>
              <p:nvPr/>
            </p:nvSpPr>
            <p:spPr>
              <a:xfrm>
                <a:off x="1235394" y="150834"/>
                <a:ext cx="2192551" cy="1910714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" name="组合 667">
                <a:extLst>
                  <a:ext uri="{FF2B5EF4-FFF2-40B4-BE49-F238E27FC236}">
                    <a16:creationId xmlns:a16="http://schemas.microsoft.com/office/drawing/2014/main" id="{C8FE6E1B-14C4-4F56-AA21-39C62FBDF021}"/>
                  </a:ext>
                </a:extLst>
              </p:cNvPr>
              <p:cNvGrpSpPr/>
              <p:nvPr/>
            </p:nvGrpSpPr>
            <p:grpSpPr>
              <a:xfrm>
                <a:off x="2778262" y="2463447"/>
                <a:ext cx="1048200" cy="189339"/>
                <a:chOff x="8669141" y="4214824"/>
                <a:chExt cx="762000" cy="77313"/>
              </a:xfrm>
            </p:grpSpPr>
            <p:cxnSp>
              <p:nvCxnSpPr>
                <p:cNvPr id="678" name="直接连接符 677">
                  <a:extLst>
                    <a:ext uri="{FF2B5EF4-FFF2-40B4-BE49-F238E27FC236}">
                      <a16:creationId xmlns:a16="http://schemas.microsoft.com/office/drawing/2014/main" id="{BF920F83-8520-4C0E-8B0F-8356C32655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25738" y="4214824"/>
                  <a:ext cx="3" cy="77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直接连接符 678">
                  <a:extLst>
                    <a:ext uri="{FF2B5EF4-FFF2-40B4-BE49-F238E27FC236}">
                      <a16:creationId xmlns:a16="http://schemas.microsoft.com/office/drawing/2014/main" id="{F177E46F-A7D6-4AB9-B598-C1B36408A2B8}"/>
                    </a:ext>
                  </a:extLst>
                </p:cNvPr>
                <p:cNvCxnSpPr/>
                <p:nvPr/>
              </p:nvCxnSpPr>
              <p:spPr>
                <a:xfrm>
                  <a:off x="8669141" y="4254142"/>
                  <a:ext cx="762000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9" name="组合 668">
                <a:extLst>
                  <a:ext uri="{FF2B5EF4-FFF2-40B4-BE49-F238E27FC236}">
                    <a16:creationId xmlns:a16="http://schemas.microsoft.com/office/drawing/2014/main" id="{80C752FB-8EB8-42B1-AEDC-CFFC87568551}"/>
                  </a:ext>
                </a:extLst>
              </p:cNvPr>
              <p:cNvGrpSpPr/>
              <p:nvPr/>
            </p:nvGrpSpPr>
            <p:grpSpPr>
              <a:xfrm rot="5400000">
                <a:off x="3567678" y="968789"/>
                <a:ext cx="223572" cy="311455"/>
                <a:chOff x="5766476" y="4416996"/>
                <a:chExt cx="173831" cy="289727"/>
              </a:xfrm>
            </p:grpSpPr>
            <p:cxnSp>
              <p:nvCxnSpPr>
                <p:cNvPr id="676" name="直接连接符 675">
                  <a:extLst>
                    <a:ext uri="{FF2B5EF4-FFF2-40B4-BE49-F238E27FC236}">
                      <a16:creationId xmlns:a16="http://schemas.microsoft.com/office/drawing/2014/main" id="{3143C4B7-C5B3-48E0-98FC-A19352B94442}"/>
                    </a:ext>
                  </a:extLst>
                </p:cNvPr>
                <p:cNvCxnSpPr/>
                <p:nvPr/>
              </p:nvCxnSpPr>
              <p:spPr>
                <a:xfrm>
                  <a:off x="5766476" y="4706723"/>
                  <a:ext cx="173831" cy="0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7" name="直接连接符 676">
                  <a:extLst>
                    <a:ext uri="{FF2B5EF4-FFF2-40B4-BE49-F238E27FC236}">
                      <a16:creationId xmlns:a16="http://schemas.microsoft.com/office/drawing/2014/main" id="{56DF604C-E8CE-4B86-98EE-16DCEDC3873A}"/>
                    </a:ext>
                  </a:extLst>
                </p:cNvPr>
                <p:cNvCxnSpPr/>
                <p:nvPr/>
              </p:nvCxnSpPr>
              <p:spPr>
                <a:xfrm flipV="1">
                  <a:off x="5853113" y="4416996"/>
                  <a:ext cx="0" cy="281540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0" name="组合 669">
                <a:extLst>
                  <a:ext uri="{FF2B5EF4-FFF2-40B4-BE49-F238E27FC236}">
                    <a16:creationId xmlns:a16="http://schemas.microsoft.com/office/drawing/2014/main" id="{69DD19E6-F639-48E1-8223-260D2BA87596}"/>
                  </a:ext>
                </a:extLst>
              </p:cNvPr>
              <p:cNvGrpSpPr/>
              <p:nvPr/>
            </p:nvGrpSpPr>
            <p:grpSpPr>
              <a:xfrm rot="16200000">
                <a:off x="3519527" y="2708931"/>
                <a:ext cx="216251" cy="311455"/>
                <a:chOff x="5766476" y="4416996"/>
                <a:chExt cx="173831" cy="289727"/>
              </a:xfrm>
            </p:grpSpPr>
            <p:cxnSp>
              <p:nvCxnSpPr>
                <p:cNvPr id="674" name="直接连接符 673">
                  <a:extLst>
                    <a:ext uri="{FF2B5EF4-FFF2-40B4-BE49-F238E27FC236}">
                      <a16:creationId xmlns:a16="http://schemas.microsoft.com/office/drawing/2014/main" id="{20FD910A-5D1D-45B0-BAA4-02DA0E4E55DF}"/>
                    </a:ext>
                  </a:extLst>
                </p:cNvPr>
                <p:cNvCxnSpPr/>
                <p:nvPr/>
              </p:nvCxnSpPr>
              <p:spPr>
                <a:xfrm>
                  <a:off x="5766476" y="4706723"/>
                  <a:ext cx="173831" cy="0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直接连接符 674">
                  <a:extLst>
                    <a:ext uri="{FF2B5EF4-FFF2-40B4-BE49-F238E27FC236}">
                      <a16:creationId xmlns:a16="http://schemas.microsoft.com/office/drawing/2014/main" id="{FF7B93CF-DD7A-43B6-8174-57DF7123B133}"/>
                    </a:ext>
                  </a:extLst>
                </p:cNvPr>
                <p:cNvCxnSpPr/>
                <p:nvPr/>
              </p:nvCxnSpPr>
              <p:spPr>
                <a:xfrm flipV="1">
                  <a:off x="5853113" y="4416996"/>
                  <a:ext cx="0" cy="281540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1" name="组合 670">
                <a:extLst>
                  <a:ext uri="{FF2B5EF4-FFF2-40B4-BE49-F238E27FC236}">
                    <a16:creationId xmlns:a16="http://schemas.microsoft.com/office/drawing/2014/main" id="{84E8EF75-3944-42CB-BFDE-6E99CCC3D134}"/>
                  </a:ext>
                </a:extLst>
              </p:cNvPr>
              <p:cNvGrpSpPr/>
              <p:nvPr/>
            </p:nvGrpSpPr>
            <p:grpSpPr>
              <a:xfrm>
                <a:off x="2404659" y="2102727"/>
                <a:ext cx="223572" cy="184693"/>
                <a:chOff x="5766476" y="4534914"/>
                <a:chExt cx="173831" cy="171809"/>
              </a:xfrm>
            </p:grpSpPr>
            <p:cxnSp>
              <p:nvCxnSpPr>
                <p:cNvPr id="672" name="直接连接符 671">
                  <a:extLst>
                    <a:ext uri="{FF2B5EF4-FFF2-40B4-BE49-F238E27FC236}">
                      <a16:creationId xmlns:a16="http://schemas.microsoft.com/office/drawing/2014/main" id="{3B821607-9A20-4FAC-AE26-AD1B6A94E85F}"/>
                    </a:ext>
                  </a:extLst>
                </p:cNvPr>
                <p:cNvCxnSpPr/>
                <p:nvPr/>
              </p:nvCxnSpPr>
              <p:spPr>
                <a:xfrm>
                  <a:off x="5766476" y="4706723"/>
                  <a:ext cx="173831" cy="0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3" name="直接连接符 672">
                  <a:extLst>
                    <a:ext uri="{FF2B5EF4-FFF2-40B4-BE49-F238E27FC236}">
                      <a16:creationId xmlns:a16="http://schemas.microsoft.com/office/drawing/2014/main" id="{9AC23FC9-5C49-4DE8-97C2-3916E7C229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53113" y="4534914"/>
                  <a:ext cx="0" cy="163622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8" name="文本框 647">
              <a:extLst>
                <a:ext uri="{FF2B5EF4-FFF2-40B4-BE49-F238E27FC236}">
                  <a16:creationId xmlns:a16="http://schemas.microsoft.com/office/drawing/2014/main" id="{73C84210-9BE7-4465-9048-0E3A9F87F024}"/>
                </a:ext>
              </a:extLst>
            </p:cNvPr>
            <p:cNvSpPr txBox="1"/>
            <p:nvPr/>
          </p:nvSpPr>
          <p:spPr>
            <a:xfrm>
              <a:off x="1055929" y="3421177"/>
              <a:ext cx="617477" cy="2645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1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sgRNA</a:t>
              </a:r>
              <a:endParaRPr lang="zh-CN" altLang="en-US" sz="111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9" name="文本框 648">
              <a:extLst>
                <a:ext uri="{FF2B5EF4-FFF2-40B4-BE49-F238E27FC236}">
                  <a16:creationId xmlns:a16="http://schemas.microsoft.com/office/drawing/2014/main" id="{1533806B-6DA2-4ED2-99FA-DD7C52165E79}"/>
                </a:ext>
              </a:extLst>
            </p:cNvPr>
            <p:cNvSpPr txBox="1"/>
            <p:nvPr/>
          </p:nvSpPr>
          <p:spPr>
            <a:xfrm>
              <a:off x="316041" y="3758320"/>
              <a:ext cx="545342" cy="2645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1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dCas9</a:t>
              </a:r>
              <a:endParaRPr lang="zh-CN" altLang="en-US" sz="111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0" name="矩形 649">
              <a:extLst>
                <a:ext uri="{FF2B5EF4-FFF2-40B4-BE49-F238E27FC236}">
                  <a16:creationId xmlns:a16="http://schemas.microsoft.com/office/drawing/2014/main" id="{B6861F7D-03CA-43B3-B375-7652B0838580}"/>
                </a:ext>
              </a:extLst>
            </p:cNvPr>
            <p:cNvSpPr/>
            <p:nvPr/>
          </p:nvSpPr>
          <p:spPr>
            <a:xfrm>
              <a:off x="347616" y="3023643"/>
              <a:ext cx="933870" cy="715287"/>
            </a:xfrm>
            <a:prstGeom prst="rect">
              <a:avLst/>
            </a:prstGeom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控制器</a:t>
              </a:r>
            </a:p>
            <a:p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endParaRPr lang="zh-CN" altLang="en-US" sz="127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1" name="矩形 650">
              <a:extLst>
                <a:ext uri="{FF2B5EF4-FFF2-40B4-BE49-F238E27FC236}">
                  <a16:creationId xmlns:a16="http://schemas.microsoft.com/office/drawing/2014/main" id="{C0EE27B7-C75C-4CBC-BF2B-7B5B41A33D57}"/>
                </a:ext>
              </a:extLst>
            </p:cNvPr>
            <p:cNvSpPr/>
            <p:nvPr/>
          </p:nvSpPr>
          <p:spPr>
            <a:xfrm>
              <a:off x="312061" y="5253969"/>
              <a:ext cx="908400" cy="300880"/>
            </a:xfrm>
            <a:prstGeom prst="rect">
              <a:avLst/>
            </a:prstGeom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模块</a:t>
              </a:r>
            </a:p>
          </p:txBody>
        </p:sp>
        <p:sp>
          <p:nvSpPr>
            <p:cNvPr id="652" name="矩形 651">
              <a:extLst>
                <a:ext uri="{FF2B5EF4-FFF2-40B4-BE49-F238E27FC236}">
                  <a16:creationId xmlns:a16="http://schemas.microsoft.com/office/drawing/2014/main" id="{0B1A983D-F781-4B6E-8C0B-358F7022AAD3}"/>
                </a:ext>
              </a:extLst>
            </p:cNvPr>
            <p:cNvSpPr/>
            <p:nvPr/>
          </p:nvSpPr>
          <p:spPr>
            <a:xfrm>
              <a:off x="2384456" y="3012178"/>
              <a:ext cx="605050" cy="23838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8" name="文本框 697">
            <a:extLst>
              <a:ext uri="{FF2B5EF4-FFF2-40B4-BE49-F238E27FC236}">
                <a16:creationId xmlns:a16="http://schemas.microsoft.com/office/drawing/2014/main" id="{CEA307C7-3F02-4ED0-AA0A-B77A3630DBAF}"/>
              </a:ext>
            </a:extLst>
          </p:cNvPr>
          <p:cNvSpPr txBox="1"/>
          <p:nvPr/>
        </p:nvSpPr>
        <p:spPr>
          <a:xfrm>
            <a:off x="293495" y="10597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负反馈控制示意图</a:t>
            </a:r>
          </a:p>
        </p:txBody>
      </p:sp>
      <p:sp>
        <p:nvSpPr>
          <p:cNvPr id="699" name="文本框 698">
            <a:extLst>
              <a:ext uri="{FF2B5EF4-FFF2-40B4-BE49-F238E27FC236}">
                <a16:creationId xmlns:a16="http://schemas.microsoft.com/office/drawing/2014/main" id="{6D491092-695D-4789-9509-AADC051D0FF8}"/>
              </a:ext>
            </a:extLst>
          </p:cNvPr>
          <p:cNvSpPr txBox="1"/>
          <p:nvPr/>
        </p:nvSpPr>
        <p:spPr>
          <a:xfrm>
            <a:off x="311946" y="1281112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局部负反馈的模块设计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转录后调控</a:t>
            </a:r>
          </a:p>
        </p:txBody>
      </p:sp>
      <p:sp>
        <p:nvSpPr>
          <p:cNvPr id="700" name="矩形 699">
            <a:extLst>
              <a:ext uri="{FF2B5EF4-FFF2-40B4-BE49-F238E27FC236}">
                <a16:creationId xmlns:a16="http://schemas.microsoft.com/office/drawing/2014/main" id="{F268207F-D863-4D35-A9C0-A0195996AC76}"/>
              </a:ext>
            </a:extLst>
          </p:cNvPr>
          <p:cNvSpPr/>
          <p:nvPr/>
        </p:nvSpPr>
        <p:spPr>
          <a:xfrm>
            <a:off x="3494959" y="105439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局部负反馈的模块设计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对偶积分反馈</a:t>
            </a:r>
          </a:p>
        </p:txBody>
      </p:sp>
      <p:sp>
        <p:nvSpPr>
          <p:cNvPr id="701" name="文本框 700">
            <a:extLst>
              <a:ext uri="{FF2B5EF4-FFF2-40B4-BE49-F238E27FC236}">
                <a16:creationId xmlns:a16="http://schemas.microsoft.com/office/drawing/2014/main" id="{B44C3BE6-BC0F-4080-8272-321B860954DD}"/>
              </a:ext>
            </a:extLst>
          </p:cNvPr>
          <p:cNvSpPr txBox="1"/>
          <p:nvPr/>
        </p:nvSpPr>
        <p:spPr>
          <a:xfrm>
            <a:off x="3526687" y="5707829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利用非协同前馈环的模块化设计</a:t>
            </a:r>
          </a:p>
        </p:txBody>
      </p:sp>
      <p:sp>
        <p:nvSpPr>
          <p:cNvPr id="702" name="文本框 701">
            <a:extLst>
              <a:ext uri="{FF2B5EF4-FFF2-40B4-BE49-F238E27FC236}">
                <a16:creationId xmlns:a16="http://schemas.microsoft.com/office/drawing/2014/main" id="{42551690-8EBC-4220-818B-633D1593C1B1}"/>
              </a:ext>
            </a:extLst>
          </p:cNvPr>
          <p:cNvSpPr txBox="1"/>
          <p:nvPr/>
        </p:nvSpPr>
        <p:spPr>
          <a:xfrm>
            <a:off x="337243" y="575608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正反馈环增强遗传稳定性</a:t>
            </a:r>
          </a:p>
        </p:txBody>
      </p:sp>
      <p:sp>
        <p:nvSpPr>
          <p:cNvPr id="703" name="文本框 702">
            <a:extLst>
              <a:ext uri="{FF2B5EF4-FFF2-40B4-BE49-F238E27FC236}">
                <a16:creationId xmlns:a16="http://schemas.microsoft.com/office/drawing/2014/main" id="{BAFB2B0C-831C-44A2-9E99-8A718311561D}"/>
              </a:ext>
            </a:extLst>
          </p:cNvPr>
          <p:cNvSpPr txBox="1"/>
          <p:nvPr/>
        </p:nvSpPr>
        <p:spPr>
          <a:xfrm>
            <a:off x="316753" y="2888481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全局负反馈的模块设计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dCas9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4" name="文本框 703">
            <a:extLst>
              <a:ext uri="{FF2B5EF4-FFF2-40B4-BE49-F238E27FC236}">
                <a16:creationId xmlns:a16="http://schemas.microsoft.com/office/drawing/2014/main" id="{402A7AD5-1DAE-4EAD-B4A8-3E80CA1C31D2}"/>
              </a:ext>
            </a:extLst>
          </p:cNvPr>
          <p:cNvSpPr txBox="1"/>
          <p:nvPr/>
        </p:nvSpPr>
        <p:spPr>
          <a:xfrm>
            <a:off x="3547348" y="2897738"/>
            <a:ext cx="2877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全局负反馈的模块设计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基于正交核糖体</a:t>
            </a:r>
          </a:p>
        </p:txBody>
      </p:sp>
    </p:spTree>
    <p:extLst>
      <p:ext uri="{BB962C8B-B14F-4D97-AF65-F5344CB8AC3E}">
        <p14:creationId xmlns:p14="http://schemas.microsoft.com/office/powerpoint/2010/main" val="296825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1480</TotalTime>
  <Words>360</Words>
  <Application>Microsoft Office PowerPoint</Application>
  <PresentationFormat>自定义</PresentationFormat>
  <Paragraphs>194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 Pan</dc:creator>
  <cp:lastModifiedBy>Chu Pan</cp:lastModifiedBy>
  <cp:revision>1</cp:revision>
  <dcterms:created xsi:type="dcterms:W3CDTF">2020-02-20T13:58:19Z</dcterms:created>
  <dcterms:modified xsi:type="dcterms:W3CDTF">2020-03-07T17:14:04Z</dcterms:modified>
</cp:coreProperties>
</file>