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77" r:id="rId2"/>
    <p:sldId id="378" r:id="rId3"/>
    <p:sldId id="379" r:id="rId4"/>
    <p:sldId id="380" r:id="rId5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4747"/>
    <a:srgbClr val="F10101"/>
    <a:srgbClr val="FF5050"/>
    <a:srgbClr val="FFFFFF"/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DEA564B-771C-4461-A3DB-F905622C6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02F6CE-E630-473D-9C73-7AF141455115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439C070-C959-46B4-AE67-AA129BE9E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8408BBA-FCE9-42E0-A86D-9D4EFA0D3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210B442-98C0-47AA-B912-588338B12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0F3407-6931-4266-955E-85E5C2437D93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EE053B3-CE19-4AC4-941A-CE4E75C96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3A06D3A-9939-4C86-A736-F8F005923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0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210B442-98C0-47AA-B912-588338B12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0F3407-6931-4266-955E-85E5C2437D93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EE053B3-CE19-4AC4-941A-CE4E75C96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3A06D3A-9939-4C86-A736-F8F005923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210B442-98C0-47AA-B912-588338B12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0F3407-6931-4266-955E-85E5C2437D93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EE053B3-CE19-4AC4-941A-CE4E75C96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3A06D3A-9939-4C86-A736-F8F005923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6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>
            <a:extLst>
              <a:ext uri="{FF2B5EF4-FFF2-40B4-BE49-F238E27FC236}">
                <a16:creationId xmlns:a16="http://schemas.microsoft.com/office/drawing/2014/main" id="{71CFDCD3-094D-4958-A943-0EB512EC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F64DC-1CA1-4978-9F3F-F1AB933A006F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30CE78A-A088-4353-BC6B-8907688B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332656"/>
            <a:ext cx="8712968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10633: Rare Easy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B0DE2AF-57D3-449B-B375-4DA47C2CF7E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007350" cy="4789488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★☆☆☆☆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題組：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Problem Set Archive with Online Judge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題號：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10633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Rare Easy Problem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解題者：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陳冠智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解題日期：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20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18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年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6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月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7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日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有一數字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，去掉個位數會變成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M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。給定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N-M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的值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</a:rPr>
                  <a:t>)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，由小而大列出所有可能的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。</a:t>
                </a:r>
                <a:endParaRPr lang="zh-TW" altLang="en-US" sz="240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B0DE2AF-57D3-449B-B375-4DA47C2CF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007350" cy="4789488"/>
              </a:xfrm>
              <a:blipFill>
                <a:blip r:embed="rId3"/>
                <a:stretch>
                  <a:fillRect l="-152" t="-1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F4BB124D-4E01-4CBC-A808-D2F69B0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0DFD0-BD16-4250-BAC6-02C8DBA7BB82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BC94A8-3A62-41E1-9C2D-61B0303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  <a:extLst/>
        </p:spPr>
        <p:txBody>
          <a:bodyPr numCol="2"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r>
              <a:rPr lang="zh-TW" altLang="en-US" sz="2400" dirty="0">
                <a:solidFill>
                  <a:srgbClr val="3BA943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3BA943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	18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	19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4F5FCD-74C3-4E43-83F8-9ADAA8EF13B9}"/>
              </a:ext>
            </a:extLst>
          </p:cNvPr>
          <p:cNvSpPr/>
          <p:nvPr/>
        </p:nvSpPr>
        <p:spPr>
          <a:xfrm>
            <a:off x="385242" y="1124744"/>
            <a:ext cx="8421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kern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9B9063-0BF6-4A2B-B1F3-3DA581C9AEB8}"/>
              </a:ext>
            </a:extLst>
          </p:cNvPr>
          <p:cNvSpPr/>
          <p:nvPr/>
        </p:nvSpPr>
        <p:spPr>
          <a:xfrm>
            <a:off x="381000" y="2276872"/>
            <a:ext cx="105812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kern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2AB157-3FCC-4E75-9D0F-583DEB331374}"/>
              </a:ext>
            </a:extLst>
          </p:cNvPr>
          <p:cNvSpPr/>
          <p:nvPr/>
        </p:nvSpPr>
        <p:spPr>
          <a:xfrm>
            <a:off x="2483768" y="1549476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(N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-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CD10EF7-CAF4-4C93-90DA-7C7ED00E1B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7880" y="3645024"/>
          <a:ext cx="52082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080">
                  <a:extLst>
                    <a:ext uri="{9D8B030D-6E8A-4147-A177-3AD203B41FA5}">
                      <a16:colId xmlns:a16="http://schemas.microsoft.com/office/drawing/2014/main" val="699154717"/>
                    </a:ext>
                  </a:extLst>
                </a:gridCol>
                <a:gridCol w="1736080">
                  <a:extLst>
                    <a:ext uri="{9D8B030D-6E8A-4147-A177-3AD203B41FA5}">
                      <a16:colId xmlns:a16="http://schemas.microsoft.com/office/drawing/2014/main" val="1919874863"/>
                    </a:ext>
                  </a:extLst>
                </a:gridCol>
                <a:gridCol w="1736080">
                  <a:extLst>
                    <a:ext uri="{9D8B030D-6E8A-4147-A177-3AD203B41FA5}">
                      <a16:colId xmlns:a16="http://schemas.microsoft.com/office/drawing/2014/main" val="269016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N-M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43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97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F4BB124D-4E01-4CBC-A808-D2F69B0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0DFD0-BD16-4250-BAC6-02C8DBA7BB82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  <a:extLst/>
            </p:spPr>
            <p:txBody>
              <a:bodyPr numCol="1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zh-CN" altLang="en-US" sz="2400" b="1" spc="5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</a:t>
                </a:r>
                <a:r>
                  <a:rPr lang="zh-TW" altLang="en-US" sz="2400" b="1" spc="5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lang="zh-TW" altLang="en-US" sz="2400" spc="5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TW" sz="2400" spc="5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	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zh-TW" sz="2400" spc="5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去掉個位數得到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M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 N = 10 * M + b (</a:t>
                </a:r>
                <a14:m>
                  <m:oMath xmlns:m="http://schemas.openxmlformats.org/officeDocument/2006/math">
                    <m:r>
                      <a:rPr lang="en-US" altLang="zh-TW" sz="2400" b="0" i="1" spc="5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TW" sz="2400" b="0" i="1" spc="5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sz="2400" b="0" i="1" spc="5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TW" sz="2400" b="0" i="1" spc="5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≤9)</m:t>
                    </m:r>
                  </m:oMath>
                </a14:m>
                <a:r>
                  <a:rPr lang="en-US" altLang="zh-TW" sz="2400" spc="5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zh-TW" sz="2400" spc="50" dirty="0">
                    <a:solidFill>
                      <a:srgbClr val="0070C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N – M </a:t>
                </a: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= 9 * M + b </a:t>
                </a: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zh-TW" altLang="en-US" sz="2400" spc="50" dirty="0">
                    <a:latin typeface="Times New Roman" panose="02020603050405020304" pitchFamily="18" charset="0"/>
                  </a:rPr>
                  <a:t>枚舉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，令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Input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-b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，再對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9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取餘數</a:t>
                </a: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TW" altLang="en-US" sz="2400" spc="50" dirty="0">
                    <a:latin typeface="Times New Roman" panose="02020603050405020304" pitchFamily="18" charset="0"/>
                  </a:rPr>
                  <a:t>餘數為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0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表示存在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M</a:t>
                </a:r>
                <a:r>
                  <a:rPr lang="zh-TW" altLang="en-US" sz="2400" spc="50" dirty="0">
                    <a:latin typeface="Times New Roman" panose="02020603050405020304" pitchFamily="18" charset="0"/>
                  </a:rPr>
                  <a:t> ，反推</a:t>
                </a:r>
                <a:r>
                  <a:rPr lang="en-US" altLang="zh-TW" sz="2400" spc="50" dirty="0">
                    <a:latin typeface="Times New Roman" panose="02020603050405020304" pitchFamily="18" charset="0"/>
                  </a:rPr>
                  <a:t>N</a:t>
                </a: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TW" sz="2400" spc="5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#</a:t>
                </a:r>
                <a:r>
                  <a:rPr lang="zh-TW" altLang="en-US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題目要求</a:t>
                </a: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由小至大輸出 </a:t>
                </a: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由 </a:t>
                </a: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9 </a:t>
                </a:r>
                <a:r>
                  <a:rPr lang="zh-TW" altLang="en-US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到 </a:t>
                </a:r>
                <a:r>
                  <a:rPr lang="en-US" altLang="zh-TW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zh-TW" altLang="en-US" sz="2000" spc="5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枚舉</a:t>
                </a:r>
                <a:endParaRPr lang="en-US" altLang="zh-TW" sz="2000" spc="5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TW" sz="2400" spc="5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	</a:t>
                </a:r>
                <a:endParaRPr lang="en-US" altLang="zh-TW" sz="2400" spc="5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  <a:blipFill>
                <a:blip r:embed="rId3"/>
                <a:stretch>
                  <a:fillRect l="-1208" t="-1518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290608CC-C2B2-44BF-8F8B-80685EEB77D6}"/>
              </a:ext>
            </a:extLst>
          </p:cNvPr>
          <p:cNvSpPr/>
          <p:nvPr/>
        </p:nvSpPr>
        <p:spPr>
          <a:xfrm>
            <a:off x="467544" y="263691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(Input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374CAB3-DFD6-4A50-9E82-135C5B881853}"/>
              </a:ext>
            </a:extLst>
          </p:cNvPr>
          <p:cNvSpPr/>
          <p:nvPr/>
        </p:nvSpPr>
        <p:spPr>
          <a:xfrm>
            <a:off x="4597062" y="908720"/>
            <a:ext cx="3719354" cy="49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19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(10 + 9) 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1, b = 9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9344CD-2139-405D-956B-5D2BA670D5B9}"/>
              </a:ext>
            </a:extLst>
          </p:cNvPr>
          <p:cNvSpPr/>
          <p:nvPr/>
        </p:nvSpPr>
        <p:spPr>
          <a:xfrm>
            <a:off x="4597062" y="1432426"/>
            <a:ext cx="4295418" cy="49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200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(200 + 0) 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20, b = 0</a:t>
            </a:r>
            <a:r>
              <a:rPr lang="zh-TW" altLang="en-US" sz="2000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 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3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F4BB124D-4E01-4CBC-A808-D2F69B0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0DFD0-BD16-4250-BAC6-02C8DBA7BB82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  <a:extLst/>
            </p:spPr>
            <p:txBody>
              <a:bodyPr numCol="1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zh-CN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解法範例</a:t>
                </a: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lang="zh-TW" altLang="en-US" sz="240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TW" sz="240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N-M = 18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Simplified Arabic Fixed" panose="020B0604020202020204" pitchFamily="49" charset="-78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Simplified Arabic Fixed" panose="020B0604020202020204" pitchFamily="49" charset="-78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(18-9)%9 = 0  </a:t>
                </a: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 N = </a:t>
                </a:r>
                <a:r>
                  <a:rPr lang="en-US" altLang="zh-TW" sz="2400" spc="50" dirty="0">
                    <a:solidFill>
                      <a:srgbClr val="7030A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[ (18-b) / 9 ] </a:t>
                </a: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* 10 + b = 10 + 9 = 19</a:t>
                </a:r>
              </a:p>
              <a:p>
                <a:endParaRPr lang="en-US" altLang="zh-TW" sz="2400" spc="5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altLang="zh-TW" sz="2400" spc="5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[(N-M)–b]%9</a:t>
                </a:r>
                <a14:m>
                  <m:oMath xmlns:m="http://schemas.openxmlformats.org/officeDocument/2006/math">
                    <m:r>
                      <a:rPr lang="en-US" altLang="zh-TW" sz="2400" i="1" spc="5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</a:p>
              <a:p>
                <a:endParaRPr lang="en-US" altLang="zh-TW" sz="2400" spc="5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zh-TW" sz="2400" spc="50" dirty="0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(18-0)%9 = 0  </a:t>
                </a: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 N = </a:t>
                </a:r>
                <a:r>
                  <a:rPr lang="en-US" altLang="zh-TW" sz="2400" spc="50" dirty="0">
                    <a:solidFill>
                      <a:srgbClr val="7030A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[ (18-b) / 9 ] </a:t>
                </a:r>
                <a:r>
                  <a:rPr lang="en-US" altLang="zh-TW" sz="2400" spc="5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* 10 + b = 20 + 0 = 20</a:t>
                </a: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BC94A8-3A62-41E1-9C2D-61B0303D9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  <a:blipFill rotWithShape="0">
                <a:blip r:embed="rId3"/>
                <a:stretch>
                  <a:fillRect l="-1208" t="-1518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17096F3-A6E4-4CBD-8E26-0C2075014AD1}"/>
              </a:ext>
            </a:extLst>
          </p:cNvPr>
          <p:cNvSpPr/>
          <p:nvPr/>
        </p:nvSpPr>
        <p:spPr>
          <a:xfrm>
            <a:off x="4917901" y="774525"/>
            <a:ext cx="272542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– M = 9 * M + b </a:t>
            </a:r>
            <a:endParaRPr lang="en-US" altLang="zh-TW" spc="5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0B3C8B-EA0B-40A1-A000-198C64E1619D}"/>
              </a:ext>
            </a:extLst>
          </p:cNvPr>
          <p:cNvSpPr/>
          <p:nvPr/>
        </p:nvSpPr>
        <p:spPr>
          <a:xfrm>
            <a:off x="381000" y="2032370"/>
            <a:ext cx="68480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b=9</a:t>
            </a:r>
            <a:endParaRPr lang="en-US" altLang="zh-TW" spc="5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5B3DC0-F13F-4A28-A01B-CD494350CC6E}"/>
              </a:ext>
            </a:extLst>
          </p:cNvPr>
          <p:cNvSpPr/>
          <p:nvPr/>
        </p:nvSpPr>
        <p:spPr>
          <a:xfrm>
            <a:off x="3779912" y="2070198"/>
            <a:ext cx="4651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7030A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endParaRPr lang="en-US" altLang="zh-TW" spc="5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9FCD3C-0B39-4B1B-9AF3-33AD7778623E}"/>
              </a:ext>
            </a:extLst>
          </p:cNvPr>
          <p:cNvSpPr/>
          <p:nvPr/>
        </p:nvSpPr>
        <p:spPr>
          <a:xfrm>
            <a:off x="4917901" y="1196752"/>
            <a:ext cx="21948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= M * 10 + b</a:t>
            </a:r>
            <a:endParaRPr lang="en-US" altLang="zh-TW" spc="5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21F5D6-BD63-42C7-81BA-278741764CF3}"/>
              </a:ext>
            </a:extLst>
          </p:cNvPr>
          <p:cNvSpPr/>
          <p:nvPr/>
        </p:nvSpPr>
        <p:spPr>
          <a:xfrm>
            <a:off x="381000" y="3284896"/>
            <a:ext cx="101822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b=1~8</a:t>
            </a:r>
            <a:endParaRPr lang="en-US" altLang="zh-TW" spc="5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F8A697-5080-4642-8EA2-A978678FB883}"/>
              </a:ext>
            </a:extLst>
          </p:cNvPr>
          <p:cNvSpPr/>
          <p:nvPr/>
        </p:nvSpPr>
        <p:spPr>
          <a:xfrm>
            <a:off x="382413" y="4725144"/>
            <a:ext cx="68480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pc="5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b=0</a:t>
            </a:r>
            <a:endParaRPr lang="en-US" altLang="zh-TW" spc="5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C4B354-8157-4452-8116-542A4F64BA13}"/>
              </a:ext>
            </a:extLst>
          </p:cNvPr>
          <p:cNvSpPr/>
          <p:nvPr/>
        </p:nvSpPr>
        <p:spPr>
          <a:xfrm>
            <a:off x="387152" y="5796060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TW" altLang="en-US" sz="2000" spc="50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只需計算</a:t>
            </a:r>
            <a:r>
              <a:rPr lang="en-US" altLang="zh-TW" sz="2000" spc="50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10</a:t>
            </a:r>
            <a:r>
              <a:rPr lang="zh-TW" altLang="en-US" sz="2000" spc="50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次</a:t>
            </a:r>
            <a:r>
              <a:rPr lang="en-US" altLang="zh-TW" sz="2000" spc="50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(b=0~9)</a:t>
            </a:r>
            <a:endParaRPr lang="en-US" altLang="zh-TW" sz="2000" spc="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04701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8184</TotalTime>
  <Words>176</Words>
  <Application>Microsoft Office PowerPoint</Application>
  <PresentationFormat>如螢幕大小 (4:3)</PresentationFormat>
  <Paragraphs>66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Cambria Math</vt:lpstr>
      <vt:lpstr>Simplified Arabic Fixed</vt:lpstr>
      <vt:lpstr>Tahoma</vt:lpstr>
      <vt:lpstr>Times New Roman</vt:lpstr>
      <vt:lpstr>Wingdings</vt:lpstr>
      <vt:lpstr>Blends</vt:lpstr>
      <vt:lpstr>10633: Rare Easy Problem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219</cp:revision>
  <dcterms:created xsi:type="dcterms:W3CDTF">1601-01-01T00:00:00Z</dcterms:created>
  <dcterms:modified xsi:type="dcterms:W3CDTF">2018-10-10T05:30:05Z</dcterms:modified>
</cp:coreProperties>
</file>