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8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2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0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80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30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08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21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0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2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6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4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3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2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A9C83-E45F-45AC-933B-969E112F6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1547"/>
            <a:ext cx="8791575" cy="289266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     Artificial  Intelligence               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     </a:t>
            </a:r>
            <a:r>
              <a:rPr lang="zh-TW" altLang="zh-TW" sz="4400" dirty="0">
                <a:solidFill>
                  <a:srgbClr val="FF0000"/>
                </a:solidFill>
              </a:rPr>
              <a:t>人工智慧</a:t>
            </a:r>
            <a:r>
              <a:rPr lang="en-US" altLang="zh-TW" sz="4400" dirty="0">
                <a:solidFill>
                  <a:srgbClr val="FF0000"/>
                </a:solidFill>
              </a:rPr>
              <a:t> </a:t>
            </a:r>
            <a:r>
              <a:rPr lang="en-US" altLang="zh-TW" sz="4400" dirty="0" smtClean="0">
                <a:solidFill>
                  <a:srgbClr val="FF0000"/>
                </a:solidFill>
              </a:rPr>
              <a:t>-- </a:t>
            </a:r>
            <a:r>
              <a:rPr lang="zh-TW" altLang="en-US" sz="4400" dirty="0" smtClean="0">
                <a:solidFill>
                  <a:srgbClr val="FF0000"/>
                </a:solidFill>
              </a:rPr>
              <a:t>進階課程</a:t>
            </a:r>
            <a:r>
              <a:rPr lang="en-US" altLang="zh-TW" sz="4400" dirty="0" smtClean="0">
                <a:solidFill>
                  <a:srgbClr val="FF0000"/>
                </a:solidFill>
              </a:rPr>
              <a:t/>
            </a:r>
            <a:br>
              <a:rPr lang="en-US" altLang="zh-TW" sz="4400" dirty="0" smtClean="0">
                <a:solidFill>
                  <a:srgbClr val="FF0000"/>
                </a:solidFill>
              </a:rPr>
            </a:br>
            <a:r>
              <a:rPr lang="zh-TW" altLang="en-US" sz="4400" dirty="0" smtClean="0">
                <a:solidFill>
                  <a:srgbClr val="FF0000"/>
                </a:solidFill>
              </a:rPr>
              <a:t>      </a:t>
            </a:r>
            <a:r>
              <a:rPr lang="en-US" altLang="zh-TW" sz="4400" dirty="0" smtClean="0">
                <a:solidFill>
                  <a:srgbClr val="FF0000"/>
                </a:solidFill>
              </a:rPr>
              <a:t>Deep Learning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EC16D2-76F6-4589-82A5-5A9A8AB7A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64169"/>
            <a:ext cx="10315576" cy="3393831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An </a:t>
            </a:r>
            <a:r>
              <a:rPr lang="en-US" altLang="zh-TW" sz="3200" dirty="0">
                <a:solidFill>
                  <a:schemeClr val="tx1"/>
                </a:solidFill>
              </a:rPr>
              <a:t>Introduction to </a:t>
            </a:r>
            <a:r>
              <a:rPr lang="en-US" altLang="zh-TW" sz="3200" dirty="0">
                <a:solidFill>
                  <a:schemeClr val="tx1"/>
                </a:solidFill>
              </a:rPr>
              <a:t>Single Shot </a:t>
            </a:r>
            <a:r>
              <a:rPr lang="en-US" altLang="zh-TW" sz="3200" dirty="0" smtClean="0">
                <a:solidFill>
                  <a:schemeClr val="tx1"/>
                </a:solidFill>
              </a:rPr>
              <a:t>Detector  </a:t>
            </a:r>
            <a:r>
              <a:rPr lang="en-US" altLang="zh-TW" sz="3200" dirty="0" smtClean="0">
                <a:solidFill>
                  <a:schemeClr val="tx1"/>
                </a:solidFill>
              </a:rPr>
              <a:t>(</a:t>
            </a:r>
            <a:r>
              <a:rPr lang="en-US" altLang="zh-TW" sz="3200" dirty="0" smtClean="0">
                <a:solidFill>
                  <a:schemeClr val="tx1"/>
                </a:solidFill>
              </a:rPr>
              <a:t>SSD</a:t>
            </a:r>
            <a:r>
              <a:rPr lang="en-US" altLang="zh-TW" sz="3200" dirty="0" smtClean="0">
                <a:solidFill>
                  <a:schemeClr val="tx1"/>
                </a:solidFill>
              </a:rPr>
              <a:t>)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r>
              <a:rPr lang="en-US" altLang="zh-TW" sz="3200" dirty="0">
                <a:solidFill>
                  <a:schemeClr val="tx1"/>
                </a:solidFill>
              </a:rPr>
              <a:t>Single Shot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MultiBox</a:t>
            </a:r>
            <a:r>
              <a:rPr lang="en-US" altLang="zh-TW" sz="3200" dirty="0" smtClean="0">
                <a:solidFill>
                  <a:schemeClr val="tx1"/>
                </a:solidFill>
              </a:rPr>
              <a:t> </a:t>
            </a:r>
            <a:r>
              <a:rPr lang="en-US" altLang="zh-TW" sz="3200" dirty="0">
                <a:solidFill>
                  <a:schemeClr val="tx1"/>
                </a:solidFill>
              </a:rPr>
              <a:t>Detector – SSD</a:t>
            </a:r>
            <a:r>
              <a:rPr lang="en-US" altLang="zh-TW" sz="3200" dirty="0" smtClean="0">
                <a:solidFill>
                  <a:schemeClr val="tx1"/>
                </a:solidFill>
              </a:rPr>
              <a:t> </a:t>
            </a:r>
            <a:r>
              <a:rPr lang="zh-TW" altLang="en-US" sz="2800" dirty="0" smtClean="0">
                <a:solidFill>
                  <a:schemeClr val="tx1"/>
                </a:solidFill>
              </a:rPr>
              <a:t>介紹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</a:rPr>
              <a:t>程式</a:t>
            </a:r>
            <a:r>
              <a:rPr lang="zh-TW" altLang="en-US" sz="2800" dirty="0">
                <a:solidFill>
                  <a:schemeClr val="tx1"/>
                </a:solidFill>
              </a:rPr>
              <a:t>範例 </a:t>
            </a:r>
            <a:r>
              <a:rPr lang="en-US" altLang="zh-TW" sz="2800" dirty="0" smtClean="0">
                <a:solidFill>
                  <a:schemeClr val="tx1"/>
                </a:solidFill>
              </a:rPr>
              <a:t>– </a:t>
            </a:r>
            <a:r>
              <a:rPr lang="en-US" altLang="zh-TW" sz="2800" dirty="0">
                <a:solidFill>
                  <a:schemeClr val="tx1"/>
                </a:solidFill>
              </a:rPr>
              <a:t>Single Shot </a:t>
            </a:r>
            <a:r>
              <a:rPr lang="en-US" altLang="zh-TW" sz="2800" dirty="0" smtClean="0">
                <a:solidFill>
                  <a:schemeClr val="tx1"/>
                </a:solidFill>
              </a:rPr>
              <a:t>Detector – SSD</a:t>
            </a:r>
            <a:r>
              <a:rPr lang="en-US" altLang="zh-TW" sz="2800" dirty="0">
                <a:solidFill>
                  <a:schemeClr val="tx1"/>
                </a:solidFill>
              </a:rPr>
              <a:t> 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	</a:t>
            </a:r>
            <a:r>
              <a:rPr lang="en-US" altLang="zh-TW" sz="2800" dirty="0" smtClean="0">
                <a:solidFill>
                  <a:schemeClr val="tx1"/>
                </a:solidFill>
              </a:rPr>
              <a:t> </a:t>
            </a:r>
            <a:r>
              <a:rPr lang="zh-TW" altLang="en-US" sz="2800" dirty="0" smtClean="0">
                <a:solidFill>
                  <a:schemeClr val="tx1"/>
                </a:solidFill>
              </a:rPr>
              <a:t>      </a:t>
            </a:r>
            <a:r>
              <a:rPr lang="en-US" altLang="zh-TW" sz="2800" dirty="0" smtClean="0">
                <a:solidFill>
                  <a:schemeClr val="tx1"/>
                </a:solidFill>
              </a:rPr>
              <a:t>– </a:t>
            </a:r>
            <a:r>
              <a:rPr lang="en-US" altLang="zh-TW" sz="2800" dirty="0" err="1" smtClean="0">
                <a:solidFill>
                  <a:schemeClr val="tx1"/>
                </a:solidFill>
              </a:rPr>
              <a:t>GluonCV</a:t>
            </a:r>
            <a:r>
              <a:rPr lang="en-US" altLang="zh-TW" sz="2800" dirty="0" smtClean="0">
                <a:solidFill>
                  <a:schemeClr val="tx1"/>
                </a:solidFill>
              </a:rPr>
              <a:t>  - </a:t>
            </a:r>
            <a:r>
              <a:rPr lang="zh-TW" altLang="en-US" sz="2800" dirty="0" smtClean="0">
                <a:solidFill>
                  <a:schemeClr val="tx1"/>
                </a:solidFill>
              </a:rPr>
              <a:t>目標</a:t>
            </a:r>
            <a:r>
              <a:rPr lang="zh-TW" altLang="en-US" sz="2800" dirty="0" smtClean="0">
                <a:solidFill>
                  <a:schemeClr val="tx1"/>
                </a:solidFill>
              </a:rPr>
              <a:t>檢測 </a:t>
            </a:r>
            <a:r>
              <a:rPr lang="en-US" altLang="zh-TW" sz="2800" dirty="0" smtClean="0">
                <a:solidFill>
                  <a:schemeClr val="tx1"/>
                </a:solidFill>
              </a:rPr>
              <a:t>- </a:t>
            </a:r>
            <a:r>
              <a:rPr lang="zh-TW" altLang="en-US" sz="2800" dirty="0" smtClean="0">
                <a:solidFill>
                  <a:schemeClr val="tx1"/>
                </a:solidFill>
              </a:rPr>
              <a:t>圖像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797</TotalTime>
  <Words>27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Trebuchet MS</vt:lpstr>
      <vt:lpstr>電路</vt:lpstr>
      <vt:lpstr>     Artificial  Intelligence                      人工智慧 -- 進階課程      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 Intelligence                      人工智慧 -- 機器學習篇</dc:title>
  <dc:creator>Liang Mike</dc:creator>
  <cp:lastModifiedBy>Liang Mike</cp:lastModifiedBy>
  <cp:revision>25</cp:revision>
  <dcterms:created xsi:type="dcterms:W3CDTF">2019-02-19T01:22:12Z</dcterms:created>
  <dcterms:modified xsi:type="dcterms:W3CDTF">2019-10-28T08:55:39Z</dcterms:modified>
</cp:coreProperties>
</file>