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3" r:id="rId8"/>
    <p:sldId id="265" r:id="rId9"/>
    <p:sldId id="264" r:id="rId10"/>
    <p:sldId id="266" r:id="rId11"/>
    <p:sldId id="25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9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CF087-B3B3-CA05-478E-2BAA38D5D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D79CDA-0C08-FB2C-9C13-42678DF63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04A07-ED73-9301-F79A-17319DCB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AF0A-A8CB-4F49-A8A7-9614817C78D2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707C9-17BF-7624-4A8E-B565877A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E73EF-90A6-0288-8D97-D1F2D612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8BA5-AAFB-4842-9263-504EC3F21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1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11BD8-8E1F-694E-5A6E-66DDDE5F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D20A0-987C-B821-546D-A88141368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D8604-5999-B700-DD2F-A4C033E1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AF0A-A8CB-4F49-A8A7-9614817C78D2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ED4F4-91DC-29FE-0DA8-0E7DE817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F8727-6632-6390-EA9F-1AFBD3CF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8BA5-AAFB-4842-9263-504EC3F21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3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2D78D6-26FB-977C-952F-F4793C7E9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94466D-0BBD-1290-CD10-13818D893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B97CC-E0FD-CBA2-AFC1-70CC5B96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AF0A-A8CB-4F49-A8A7-9614817C78D2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71E77-55F0-0D6E-869E-119EB0ED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58D58-FB56-137E-F2ED-F490BC0B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8BA5-AAFB-4842-9263-504EC3F21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2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925A9-71F3-25A8-5C28-AB095601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6D91F-DB05-148A-0E70-1650FA5FA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706D61-6E5A-F56D-B90B-E6EF625D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AF0A-A8CB-4F49-A8A7-9614817C78D2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F6AD6-C452-220F-B8A5-D001E666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639A4-F2C1-9442-C808-D1101845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8BA5-AAFB-4842-9263-504EC3F21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9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727DC-1FB2-271D-287D-9146C2B7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BE89CF-BC72-4859-921A-8FDC56451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D5A09-9893-1EEE-46C3-D0D12B01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AF0A-A8CB-4F49-A8A7-9614817C78D2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ED86D-F1C8-3AAB-42B6-42E096CC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A5425-8138-3DA2-368A-FEE88CCF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8BA5-AAFB-4842-9263-504EC3F21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42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B7519-9CC6-3C0F-D387-B8859E14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7A057-47A7-3A38-0756-632E978B2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44B05-C746-70DA-2203-B0FD63693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F6FECC-241E-68CB-7CF5-5B6EEF74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AF0A-A8CB-4F49-A8A7-9614817C78D2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5B8564-DBAF-7DCA-CFB6-463806EE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ED2542-EBB5-1CB1-66B2-93859BAB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8BA5-AAFB-4842-9263-504EC3F21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1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31BFF-A7D8-ED9B-BED3-D10E920F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C44DA-E81C-62A7-74D5-042CAF638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EA5638-0CCC-9B50-3811-51C072FA7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D9A4FE-5EB3-190E-9705-47A598A3E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C2D4BA-7CFB-7A42-360B-C521043A8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326C01-5184-94F8-96E0-967E262F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AF0A-A8CB-4F49-A8A7-9614817C78D2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ABB117-68FA-6876-BAF8-314A397A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F3D806-B17C-F770-7B2B-8710D12B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8BA5-AAFB-4842-9263-504EC3F21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7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3D026-DE44-23EE-8D9D-C91B119C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4EB6A7-115A-39D9-E6AF-2A2860B0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AF0A-A8CB-4F49-A8A7-9614817C78D2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D9226E-46EA-91DC-EB8F-2924A16B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38CE3-E2B0-5A4F-1B5E-7527C5F6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8BA5-AAFB-4842-9263-504EC3F21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61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6CC40E-D134-08D2-AA9A-21B535E3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AF0A-A8CB-4F49-A8A7-9614817C78D2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AD855F-0B0A-B6A0-34F8-2F471F3B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94EE20-6391-EF4E-F709-CADD5185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8BA5-AAFB-4842-9263-504EC3F21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4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E887-8C61-B7C4-E379-F9AB6730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B67B1-8E67-646D-B538-0EC6F6B27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396873-C8BD-FD51-5D3C-B979ED415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DE21C-C464-555E-2D65-2B0BA067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AF0A-A8CB-4F49-A8A7-9614817C78D2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AA514-4DF3-A56F-CAC8-75595943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1A4DA7-EF04-CC82-A5EA-229EDF30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8BA5-AAFB-4842-9263-504EC3F21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82D12-DA6B-0327-D492-AA065616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BE4F58-A7E7-157C-AAA5-E6880FBEC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620602-850E-6707-5DD2-E4ECB02A7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8DDC8-4EBE-E435-B311-6C1E42AA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AF0A-A8CB-4F49-A8A7-9614817C78D2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357F-E668-6D55-EE1A-6728A4DD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CD8653-2B5C-EFA6-ED4B-E167D588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8BA5-AAFB-4842-9263-504EC3F21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9BF2A1-8725-3FDE-B5D2-DF4C7099E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75C79-7BFD-2876-DD52-72DA5D6F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43379-5E5F-B45F-B8AF-CE077885E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CAF0A-A8CB-4F49-A8A7-9614817C78D2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0E345-3BAA-BBC4-23F7-3D86F1523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46E4F-FAC6-B5CF-A23E-C0E9D6AAF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18BA5-AAFB-4842-9263-504EC3F21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3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127CF-B981-1ED0-987F-D8C6B5E8F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145" y="1972490"/>
            <a:ext cx="9533709" cy="949643"/>
          </a:xfrm>
        </p:spPr>
        <p:txBody>
          <a:bodyPr/>
          <a:lstStyle/>
          <a:p>
            <a:r>
              <a:rPr lang="ko-KR" altLang="en-US" dirty="0"/>
              <a:t>고급 프로그래밍 설계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06A79-0386-345D-9DE5-648CF1E55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3586" y="393586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201701726 </a:t>
            </a:r>
            <a:r>
              <a:rPr lang="ko-KR" altLang="en-US" sz="1800" dirty="0"/>
              <a:t>김원호</a:t>
            </a:r>
            <a:endParaRPr lang="en-US" altLang="ko-KR" sz="1800" dirty="0"/>
          </a:p>
          <a:p>
            <a:r>
              <a:rPr lang="en-US" altLang="ko-KR" sz="1800" dirty="0"/>
              <a:t>201701787 </a:t>
            </a:r>
            <a:r>
              <a:rPr lang="ko-KR" altLang="en-US" sz="1800" dirty="0"/>
              <a:t>정우영</a:t>
            </a:r>
            <a:endParaRPr lang="en-US" altLang="ko-KR" sz="1800" dirty="0"/>
          </a:p>
          <a:p>
            <a:r>
              <a:rPr lang="en-US" altLang="ko-KR" sz="1800" dirty="0"/>
              <a:t>201701784 </a:t>
            </a:r>
            <a:r>
              <a:rPr lang="ko-KR" altLang="en-US" sz="1800" dirty="0"/>
              <a:t>정민석</a:t>
            </a:r>
            <a:endParaRPr lang="en-US" altLang="ko-KR" sz="1800" dirty="0"/>
          </a:p>
          <a:p>
            <a:r>
              <a:rPr lang="en-US" altLang="ko-KR" sz="1800" dirty="0"/>
              <a:t>201701752 </a:t>
            </a:r>
            <a:r>
              <a:rPr lang="ko-KR" altLang="en-US" sz="1800" dirty="0" err="1"/>
              <a:t>변민우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71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50B8A-0880-B3CB-FF94-B6C4C50C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31" y="2766218"/>
            <a:ext cx="2471338" cy="1325563"/>
          </a:xfrm>
        </p:spPr>
        <p:txBody>
          <a:bodyPr/>
          <a:lstStyle/>
          <a:p>
            <a:r>
              <a:rPr lang="ko-KR" altLang="en-US" dirty="0"/>
              <a:t>해줘</a:t>
            </a:r>
            <a:r>
              <a:rPr lang="en-US" altLang="ko-KR" dirty="0"/>
              <a:t>A/S</a:t>
            </a:r>
            <a:endParaRPr lang="ko-KR" altLang="en-US" dirty="0"/>
          </a:p>
        </p:txBody>
      </p:sp>
      <p:pic>
        <p:nvPicPr>
          <p:cNvPr id="5" name="내용 개체 틀 4" descr="고정 단색으로 채워진">
            <a:extLst>
              <a:ext uri="{FF2B5EF4-FFF2-40B4-BE49-F238E27FC236}">
                <a16:creationId xmlns:a16="http://schemas.microsoft.com/office/drawing/2014/main" id="{835552BE-7586-812D-35C0-D61532E07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5931" y="2063355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35721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90636-B48D-6DA4-34C7-9AD155B54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651" y="1977790"/>
            <a:ext cx="2430698" cy="2902419"/>
          </a:xfrm>
        </p:spPr>
        <p:txBody>
          <a:bodyPr/>
          <a:lstStyle/>
          <a:p>
            <a:r>
              <a:rPr lang="ko-KR" altLang="en-US" dirty="0"/>
              <a:t>편리함</a:t>
            </a:r>
            <a:endParaRPr lang="en-US" altLang="ko-KR" dirty="0"/>
          </a:p>
          <a:p>
            <a:pPr lvl="1"/>
            <a:r>
              <a:rPr lang="ko-KR" altLang="en-US" dirty="0"/>
              <a:t>시간 절약</a:t>
            </a:r>
            <a:endParaRPr lang="en-US" altLang="ko-KR" dirty="0"/>
          </a:p>
          <a:p>
            <a:pPr lvl="1"/>
            <a:r>
              <a:rPr lang="ko-KR" altLang="en-US" dirty="0"/>
              <a:t>경쟁력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환경</a:t>
            </a:r>
            <a:endParaRPr lang="en-US" altLang="ko-KR" dirty="0"/>
          </a:p>
          <a:p>
            <a:pPr lvl="1"/>
            <a:r>
              <a:rPr lang="ko-KR" altLang="en-US" dirty="0"/>
              <a:t>애용</a:t>
            </a:r>
          </a:p>
        </p:txBody>
      </p:sp>
    </p:spTree>
    <p:extLst>
      <p:ext uri="{BB962C8B-B14F-4D97-AF65-F5344CB8AC3E}">
        <p14:creationId xmlns:p14="http://schemas.microsoft.com/office/powerpoint/2010/main" val="88632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8B42924-20EC-1D44-EB1A-40FFBE3C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37" y="341479"/>
            <a:ext cx="11531874" cy="1178298"/>
          </a:xfrm>
        </p:spPr>
        <p:txBody>
          <a:bodyPr>
            <a:normAutofit/>
          </a:bodyPr>
          <a:lstStyle/>
          <a:p>
            <a:r>
              <a:rPr lang="ko-KR" altLang="en-US" dirty="0"/>
              <a:t>회원가입</a:t>
            </a:r>
            <a:r>
              <a:rPr lang="en-US" altLang="ko-KR" dirty="0"/>
              <a:t>(</a:t>
            </a:r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수리기사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35425627-1615-3111-5AA2-8D82EA4CE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196" y="1615027"/>
            <a:ext cx="2360890" cy="4721780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443877-911A-1587-29DB-E5BF5FD53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555" y="1615027"/>
            <a:ext cx="2360890" cy="47217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5BB5804-87BB-DAAA-C574-AC8590509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914" y="1615027"/>
            <a:ext cx="2618904" cy="47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5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A696BAB-DE6D-71E2-C300-9E327317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4925" y="222789"/>
            <a:ext cx="192405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게시판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3392FB-07C2-54E1-325A-8B549A31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669" y="1548352"/>
            <a:ext cx="2575131" cy="472178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123EC03-75AE-58A5-BD2E-D89D0BC032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0003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권한 승인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E52E05-A97D-37FD-2309-66D904A03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72" y="1548352"/>
            <a:ext cx="2575131" cy="47217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112AB7-3AE8-2888-597F-A1D2EA608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878" y="1548352"/>
            <a:ext cx="2575131" cy="47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0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12CF7-E730-AABA-DDAC-866177A4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76" y="-67956"/>
            <a:ext cx="4039161" cy="1178298"/>
          </a:xfrm>
        </p:spPr>
        <p:txBody>
          <a:bodyPr/>
          <a:lstStyle/>
          <a:p>
            <a:r>
              <a:rPr lang="ko-KR" altLang="en-US" dirty="0"/>
              <a:t>수리 견적 목록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9257BA-E47F-9735-33D7-9AC65163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59" y="1346315"/>
            <a:ext cx="2311804" cy="46373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D27F24-EC48-C967-24DE-3DF4846CD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170" y="1346316"/>
            <a:ext cx="2323222" cy="46373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D6CEDB-F206-799D-F462-128D97591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450" y="1346315"/>
            <a:ext cx="2377316" cy="463731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2FF026A-E70D-E844-2971-1339EE132E2F}"/>
              </a:ext>
            </a:extLst>
          </p:cNvPr>
          <p:cNvSpPr/>
          <p:nvPr/>
        </p:nvSpPr>
        <p:spPr>
          <a:xfrm>
            <a:off x="3584216" y="3371690"/>
            <a:ext cx="529046" cy="431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DB7D033-1143-0BEB-02D7-4C7598A31914}"/>
              </a:ext>
            </a:extLst>
          </p:cNvPr>
          <p:cNvSpPr/>
          <p:nvPr/>
        </p:nvSpPr>
        <p:spPr>
          <a:xfrm>
            <a:off x="7326398" y="3371690"/>
            <a:ext cx="529046" cy="431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9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2DBCE-0C27-CF2B-9FA6-7699190F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만족도 평가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EF25C8-0CF6-ECEF-4303-984E4035C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54" y="1690688"/>
            <a:ext cx="2651345" cy="45958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A544FE-4618-D803-DDE8-4EB28C13C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406" y="3190814"/>
            <a:ext cx="4947641" cy="90493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494128F-1493-4C72-E122-20A6695650B1}"/>
              </a:ext>
            </a:extLst>
          </p:cNvPr>
          <p:cNvSpPr/>
          <p:nvPr/>
        </p:nvSpPr>
        <p:spPr>
          <a:xfrm>
            <a:off x="4291477" y="3362325"/>
            <a:ext cx="781050" cy="733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3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C21AA-4ABE-983A-A43F-06413400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481" y="2766218"/>
            <a:ext cx="2845037" cy="1325563"/>
          </a:xfrm>
        </p:spPr>
        <p:txBody>
          <a:bodyPr/>
          <a:lstStyle/>
          <a:p>
            <a:r>
              <a:rPr lang="ko-KR" altLang="en-US" dirty="0"/>
              <a:t>구현 화면</a:t>
            </a:r>
          </a:p>
        </p:txBody>
      </p:sp>
    </p:spTree>
    <p:extLst>
      <p:ext uri="{BB962C8B-B14F-4D97-AF65-F5344CB8AC3E}">
        <p14:creationId xmlns:p14="http://schemas.microsoft.com/office/powerpoint/2010/main" val="94243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202D5-4371-7296-E0FA-0646B0BA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928" y="2766218"/>
            <a:ext cx="3238144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CBBA4BC19C11E41A57B350A12E4DAAD" ma:contentTypeVersion="2" ma:contentTypeDescription="새 문서를 만듭니다." ma:contentTypeScope="" ma:versionID="11a1ed3911ff8c733c13255937b7eb9f">
  <xsd:schema xmlns:xsd="http://www.w3.org/2001/XMLSchema" xmlns:xs="http://www.w3.org/2001/XMLSchema" xmlns:p="http://schemas.microsoft.com/office/2006/metadata/properties" xmlns:ns3="42708587-4f53-4b79-92af-edfb505a8775" targetNamespace="http://schemas.microsoft.com/office/2006/metadata/properties" ma:root="true" ma:fieldsID="80b0357e731282e61ec4d32b66c77d46" ns3:_="">
    <xsd:import namespace="42708587-4f53-4b79-92af-edfb505a87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708587-4f53-4b79-92af-edfb505a87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FFAE6B-9C1B-4898-A4F6-5FD0E512F0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1D06B-5B52-49A2-824A-2317479B66CE}">
  <ds:schemaRefs>
    <ds:schemaRef ds:uri="http://schemas.microsoft.com/office/2006/documentManagement/types"/>
    <ds:schemaRef ds:uri="42708587-4f53-4b79-92af-edfb505a8775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A3BF52C-2172-45ED-ACEA-E6394286A1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708587-4f53-4b79-92af-edfb505a87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40</Words>
  <Application>Microsoft Office PowerPoint</Application>
  <PresentationFormat>와이드스크린</PresentationFormat>
  <Paragraphs>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고급 프로그래밍 설계 발표</vt:lpstr>
      <vt:lpstr>해줘A/S</vt:lpstr>
      <vt:lpstr>PowerPoint 프레젠테이션</vt:lpstr>
      <vt:lpstr>회원가입(고객, 수리기사)</vt:lpstr>
      <vt:lpstr>게시판</vt:lpstr>
      <vt:lpstr>수리 견적 목록</vt:lpstr>
      <vt:lpstr>만족도 평가</vt:lpstr>
      <vt:lpstr>구현 화면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 설계 발표</dc:title>
  <dc:creator>김원호</dc:creator>
  <cp:lastModifiedBy>김원호</cp:lastModifiedBy>
  <cp:revision>3</cp:revision>
  <dcterms:created xsi:type="dcterms:W3CDTF">2022-06-06T12:52:51Z</dcterms:created>
  <dcterms:modified xsi:type="dcterms:W3CDTF">2022-06-11T15:10:29Z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0x0101001CBBA4BC19C11E41A57B350A12E4DAAD</vt:lpwstr>
  </property>
</Properties>
</file>