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7" r:id="rId3"/>
    <p:sldId id="257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6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A5F58-AFE3-42AB-B050-6CA665148BDA}" type="datetimeFigureOut">
              <a:rPr lang="ko-KR" altLang="en-US" smtClean="0"/>
              <a:pPr/>
              <a:t>2012-12-20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15AFF3-8E5D-4ABA-BBD9-172A80F4B9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A5F58-AFE3-42AB-B050-6CA665148BDA}" type="datetimeFigureOut">
              <a:rPr lang="ko-KR" altLang="en-US" smtClean="0"/>
              <a:pPr/>
              <a:t>2012-12-20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15AFF3-8E5D-4ABA-BBD9-172A80F4B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A5F58-AFE3-42AB-B050-6CA665148BDA}" type="datetimeFigureOut">
              <a:rPr lang="ko-KR" altLang="en-US" smtClean="0"/>
              <a:pPr/>
              <a:t>2012-12-20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15AFF3-8E5D-4ABA-BBD9-172A80F4B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A5F58-AFE3-42AB-B050-6CA665148BDA}" type="datetimeFigureOut">
              <a:rPr lang="ko-KR" altLang="en-US" smtClean="0"/>
              <a:pPr/>
              <a:t>2012-12-20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15AFF3-8E5D-4ABA-BBD9-172A80F4B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A5F58-AFE3-42AB-B050-6CA665148BDA}" type="datetimeFigureOut">
              <a:rPr lang="ko-KR" altLang="en-US" smtClean="0"/>
              <a:pPr/>
              <a:t>2012-12-20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15AFF3-8E5D-4ABA-BBD9-172A80F4B9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A5F58-AFE3-42AB-B050-6CA665148BDA}" type="datetimeFigureOut">
              <a:rPr lang="ko-KR" altLang="en-US" smtClean="0"/>
              <a:pPr/>
              <a:t>2012-12-20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15AFF3-8E5D-4ABA-BBD9-172A80F4B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A5F58-AFE3-42AB-B050-6CA665148BDA}" type="datetimeFigureOut">
              <a:rPr lang="ko-KR" altLang="en-US" smtClean="0"/>
              <a:pPr/>
              <a:t>2012-12-20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15AFF3-8E5D-4ABA-BBD9-172A80F4B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A5F58-AFE3-42AB-B050-6CA665148BDA}" type="datetimeFigureOut">
              <a:rPr lang="ko-KR" altLang="en-US" smtClean="0"/>
              <a:pPr/>
              <a:t>2012-12-20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15AFF3-8E5D-4ABA-BBD9-172A80F4B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A5F58-AFE3-42AB-B050-6CA665148BDA}" type="datetimeFigureOut">
              <a:rPr lang="ko-KR" altLang="en-US" smtClean="0"/>
              <a:pPr/>
              <a:t>2012-12-20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15AFF3-8E5D-4ABA-BBD9-172A80F4B9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A5F58-AFE3-42AB-B050-6CA665148BDA}" type="datetimeFigureOut">
              <a:rPr lang="ko-KR" altLang="en-US" smtClean="0"/>
              <a:pPr/>
              <a:t>2012-12-20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15AFF3-8E5D-4ABA-BBD9-172A80F4B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A5F58-AFE3-42AB-B050-6CA665148BDA}" type="datetimeFigureOut">
              <a:rPr lang="ko-KR" altLang="en-US" smtClean="0"/>
              <a:pPr/>
              <a:t>2012-12-20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15AFF3-8E5D-4ABA-BBD9-172A80F4B9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EFA5F58-AFE3-42AB-B050-6CA665148BDA}" type="datetimeFigureOut">
              <a:rPr lang="ko-KR" altLang="en-US" smtClean="0"/>
              <a:pPr/>
              <a:t>2012-12-20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C15AFF3-8E5D-4ABA-BBD9-172A80F4B9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00232" y="1000108"/>
            <a:ext cx="6357982" cy="2500330"/>
          </a:xfrm>
        </p:spPr>
        <p:txBody>
          <a:bodyPr>
            <a:noAutofit/>
          </a:bodyPr>
          <a:lstStyle/>
          <a:p>
            <a:r>
              <a:rPr lang="en-US" altLang="ko-KR" sz="4800" dirty="0" smtClean="0"/>
              <a:t>TCP/IP </a:t>
            </a:r>
            <a:r>
              <a:rPr lang="ko-KR" altLang="en-US" sz="4800" dirty="0" smtClean="0"/>
              <a:t>와 </a:t>
            </a:r>
            <a:r>
              <a:rPr lang="en-US" altLang="ko-KR" sz="4800" dirty="0" smtClean="0"/>
              <a:t>fork</a:t>
            </a:r>
            <a:r>
              <a:rPr lang="ko-KR" altLang="en-US" sz="4800" dirty="0" smtClean="0"/>
              <a:t>를 이용한 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파일전송 프로그램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57820" y="6000768"/>
            <a:ext cx="3286180" cy="60961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200924187    </a:t>
            </a:r>
            <a:r>
              <a:rPr lang="ko-KR" altLang="en-US" dirty="0" smtClean="0"/>
              <a:t>진민우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9718" y="1000108"/>
            <a:ext cx="7560000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57290" y="285728"/>
            <a:ext cx="6786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Client </a:t>
            </a:r>
            <a:r>
              <a:rPr lang="ko-KR" altLang="en-US" sz="3200" dirty="0" smtClean="0"/>
              <a:t>코드</a:t>
            </a:r>
            <a:endParaRPr lang="ko-KR" altLang="en-US" sz="3200" dirty="0"/>
          </a:p>
        </p:txBody>
      </p:sp>
      <p:sp>
        <p:nvSpPr>
          <p:cNvPr id="9" name="왼쪽 화살표 8"/>
          <p:cNvSpPr/>
          <p:nvPr/>
        </p:nvSpPr>
        <p:spPr>
          <a:xfrm>
            <a:off x="4786314" y="3286124"/>
            <a:ext cx="714380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72132" y="3143248"/>
            <a:ext cx="292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</a:rPr>
              <a:t>등분 한 만큼 반복하면서 서버에서 보낸 파일내용을 </a:t>
            </a:r>
            <a:r>
              <a:rPr lang="en-US" altLang="ko-KR" dirty="0" err="1" smtClean="0">
                <a:solidFill>
                  <a:schemeClr val="bg1"/>
                </a:solidFill>
              </a:rPr>
              <a:t>recv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해서 파일에 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왼쪽 화살표 6"/>
          <p:cNvSpPr/>
          <p:nvPr/>
        </p:nvSpPr>
        <p:spPr>
          <a:xfrm>
            <a:off x="5572132" y="5214950"/>
            <a:ext cx="500066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57950" y="5072074"/>
            <a:ext cx="27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성공적으로 파일전송이 완료 </a:t>
            </a:r>
            <a:r>
              <a:rPr lang="ko-KR" altLang="en-US" dirty="0">
                <a:solidFill>
                  <a:schemeClr val="bg1"/>
                </a:solidFill>
              </a:rPr>
              <a:t>됐</a:t>
            </a:r>
            <a:r>
              <a:rPr lang="ko-KR" altLang="en-US" dirty="0" smtClean="0">
                <a:solidFill>
                  <a:schemeClr val="bg1"/>
                </a:solidFill>
              </a:rPr>
              <a:t>음을 표시해 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285852" y="3282735"/>
            <a:ext cx="757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성공적으로 파일 전송이 완료 되었다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.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85728"/>
            <a:ext cx="6786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실행 화면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11099"/>
            <a:ext cx="3465071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왼쪽 화살표 8"/>
          <p:cNvSpPr/>
          <p:nvPr/>
        </p:nvSpPr>
        <p:spPr>
          <a:xfrm>
            <a:off x="4643438" y="2282603"/>
            <a:ext cx="571504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57818" y="2068289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서버를 켜고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전송할 파일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등분할 개수 입력 후 클라이언트의 접속을 기다림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왼쪽 화살표 11"/>
          <p:cNvSpPr/>
          <p:nvPr/>
        </p:nvSpPr>
        <p:spPr>
          <a:xfrm>
            <a:off x="4714876" y="3643314"/>
            <a:ext cx="571504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72132" y="3357562"/>
            <a:ext cx="3357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클라이언트의 접속 후 클라이언트에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서버에서 입력한 </a:t>
            </a:r>
            <a:r>
              <a:rPr lang="en-US" altLang="ko-KR" dirty="0" smtClean="0"/>
              <a:t>test.txt</a:t>
            </a:r>
          </a:p>
          <a:p>
            <a:r>
              <a:rPr lang="ko-KR" altLang="en-US" dirty="0" smtClean="0"/>
              <a:t>파일이 생성되고 전송됐음을 </a:t>
            </a:r>
            <a:endParaRPr lang="en-US" altLang="ko-KR" dirty="0" smtClean="0"/>
          </a:p>
          <a:p>
            <a:r>
              <a:rPr lang="ko-KR" altLang="en-US" dirty="0" smtClean="0"/>
              <a:t>표시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643446"/>
            <a:ext cx="320312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왼쪽 화살표 15"/>
          <p:cNvSpPr/>
          <p:nvPr/>
        </p:nvSpPr>
        <p:spPr>
          <a:xfrm>
            <a:off x="4786314" y="4782933"/>
            <a:ext cx="571504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500694" y="4640057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서버에 성공적으로 </a:t>
            </a:r>
            <a:endParaRPr lang="en-US" altLang="ko-KR" dirty="0" smtClean="0"/>
          </a:p>
          <a:p>
            <a:r>
              <a:rPr lang="ko-KR" altLang="en-US" dirty="0" smtClean="0"/>
              <a:t>전송</a:t>
            </a:r>
            <a:r>
              <a:rPr lang="en-US" altLang="ko-KR" dirty="0" smtClean="0"/>
              <a:t> </a:t>
            </a:r>
            <a:r>
              <a:rPr lang="ko-KR" altLang="en-US" dirty="0" smtClean="0"/>
              <a:t>됐음을 표시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1714488"/>
            <a:ext cx="651191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1643042" y="3286124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원본 </a:t>
            </a:r>
            <a:r>
              <a:rPr lang="en-US" altLang="ko-KR" dirty="0" smtClean="0"/>
              <a:t>test.txt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153</a:t>
            </a:r>
            <a:r>
              <a:rPr lang="ko-KR" altLang="en-US" dirty="0" smtClean="0"/>
              <a:t>개 인 것을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38" y="3262319"/>
            <a:ext cx="31432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14480" y="4143380"/>
            <a:ext cx="6512400" cy="13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500166" y="5572140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복사된 클라이언트의 </a:t>
            </a:r>
            <a:r>
              <a:rPr lang="en-US" altLang="ko-KR" dirty="0" smtClean="0"/>
              <a:t>test.txt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내용이 </a:t>
            </a:r>
            <a:r>
              <a:rPr lang="en-US" altLang="ko-KR" dirty="0" smtClean="0"/>
              <a:t>153</a:t>
            </a:r>
            <a:r>
              <a:rPr lang="ko-KR" altLang="en-US" dirty="0" smtClean="0"/>
              <a:t>개인 것을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/>
      <p:bldP spid="9" grpId="0" animBg="1"/>
      <p:bldP spid="9" grpId="1" animBg="1"/>
      <p:bldP spid="10" grpId="0"/>
      <p:bldP spid="10" grpId="1"/>
      <p:bldP spid="12" grpId="1" animBg="1"/>
      <p:bldP spid="12" grpId="2" animBg="1"/>
      <p:bldP spid="15" grpId="1"/>
      <p:bldP spid="15" grpId="2"/>
      <p:bldP spid="16" grpId="0" animBg="1"/>
      <p:bldP spid="16" grpId="1" animBg="1"/>
      <p:bldP spid="17" grpId="0"/>
      <p:bldP spid="17" grpId="1"/>
      <p:bldP spid="19" grpId="0"/>
      <p:bldP spid="19" grpId="1"/>
      <p:bldP spid="22" grpId="0"/>
      <p:bldP spid="2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5852" y="2643182"/>
            <a:ext cx="7406640" cy="1472184"/>
          </a:xfrm>
        </p:spPr>
        <p:txBody>
          <a:bodyPr>
            <a:noAutofit/>
          </a:bodyPr>
          <a:lstStyle/>
          <a:p>
            <a:r>
              <a:rPr lang="en-US" altLang="ko-KR" sz="9600" dirty="0" smtClean="0"/>
              <a:t>THANK  YOU</a:t>
            </a:r>
            <a:endParaRPr lang="ko-KR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5852" y="642918"/>
            <a:ext cx="4214842" cy="1357322"/>
          </a:xfrm>
        </p:spPr>
        <p:txBody>
          <a:bodyPr>
            <a:noAutofit/>
          </a:bodyPr>
          <a:lstStyle/>
          <a:p>
            <a:r>
              <a:rPr lang="en-US" altLang="ko-KR" sz="9600" dirty="0" smtClean="0"/>
              <a:t>Server</a:t>
            </a:r>
            <a:endParaRPr lang="ko-KR" altLang="en-US" sz="9600" dirty="0"/>
          </a:p>
        </p:txBody>
      </p:sp>
      <p:sp>
        <p:nvSpPr>
          <p:cNvPr id="6" name="TextBox 5"/>
          <p:cNvSpPr txBox="1"/>
          <p:nvPr/>
        </p:nvSpPr>
        <p:spPr>
          <a:xfrm>
            <a:off x="2000232" y="2406560"/>
            <a:ext cx="6715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/>
              <a:t>파일의 이름을 입력 받는다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 smtClean="0"/>
              <a:t>몇 개로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등분하여 나눌지 입력 받는다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2400" dirty="0" smtClean="0"/>
              <a:t>Socket</a:t>
            </a:r>
            <a:r>
              <a:rPr lang="ko-KR" altLang="en-US" sz="2400" dirty="0" smtClean="0"/>
              <a:t>을 이용하여 통신할 준비를 한다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2400" dirty="0" smtClean="0"/>
              <a:t>Client</a:t>
            </a:r>
            <a:r>
              <a:rPr lang="ko-KR" altLang="en-US" sz="2400" dirty="0" smtClean="0"/>
              <a:t>에서 요청이 들어오면 보낼 파일을 </a:t>
            </a:r>
            <a:endParaRPr lang="en-US" altLang="ko-KR" sz="2400" dirty="0" smtClean="0"/>
          </a:p>
          <a:p>
            <a:pPr marL="342900" indent="-342900"/>
            <a:r>
              <a:rPr lang="en-US" altLang="ko-KR" sz="2400" dirty="0" smtClean="0"/>
              <a:t>     n</a:t>
            </a:r>
            <a:r>
              <a:rPr lang="ko-KR" altLang="en-US" sz="2400" dirty="0" smtClean="0"/>
              <a:t>등분 하여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번의 </a:t>
            </a:r>
            <a:r>
              <a:rPr lang="en-US" altLang="ko-KR" sz="2400" dirty="0" smtClean="0"/>
              <a:t>fork</a:t>
            </a:r>
            <a:r>
              <a:rPr lang="ko-KR" altLang="en-US" sz="2400" dirty="0" smtClean="0"/>
              <a:t>로 보낸다</a:t>
            </a:r>
            <a:r>
              <a:rPr lang="en-US" altLang="ko-KR" sz="2400" dirty="0" smtClean="0"/>
              <a:t>.</a:t>
            </a:r>
          </a:p>
          <a:p>
            <a:pPr marL="342900" indent="-342900"/>
            <a:r>
              <a:rPr lang="en-US" altLang="ko-KR" sz="2400" dirty="0" smtClean="0"/>
              <a:t>5.  </a:t>
            </a:r>
            <a:r>
              <a:rPr lang="ko-KR" altLang="en-US" sz="2400" dirty="0" smtClean="0"/>
              <a:t>성공적으로 파일을 전송했음을 표시해 준다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8280" y="1000108"/>
            <a:ext cx="7560000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57290" y="285728"/>
            <a:ext cx="6786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Server </a:t>
            </a:r>
            <a:r>
              <a:rPr lang="ko-KR" altLang="en-US" sz="3200" dirty="0" smtClean="0"/>
              <a:t>코드</a:t>
            </a:r>
            <a:endParaRPr lang="ko-KR" altLang="en-US" sz="3200" dirty="0"/>
          </a:p>
        </p:txBody>
      </p:sp>
      <p:sp>
        <p:nvSpPr>
          <p:cNvPr id="7" name="왼쪽 화살표 6"/>
          <p:cNvSpPr/>
          <p:nvPr/>
        </p:nvSpPr>
        <p:spPr>
          <a:xfrm>
            <a:off x="5572132" y="4714884"/>
            <a:ext cx="714380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57950" y="4572008"/>
            <a:ext cx="271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파일이름을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입력받고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파일을 </a:t>
            </a:r>
            <a:r>
              <a:rPr lang="en-US" altLang="ko-KR" dirty="0" smtClean="0">
                <a:solidFill>
                  <a:schemeClr val="bg1"/>
                </a:solidFill>
              </a:rPr>
              <a:t>open</a:t>
            </a:r>
            <a:r>
              <a:rPr lang="ko-KR" altLang="en-US" dirty="0" smtClean="0">
                <a:solidFill>
                  <a:schemeClr val="bg1"/>
                </a:solidFill>
              </a:rPr>
              <a:t>한다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파일 </a:t>
            </a:r>
            <a:r>
              <a:rPr lang="ko-KR" altLang="en-US" dirty="0" err="1" smtClean="0">
                <a:solidFill>
                  <a:schemeClr val="bg1"/>
                </a:solidFill>
              </a:rPr>
              <a:t>없을시</a:t>
            </a:r>
            <a:r>
              <a:rPr lang="ko-KR" altLang="en-US" dirty="0" smtClean="0">
                <a:solidFill>
                  <a:schemeClr val="bg1"/>
                </a:solidFill>
              </a:rPr>
              <a:t> 오류 발생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8280" y="1000108"/>
            <a:ext cx="7560000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57290" y="285728"/>
            <a:ext cx="6786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Server </a:t>
            </a:r>
            <a:r>
              <a:rPr lang="ko-KR" altLang="en-US" sz="3200" dirty="0" smtClean="0"/>
              <a:t>코드</a:t>
            </a:r>
            <a:endParaRPr lang="ko-KR" altLang="en-US" sz="3200" dirty="0"/>
          </a:p>
        </p:txBody>
      </p:sp>
      <p:sp>
        <p:nvSpPr>
          <p:cNvPr id="7" name="왼쪽 화살표 6"/>
          <p:cNvSpPr/>
          <p:nvPr/>
        </p:nvSpPr>
        <p:spPr>
          <a:xfrm>
            <a:off x="4643438" y="2928934"/>
            <a:ext cx="714380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00694" y="2571744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파일을 몇 개의 </a:t>
            </a:r>
            <a:r>
              <a:rPr lang="en-US" altLang="ko-KR" dirty="0" smtClean="0">
                <a:solidFill>
                  <a:schemeClr val="bg1"/>
                </a:solidFill>
              </a:rPr>
              <a:t>fork</a:t>
            </a:r>
            <a:r>
              <a:rPr lang="ko-KR" altLang="en-US" dirty="0" smtClean="0">
                <a:solidFill>
                  <a:schemeClr val="bg1"/>
                </a:solidFill>
              </a:rPr>
              <a:t>로 나누어 보낼지 </a:t>
            </a:r>
            <a:r>
              <a:rPr lang="ko-KR" altLang="en-US" dirty="0" err="1" smtClean="0">
                <a:solidFill>
                  <a:schemeClr val="bg1"/>
                </a:solidFill>
              </a:rPr>
              <a:t>입력받고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입력받은</a:t>
            </a:r>
            <a:r>
              <a:rPr lang="ko-KR" altLang="en-US" dirty="0" smtClean="0">
                <a:solidFill>
                  <a:schemeClr val="bg1"/>
                </a:solidFill>
              </a:rPr>
              <a:t> 값을 통해 파일의 크기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한번에 보낼 개수를 구한다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왼쪽 화살표 8"/>
          <p:cNvSpPr/>
          <p:nvPr/>
        </p:nvSpPr>
        <p:spPr>
          <a:xfrm>
            <a:off x="5143504" y="5429264"/>
            <a:ext cx="714380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72198" y="5429264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Socket</a:t>
            </a:r>
            <a:r>
              <a:rPr lang="ko-KR" altLang="en-US" dirty="0" smtClean="0">
                <a:solidFill>
                  <a:schemeClr val="bg1"/>
                </a:solidFill>
              </a:rPr>
              <a:t>을 열어서 통신할 준비를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000108"/>
            <a:ext cx="7560000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57290" y="285728"/>
            <a:ext cx="6786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Server </a:t>
            </a:r>
            <a:r>
              <a:rPr lang="ko-KR" altLang="en-US" sz="3200" dirty="0" smtClean="0"/>
              <a:t>코드</a:t>
            </a:r>
            <a:endParaRPr lang="ko-KR" altLang="en-US" sz="3200" dirty="0"/>
          </a:p>
        </p:txBody>
      </p:sp>
      <p:sp>
        <p:nvSpPr>
          <p:cNvPr id="7" name="왼쪽 화살표 6"/>
          <p:cNvSpPr/>
          <p:nvPr/>
        </p:nvSpPr>
        <p:spPr>
          <a:xfrm>
            <a:off x="4572000" y="2786058"/>
            <a:ext cx="714380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00694" y="2428868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소켓을 연결하고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통신할 준비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Accept  </a:t>
            </a:r>
            <a:r>
              <a:rPr lang="ko-KR" altLang="en-US" dirty="0" smtClean="0">
                <a:solidFill>
                  <a:schemeClr val="bg1"/>
                </a:solidFill>
              </a:rPr>
              <a:t>한 후 </a:t>
            </a:r>
            <a:r>
              <a:rPr lang="en-US" altLang="ko-KR" dirty="0" smtClean="0">
                <a:solidFill>
                  <a:schemeClr val="bg1"/>
                </a:solidFill>
              </a:rPr>
              <a:t>send</a:t>
            </a:r>
            <a:r>
              <a:rPr lang="ko-KR" altLang="en-US" dirty="0" smtClean="0">
                <a:solidFill>
                  <a:schemeClr val="bg1"/>
                </a:solidFill>
              </a:rPr>
              <a:t>를 통해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파일이름과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몇 개로 나눌지를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클라이언트에 보내준다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왼쪽 화살표 10"/>
          <p:cNvSpPr/>
          <p:nvPr/>
        </p:nvSpPr>
        <p:spPr>
          <a:xfrm>
            <a:off x="5286380" y="6000768"/>
            <a:ext cx="500066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929322" y="6000768"/>
            <a:ext cx="3000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데이터 보낼 양을 조절해준다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000108"/>
            <a:ext cx="7560000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57290" y="285728"/>
            <a:ext cx="6786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Server </a:t>
            </a:r>
            <a:r>
              <a:rPr lang="ko-KR" altLang="en-US" sz="3200" dirty="0" smtClean="0"/>
              <a:t>코드</a:t>
            </a:r>
            <a:endParaRPr lang="ko-KR" altLang="en-US" sz="3200" dirty="0"/>
          </a:p>
        </p:txBody>
      </p:sp>
      <p:sp>
        <p:nvSpPr>
          <p:cNvPr id="7" name="왼쪽 화살표 6"/>
          <p:cNvSpPr/>
          <p:nvPr/>
        </p:nvSpPr>
        <p:spPr>
          <a:xfrm>
            <a:off x="4500562" y="1214422"/>
            <a:ext cx="500066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43504" y="1142984"/>
            <a:ext cx="3500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Vfork</a:t>
            </a:r>
            <a:r>
              <a:rPr lang="ko-KR" altLang="en-US" sz="1600" dirty="0" smtClean="0">
                <a:solidFill>
                  <a:schemeClr val="bg1"/>
                </a:solidFill>
              </a:rPr>
              <a:t>를 써서 부모프로세스를 복사하지 않는 자식프로세스를 만든다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나눌 개수만큼 반복하면서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vfork</a:t>
            </a:r>
            <a:r>
              <a:rPr lang="ko-KR" altLang="en-US" sz="1600" dirty="0" smtClean="0">
                <a:solidFill>
                  <a:schemeClr val="bg1"/>
                </a:solidFill>
              </a:rPr>
              <a:t>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왼쪽 화살표 10"/>
          <p:cNvSpPr/>
          <p:nvPr/>
        </p:nvSpPr>
        <p:spPr>
          <a:xfrm>
            <a:off x="4714876" y="5286388"/>
            <a:ext cx="500066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57818" y="5214950"/>
            <a:ext cx="3214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성공적으로 파일전송을 끝냈음을 표시해 준다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1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5852" y="642918"/>
            <a:ext cx="4214842" cy="1357322"/>
          </a:xfrm>
        </p:spPr>
        <p:txBody>
          <a:bodyPr>
            <a:noAutofit/>
          </a:bodyPr>
          <a:lstStyle/>
          <a:p>
            <a:r>
              <a:rPr lang="en-US" altLang="ko-KR" sz="9600" dirty="0" smtClean="0"/>
              <a:t>Client</a:t>
            </a:r>
            <a:endParaRPr lang="ko-KR" altLang="en-US" sz="9600" dirty="0"/>
          </a:p>
        </p:txBody>
      </p:sp>
      <p:sp>
        <p:nvSpPr>
          <p:cNvPr id="6" name="TextBox 5"/>
          <p:cNvSpPr txBox="1"/>
          <p:nvPr/>
        </p:nvSpPr>
        <p:spPr>
          <a:xfrm>
            <a:off x="2000232" y="2406560"/>
            <a:ext cx="6715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 smtClean="0"/>
              <a:t>Socket</a:t>
            </a:r>
            <a:r>
              <a:rPr lang="ko-KR" altLang="en-US" sz="2400" dirty="0" smtClean="0"/>
              <a:t>을 이용하여 서버와 통신할 준비를 한다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 smtClean="0"/>
              <a:t>파일의 이름과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등분할 개수를 </a:t>
            </a:r>
            <a:r>
              <a:rPr lang="en-US" altLang="ko-KR" sz="2400" dirty="0" err="1" smtClean="0"/>
              <a:t>recv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받는다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 smtClean="0"/>
              <a:t>파일이 없다면 만들고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있다면 덮어쓴다</a:t>
            </a:r>
            <a:r>
              <a:rPr lang="en-US" altLang="ko-KR" sz="2400" dirty="0" smtClean="0"/>
              <a:t>.</a:t>
            </a:r>
          </a:p>
          <a:p>
            <a:pPr marL="457200" indent="-457200"/>
            <a:r>
              <a:rPr lang="en-US" altLang="ko-KR" sz="2400" dirty="0" smtClean="0"/>
              <a:t>4.  </a:t>
            </a:r>
            <a:r>
              <a:rPr lang="ko-KR" altLang="en-US" sz="2400" dirty="0" smtClean="0"/>
              <a:t>받은 나눌 개수만큼 반복하면서 서버에서 </a:t>
            </a:r>
            <a:r>
              <a:rPr lang="en-US" altLang="ko-KR" sz="2400" dirty="0" smtClean="0"/>
              <a:t>n</a:t>
            </a:r>
            <a:r>
              <a:rPr lang="ko-KR" altLang="en-US" sz="2400" dirty="0"/>
              <a:t>등</a:t>
            </a:r>
            <a:r>
              <a:rPr lang="ko-KR" altLang="en-US" sz="2400" dirty="0" smtClean="0"/>
              <a:t>분한 파일내용을 받아 </a:t>
            </a:r>
            <a:r>
              <a:rPr lang="en-US" altLang="ko-KR" sz="2400" dirty="0" smtClean="0"/>
              <a:t>open</a:t>
            </a:r>
            <a:r>
              <a:rPr lang="ko-KR" altLang="en-US" sz="2400" dirty="0" smtClean="0"/>
              <a:t>한 파일에 쓴다</a:t>
            </a:r>
            <a:r>
              <a:rPr lang="en-US" altLang="ko-KR" sz="2400" dirty="0" smtClean="0"/>
              <a:t>.</a:t>
            </a:r>
          </a:p>
          <a:p>
            <a:pPr marL="457200" indent="-457200"/>
            <a:r>
              <a:rPr lang="en-US" altLang="ko-KR" sz="2400" dirty="0" smtClean="0"/>
              <a:t>5.  </a:t>
            </a:r>
            <a:r>
              <a:rPr lang="ko-KR" altLang="en-US" sz="2400" dirty="0" smtClean="0"/>
              <a:t>성공적으로 파일전송이 끝났음을 표시해준다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9718" y="1000107"/>
            <a:ext cx="7560000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57290" y="285728"/>
            <a:ext cx="6786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Client </a:t>
            </a:r>
            <a:r>
              <a:rPr lang="ko-KR" altLang="en-US" sz="3200" dirty="0" smtClean="0"/>
              <a:t>코드</a:t>
            </a:r>
            <a:endParaRPr lang="ko-KR" altLang="en-US" sz="3200" dirty="0"/>
          </a:p>
        </p:txBody>
      </p:sp>
      <p:sp>
        <p:nvSpPr>
          <p:cNvPr id="9" name="왼쪽 화살표 8"/>
          <p:cNvSpPr/>
          <p:nvPr/>
        </p:nvSpPr>
        <p:spPr>
          <a:xfrm>
            <a:off x="5072066" y="4357694"/>
            <a:ext cx="714380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00760" y="4357694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Socket</a:t>
            </a:r>
            <a:r>
              <a:rPr lang="ko-KR" altLang="en-US" dirty="0" smtClean="0">
                <a:solidFill>
                  <a:schemeClr val="bg1"/>
                </a:solidFill>
              </a:rPr>
              <a:t>을 열어서 통신할 준비를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9718" y="1000108"/>
            <a:ext cx="7560000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57290" y="285728"/>
            <a:ext cx="6786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Client </a:t>
            </a:r>
            <a:r>
              <a:rPr lang="ko-KR" altLang="en-US" sz="3200" dirty="0" smtClean="0"/>
              <a:t>코드</a:t>
            </a:r>
            <a:endParaRPr lang="ko-KR" altLang="en-US" sz="3200" dirty="0"/>
          </a:p>
        </p:txBody>
      </p:sp>
      <p:sp>
        <p:nvSpPr>
          <p:cNvPr id="9" name="왼쪽 화살표 8"/>
          <p:cNvSpPr/>
          <p:nvPr/>
        </p:nvSpPr>
        <p:spPr>
          <a:xfrm>
            <a:off x="4429124" y="1857364"/>
            <a:ext cx="714380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57818" y="1785926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파일 이름을 서버에서 받는다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왼쪽 화살표 6"/>
          <p:cNvSpPr/>
          <p:nvPr/>
        </p:nvSpPr>
        <p:spPr>
          <a:xfrm>
            <a:off x="4429124" y="3500438"/>
            <a:ext cx="714380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57818" y="3429000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나눌 개수를 서버에서 받는다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왼쪽 화살표 10"/>
          <p:cNvSpPr/>
          <p:nvPr/>
        </p:nvSpPr>
        <p:spPr>
          <a:xfrm>
            <a:off x="4429124" y="5286388"/>
            <a:ext cx="714380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57818" y="5214950"/>
            <a:ext cx="28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파일을 생성하고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파일이 이미 있다면 덮어쓰기 옵션을 설정한다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7" grpId="0" animBg="1"/>
      <p:bldP spid="8" grpId="0"/>
      <p:bldP spid="11" grpId="0" animBg="1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230</TotalTime>
  <Words>312</Words>
  <Application>Microsoft Office PowerPoint</Application>
  <PresentationFormat>화면 슬라이드 쇼(4:3)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태양</vt:lpstr>
      <vt:lpstr>TCP/IP 와 fork를 이용한  파일전송 프로그램</vt:lpstr>
      <vt:lpstr>Server</vt:lpstr>
      <vt:lpstr>슬라이드 3</vt:lpstr>
      <vt:lpstr>슬라이드 4</vt:lpstr>
      <vt:lpstr>슬라이드 5</vt:lpstr>
      <vt:lpstr>슬라이드 6</vt:lpstr>
      <vt:lpstr>Client</vt:lpstr>
      <vt:lpstr>슬라이드 8</vt:lpstr>
      <vt:lpstr>슬라이드 9</vt:lpstr>
      <vt:lpstr>슬라이드 10</vt:lpstr>
      <vt:lpstr>슬라이드 11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21</cp:revision>
  <dcterms:created xsi:type="dcterms:W3CDTF">2012-12-20T04:55:52Z</dcterms:created>
  <dcterms:modified xsi:type="dcterms:W3CDTF">2012-12-20T09:13:22Z</dcterms:modified>
</cp:coreProperties>
</file>