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handoutMasterIdLst>
    <p:handoutMasterId r:id="rId23"/>
  </p:handoutMasterIdLst>
  <p:sldIdLst>
    <p:sldId id="263" r:id="rId2"/>
    <p:sldId id="264" r:id="rId3"/>
    <p:sldId id="265" r:id="rId4"/>
    <p:sldId id="271" r:id="rId5"/>
    <p:sldId id="266" r:id="rId6"/>
    <p:sldId id="270" r:id="rId7"/>
    <p:sldId id="272" r:id="rId8"/>
    <p:sldId id="273" r:id="rId9"/>
    <p:sldId id="274" r:id="rId10"/>
    <p:sldId id="276" r:id="rId11"/>
    <p:sldId id="277" r:id="rId12"/>
    <p:sldId id="275" r:id="rId13"/>
    <p:sldId id="278" r:id="rId14"/>
    <p:sldId id="279" r:id="rId15"/>
    <p:sldId id="280" r:id="rId16"/>
    <p:sldId id="268" r:id="rId17"/>
    <p:sldId id="269" r:id="rId18"/>
    <p:sldId id="282" r:id="rId19"/>
    <p:sldId id="283" r:id="rId20"/>
    <p:sldId id="281" r:id="rId21"/>
  </p:sldIdLst>
  <p:sldSz cx="9144000" cy="6858000" type="screen4x3"/>
  <p:notesSz cx="6867525" cy="9993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4" autoAdjust="0"/>
    <p:restoredTop sz="86449" autoAdjust="0"/>
  </p:normalViewPr>
  <p:slideViewPr>
    <p:cSldViewPr>
      <p:cViewPr>
        <p:scale>
          <a:sx n="60" d="100"/>
          <a:sy n="60" d="100"/>
        </p:scale>
        <p:origin x="-126" y="-9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8" d="100"/>
          <a:sy n="118" d="100"/>
        </p:scale>
        <p:origin x="-1998" y="-96"/>
      </p:cViewPr>
      <p:guideLst>
        <p:guide orient="horz" pos="3148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375" y="2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F5C7C-801E-49FF-84F3-49ECDB6736F1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91663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375" y="9491663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15C0C-B245-41A4-9B38-74277E1D28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0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665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665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A88CC654-CF14-49BA-96BF-16400887FDFD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7713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753" y="4746825"/>
            <a:ext cx="5494020" cy="449699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1913"/>
            <a:ext cx="2975928" cy="499665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0008" y="9491913"/>
            <a:ext cx="2975928" cy="499665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6A4BB942-20AF-4CEE-A1BE-139E89EFD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088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3BDF88B-AADF-4061-9F64-F6ECE1EC2DD0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1CA3C8E-8149-4785-A059-47F62A068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DF88B-AADF-4061-9F64-F6ECE1EC2DD0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CA3C8E-8149-4785-A059-47F62A068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DF88B-AADF-4061-9F64-F6ECE1EC2DD0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CA3C8E-8149-4785-A059-47F62A068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DF88B-AADF-4061-9F64-F6ECE1EC2DD0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CA3C8E-8149-4785-A059-47F62A06847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DF88B-AADF-4061-9F64-F6ECE1EC2DD0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CA3C8E-8149-4785-A059-47F62A06847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DF88B-AADF-4061-9F64-F6ECE1EC2DD0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CA3C8E-8149-4785-A059-47F62A06847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DF88B-AADF-4061-9F64-F6ECE1EC2DD0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CA3C8E-8149-4785-A059-47F62A068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DF88B-AADF-4061-9F64-F6ECE1EC2DD0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CA3C8E-8149-4785-A059-47F62A06847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DF88B-AADF-4061-9F64-F6ECE1EC2DD0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CA3C8E-8149-4785-A059-47F62A068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3BDF88B-AADF-4061-9F64-F6ECE1EC2DD0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CA3C8E-8149-4785-A059-47F62A068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3BDF88B-AADF-4061-9F64-F6ECE1EC2DD0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1CA3C8E-8149-4785-A059-47F62A06847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3BDF88B-AADF-4061-9F64-F6ECE1EC2DD0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1CA3C8E-8149-4785-A059-47F62A068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AVL tree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24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AVL tree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074884" y="200212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111330" y="2632923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23921" y="3437685"/>
            <a:ext cx="975442" cy="576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1(A)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938980" y="2632923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498820" y="343768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506932" y="343768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371028" y="3422801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914123" y="4303605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18" name="직선 연결선 17"/>
          <p:cNvCxnSpPr>
            <a:stCxn id="10" idx="3"/>
            <a:endCxn id="11" idx="7"/>
          </p:cNvCxnSpPr>
          <p:nvPr/>
        </p:nvCxnSpPr>
        <p:spPr>
          <a:xfrm flipH="1">
            <a:off x="1603031" y="2493821"/>
            <a:ext cx="556216" cy="223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 flipV="1">
            <a:off x="2559038" y="2506349"/>
            <a:ext cx="527732" cy="210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1" idx="3"/>
            <a:endCxn id="12" idx="0"/>
          </p:cNvCxnSpPr>
          <p:nvPr/>
        </p:nvCxnSpPr>
        <p:spPr>
          <a:xfrm flipH="1">
            <a:off x="911642" y="3124624"/>
            <a:ext cx="284051" cy="31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512194" y="3124624"/>
            <a:ext cx="183822" cy="3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4"/>
            <a:endCxn id="17" idx="0"/>
          </p:cNvCxnSpPr>
          <p:nvPr/>
        </p:nvCxnSpPr>
        <p:spPr>
          <a:xfrm>
            <a:off x="911642" y="4013750"/>
            <a:ext cx="290513" cy="28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3" idx="3"/>
            <a:endCxn id="15" idx="7"/>
          </p:cNvCxnSpPr>
          <p:nvPr/>
        </p:nvCxnSpPr>
        <p:spPr>
          <a:xfrm flipH="1">
            <a:off x="2998633" y="3124624"/>
            <a:ext cx="24710" cy="397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6" idx="1"/>
          </p:cNvCxnSpPr>
          <p:nvPr/>
        </p:nvCxnSpPr>
        <p:spPr>
          <a:xfrm flipH="1" flipV="1">
            <a:off x="3371029" y="3205115"/>
            <a:ext cx="84362" cy="302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1316073" y="5024011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26" name="직선 연결선 25"/>
          <p:cNvCxnSpPr>
            <a:stCxn id="17" idx="5"/>
            <a:endCxn id="25" idx="0"/>
          </p:cNvCxnSpPr>
          <p:nvPr/>
        </p:nvCxnSpPr>
        <p:spPr>
          <a:xfrm>
            <a:off x="1405824" y="4795306"/>
            <a:ext cx="198281" cy="228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371080" y="1264128"/>
            <a:ext cx="45417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LL(A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/>
              <a:t>   </a:t>
            </a:r>
            <a:r>
              <a:rPr lang="en-US" altLang="ko-KR" dirty="0"/>
              <a:t>B = A</a:t>
            </a:r>
            <a:r>
              <a:rPr lang="ko-KR" altLang="en-US" dirty="0"/>
              <a:t>의 왼쪽 자식</a:t>
            </a:r>
          </a:p>
          <a:p>
            <a:r>
              <a:rPr lang="ko-KR" altLang="en-US" dirty="0"/>
              <a:t>   </a:t>
            </a:r>
            <a:r>
              <a:rPr lang="en-US" altLang="ko-KR" dirty="0"/>
              <a:t>A </a:t>
            </a:r>
            <a:r>
              <a:rPr lang="ko-KR" altLang="en-US" dirty="0"/>
              <a:t>왼쪽 자식       </a:t>
            </a:r>
            <a:r>
              <a:rPr lang="en-US" altLang="ko-KR" dirty="0"/>
              <a:t>= B</a:t>
            </a:r>
            <a:r>
              <a:rPr lang="ko-KR" altLang="en-US" dirty="0"/>
              <a:t>의 오른쪽 자식</a:t>
            </a:r>
          </a:p>
          <a:p>
            <a:r>
              <a:rPr lang="ko-KR" altLang="en-US" dirty="0"/>
              <a:t>   </a:t>
            </a:r>
            <a:r>
              <a:rPr lang="en-US" altLang="ko-KR" dirty="0"/>
              <a:t>B</a:t>
            </a:r>
            <a:r>
              <a:rPr lang="ko-KR" altLang="en-US" dirty="0"/>
              <a:t>의 오른쪽 자식 </a:t>
            </a:r>
            <a:r>
              <a:rPr lang="en-US" altLang="ko-KR" dirty="0"/>
              <a:t>= A</a:t>
            </a:r>
            <a:endParaRPr lang="ko-KR" altLang="en-US" dirty="0"/>
          </a:p>
          <a:p>
            <a:r>
              <a:rPr lang="en-US" altLang="ko-KR" dirty="0"/>
              <a:t>return B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55976" y="282627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RR(A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/>
              <a:t>   </a:t>
            </a:r>
            <a:r>
              <a:rPr lang="en-US" altLang="ko-KR" dirty="0"/>
              <a:t>B = A</a:t>
            </a:r>
            <a:r>
              <a:rPr lang="ko-KR" altLang="en-US" dirty="0"/>
              <a:t>의 </a:t>
            </a:r>
            <a:r>
              <a:rPr lang="ko-KR" altLang="en-US" u="sng" dirty="0"/>
              <a:t>오른쪽 </a:t>
            </a:r>
            <a:r>
              <a:rPr lang="ko-KR" altLang="en-US" dirty="0"/>
              <a:t>자식</a:t>
            </a:r>
          </a:p>
          <a:p>
            <a:r>
              <a:rPr lang="ko-KR" altLang="en-US" dirty="0"/>
              <a:t>   </a:t>
            </a:r>
            <a:r>
              <a:rPr lang="en-US" altLang="ko-KR" dirty="0"/>
              <a:t>A </a:t>
            </a:r>
            <a:r>
              <a:rPr lang="ko-KR" altLang="en-US" u="sng" dirty="0"/>
              <a:t>오른쪽</a:t>
            </a:r>
            <a:r>
              <a:rPr lang="ko-KR" altLang="en-US" dirty="0"/>
              <a:t> 자식   </a:t>
            </a:r>
            <a:r>
              <a:rPr lang="en-US" altLang="ko-KR" dirty="0"/>
              <a:t>= B</a:t>
            </a:r>
            <a:r>
              <a:rPr lang="ko-KR" altLang="en-US" dirty="0"/>
              <a:t>의 </a:t>
            </a:r>
            <a:r>
              <a:rPr lang="ko-KR" altLang="en-US" u="sng" dirty="0"/>
              <a:t>왼쪽</a:t>
            </a:r>
            <a:r>
              <a:rPr lang="ko-KR" altLang="en-US" dirty="0"/>
              <a:t> 자식</a:t>
            </a:r>
          </a:p>
          <a:p>
            <a:r>
              <a:rPr lang="ko-KR" altLang="en-US" dirty="0"/>
              <a:t>   </a:t>
            </a:r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ko-KR" altLang="en-US" u="sng" dirty="0"/>
              <a:t>왼쪽</a:t>
            </a:r>
            <a:r>
              <a:rPr lang="ko-KR" altLang="en-US" dirty="0"/>
              <a:t> 자식   </a:t>
            </a:r>
            <a:r>
              <a:rPr lang="en-US" altLang="ko-KR" dirty="0"/>
              <a:t>= A</a:t>
            </a:r>
            <a:endParaRPr lang="ko-KR" altLang="en-US" dirty="0"/>
          </a:p>
          <a:p>
            <a:r>
              <a:rPr lang="en-US" altLang="ko-KR" dirty="0"/>
              <a:t>return B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4139952" y="2717286"/>
            <a:ext cx="5004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3563888" y="4747908"/>
            <a:ext cx="978014" cy="564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2(B)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4283968" y="546831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43" name="직선 연결선 42"/>
          <p:cNvCxnSpPr>
            <a:stCxn id="41" idx="5"/>
            <a:endCxn id="42" idx="0"/>
          </p:cNvCxnSpPr>
          <p:nvPr/>
        </p:nvCxnSpPr>
        <p:spPr>
          <a:xfrm>
            <a:off x="4398675" y="5229427"/>
            <a:ext cx="173325" cy="238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5364088" y="4941394"/>
            <a:ext cx="975442" cy="576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1(A)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6876256" y="5517459"/>
            <a:ext cx="975442" cy="576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1(A)</a:t>
            </a:r>
            <a:endParaRPr lang="ko-KR" altLang="en-US" dirty="0"/>
          </a:p>
        </p:txBody>
      </p:sp>
      <p:sp>
        <p:nvSpPr>
          <p:cNvPr id="54" name="타원 53"/>
          <p:cNvSpPr/>
          <p:nvPr/>
        </p:nvSpPr>
        <p:spPr>
          <a:xfrm>
            <a:off x="7374487" y="4823396"/>
            <a:ext cx="978014" cy="564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2(B)</a:t>
            </a:r>
            <a:endParaRPr lang="ko-KR" altLang="en-US" dirty="0"/>
          </a:p>
        </p:txBody>
      </p:sp>
      <p:sp>
        <p:nvSpPr>
          <p:cNvPr id="55" name="타원 54"/>
          <p:cNvSpPr/>
          <p:nvPr/>
        </p:nvSpPr>
        <p:spPr>
          <a:xfrm>
            <a:off x="8094567" y="554380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56" name="직선 연결선 55"/>
          <p:cNvCxnSpPr>
            <a:stCxn id="54" idx="5"/>
            <a:endCxn id="55" idx="0"/>
          </p:cNvCxnSpPr>
          <p:nvPr/>
        </p:nvCxnSpPr>
        <p:spPr>
          <a:xfrm>
            <a:off x="8209274" y="5304915"/>
            <a:ext cx="173325" cy="238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52" idx="0"/>
            <a:endCxn id="54" idx="3"/>
          </p:cNvCxnSpPr>
          <p:nvPr/>
        </p:nvCxnSpPr>
        <p:spPr>
          <a:xfrm flipV="1">
            <a:off x="7363977" y="5304915"/>
            <a:ext cx="153737" cy="212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04703" y="1361139"/>
            <a:ext cx="1358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RR</a:t>
            </a:r>
            <a:r>
              <a:rPr lang="ko-KR" altLang="en-US" sz="2800" b="1" dirty="0" smtClean="0"/>
              <a:t>형식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0440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7" grpId="0" animBg="1"/>
      <p:bldP spid="52" grpId="0" animBg="1"/>
      <p:bldP spid="54" grpId="0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AVL tree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074884" y="200212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111330" y="2632923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938980" y="2632923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498820" y="343768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506932" y="343768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371028" y="3422801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cxnSp>
        <p:nvCxnSpPr>
          <p:cNvPr id="18" name="직선 연결선 17"/>
          <p:cNvCxnSpPr>
            <a:stCxn id="10" idx="3"/>
            <a:endCxn id="11" idx="7"/>
          </p:cNvCxnSpPr>
          <p:nvPr/>
        </p:nvCxnSpPr>
        <p:spPr>
          <a:xfrm flipH="1">
            <a:off x="1603031" y="2493821"/>
            <a:ext cx="556216" cy="223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 flipV="1">
            <a:off x="2559038" y="2506349"/>
            <a:ext cx="527732" cy="210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1" idx="3"/>
          </p:cNvCxnSpPr>
          <p:nvPr/>
        </p:nvCxnSpPr>
        <p:spPr>
          <a:xfrm flipH="1">
            <a:off x="911642" y="3124624"/>
            <a:ext cx="284051" cy="31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512194" y="3124624"/>
            <a:ext cx="183822" cy="3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3" idx="3"/>
            <a:endCxn id="15" idx="7"/>
          </p:cNvCxnSpPr>
          <p:nvPr/>
        </p:nvCxnSpPr>
        <p:spPr>
          <a:xfrm flipH="1">
            <a:off x="2998633" y="3124624"/>
            <a:ext cx="24710" cy="397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6" idx="1"/>
          </p:cNvCxnSpPr>
          <p:nvPr/>
        </p:nvCxnSpPr>
        <p:spPr>
          <a:xfrm flipH="1" flipV="1">
            <a:off x="3371029" y="3205115"/>
            <a:ext cx="84362" cy="302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371080" y="1264128"/>
            <a:ext cx="45417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LL(A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/>
              <a:t>   </a:t>
            </a:r>
            <a:r>
              <a:rPr lang="en-US" altLang="ko-KR" dirty="0"/>
              <a:t>B = A</a:t>
            </a:r>
            <a:r>
              <a:rPr lang="ko-KR" altLang="en-US" dirty="0"/>
              <a:t>의 왼쪽 자식</a:t>
            </a:r>
          </a:p>
          <a:p>
            <a:r>
              <a:rPr lang="ko-KR" altLang="en-US" dirty="0"/>
              <a:t>   </a:t>
            </a:r>
            <a:r>
              <a:rPr lang="en-US" altLang="ko-KR" dirty="0"/>
              <a:t>A </a:t>
            </a:r>
            <a:r>
              <a:rPr lang="ko-KR" altLang="en-US" dirty="0"/>
              <a:t>왼쪽 자식       </a:t>
            </a:r>
            <a:r>
              <a:rPr lang="en-US" altLang="ko-KR" dirty="0"/>
              <a:t>= B</a:t>
            </a:r>
            <a:r>
              <a:rPr lang="ko-KR" altLang="en-US" dirty="0"/>
              <a:t>의 오른쪽 자식</a:t>
            </a:r>
          </a:p>
          <a:p>
            <a:r>
              <a:rPr lang="ko-KR" altLang="en-US" dirty="0"/>
              <a:t>   </a:t>
            </a:r>
            <a:r>
              <a:rPr lang="en-US" altLang="ko-KR" dirty="0"/>
              <a:t>B</a:t>
            </a:r>
            <a:r>
              <a:rPr lang="ko-KR" altLang="en-US" dirty="0"/>
              <a:t>의 오른쪽 자식 </a:t>
            </a:r>
            <a:r>
              <a:rPr lang="en-US" altLang="ko-KR" dirty="0"/>
              <a:t>= A</a:t>
            </a:r>
            <a:endParaRPr lang="ko-KR" altLang="en-US" dirty="0"/>
          </a:p>
          <a:p>
            <a:r>
              <a:rPr lang="en-US" altLang="ko-KR" dirty="0"/>
              <a:t>return B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55976" y="282627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RR(A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/>
              <a:t>   </a:t>
            </a:r>
            <a:r>
              <a:rPr lang="en-US" altLang="ko-KR" dirty="0"/>
              <a:t>B = A</a:t>
            </a:r>
            <a:r>
              <a:rPr lang="ko-KR" altLang="en-US" dirty="0"/>
              <a:t>의 </a:t>
            </a:r>
            <a:r>
              <a:rPr lang="ko-KR" altLang="en-US" u="sng" dirty="0"/>
              <a:t>오른쪽 </a:t>
            </a:r>
            <a:r>
              <a:rPr lang="ko-KR" altLang="en-US" dirty="0"/>
              <a:t>자식</a:t>
            </a:r>
          </a:p>
          <a:p>
            <a:r>
              <a:rPr lang="ko-KR" altLang="en-US" dirty="0"/>
              <a:t>   </a:t>
            </a:r>
            <a:r>
              <a:rPr lang="en-US" altLang="ko-KR" dirty="0"/>
              <a:t>A </a:t>
            </a:r>
            <a:r>
              <a:rPr lang="ko-KR" altLang="en-US" u="sng" dirty="0"/>
              <a:t>오른쪽</a:t>
            </a:r>
            <a:r>
              <a:rPr lang="ko-KR" altLang="en-US" dirty="0"/>
              <a:t> 자식   </a:t>
            </a:r>
            <a:r>
              <a:rPr lang="en-US" altLang="ko-KR" dirty="0"/>
              <a:t>= B</a:t>
            </a:r>
            <a:r>
              <a:rPr lang="ko-KR" altLang="en-US" dirty="0"/>
              <a:t>의 </a:t>
            </a:r>
            <a:r>
              <a:rPr lang="ko-KR" altLang="en-US" u="sng" dirty="0"/>
              <a:t>왼쪽</a:t>
            </a:r>
            <a:r>
              <a:rPr lang="ko-KR" altLang="en-US" dirty="0"/>
              <a:t> 자식</a:t>
            </a:r>
          </a:p>
          <a:p>
            <a:r>
              <a:rPr lang="ko-KR" altLang="en-US" dirty="0"/>
              <a:t>   </a:t>
            </a:r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ko-KR" altLang="en-US" u="sng" dirty="0"/>
              <a:t>왼쪽</a:t>
            </a:r>
            <a:r>
              <a:rPr lang="ko-KR" altLang="en-US" dirty="0"/>
              <a:t> 자식   </a:t>
            </a:r>
            <a:r>
              <a:rPr lang="en-US" altLang="ko-KR" dirty="0"/>
              <a:t>= A</a:t>
            </a:r>
            <a:endParaRPr lang="ko-KR" altLang="en-US" dirty="0"/>
          </a:p>
          <a:p>
            <a:r>
              <a:rPr lang="en-US" altLang="ko-KR" dirty="0"/>
              <a:t>return B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4139952" y="2717286"/>
            <a:ext cx="5004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77537" y="4402262"/>
            <a:ext cx="867938" cy="576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1(A)</a:t>
            </a:r>
            <a:endParaRPr lang="ko-KR" altLang="en-US" dirty="0"/>
          </a:p>
        </p:txBody>
      </p:sp>
      <p:sp>
        <p:nvSpPr>
          <p:cNvPr id="54" name="타원 53"/>
          <p:cNvSpPr/>
          <p:nvPr/>
        </p:nvSpPr>
        <p:spPr>
          <a:xfrm>
            <a:off x="361040" y="3449615"/>
            <a:ext cx="978014" cy="564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2(B)</a:t>
            </a:r>
            <a:endParaRPr lang="ko-KR" altLang="en-US" dirty="0"/>
          </a:p>
        </p:txBody>
      </p:sp>
      <p:sp>
        <p:nvSpPr>
          <p:cNvPr id="55" name="타원 54"/>
          <p:cNvSpPr/>
          <p:nvPr/>
        </p:nvSpPr>
        <p:spPr>
          <a:xfrm>
            <a:off x="1191045" y="4388285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56" name="직선 연결선 55"/>
          <p:cNvCxnSpPr>
            <a:stCxn id="54" idx="5"/>
            <a:endCxn id="55" idx="0"/>
          </p:cNvCxnSpPr>
          <p:nvPr/>
        </p:nvCxnSpPr>
        <p:spPr>
          <a:xfrm>
            <a:off x="1195827" y="3931134"/>
            <a:ext cx="283250" cy="457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52" idx="0"/>
          </p:cNvCxnSpPr>
          <p:nvPr/>
        </p:nvCxnSpPr>
        <p:spPr>
          <a:xfrm flipV="1">
            <a:off x="511506" y="4013750"/>
            <a:ext cx="131403" cy="388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4703" y="1361139"/>
            <a:ext cx="1358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RR</a:t>
            </a:r>
            <a:r>
              <a:rPr lang="ko-KR" altLang="en-US" sz="2800" b="1" dirty="0" smtClean="0"/>
              <a:t>형식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0595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AVL tree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074884" y="200212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1111330" y="2632923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423921" y="3437685"/>
            <a:ext cx="975442" cy="576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3(A)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2938980" y="2632923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1498820" y="343768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2506932" y="343768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3371028" y="3422801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423920" y="421924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36" name="직선 연결선 35"/>
          <p:cNvCxnSpPr>
            <a:stCxn id="26" idx="3"/>
            <a:endCxn id="27" idx="7"/>
          </p:cNvCxnSpPr>
          <p:nvPr/>
        </p:nvCxnSpPr>
        <p:spPr>
          <a:xfrm flipH="1">
            <a:off x="1603031" y="2493821"/>
            <a:ext cx="556216" cy="223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 flipV="1">
            <a:off x="2559038" y="2506349"/>
            <a:ext cx="527732" cy="210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7" idx="3"/>
            <a:endCxn id="28" idx="0"/>
          </p:cNvCxnSpPr>
          <p:nvPr/>
        </p:nvCxnSpPr>
        <p:spPr>
          <a:xfrm flipH="1">
            <a:off x="911642" y="3124624"/>
            <a:ext cx="284051" cy="31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512194" y="3124624"/>
            <a:ext cx="183822" cy="3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endCxn id="35" idx="0"/>
          </p:cNvCxnSpPr>
          <p:nvPr/>
        </p:nvCxnSpPr>
        <p:spPr>
          <a:xfrm flipH="1">
            <a:off x="711952" y="4013750"/>
            <a:ext cx="235927" cy="205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1" idx="3"/>
            <a:endCxn id="33" idx="7"/>
          </p:cNvCxnSpPr>
          <p:nvPr/>
        </p:nvCxnSpPr>
        <p:spPr>
          <a:xfrm flipH="1">
            <a:off x="2998633" y="3124624"/>
            <a:ext cx="24710" cy="397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4" idx="1"/>
          </p:cNvCxnSpPr>
          <p:nvPr/>
        </p:nvCxnSpPr>
        <p:spPr>
          <a:xfrm flipH="1" flipV="1">
            <a:off x="3371029" y="3205115"/>
            <a:ext cx="84362" cy="302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823298" y="497458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44" name="직선 연결선 43"/>
          <p:cNvCxnSpPr>
            <a:endCxn id="43" idx="1"/>
          </p:cNvCxnSpPr>
          <p:nvPr/>
        </p:nvCxnSpPr>
        <p:spPr>
          <a:xfrm>
            <a:off x="711953" y="4801586"/>
            <a:ext cx="195708" cy="257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510934" y="1878337"/>
            <a:ext cx="3960440" cy="1230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LR(A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  B = A</a:t>
            </a:r>
            <a:r>
              <a:rPr lang="ko-KR" altLang="en-US" dirty="0"/>
              <a:t>의 </a:t>
            </a:r>
            <a:r>
              <a:rPr lang="ko-KR" altLang="en-US" u="sng" dirty="0"/>
              <a:t>왼쪽 </a:t>
            </a:r>
            <a:r>
              <a:rPr lang="ko-KR" altLang="en-US" dirty="0"/>
              <a:t>자식</a:t>
            </a:r>
          </a:p>
          <a:p>
            <a:r>
              <a:rPr lang="ko-KR" altLang="en-US" dirty="0"/>
              <a:t>   </a:t>
            </a:r>
            <a:r>
              <a:rPr lang="en-US" altLang="ko-KR" dirty="0"/>
              <a:t>A </a:t>
            </a:r>
            <a:r>
              <a:rPr lang="ko-KR" altLang="en-US" u="sng" dirty="0"/>
              <a:t>왼쪽</a:t>
            </a:r>
            <a:r>
              <a:rPr lang="ko-KR" altLang="en-US" dirty="0"/>
              <a:t> 자식   </a:t>
            </a:r>
            <a:r>
              <a:rPr lang="en-US" altLang="ko-KR" dirty="0"/>
              <a:t>= </a:t>
            </a:r>
            <a:r>
              <a:rPr lang="en-US" altLang="ko-KR" dirty="0" smtClean="0"/>
              <a:t>RR(B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return </a:t>
            </a:r>
            <a:r>
              <a:rPr lang="en-US" altLang="ko-KR" dirty="0" smtClean="0"/>
              <a:t>LL(A</a:t>
            </a:r>
            <a:r>
              <a:rPr lang="en-US" altLang="ko-KR" dirty="0"/>
              <a:t>)</a:t>
            </a:r>
          </a:p>
        </p:txBody>
      </p:sp>
      <p:sp>
        <p:nvSpPr>
          <p:cNvPr id="45" name="타원 44"/>
          <p:cNvSpPr/>
          <p:nvPr/>
        </p:nvSpPr>
        <p:spPr>
          <a:xfrm>
            <a:off x="4510934" y="3322726"/>
            <a:ext cx="881332" cy="538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1(B)</a:t>
            </a:r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5112676" y="4121675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47" name="직선 연결선 46"/>
          <p:cNvCxnSpPr>
            <a:stCxn id="45" idx="5"/>
            <a:endCxn id="46" idx="0"/>
          </p:cNvCxnSpPr>
          <p:nvPr/>
        </p:nvCxnSpPr>
        <p:spPr>
          <a:xfrm>
            <a:off x="5263198" y="3782031"/>
            <a:ext cx="137510" cy="339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6313885" y="4107177"/>
            <a:ext cx="881332" cy="538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1(B)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6787913" y="332333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60" name="직선 연결선 59"/>
          <p:cNvCxnSpPr/>
          <p:nvPr/>
        </p:nvCxnSpPr>
        <p:spPr>
          <a:xfrm flipV="1">
            <a:off x="6787913" y="3772688"/>
            <a:ext cx="271536" cy="334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5201019" y="4867962"/>
            <a:ext cx="975442" cy="576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3(A)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4214848" y="6227868"/>
            <a:ext cx="881332" cy="538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1(B)</a:t>
            </a:r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4824644" y="558673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68" name="직선 연결선 67"/>
          <p:cNvCxnSpPr/>
          <p:nvPr/>
        </p:nvCxnSpPr>
        <p:spPr>
          <a:xfrm flipV="1">
            <a:off x="4688876" y="5893379"/>
            <a:ext cx="271536" cy="334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7" idx="7"/>
          </p:cNvCxnSpPr>
          <p:nvPr/>
        </p:nvCxnSpPr>
        <p:spPr>
          <a:xfrm flipV="1">
            <a:off x="5316345" y="5444027"/>
            <a:ext cx="191759" cy="227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7800776" y="5921013"/>
            <a:ext cx="975442" cy="576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3(A)</a:t>
            </a:r>
            <a:endParaRPr lang="ko-KR" altLang="en-US" dirty="0"/>
          </a:p>
        </p:txBody>
      </p:sp>
      <p:sp>
        <p:nvSpPr>
          <p:cNvPr id="74" name="타원 73"/>
          <p:cNvSpPr/>
          <p:nvPr/>
        </p:nvSpPr>
        <p:spPr>
          <a:xfrm>
            <a:off x="6494838" y="5986079"/>
            <a:ext cx="881332" cy="538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1(B)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7104634" y="5344949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76" name="직선 연결선 75"/>
          <p:cNvCxnSpPr/>
          <p:nvPr/>
        </p:nvCxnSpPr>
        <p:spPr>
          <a:xfrm flipV="1">
            <a:off x="6968866" y="5651590"/>
            <a:ext cx="271536" cy="334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5" idx="5"/>
            <a:endCxn id="73" idx="1"/>
          </p:cNvCxnSpPr>
          <p:nvPr/>
        </p:nvCxnSpPr>
        <p:spPr>
          <a:xfrm>
            <a:off x="7596335" y="5836650"/>
            <a:ext cx="347291" cy="168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04703" y="1361139"/>
            <a:ext cx="132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LR</a:t>
            </a:r>
            <a:r>
              <a:rPr lang="ko-KR" altLang="en-US" sz="2800" b="1" dirty="0" smtClean="0"/>
              <a:t>형식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6380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73" grpId="0" animBg="1"/>
      <p:bldP spid="74" grpId="0" animBg="1"/>
      <p:bldP spid="7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AVL tree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074884" y="200212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1111330" y="2632923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2938980" y="2632923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1498820" y="343768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2506932" y="343768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3371028" y="3422801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cxnSp>
        <p:nvCxnSpPr>
          <p:cNvPr id="36" name="직선 연결선 35"/>
          <p:cNvCxnSpPr>
            <a:stCxn id="26" idx="3"/>
            <a:endCxn id="27" idx="7"/>
          </p:cNvCxnSpPr>
          <p:nvPr/>
        </p:nvCxnSpPr>
        <p:spPr>
          <a:xfrm flipH="1">
            <a:off x="1603031" y="2493821"/>
            <a:ext cx="556216" cy="223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 flipV="1">
            <a:off x="2559038" y="2506349"/>
            <a:ext cx="527732" cy="210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7" idx="3"/>
          </p:cNvCxnSpPr>
          <p:nvPr/>
        </p:nvCxnSpPr>
        <p:spPr>
          <a:xfrm flipH="1">
            <a:off x="911642" y="3124624"/>
            <a:ext cx="284051" cy="31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512194" y="3124624"/>
            <a:ext cx="183822" cy="3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1" idx="3"/>
            <a:endCxn id="33" idx="7"/>
          </p:cNvCxnSpPr>
          <p:nvPr/>
        </p:nvCxnSpPr>
        <p:spPr>
          <a:xfrm flipH="1">
            <a:off x="2998633" y="3124624"/>
            <a:ext cx="24710" cy="397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4" idx="1"/>
          </p:cNvCxnSpPr>
          <p:nvPr/>
        </p:nvCxnSpPr>
        <p:spPr>
          <a:xfrm flipH="1" flipV="1">
            <a:off x="3371029" y="3205115"/>
            <a:ext cx="84362" cy="302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572000" y="2002120"/>
            <a:ext cx="3960440" cy="1230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LR(A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  B = A</a:t>
            </a:r>
            <a:r>
              <a:rPr lang="ko-KR" altLang="en-US" dirty="0"/>
              <a:t>의 </a:t>
            </a:r>
            <a:r>
              <a:rPr lang="ko-KR" altLang="en-US" u="sng" dirty="0"/>
              <a:t>왼쪽 </a:t>
            </a:r>
            <a:r>
              <a:rPr lang="ko-KR" altLang="en-US" dirty="0"/>
              <a:t>자식</a:t>
            </a:r>
          </a:p>
          <a:p>
            <a:r>
              <a:rPr lang="ko-KR" altLang="en-US" dirty="0"/>
              <a:t>   </a:t>
            </a:r>
            <a:r>
              <a:rPr lang="en-US" altLang="ko-KR" dirty="0"/>
              <a:t>A </a:t>
            </a:r>
            <a:r>
              <a:rPr lang="ko-KR" altLang="en-US" u="sng" dirty="0"/>
              <a:t>왼쪽</a:t>
            </a:r>
            <a:r>
              <a:rPr lang="ko-KR" altLang="en-US" dirty="0"/>
              <a:t> 자식   </a:t>
            </a:r>
            <a:r>
              <a:rPr lang="en-US" altLang="ko-KR" dirty="0"/>
              <a:t>= </a:t>
            </a:r>
            <a:r>
              <a:rPr lang="en-US" altLang="ko-KR" dirty="0" smtClean="0"/>
              <a:t>RR(B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return </a:t>
            </a:r>
            <a:r>
              <a:rPr lang="en-US" altLang="ko-KR" dirty="0" smtClean="0"/>
              <a:t>LL(A</a:t>
            </a:r>
            <a:r>
              <a:rPr lang="en-US" altLang="ko-KR" dirty="0"/>
              <a:t>)</a:t>
            </a:r>
          </a:p>
        </p:txBody>
      </p:sp>
      <p:sp>
        <p:nvSpPr>
          <p:cNvPr id="73" name="타원 72"/>
          <p:cNvSpPr/>
          <p:nvPr/>
        </p:nvSpPr>
        <p:spPr>
          <a:xfrm>
            <a:off x="1062342" y="4357253"/>
            <a:ext cx="975442" cy="576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3(A)</a:t>
            </a:r>
            <a:endParaRPr lang="ko-KR" altLang="en-US" dirty="0"/>
          </a:p>
        </p:txBody>
      </p:sp>
      <p:sp>
        <p:nvSpPr>
          <p:cNvPr id="74" name="타원 73"/>
          <p:cNvSpPr/>
          <p:nvPr/>
        </p:nvSpPr>
        <p:spPr>
          <a:xfrm>
            <a:off x="49158" y="4428684"/>
            <a:ext cx="881332" cy="538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1(B)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570641" y="348465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76" name="직선 연결선 75"/>
          <p:cNvCxnSpPr>
            <a:stCxn id="74" idx="0"/>
          </p:cNvCxnSpPr>
          <p:nvPr/>
        </p:nvCxnSpPr>
        <p:spPr>
          <a:xfrm flipV="1">
            <a:off x="489824" y="3791298"/>
            <a:ext cx="216585" cy="637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5" idx="5"/>
            <a:endCxn id="73" idx="1"/>
          </p:cNvCxnSpPr>
          <p:nvPr/>
        </p:nvCxnSpPr>
        <p:spPr>
          <a:xfrm>
            <a:off x="1062342" y="3976357"/>
            <a:ext cx="142850" cy="465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04703" y="1361139"/>
            <a:ext cx="132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LR</a:t>
            </a:r>
            <a:r>
              <a:rPr lang="ko-KR" altLang="en-US" sz="2800" b="1" dirty="0" smtClean="0"/>
              <a:t>형식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4933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AVL tree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074884" y="200212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1111330" y="2632923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2938980" y="2632923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1498820" y="343768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2506932" y="343768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3371028" y="3422801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cxnSp>
        <p:nvCxnSpPr>
          <p:cNvPr id="36" name="직선 연결선 35"/>
          <p:cNvCxnSpPr>
            <a:stCxn id="26" idx="3"/>
            <a:endCxn id="27" idx="7"/>
          </p:cNvCxnSpPr>
          <p:nvPr/>
        </p:nvCxnSpPr>
        <p:spPr>
          <a:xfrm flipH="1">
            <a:off x="1603031" y="2493821"/>
            <a:ext cx="556216" cy="223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 flipV="1">
            <a:off x="2559038" y="2506349"/>
            <a:ext cx="527732" cy="210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7" idx="3"/>
          </p:cNvCxnSpPr>
          <p:nvPr/>
        </p:nvCxnSpPr>
        <p:spPr>
          <a:xfrm flipH="1">
            <a:off x="911642" y="3124624"/>
            <a:ext cx="284051" cy="31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512194" y="3124624"/>
            <a:ext cx="183822" cy="3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1" idx="3"/>
            <a:endCxn id="33" idx="7"/>
          </p:cNvCxnSpPr>
          <p:nvPr/>
        </p:nvCxnSpPr>
        <p:spPr>
          <a:xfrm flipH="1">
            <a:off x="2998633" y="3124624"/>
            <a:ext cx="24710" cy="397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4" idx="1"/>
          </p:cNvCxnSpPr>
          <p:nvPr/>
        </p:nvCxnSpPr>
        <p:spPr>
          <a:xfrm flipH="1" flipV="1">
            <a:off x="3371029" y="3205115"/>
            <a:ext cx="84362" cy="302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572000" y="1545805"/>
            <a:ext cx="3960440" cy="1230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LR(A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  B = A</a:t>
            </a:r>
            <a:r>
              <a:rPr lang="ko-KR" altLang="en-US" dirty="0"/>
              <a:t>의 </a:t>
            </a:r>
            <a:r>
              <a:rPr lang="ko-KR" altLang="en-US" u="sng" dirty="0"/>
              <a:t>왼쪽 </a:t>
            </a:r>
            <a:r>
              <a:rPr lang="ko-KR" altLang="en-US" dirty="0"/>
              <a:t>자식</a:t>
            </a:r>
          </a:p>
          <a:p>
            <a:r>
              <a:rPr lang="ko-KR" altLang="en-US" dirty="0"/>
              <a:t>   </a:t>
            </a:r>
            <a:r>
              <a:rPr lang="en-US" altLang="ko-KR" dirty="0"/>
              <a:t>A </a:t>
            </a:r>
            <a:r>
              <a:rPr lang="ko-KR" altLang="en-US" u="sng" dirty="0"/>
              <a:t>왼쪽</a:t>
            </a:r>
            <a:r>
              <a:rPr lang="ko-KR" altLang="en-US" dirty="0"/>
              <a:t> 자식   </a:t>
            </a:r>
            <a:r>
              <a:rPr lang="en-US" altLang="ko-KR" dirty="0"/>
              <a:t>= </a:t>
            </a:r>
            <a:r>
              <a:rPr lang="en-US" altLang="ko-KR" dirty="0" smtClean="0"/>
              <a:t>RR(B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return </a:t>
            </a:r>
            <a:r>
              <a:rPr lang="en-US" altLang="ko-KR" dirty="0" smtClean="0"/>
              <a:t>LL(A</a:t>
            </a:r>
            <a:r>
              <a:rPr lang="en-US" altLang="ko-KR" dirty="0"/>
              <a:t>)</a:t>
            </a:r>
          </a:p>
        </p:txBody>
      </p:sp>
      <p:sp>
        <p:nvSpPr>
          <p:cNvPr id="73" name="타원 72"/>
          <p:cNvSpPr/>
          <p:nvPr/>
        </p:nvSpPr>
        <p:spPr>
          <a:xfrm>
            <a:off x="1062342" y="4357253"/>
            <a:ext cx="975442" cy="576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4" name="타원 73"/>
          <p:cNvSpPr/>
          <p:nvPr/>
        </p:nvSpPr>
        <p:spPr>
          <a:xfrm>
            <a:off x="470976" y="5234020"/>
            <a:ext cx="881332" cy="538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251521" y="3484656"/>
            <a:ext cx="89518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2(A)</a:t>
            </a:r>
            <a:endParaRPr lang="ko-KR" altLang="en-US" dirty="0"/>
          </a:p>
        </p:txBody>
      </p:sp>
      <p:cxnSp>
        <p:nvCxnSpPr>
          <p:cNvPr id="76" name="직선 연결선 75"/>
          <p:cNvCxnSpPr>
            <a:stCxn id="74" idx="0"/>
            <a:endCxn id="73" idx="3"/>
          </p:cNvCxnSpPr>
          <p:nvPr/>
        </p:nvCxnSpPr>
        <p:spPr>
          <a:xfrm flipV="1">
            <a:off x="911642" y="4848955"/>
            <a:ext cx="293550" cy="385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5" idx="5"/>
          </p:cNvCxnSpPr>
          <p:nvPr/>
        </p:nvCxnSpPr>
        <p:spPr>
          <a:xfrm>
            <a:off x="1015610" y="3976357"/>
            <a:ext cx="383752" cy="380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541274" y="311066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RL(A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  B = A</a:t>
            </a:r>
            <a:r>
              <a:rPr lang="ko-KR" altLang="en-US" dirty="0"/>
              <a:t>의 </a:t>
            </a:r>
            <a:r>
              <a:rPr lang="ko-KR" altLang="en-US" u="sng" dirty="0"/>
              <a:t>오른쪽</a:t>
            </a:r>
            <a:r>
              <a:rPr lang="ko-KR" altLang="en-US" dirty="0"/>
              <a:t> 자식</a:t>
            </a:r>
          </a:p>
          <a:p>
            <a:r>
              <a:rPr lang="ko-KR" altLang="en-US" dirty="0"/>
              <a:t>   </a:t>
            </a:r>
            <a:r>
              <a:rPr lang="en-US" altLang="ko-KR" dirty="0"/>
              <a:t>A </a:t>
            </a:r>
            <a:r>
              <a:rPr lang="ko-KR" altLang="en-US" u="sng" dirty="0"/>
              <a:t>오른쪽</a:t>
            </a:r>
            <a:r>
              <a:rPr lang="ko-KR" altLang="en-US" dirty="0"/>
              <a:t> 자식   </a:t>
            </a:r>
            <a:r>
              <a:rPr lang="en-US" altLang="ko-KR" dirty="0"/>
              <a:t>= </a:t>
            </a:r>
            <a:r>
              <a:rPr lang="en-US" altLang="ko-KR" dirty="0" smtClean="0"/>
              <a:t>LL(B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return </a:t>
            </a:r>
            <a:r>
              <a:rPr lang="en-US" altLang="ko-KR" dirty="0" smtClean="0"/>
              <a:t>RR(A</a:t>
            </a:r>
            <a:r>
              <a:rPr lang="en-US" altLang="ko-KR" dirty="0"/>
              <a:t>)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4355976" y="2776773"/>
            <a:ext cx="4788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3380534" y="4866217"/>
            <a:ext cx="975442" cy="576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3(B)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2808598" y="5763643"/>
            <a:ext cx="881332" cy="538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43" name="직선 연결선 42"/>
          <p:cNvCxnSpPr>
            <a:stCxn id="40" idx="0"/>
            <a:endCxn id="35" idx="3"/>
          </p:cNvCxnSpPr>
          <p:nvPr/>
        </p:nvCxnSpPr>
        <p:spPr>
          <a:xfrm flipV="1">
            <a:off x="3249264" y="5357919"/>
            <a:ext cx="274120" cy="405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5728765" y="6068474"/>
            <a:ext cx="975442" cy="576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3(B)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5288099" y="5357919"/>
            <a:ext cx="881332" cy="538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46" name="직선 연결선 45"/>
          <p:cNvCxnSpPr>
            <a:stCxn id="45" idx="4"/>
          </p:cNvCxnSpPr>
          <p:nvPr/>
        </p:nvCxnSpPr>
        <p:spPr>
          <a:xfrm>
            <a:off x="5728765" y="5896028"/>
            <a:ext cx="440666" cy="469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4610148" y="4645285"/>
            <a:ext cx="89518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2(A)</a:t>
            </a:r>
            <a:endParaRPr lang="ko-KR" altLang="en-US" dirty="0"/>
          </a:p>
        </p:txBody>
      </p:sp>
      <p:cxnSp>
        <p:nvCxnSpPr>
          <p:cNvPr id="48" name="직선 연결선 47"/>
          <p:cNvCxnSpPr>
            <a:stCxn id="47" idx="4"/>
            <a:endCxn id="45" idx="1"/>
          </p:cNvCxnSpPr>
          <p:nvPr/>
        </p:nvCxnSpPr>
        <p:spPr>
          <a:xfrm>
            <a:off x="5057741" y="5221349"/>
            <a:ext cx="359426" cy="215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8137832" y="5714248"/>
            <a:ext cx="975442" cy="576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3(B)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7651108" y="4842750"/>
            <a:ext cx="881332" cy="538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8312107" y="5314179"/>
            <a:ext cx="220333" cy="469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7152870" y="5626973"/>
            <a:ext cx="89518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2(A)</a:t>
            </a:r>
            <a:endParaRPr lang="ko-KR" altLang="en-US" dirty="0"/>
          </a:p>
        </p:txBody>
      </p:sp>
      <p:cxnSp>
        <p:nvCxnSpPr>
          <p:cNvPr id="54" name="직선 연결선 53"/>
          <p:cNvCxnSpPr>
            <a:endCxn id="53" idx="0"/>
          </p:cNvCxnSpPr>
          <p:nvPr/>
        </p:nvCxnSpPr>
        <p:spPr>
          <a:xfrm flipH="1">
            <a:off x="7600463" y="5357919"/>
            <a:ext cx="196962" cy="269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4703" y="1361139"/>
            <a:ext cx="132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RL</a:t>
            </a:r>
            <a:r>
              <a:rPr lang="ko-KR" altLang="en-US" sz="2800" b="1" dirty="0" smtClean="0"/>
              <a:t>형식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271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0" grpId="0" animBg="1"/>
      <p:bldP spid="44" grpId="0" animBg="1"/>
      <p:bldP spid="45" grpId="0" animBg="1"/>
      <p:bldP spid="47" grpId="0" animBg="1"/>
      <p:bldP spid="50" grpId="0" animBg="1"/>
      <p:bldP spid="51" grpId="0" animBg="1"/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AVL tree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074884" y="200212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1111330" y="2632923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2938980" y="2632923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1498820" y="343768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2506932" y="343768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3371028" y="3422801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cxnSp>
        <p:nvCxnSpPr>
          <p:cNvPr id="36" name="직선 연결선 35"/>
          <p:cNvCxnSpPr>
            <a:stCxn id="26" idx="3"/>
            <a:endCxn id="27" idx="7"/>
          </p:cNvCxnSpPr>
          <p:nvPr/>
        </p:nvCxnSpPr>
        <p:spPr>
          <a:xfrm flipH="1">
            <a:off x="1603031" y="2493821"/>
            <a:ext cx="556216" cy="223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 flipV="1">
            <a:off x="2559038" y="2506349"/>
            <a:ext cx="527732" cy="210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7" idx="3"/>
          </p:cNvCxnSpPr>
          <p:nvPr/>
        </p:nvCxnSpPr>
        <p:spPr>
          <a:xfrm flipH="1">
            <a:off x="911642" y="3124624"/>
            <a:ext cx="284051" cy="31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512194" y="3124624"/>
            <a:ext cx="183822" cy="3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1" idx="3"/>
            <a:endCxn id="33" idx="7"/>
          </p:cNvCxnSpPr>
          <p:nvPr/>
        </p:nvCxnSpPr>
        <p:spPr>
          <a:xfrm flipH="1">
            <a:off x="2998633" y="3124624"/>
            <a:ext cx="24710" cy="397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4" idx="1"/>
          </p:cNvCxnSpPr>
          <p:nvPr/>
        </p:nvCxnSpPr>
        <p:spPr>
          <a:xfrm flipH="1" flipV="1">
            <a:off x="3371029" y="3205115"/>
            <a:ext cx="84362" cy="302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572000" y="1545805"/>
            <a:ext cx="3960440" cy="1230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LR(A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  B = A</a:t>
            </a:r>
            <a:r>
              <a:rPr lang="ko-KR" altLang="en-US" dirty="0"/>
              <a:t>의 </a:t>
            </a:r>
            <a:r>
              <a:rPr lang="ko-KR" altLang="en-US" u="sng" dirty="0"/>
              <a:t>왼쪽 </a:t>
            </a:r>
            <a:r>
              <a:rPr lang="ko-KR" altLang="en-US" dirty="0"/>
              <a:t>자식</a:t>
            </a:r>
          </a:p>
          <a:p>
            <a:r>
              <a:rPr lang="ko-KR" altLang="en-US" dirty="0"/>
              <a:t>   </a:t>
            </a:r>
            <a:r>
              <a:rPr lang="en-US" altLang="ko-KR" dirty="0"/>
              <a:t>A </a:t>
            </a:r>
            <a:r>
              <a:rPr lang="ko-KR" altLang="en-US" u="sng" dirty="0"/>
              <a:t>왼쪽</a:t>
            </a:r>
            <a:r>
              <a:rPr lang="ko-KR" altLang="en-US" dirty="0"/>
              <a:t> 자식   </a:t>
            </a:r>
            <a:r>
              <a:rPr lang="en-US" altLang="ko-KR" dirty="0"/>
              <a:t>= </a:t>
            </a:r>
            <a:r>
              <a:rPr lang="en-US" altLang="ko-KR" dirty="0" smtClean="0"/>
              <a:t>RR(B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return </a:t>
            </a:r>
            <a:r>
              <a:rPr lang="en-US" altLang="ko-KR" dirty="0" smtClean="0"/>
              <a:t>LL(A</a:t>
            </a:r>
            <a:r>
              <a:rPr lang="en-US" altLang="ko-KR" dirty="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541274" y="311066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RL(A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  B = A</a:t>
            </a:r>
            <a:r>
              <a:rPr lang="ko-KR" altLang="en-US" dirty="0"/>
              <a:t>의 </a:t>
            </a:r>
            <a:r>
              <a:rPr lang="ko-KR" altLang="en-US" u="sng" dirty="0"/>
              <a:t>오른쪽</a:t>
            </a:r>
            <a:r>
              <a:rPr lang="ko-KR" altLang="en-US" dirty="0"/>
              <a:t> 자식</a:t>
            </a:r>
          </a:p>
          <a:p>
            <a:r>
              <a:rPr lang="ko-KR" altLang="en-US" dirty="0"/>
              <a:t>   </a:t>
            </a:r>
            <a:r>
              <a:rPr lang="en-US" altLang="ko-KR" dirty="0"/>
              <a:t>A </a:t>
            </a:r>
            <a:r>
              <a:rPr lang="ko-KR" altLang="en-US" u="sng" dirty="0"/>
              <a:t>오른쪽</a:t>
            </a:r>
            <a:r>
              <a:rPr lang="ko-KR" altLang="en-US" dirty="0"/>
              <a:t> 자식   </a:t>
            </a:r>
            <a:r>
              <a:rPr lang="en-US" altLang="ko-KR" dirty="0"/>
              <a:t>= </a:t>
            </a:r>
            <a:r>
              <a:rPr lang="en-US" altLang="ko-KR" dirty="0" smtClean="0"/>
              <a:t>LL(B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return </a:t>
            </a:r>
            <a:r>
              <a:rPr lang="en-US" altLang="ko-KR" dirty="0" smtClean="0"/>
              <a:t>RR(A</a:t>
            </a:r>
            <a:r>
              <a:rPr lang="en-US" altLang="ko-KR" dirty="0"/>
              <a:t>)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4355976" y="2776773"/>
            <a:ext cx="4788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1075162" y="4378662"/>
            <a:ext cx="975442" cy="576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3(B)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470976" y="3507164"/>
            <a:ext cx="881332" cy="538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1131975" y="3978593"/>
            <a:ext cx="220333" cy="469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71219" y="4390335"/>
            <a:ext cx="89518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2(A)</a:t>
            </a:r>
            <a:endParaRPr lang="ko-KR" altLang="en-US" dirty="0"/>
          </a:p>
        </p:txBody>
      </p:sp>
      <p:cxnSp>
        <p:nvCxnSpPr>
          <p:cNvPr id="54" name="직선 연결선 53"/>
          <p:cNvCxnSpPr>
            <a:stCxn id="51" idx="4"/>
            <a:endCxn id="53" idx="0"/>
          </p:cNvCxnSpPr>
          <p:nvPr/>
        </p:nvCxnSpPr>
        <p:spPr>
          <a:xfrm flipH="1">
            <a:off x="518812" y="4045273"/>
            <a:ext cx="392830" cy="345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4703" y="1361139"/>
            <a:ext cx="132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RL</a:t>
            </a:r>
            <a:r>
              <a:rPr lang="ko-KR" altLang="en-US" sz="2800" b="1" dirty="0" smtClean="0"/>
              <a:t>형식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986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AVL tree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4703" y="1361139"/>
            <a:ext cx="2925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높이 차 </a:t>
            </a:r>
            <a:r>
              <a:rPr lang="ko-KR" altLang="en-US" sz="2800" b="1" dirty="0" err="1" smtClean="0"/>
              <a:t>구하는법</a:t>
            </a:r>
            <a:endParaRPr lang="ko-KR" altLang="en-US" sz="2800" b="1" dirty="0"/>
          </a:p>
        </p:txBody>
      </p:sp>
      <p:sp>
        <p:nvSpPr>
          <p:cNvPr id="5" name="타원 4"/>
          <p:cNvSpPr/>
          <p:nvPr/>
        </p:nvSpPr>
        <p:spPr>
          <a:xfrm>
            <a:off x="5340239" y="1337979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376685" y="196878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028933" y="2773545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204335" y="196878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764175" y="2773545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772287" y="2773545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636383" y="275866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689275" y="3555101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13" name="직선 연결선 12"/>
          <p:cNvCxnSpPr>
            <a:stCxn id="5" idx="3"/>
            <a:endCxn id="6" idx="7"/>
          </p:cNvCxnSpPr>
          <p:nvPr/>
        </p:nvCxnSpPr>
        <p:spPr>
          <a:xfrm flipH="1">
            <a:off x="4868386" y="1829680"/>
            <a:ext cx="556216" cy="223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 flipV="1">
            <a:off x="5824393" y="1842208"/>
            <a:ext cx="527732" cy="210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3"/>
            <a:endCxn id="7" idx="0"/>
          </p:cNvCxnSpPr>
          <p:nvPr/>
        </p:nvCxnSpPr>
        <p:spPr>
          <a:xfrm flipH="1">
            <a:off x="4316965" y="2460483"/>
            <a:ext cx="144083" cy="3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777549" y="2460483"/>
            <a:ext cx="183822" cy="3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12" idx="7"/>
          </p:cNvCxnSpPr>
          <p:nvPr/>
        </p:nvCxnSpPr>
        <p:spPr>
          <a:xfrm flipH="1">
            <a:off x="4180976" y="3349609"/>
            <a:ext cx="32258" cy="28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8" idx="3"/>
            <a:endCxn id="10" idx="7"/>
          </p:cNvCxnSpPr>
          <p:nvPr/>
        </p:nvCxnSpPr>
        <p:spPr>
          <a:xfrm flipH="1">
            <a:off x="6263988" y="2460483"/>
            <a:ext cx="24710" cy="397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1" idx="1"/>
          </p:cNvCxnSpPr>
          <p:nvPr/>
        </p:nvCxnSpPr>
        <p:spPr>
          <a:xfrm flipH="1" flipV="1">
            <a:off x="6636384" y="2540974"/>
            <a:ext cx="84362" cy="302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04702" y="4444663"/>
            <a:ext cx="83437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GetHeight</a:t>
            </a:r>
            <a:r>
              <a:rPr lang="en-US" altLang="ko-KR" dirty="0"/>
              <a:t>(Node *</a:t>
            </a:r>
            <a:r>
              <a:rPr lang="en-US" altLang="ko-KR" dirty="0" smtClean="0"/>
              <a:t>node)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height=0;</a:t>
            </a:r>
          </a:p>
          <a:p>
            <a:r>
              <a:rPr lang="en-US" altLang="ko-KR" dirty="0" smtClean="0"/>
              <a:t> if(node</a:t>
            </a:r>
            <a:r>
              <a:rPr lang="en-US" altLang="ko-KR" dirty="0"/>
              <a:t>!=</a:t>
            </a:r>
            <a:r>
              <a:rPr lang="en-US" altLang="ko-KR" dirty="0" smtClean="0"/>
              <a:t>NULL)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height=1+max(</a:t>
            </a:r>
            <a:r>
              <a:rPr lang="en-US" altLang="ko-KR" dirty="0" err="1" smtClean="0"/>
              <a:t>GetHeight</a:t>
            </a:r>
            <a:r>
              <a:rPr lang="en-US" altLang="ko-KR" dirty="0" smtClean="0"/>
              <a:t>(node-</a:t>
            </a:r>
            <a:r>
              <a:rPr lang="en-US" altLang="ko-KR" dirty="0"/>
              <a:t>&gt;left),</a:t>
            </a:r>
            <a:r>
              <a:rPr lang="en-US" altLang="ko-KR" dirty="0" err="1"/>
              <a:t>GetHeight</a:t>
            </a:r>
            <a:r>
              <a:rPr lang="en-US" altLang="ko-KR" dirty="0"/>
              <a:t>(node-&gt;right</a:t>
            </a:r>
            <a:r>
              <a:rPr lang="en-US" altLang="ko-KR" dirty="0" smtClean="0"/>
              <a:t>));</a:t>
            </a:r>
          </a:p>
          <a:p>
            <a:r>
              <a:rPr lang="en-US" altLang="ko-KR" dirty="0" smtClean="0"/>
              <a:t>return height;</a:t>
            </a:r>
          </a:p>
          <a:p>
            <a:r>
              <a:rPr lang="en-US" altLang="ko-KR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755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AVL tree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143565" y="228184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180011" y="2912647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832259" y="371741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007661" y="2912647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567501" y="371741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575613" y="371741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439709" y="3702525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92601" y="449896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12" name="직선 연결선 11"/>
          <p:cNvCxnSpPr>
            <a:stCxn id="4" idx="3"/>
            <a:endCxn id="5" idx="7"/>
          </p:cNvCxnSpPr>
          <p:nvPr/>
        </p:nvCxnSpPr>
        <p:spPr>
          <a:xfrm flipH="1">
            <a:off x="1671712" y="2773545"/>
            <a:ext cx="556216" cy="223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 flipV="1">
            <a:off x="2627719" y="2786073"/>
            <a:ext cx="527732" cy="210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5" idx="3"/>
            <a:endCxn id="6" idx="0"/>
          </p:cNvCxnSpPr>
          <p:nvPr/>
        </p:nvCxnSpPr>
        <p:spPr>
          <a:xfrm flipH="1">
            <a:off x="1120291" y="3404348"/>
            <a:ext cx="144083" cy="3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80875" y="3404348"/>
            <a:ext cx="183822" cy="3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11" idx="7"/>
          </p:cNvCxnSpPr>
          <p:nvPr/>
        </p:nvCxnSpPr>
        <p:spPr>
          <a:xfrm flipH="1">
            <a:off x="984302" y="4293474"/>
            <a:ext cx="32258" cy="28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7" idx="3"/>
            <a:endCxn id="9" idx="7"/>
          </p:cNvCxnSpPr>
          <p:nvPr/>
        </p:nvCxnSpPr>
        <p:spPr>
          <a:xfrm flipH="1">
            <a:off x="3067314" y="3404348"/>
            <a:ext cx="24710" cy="397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0" idx="1"/>
          </p:cNvCxnSpPr>
          <p:nvPr/>
        </p:nvCxnSpPr>
        <p:spPr>
          <a:xfrm flipH="1" flipV="1">
            <a:off x="3439710" y="3484839"/>
            <a:ext cx="84362" cy="302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6721044" y="228184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757490" y="2912647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5409738" y="371741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7585140" y="2912647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6144980" y="371741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153092" y="371741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017188" y="3702525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5070080" y="449896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27" name="직선 연결선 26"/>
          <p:cNvCxnSpPr>
            <a:stCxn id="19" idx="3"/>
            <a:endCxn id="20" idx="7"/>
          </p:cNvCxnSpPr>
          <p:nvPr/>
        </p:nvCxnSpPr>
        <p:spPr>
          <a:xfrm flipH="1">
            <a:off x="6249191" y="2773545"/>
            <a:ext cx="556216" cy="223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 flipV="1">
            <a:off x="7205198" y="2786073"/>
            <a:ext cx="527732" cy="210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0" idx="3"/>
            <a:endCxn id="21" idx="0"/>
          </p:cNvCxnSpPr>
          <p:nvPr/>
        </p:nvCxnSpPr>
        <p:spPr>
          <a:xfrm flipH="1">
            <a:off x="5697770" y="3404348"/>
            <a:ext cx="144083" cy="3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158354" y="3404348"/>
            <a:ext cx="183822" cy="3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26" idx="7"/>
          </p:cNvCxnSpPr>
          <p:nvPr/>
        </p:nvCxnSpPr>
        <p:spPr>
          <a:xfrm flipH="1">
            <a:off x="5561781" y="4293474"/>
            <a:ext cx="32258" cy="28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2" idx="3"/>
            <a:endCxn id="24" idx="7"/>
          </p:cNvCxnSpPr>
          <p:nvPr/>
        </p:nvCxnSpPr>
        <p:spPr>
          <a:xfrm flipH="1">
            <a:off x="7644793" y="3404348"/>
            <a:ext cx="24710" cy="397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5" idx="1"/>
          </p:cNvCxnSpPr>
          <p:nvPr/>
        </p:nvCxnSpPr>
        <p:spPr>
          <a:xfrm flipH="1" flipV="1">
            <a:off x="8017189" y="3484839"/>
            <a:ext cx="84362" cy="302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톱니 모양의 오른쪽 화살표 1"/>
          <p:cNvSpPr/>
          <p:nvPr/>
        </p:nvSpPr>
        <p:spPr>
          <a:xfrm>
            <a:off x="4211960" y="3404348"/>
            <a:ext cx="858120" cy="60109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04703" y="1361139"/>
            <a:ext cx="2925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높이 차 </a:t>
            </a:r>
            <a:r>
              <a:rPr lang="ko-KR" altLang="en-US" sz="2800" b="1" dirty="0" err="1" smtClean="0"/>
              <a:t>구하는법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0755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AVL tree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04703" y="136113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삽</a:t>
            </a:r>
            <a:r>
              <a:rPr lang="ko-KR" altLang="en-US" sz="2800" b="1" dirty="0"/>
              <a:t>입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53526" y="2348880"/>
            <a:ext cx="46410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바이너리 </a:t>
            </a:r>
            <a:r>
              <a:rPr lang="ko-KR" altLang="en-US" sz="2400" dirty="0" err="1" smtClean="0"/>
              <a:t>트리와</a:t>
            </a:r>
            <a:r>
              <a:rPr lang="ko-KR" altLang="en-US" sz="2400" dirty="0" smtClean="0"/>
              <a:t> 똑같은데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삽입후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ReBalance</a:t>
            </a:r>
            <a:r>
              <a:rPr lang="ko-KR" altLang="en-US" sz="2400" dirty="0" smtClean="0"/>
              <a:t>를 </a:t>
            </a:r>
            <a:r>
              <a:rPr lang="ko-KR" altLang="en-US" sz="2400" dirty="0" err="1" smtClean="0"/>
              <a:t>해주면된다</a:t>
            </a:r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3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AVL tree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04703" y="136113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삭</a:t>
            </a:r>
            <a:r>
              <a:rPr lang="ko-KR" altLang="en-US" sz="2800" b="1" dirty="0"/>
              <a:t>제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53526" y="2348880"/>
            <a:ext cx="46410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바이너리 </a:t>
            </a:r>
            <a:r>
              <a:rPr lang="ko-KR" altLang="en-US" sz="2400" dirty="0" err="1" smtClean="0"/>
              <a:t>트리와</a:t>
            </a:r>
            <a:r>
              <a:rPr lang="ko-KR" altLang="en-US" sz="2400" dirty="0" smtClean="0"/>
              <a:t> 똑같은데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smtClean="0"/>
              <a:t>삭제후 </a:t>
            </a:r>
            <a:r>
              <a:rPr lang="en-US" altLang="ko-KR" sz="2400" dirty="0" err="1" smtClean="0"/>
              <a:t>ReBalance</a:t>
            </a:r>
            <a:r>
              <a:rPr lang="ko-KR" altLang="en-US" sz="2400" dirty="0" smtClean="0"/>
              <a:t>를 </a:t>
            </a:r>
            <a:r>
              <a:rPr lang="ko-KR" altLang="en-US" sz="2400" dirty="0" err="1" smtClean="0"/>
              <a:t>해주면된다</a:t>
            </a:r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3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AVL tree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628800"/>
            <a:ext cx="4722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AVL tree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 -  </a:t>
            </a:r>
            <a:r>
              <a:rPr lang="ko-KR" altLang="en-US" dirty="0" smtClean="0"/>
              <a:t>균형이 맞춰진 트리</a:t>
            </a:r>
            <a:endParaRPr lang="en-US" altLang="ko-KR" dirty="0" smtClean="0"/>
          </a:p>
          <a:p>
            <a:r>
              <a:rPr lang="en-US" altLang="ko-KR" dirty="0" smtClean="0"/>
              <a:t> -  </a:t>
            </a:r>
            <a:r>
              <a:rPr lang="ko-KR" altLang="en-US" dirty="0" smtClean="0"/>
              <a:t>항상 </a:t>
            </a:r>
            <a:r>
              <a:rPr lang="en-US" altLang="ko-KR" dirty="0" smtClean="0"/>
              <a:t>O(log2 n)</a:t>
            </a:r>
            <a:r>
              <a:rPr lang="ko-KR" altLang="en-US" dirty="0" smtClean="0"/>
              <a:t>의 속도를 유지 </a:t>
            </a:r>
            <a:r>
              <a:rPr lang="ko-KR" altLang="en-US" dirty="0" err="1" smtClean="0"/>
              <a:t>할수있다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타원 4"/>
          <p:cNvSpPr/>
          <p:nvPr/>
        </p:nvSpPr>
        <p:spPr>
          <a:xfrm>
            <a:off x="2523830" y="3381697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947766" y="4149531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371702" y="4766237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164923" y="339731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514356" y="4131457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745316" y="411739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stCxn id="6" idx="3"/>
            <a:endCxn id="7" idx="7"/>
          </p:cNvCxnSpPr>
          <p:nvPr/>
        </p:nvCxnSpPr>
        <p:spPr>
          <a:xfrm flipH="1">
            <a:off x="1863403" y="4641232"/>
            <a:ext cx="168726" cy="209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5" idx="3"/>
            <a:endCxn id="6" idx="7"/>
          </p:cNvCxnSpPr>
          <p:nvPr/>
        </p:nvCxnSpPr>
        <p:spPr>
          <a:xfrm flipH="1">
            <a:off x="2439467" y="3873398"/>
            <a:ext cx="168726" cy="360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9" idx="3"/>
            <a:endCxn id="10" idx="7"/>
          </p:cNvCxnSpPr>
          <p:nvPr/>
        </p:nvCxnSpPr>
        <p:spPr>
          <a:xfrm flipH="1">
            <a:off x="6006057" y="3889015"/>
            <a:ext cx="243229" cy="326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9" idx="5"/>
            <a:endCxn id="11" idx="1"/>
          </p:cNvCxnSpPr>
          <p:nvPr/>
        </p:nvCxnSpPr>
        <p:spPr>
          <a:xfrm>
            <a:off x="6656624" y="3889015"/>
            <a:ext cx="173055" cy="312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톱니 모양의 오른쪽 화살표 25"/>
          <p:cNvSpPr/>
          <p:nvPr/>
        </p:nvSpPr>
        <p:spPr>
          <a:xfrm>
            <a:off x="3860667" y="3973378"/>
            <a:ext cx="1080120" cy="46418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4568" y="5516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편향트리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2439467" y="3957761"/>
            <a:ext cx="84363" cy="276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925352" y="551690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균형트리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9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AVL tree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04703" y="1361139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ReBalance</a:t>
            </a:r>
            <a:endParaRPr lang="ko-KR" altLang="en-US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45501" y="2060848"/>
            <a:ext cx="480772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앞에서 구한 </a:t>
            </a:r>
            <a:r>
              <a:rPr lang="ko-KR" altLang="en-US" dirty="0" err="1" smtClean="0"/>
              <a:t>높이차를</a:t>
            </a:r>
            <a:r>
              <a:rPr lang="ko-KR" altLang="en-US" dirty="0" smtClean="0"/>
              <a:t> 이용하면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If(</a:t>
            </a:r>
            <a:r>
              <a:rPr lang="ko-KR" altLang="en-US" dirty="0" err="1" smtClean="0"/>
              <a:t>높이차</a:t>
            </a:r>
            <a:r>
              <a:rPr lang="en-US" altLang="ko-KR" dirty="0" smtClean="0"/>
              <a:t>&gt;= 2){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if(node-&gt;left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높이차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&gt;= 1) LL</a:t>
            </a:r>
            <a:r>
              <a:rPr lang="ko-KR" altLang="en-US" dirty="0" smtClean="0"/>
              <a:t>회전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else  LR</a:t>
            </a:r>
            <a:r>
              <a:rPr lang="ko-KR" altLang="en-US" dirty="0" smtClean="0"/>
              <a:t>회전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/>
              <a:t>If(</a:t>
            </a:r>
            <a:r>
              <a:rPr lang="ko-KR" altLang="en-US" dirty="0" err="1" smtClean="0"/>
              <a:t>높이차</a:t>
            </a:r>
            <a:r>
              <a:rPr lang="en-US" altLang="ko-KR" dirty="0" smtClean="0"/>
              <a:t>&lt;= -2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   if(node-</a:t>
            </a:r>
            <a:r>
              <a:rPr lang="en-US" altLang="ko-KR" dirty="0" smtClean="0"/>
              <a:t>&gt;right</a:t>
            </a:r>
            <a:r>
              <a:rPr lang="ko-KR" altLang="en-US" dirty="0" smtClean="0"/>
              <a:t>의 </a:t>
            </a:r>
            <a:r>
              <a:rPr lang="ko-KR" altLang="en-US" dirty="0" err="1"/>
              <a:t>높이차</a:t>
            </a:r>
            <a:r>
              <a:rPr lang="ko-KR" altLang="en-US" dirty="0"/>
              <a:t> </a:t>
            </a:r>
            <a:r>
              <a:rPr lang="en-US" altLang="ko-KR" dirty="0" smtClean="0"/>
              <a:t>&gt;= -1</a:t>
            </a:r>
            <a:r>
              <a:rPr lang="en-US" altLang="ko-KR" dirty="0"/>
              <a:t>) </a:t>
            </a:r>
            <a:r>
              <a:rPr lang="en-US" altLang="ko-KR" dirty="0" smtClean="0"/>
              <a:t>RR</a:t>
            </a:r>
            <a:r>
              <a:rPr lang="ko-KR" altLang="en-US" dirty="0" smtClean="0"/>
              <a:t>회전</a:t>
            </a:r>
            <a:endParaRPr lang="en-US" altLang="ko-KR" dirty="0"/>
          </a:p>
          <a:p>
            <a:r>
              <a:rPr lang="en-US" altLang="ko-KR" dirty="0"/>
              <a:t>    else  </a:t>
            </a:r>
            <a:r>
              <a:rPr lang="en-US" altLang="ko-KR" dirty="0" smtClean="0"/>
              <a:t>RL</a:t>
            </a:r>
            <a:r>
              <a:rPr lang="ko-KR" altLang="en-US" dirty="0" smtClean="0"/>
              <a:t>회전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5551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AVL tree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79902" y="1514431"/>
            <a:ext cx="8034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AVL tree </a:t>
            </a:r>
            <a:r>
              <a:rPr lang="ko-KR" altLang="en-US" dirty="0" smtClean="0"/>
              <a:t>에서 균형을 맞추는 요소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균형인수</a:t>
            </a:r>
            <a:r>
              <a:rPr lang="en-US" altLang="ko-KR" dirty="0" smtClean="0"/>
              <a:t>(Balance factor)</a:t>
            </a:r>
          </a:p>
          <a:p>
            <a:endParaRPr lang="en-US" altLang="ko-KR" dirty="0"/>
          </a:p>
          <a:p>
            <a:r>
              <a:rPr lang="ko-KR" altLang="en-US" dirty="0" smtClean="0"/>
              <a:t>균형인수</a:t>
            </a:r>
            <a:r>
              <a:rPr lang="en-US" altLang="ko-KR" dirty="0" smtClean="0"/>
              <a:t>= </a:t>
            </a:r>
            <a:r>
              <a:rPr lang="ko-KR" altLang="en-US" dirty="0" smtClean="0"/>
              <a:t>왼쪽자식높이</a:t>
            </a:r>
            <a:r>
              <a:rPr lang="en-US" altLang="ko-KR" dirty="0" smtClean="0"/>
              <a:t>- </a:t>
            </a:r>
            <a:r>
              <a:rPr lang="ko-KR" altLang="en-US" dirty="0" smtClean="0"/>
              <a:t>오른쪽자식높이   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 값이 항상 </a:t>
            </a:r>
            <a:r>
              <a:rPr lang="en-US" altLang="ko-KR" dirty="0" smtClean="0"/>
              <a:t>-1,0,1</a:t>
            </a:r>
            <a:r>
              <a:rPr lang="ko-KR" altLang="en-US" dirty="0" smtClean="0"/>
              <a:t>을 유지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91880" y="5908630"/>
            <a:ext cx="498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 </a:t>
            </a:r>
            <a:r>
              <a:rPr lang="ko-KR" altLang="en-US" dirty="0" err="1" smtClean="0"/>
              <a:t>트리는</a:t>
            </a:r>
            <a:r>
              <a:rPr lang="ko-KR" altLang="en-US" dirty="0" smtClean="0"/>
              <a:t> 균형인수가 </a:t>
            </a:r>
            <a:r>
              <a:rPr lang="en-US" altLang="ko-KR" dirty="0" smtClean="0"/>
              <a:t>-1,0,1 </a:t>
            </a:r>
            <a:r>
              <a:rPr lang="ko-KR" altLang="en-US" dirty="0" smtClean="0"/>
              <a:t>이므로 </a:t>
            </a:r>
            <a:r>
              <a:rPr lang="en-US" altLang="ko-KR" dirty="0" smtClean="0"/>
              <a:t>AVL tree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409156" y="278092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445602" y="3411731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097850" y="421649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273252" y="3411731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833092" y="421649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841204" y="421649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705300" y="4201609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758192" y="499805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16" name="직선 연결선 15"/>
          <p:cNvCxnSpPr>
            <a:stCxn id="7" idx="3"/>
            <a:endCxn id="9" idx="7"/>
          </p:cNvCxnSpPr>
          <p:nvPr/>
        </p:nvCxnSpPr>
        <p:spPr>
          <a:xfrm flipH="1">
            <a:off x="3937303" y="3272629"/>
            <a:ext cx="556216" cy="223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 flipV="1">
            <a:off x="4893310" y="3285157"/>
            <a:ext cx="527732" cy="210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3"/>
            <a:endCxn id="10" idx="0"/>
          </p:cNvCxnSpPr>
          <p:nvPr/>
        </p:nvCxnSpPr>
        <p:spPr>
          <a:xfrm flipH="1">
            <a:off x="3385882" y="3903432"/>
            <a:ext cx="144083" cy="3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846466" y="3903432"/>
            <a:ext cx="183822" cy="3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15" idx="7"/>
          </p:cNvCxnSpPr>
          <p:nvPr/>
        </p:nvCxnSpPr>
        <p:spPr>
          <a:xfrm flipH="1">
            <a:off x="3249893" y="4792558"/>
            <a:ext cx="32258" cy="28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1" idx="3"/>
            <a:endCxn id="13" idx="7"/>
          </p:cNvCxnSpPr>
          <p:nvPr/>
        </p:nvCxnSpPr>
        <p:spPr>
          <a:xfrm flipH="1">
            <a:off x="5332905" y="3903432"/>
            <a:ext cx="24710" cy="397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4" idx="1"/>
          </p:cNvCxnSpPr>
          <p:nvPr/>
        </p:nvCxnSpPr>
        <p:spPr>
          <a:xfrm flipH="1" flipV="1">
            <a:off x="5705301" y="3983923"/>
            <a:ext cx="84362" cy="302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55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AVL tree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4703" y="1361139"/>
            <a:ext cx="1287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LL</a:t>
            </a:r>
            <a:r>
              <a:rPr lang="ko-KR" altLang="en-US" sz="2800" b="1" dirty="0" smtClean="0"/>
              <a:t>형식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11960" y="2420888"/>
            <a:ext cx="440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1.LL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왼쪽자식의 왼쪽에 데이터삽입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11960" y="3024250"/>
            <a:ext cx="466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2.LR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왼쪽자식의 오른</a:t>
            </a:r>
            <a:r>
              <a:rPr lang="ko-KR" altLang="en-US" dirty="0"/>
              <a:t>쪽</a:t>
            </a:r>
            <a:r>
              <a:rPr lang="ko-KR" altLang="en-US" dirty="0" smtClean="0"/>
              <a:t>에 데이터삽입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1960" y="3635732"/>
            <a:ext cx="491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3.RR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오른쪽자식의 오른쪽에 데이터삽입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1960" y="4211796"/>
            <a:ext cx="466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4.RL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오른쪽자식의 왼쪽에 데이터삽입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074884" y="200212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111330" y="2632923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63578" y="343768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938980" y="2632923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498820" y="343768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506932" y="343768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371028" y="3422801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23920" y="421924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8" name="직선 연결선 17"/>
          <p:cNvCxnSpPr>
            <a:stCxn id="10" idx="3"/>
            <a:endCxn id="11" idx="7"/>
          </p:cNvCxnSpPr>
          <p:nvPr/>
        </p:nvCxnSpPr>
        <p:spPr>
          <a:xfrm flipH="1">
            <a:off x="1603031" y="2493821"/>
            <a:ext cx="556216" cy="223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 flipV="1">
            <a:off x="2559038" y="2506349"/>
            <a:ext cx="527732" cy="210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1" idx="3"/>
            <a:endCxn id="12" idx="0"/>
          </p:cNvCxnSpPr>
          <p:nvPr/>
        </p:nvCxnSpPr>
        <p:spPr>
          <a:xfrm flipH="1">
            <a:off x="1051610" y="3124624"/>
            <a:ext cx="144083" cy="3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512194" y="3124624"/>
            <a:ext cx="183822" cy="3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17" idx="7"/>
          </p:cNvCxnSpPr>
          <p:nvPr/>
        </p:nvCxnSpPr>
        <p:spPr>
          <a:xfrm flipH="1">
            <a:off x="915621" y="4013750"/>
            <a:ext cx="32258" cy="28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3" idx="3"/>
            <a:endCxn id="15" idx="7"/>
          </p:cNvCxnSpPr>
          <p:nvPr/>
        </p:nvCxnSpPr>
        <p:spPr>
          <a:xfrm flipH="1">
            <a:off x="2998633" y="3124624"/>
            <a:ext cx="24710" cy="397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6" idx="1"/>
          </p:cNvCxnSpPr>
          <p:nvPr/>
        </p:nvCxnSpPr>
        <p:spPr>
          <a:xfrm flipH="1" flipV="1">
            <a:off x="3371029" y="3205115"/>
            <a:ext cx="84362" cy="302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187514" y="501317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679215" y="4801586"/>
            <a:ext cx="32737" cy="30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14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AVL tree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11960" y="2420888"/>
            <a:ext cx="440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1.LL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왼쪽자식의 왼쪽에 데이터삽입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11960" y="3024250"/>
            <a:ext cx="466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2.LR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왼쪽자식의 오른</a:t>
            </a:r>
            <a:r>
              <a:rPr lang="ko-KR" altLang="en-US" dirty="0"/>
              <a:t>쪽</a:t>
            </a:r>
            <a:r>
              <a:rPr lang="ko-KR" altLang="en-US" dirty="0" smtClean="0"/>
              <a:t>에 데이터삽입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1960" y="3635732"/>
            <a:ext cx="491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3.RR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오른쪽자식의 오른쪽에 데이터삽입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1960" y="4211796"/>
            <a:ext cx="466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4.RL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오른쪽자식의 왼쪽에 데이터삽입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074884" y="200212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111330" y="2632923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63578" y="343768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938980" y="2632923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498820" y="343768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506932" y="343768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371028" y="3422801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23920" y="4219242"/>
            <a:ext cx="687410" cy="72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-1</a:t>
            </a:r>
            <a:endParaRPr lang="ko-KR" altLang="en-US" dirty="0"/>
          </a:p>
        </p:txBody>
      </p:sp>
      <p:cxnSp>
        <p:nvCxnSpPr>
          <p:cNvPr id="18" name="직선 연결선 17"/>
          <p:cNvCxnSpPr>
            <a:stCxn id="10" idx="3"/>
            <a:endCxn id="11" idx="7"/>
          </p:cNvCxnSpPr>
          <p:nvPr/>
        </p:nvCxnSpPr>
        <p:spPr>
          <a:xfrm flipH="1">
            <a:off x="1603031" y="2493821"/>
            <a:ext cx="556216" cy="223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 flipV="1">
            <a:off x="2559038" y="2506349"/>
            <a:ext cx="527732" cy="210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1" idx="3"/>
            <a:endCxn id="12" idx="0"/>
          </p:cNvCxnSpPr>
          <p:nvPr/>
        </p:nvCxnSpPr>
        <p:spPr>
          <a:xfrm flipH="1">
            <a:off x="1051610" y="3124624"/>
            <a:ext cx="144083" cy="3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512194" y="3124624"/>
            <a:ext cx="183822" cy="3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17" idx="0"/>
          </p:cNvCxnSpPr>
          <p:nvPr/>
        </p:nvCxnSpPr>
        <p:spPr>
          <a:xfrm flipH="1">
            <a:off x="767625" y="4013750"/>
            <a:ext cx="180254" cy="205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3" idx="3"/>
            <a:endCxn id="15" idx="7"/>
          </p:cNvCxnSpPr>
          <p:nvPr/>
        </p:nvCxnSpPr>
        <p:spPr>
          <a:xfrm flipH="1">
            <a:off x="2998633" y="3124624"/>
            <a:ext cx="24710" cy="397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6" idx="1"/>
          </p:cNvCxnSpPr>
          <p:nvPr/>
        </p:nvCxnSpPr>
        <p:spPr>
          <a:xfrm flipH="1" flipV="1">
            <a:off x="3371029" y="3205115"/>
            <a:ext cx="84362" cy="302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896219" y="501317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74769" y="4790757"/>
            <a:ext cx="183822" cy="3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4703" y="1361139"/>
            <a:ext cx="132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LR</a:t>
            </a:r>
            <a:r>
              <a:rPr lang="ko-KR" altLang="en-US" sz="2800" b="1" dirty="0" smtClean="0"/>
              <a:t>형식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0755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AVL tree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11960" y="2420888"/>
            <a:ext cx="440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1.LL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왼쪽자식의 왼쪽에 데이터삽입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11960" y="3024250"/>
            <a:ext cx="466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2.LR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왼쪽자식의 오른</a:t>
            </a:r>
            <a:r>
              <a:rPr lang="ko-KR" altLang="en-US" dirty="0"/>
              <a:t>쪽</a:t>
            </a:r>
            <a:r>
              <a:rPr lang="ko-KR" altLang="en-US" dirty="0" smtClean="0"/>
              <a:t>에 데이터삽입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1960" y="3635732"/>
            <a:ext cx="491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3.RR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오른쪽자식의 오른쪽에 데이터삽입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1960" y="4211796"/>
            <a:ext cx="466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4.RL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오른쪽자식의 왼쪽에 데이터삽입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074884" y="200212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094412" y="2648412"/>
            <a:ext cx="692440" cy="632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-2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63578" y="343768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938980" y="2632923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498820" y="3437686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506932" y="343768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371028" y="3422801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18" name="직선 연결선 17"/>
          <p:cNvCxnSpPr>
            <a:stCxn id="10" idx="3"/>
            <a:endCxn id="11" idx="7"/>
          </p:cNvCxnSpPr>
          <p:nvPr/>
        </p:nvCxnSpPr>
        <p:spPr>
          <a:xfrm flipH="1">
            <a:off x="1685447" y="2493821"/>
            <a:ext cx="473800" cy="247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 flipV="1">
            <a:off x="2559038" y="2506349"/>
            <a:ext cx="527732" cy="210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1" idx="3"/>
            <a:endCxn id="12" idx="0"/>
          </p:cNvCxnSpPr>
          <p:nvPr/>
        </p:nvCxnSpPr>
        <p:spPr>
          <a:xfrm flipH="1">
            <a:off x="1051610" y="3188050"/>
            <a:ext cx="144207" cy="249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512194" y="3124624"/>
            <a:ext cx="183822" cy="3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3" idx="3"/>
            <a:endCxn id="15" idx="7"/>
          </p:cNvCxnSpPr>
          <p:nvPr/>
        </p:nvCxnSpPr>
        <p:spPr>
          <a:xfrm flipH="1">
            <a:off x="2998633" y="3124624"/>
            <a:ext cx="24710" cy="397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6" idx="1"/>
          </p:cNvCxnSpPr>
          <p:nvPr/>
        </p:nvCxnSpPr>
        <p:spPr>
          <a:xfrm flipH="1" flipV="1">
            <a:off x="3371029" y="3205115"/>
            <a:ext cx="84362" cy="302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932176" y="3963333"/>
            <a:ext cx="91911" cy="496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1799690" y="4396462"/>
            <a:ext cx="707241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2218900" y="530120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2218900" y="4972526"/>
            <a:ext cx="156855" cy="496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4703" y="1361139"/>
            <a:ext cx="1358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RR</a:t>
            </a:r>
            <a:r>
              <a:rPr lang="ko-KR" altLang="en-US" sz="2800" b="1" dirty="0" smtClean="0"/>
              <a:t>형식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2504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AVL tree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11960" y="2420888"/>
            <a:ext cx="440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1.LL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왼쪽자식의 왼쪽에 데이터삽입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11960" y="3024250"/>
            <a:ext cx="466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2.LR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왼쪽자식의 오른</a:t>
            </a:r>
            <a:r>
              <a:rPr lang="ko-KR" altLang="en-US" dirty="0"/>
              <a:t>쪽</a:t>
            </a:r>
            <a:r>
              <a:rPr lang="ko-KR" altLang="en-US" dirty="0" smtClean="0"/>
              <a:t>에 데이터삽입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1960" y="3635732"/>
            <a:ext cx="491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3.RR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오른쪽자식의 오른쪽에 데이터삽입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1960" y="4211796"/>
            <a:ext cx="466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4.RL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오른쪽자식의 왼쪽에 데이터삽입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074884" y="200212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094412" y="2648412"/>
            <a:ext cx="692440" cy="632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-2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63578" y="343768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938980" y="2632923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498820" y="3437686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506932" y="343768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371028" y="3422801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18" name="직선 연결선 17"/>
          <p:cNvCxnSpPr>
            <a:stCxn id="10" idx="3"/>
            <a:endCxn id="11" idx="7"/>
          </p:cNvCxnSpPr>
          <p:nvPr/>
        </p:nvCxnSpPr>
        <p:spPr>
          <a:xfrm flipH="1">
            <a:off x="1685447" y="2493821"/>
            <a:ext cx="473800" cy="247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 flipV="1">
            <a:off x="2559038" y="2506349"/>
            <a:ext cx="527732" cy="210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1" idx="3"/>
            <a:endCxn id="12" idx="0"/>
          </p:cNvCxnSpPr>
          <p:nvPr/>
        </p:nvCxnSpPr>
        <p:spPr>
          <a:xfrm flipH="1">
            <a:off x="1051610" y="3188050"/>
            <a:ext cx="144207" cy="249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512194" y="3124624"/>
            <a:ext cx="183822" cy="3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3" idx="3"/>
            <a:endCxn id="15" idx="7"/>
          </p:cNvCxnSpPr>
          <p:nvPr/>
        </p:nvCxnSpPr>
        <p:spPr>
          <a:xfrm flipH="1">
            <a:off x="2998633" y="3124624"/>
            <a:ext cx="24710" cy="397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6" idx="1"/>
          </p:cNvCxnSpPr>
          <p:nvPr/>
        </p:nvCxnSpPr>
        <p:spPr>
          <a:xfrm flipH="1" flipV="1">
            <a:off x="3371029" y="3205115"/>
            <a:ext cx="84362" cy="302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932176" y="3963333"/>
            <a:ext cx="91911" cy="496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1799690" y="4396462"/>
            <a:ext cx="707241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1407984" y="530120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43" name="직선 연결선 42"/>
          <p:cNvCxnSpPr>
            <a:endCxn id="42" idx="7"/>
          </p:cNvCxnSpPr>
          <p:nvPr/>
        </p:nvCxnSpPr>
        <p:spPr>
          <a:xfrm flipH="1">
            <a:off x="1899685" y="4972526"/>
            <a:ext cx="124402" cy="413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4703" y="1361139"/>
            <a:ext cx="132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RL</a:t>
            </a:r>
            <a:r>
              <a:rPr lang="ko-KR" altLang="en-US" sz="2800" b="1" dirty="0" smtClean="0"/>
              <a:t>형식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4989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AVL tree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074884" y="200212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111330" y="2632923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23921" y="3437685"/>
            <a:ext cx="975442" cy="576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3(A)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938980" y="2632923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498820" y="343768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506932" y="343768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371028" y="3422801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23920" y="421924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18" name="직선 연결선 17"/>
          <p:cNvCxnSpPr>
            <a:stCxn id="10" idx="3"/>
            <a:endCxn id="11" idx="7"/>
          </p:cNvCxnSpPr>
          <p:nvPr/>
        </p:nvCxnSpPr>
        <p:spPr>
          <a:xfrm flipH="1">
            <a:off x="1603031" y="2493821"/>
            <a:ext cx="556216" cy="223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 flipV="1">
            <a:off x="2559038" y="2506349"/>
            <a:ext cx="527732" cy="210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1" idx="3"/>
            <a:endCxn id="12" idx="0"/>
          </p:cNvCxnSpPr>
          <p:nvPr/>
        </p:nvCxnSpPr>
        <p:spPr>
          <a:xfrm flipH="1">
            <a:off x="911642" y="3124624"/>
            <a:ext cx="284051" cy="31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512194" y="3124624"/>
            <a:ext cx="183822" cy="3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17" idx="7"/>
          </p:cNvCxnSpPr>
          <p:nvPr/>
        </p:nvCxnSpPr>
        <p:spPr>
          <a:xfrm flipH="1">
            <a:off x="915621" y="4013750"/>
            <a:ext cx="32258" cy="28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3" idx="3"/>
            <a:endCxn id="15" idx="7"/>
          </p:cNvCxnSpPr>
          <p:nvPr/>
        </p:nvCxnSpPr>
        <p:spPr>
          <a:xfrm flipH="1">
            <a:off x="2998633" y="3124624"/>
            <a:ext cx="24710" cy="397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6" idx="1"/>
          </p:cNvCxnSpPr>
          <p:nvPr/>
        </p:nvCxnSpPr>
        <p:spPr>
          <a:xfrm flipH="1" flipV="1">
            <a:off x="3371029" y="3205115"/>
            <a:ext cx="84362" cy="302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187514" y="501317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679215" y="4801586"/>
            <a:ext cx="32737" cy="30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427984" y="1639935"/>
            <a:ext cx="45417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LL(A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/>
              <a:t>   </a:t>
            </a:r>
            <a:r>
              <a:rPr lang="en-US" altLang="ko-KR" dirty="0"/>
              <a:t>B = A</a:t>
            </a:r>
            <a:r>
              <a:rPr lang="ko-KR" altLang="en-US" dirty="0"/>
              <a:t>의 왼쪽 자식</a:t>
            </a:r>
          </a:p>
          <a:p>
            <a:r>
              <a:rPr lang="ko-KR" altLang="en-US" dirty="0"/>
              <a:t>   </a:t>
            </a:r>
            <a:r>
              <a:rPr lang="en-US" altLang="ko-KR" dirty="0"/>
              <a:t>A </a:t>
            </a:r>
            <a:r>
              <a:rPr lang="ko-KR" altLang="en-US" dirty="0"/>
              <a:t>왼쪽 자식       </a:t>
            </a:r>
            <a:r>
              <a:rPr lang="en-US" altLang="ko-KR" dirty="0"/>
              <a:t>= B</a:t>
            </a:r>
            <a:r>
              <a:rPr lang="ko-KR" altLang="en-US" dirty="0"/>
              <a:t>의 오른쪽 자식</a:t>
            </a:r>
          </a:p>
          <a:p>
            <a:r>
              <a:rPr lang="ko-KR" altLang="en-US" dirty="0"/>
              <a:t>   </a:t>
            </a:r>
            <a:r>
              <a:rPr lang="en-US" altLang="ko-KR" dirty="0"/>
              <a:t>B</a:t>
            </a:r>
            <a:r>
              <a:rPr lang="ko-KR" altLang="en-US" dirty="0"/>
              <a:t>의 오른쪽 자식 </a:t>
            </a:r>
            <a:r>
              <a:rPr lang="en-US" altLang="ko-KR" dirty="0"/>
              <a:t>= A</a:t>
            </a:r>
            <a:endParaRPr lang="ko-KR" altLang="en-US" dirty="0"/>
          </a:p>
          <a:p>
            <a:r>
              <a:rPr lang="en-US" altLang="ko-KR" dirty="0"/>
              <a:t>return B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4509570" y="4640622"/>
            <a:ext cx="775288" cy="624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2(B)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4169912" y="5422178"/>
            <a:ext cx="576064" cy="655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29" name="직선 연결선 28"/>
          <p:cNvCxnSpPr>
            <a:endCxn id="28" idx="7"/>
          </p:cNvCxnSpPr>
          <p:nvPr/>
        </p:nvCxnSpPr>
        <p:spPr>
          <a:xfrm flipH="1">
            <a:off x="4661613" y="5216687"/>
            <a:ext cx="32258" cy="301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580112" y="5188971"/>
            <a:ext cx="938090" cy="65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3(A)</a:t>
            </a:r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7568286" y="4592528"/>
            <a:ext cx="775288" cy="624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2(B)</a:t>
            </a:r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7062068" y="5518241"/>
            <a:ext cx="576064" cy="655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50" name="직선 연결선 49"/>
          <p:cNvCxnSpPr>
            <a:stCxn id="48" idx="3"/>
            <a:endCxn id="49" idx="7"/>
          </p:cNvCxnSpPr>
          <p:nvPr/>
        </p:nvCxnSpPr>
        <p:spPr>
          <a:xfrm flipH="1">
            <a:off x="7553769" y="5125281"/>
            <a:ext cx="128055" cy="489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7874529" y="5499201"/>
            <a:ext cx="938090" cy="65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3(A)</a:t>
            </a:r>
            <a:endParaRPr lang="ko-KR" altLang="en-US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098513" y="5216687"/>
            <a:ext cx="245061" cy="372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04703" y="1361139"/>
            <a:ext cx="1287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LL</a:t>
            </a:r>
            <a:r>
              <a:rPr lang="ko-KR" altLang="en-US" sz="2800" b="1" dirty="0" smtClean="0"/>
              <a:t>형식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7977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2" grpId="0" animBg="1"/>
      <p:bldP spid="48" grpId="0" animBg="1"/>
      <p:bldP spid="49" grpId="0" animBg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AVL tree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074884" y="200212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111330" y="2632923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938980" y="2632923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498820" y="343768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506932" y="343768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371028" y="3422801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cxnSp>
        <p:nvCxnSpPr>
          <p:cNvPr id="18" name="직선 연결선 17"/>
          <p:cNvCxnSpPr>
            <a:stCxn id="10" idx="3"/>
            <a:endCxn id="11" idx="7"/>
          </p:cNvCxnSpPr>
          <p:nvPr/>
        </p:nvCxnSpPr>
        <p:spPr>
          <a:xfrm flipH="1">
            <a:off x="1603031" y="2493821"/>
            <a:ext cx="556216" cy="223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 flipV="1">
            <a:off x="2559038" y="2506349"/>
            <a:ext cx="527732" cy="210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1" idx="3"/>
          </p:cNvCxnSpPr>
          <p:nvPr/>
        </p:nvCxnSpPr>
        <p:spPr>
          <a:xfrm flipH="1">
            <a:off x="911642" y="3124624"/>
            <a:ext cx="284051" cy="31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512194" y="3124624"/>
            <a:ext cx="183822" cy="3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3" idx="3"/>
            <a:endCxn id="15" idx="7"/>
          </p:cNvCxnSpPr>
          <p:nvPr/>
        </p:nvCxnSpPr>
        <p:spPr>
          <a:xfrm flipH="1">
            <a:off x="2998633" y="3124624"/>
            <a:ext cx="24710" cy="397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6" idx="1"/>
          </p:cNvCxnSpPr>
          <p:nvPr/>
        </p:nvCxnSpPr>
        <p:spPr>
          <a:xfrm flipH="1" flipV="1">
            <a:off x="3371029" y="3205115"/>
            <a:ext cx="84362" cy="302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422774" y="1978622"/>
            <a:ext cx="45417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LL(A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/>
              <a:t>   </a:t>
            </a:r>
            <a:r>
              <a:rPr lang="en-US" altLang="ko-KR" dirty="0"/>
              <a:t>B = A</a:t>
            </a:r>
            <a:r>
              <a:rPr lang="ko-KR" altLang="en-US" dirty="0"/>
              <a:t>의 왼쪽 자식</a:t>
            </a:r>
          </a:p>
          <a:p>
            <a:r>
              <a:rPr lang="ko-KR" altLang="en-US" dirty="0"/>
              <a:t>   </a:t>
            </a:r>
            <a:r>
              <a:rPr lang="en-US" altLang="ko-KR" dirty="0"/>
              <a:t>A </a:t>
            </a:r>
            <a:r>
              <a:rPr lang="ko-KR" altLang="en-US" dirty="0"/>
              <a:t>왼쪽 자식       </a:t>
            </a:r>
            <a:r>
              <a:rPr lang="en-US" altLang="ko-KR" dirty="0"/>
              <a:t>= B</a:t>
            </a:r>
            <a:r>
              <a:rPr lang="ko-KR" altLang="en-US" dirty="0"/>
              <a:t>의 오른쪽 자식</a:t>
            </a:r>
          </a:p>
          <a:p>
            <a:r>
              <a:rPr lang="ko-KR" altLang="en-US" dirty="0"/>
              <a:t>   </a:t>
            </a:r>
            <a:r>
              <a:rPr lang="en-US" altLang="ko-KR" dirty="0"/>
              <a:t>B</a:t>
            </a:r>
            <a:r>
              <a:rPr lang="ko-KR" altLang="en-US" dirty="0"/>
              <a:t>의 오른쪽 자식 </a:t>
            </a:r>
            <a:r>
              <a:rPr lang="en-US" altLang="ko-KR" dirty="0"/>
              <a:t>= A</a:t>
            </a:r>
            <a:endParaRPr lang="ko-KR" altLang="en-US" dirty="0"/>
          </a:p>
          <a:p>
            <a:r>
              <a:rPr lang="en-US" altLang="ko-KR" dirty="0"/>
              <a:t>return B</a:t>
            </a:r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448587" y="3422801"/>
            <a:ext cx="775288" cy="624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2(B)</a:t>
            </a:r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26808" y="4348514"/>
            <a:ext cx="576064" cy="655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50" name="직선 연결선 49"/>
          <p:cNvCxnSpPr>
            <a:stCxn id="48" idx="3"/>
            <a:endCxn id="49" idx="7"/>
          </p:cNvCxnSpPr>
          <p:nvPr/>
        </p:nvCxnSpPr>
        <p:spPr>
          <a:xfrm flipH="1">
            <a:off x="518509" y="3955554"/>
            <a:ext cx="43616" cy="489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754830" y="4329474"/>
            <a:ext cx="938090" cy="65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3(A)</a:t>
            </a:r>
            <a:endParaRPr lang="ko-KR" altLang="en-US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978814" y="4046960"/>
            <a:ext cx="245061" cy="372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4703" y="1361139"/>
            <a:ext cx="1287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LL</a:t>
            </a:r>
            <a:r>
              <a:rPr lang="ko-KR" altLang="en-US" sz="2800" b="1" dirty="0" smtClean="0"/>
              <a:t>형식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1705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2335</TotalTime>
  <Words>549</Words>
  <Application>Microsoft Office PowerPoint</Application>
  <PresentationFormat>화면 슬라이드 쇼(4:3)</PresentationFormat>
  <Paragraphs>309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광장</vt:lpstr>
      <vt:lpstr>PowerPoint 프레젠테이션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앱 개발 방법</dc:title>
  <dc:creator>유린재</dc:creator>
  <cp:lastModifiedBy>HONG</cp:lastModifiedBy>
  <cp:revision>286</cp:revision>
  <dcterms:created xsi:type="dcterms:W3CDTF">2012-03-28T04:23:15Z</dcterms:created>
  <dcterms:modified xsi:type="dcterms:W3CDTF">2013-04-18T15:37:08Z</dcterms:modified>
</cp:coreProperties>
</file>