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556297" y="2003886"/>
            <a:ext cx="9635703" cy="957706"/>
          </a:xfrm>
        </p:spPr>
        <p:txBody>
          <a:bodyPr/>
          <a:p>
            <a:pPr lvl="0">
              <a:defRPr/>
            </a:pPr>
            <a:r>
              <a:rPr lang="en-US" altLang="ko-KR"/>
              <a:t>C++ </a:t>
            </a:r>
            <a:r>
              <a:rPr lang="ko-KR" altLang="en-US"/>
              <a:t>실습 </a:t>
            </a:r>
            <a:r>
              <a:rPr lang="en-US" altLang="ko-KR"/>
              <a:t>3</a:t>
            </a:r>
            <a:r>
              <a:rPr lang="ko-KR" altLang="en-US"/>
              <a:t>장 </a:t>
            </a:r>
            <a:r>
              <a:rPr lang="en-US" altLang="ko-KR"/>
              <a:t>4</a:t>
            </a:r>
            <a:r>
              <a:rPr lang="ko-KR" altLang="en-US"/>
              <a:t>번 과제		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693496" y="2961592"/>
            <a:ext cx="9631127" cy="467408"/>
          </a:xfrm>
        </p:spPr>
        <p:txBody>
          <a:bodyPr/>
          <a:p>
            <a:pPr lvl="0">
              <a:defRPr/>
            </a:pPr>
            <a:r>
              <a:rPr lang="en-US" altLang="ko-KR"/>
              <a:t>20194024</a:t>
            </a:r>
            <a:r>
              <a:rPr lang="ko-KR" altLang="en-US"/>
              <a:t> 김민욱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9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클래스 선언 및 생성자 초기화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4309918"/>
            <a:ext cx="11302999" cy="1959121"/>
          </a:xfrm>
        </p:spPr>
        <p:txBody>
          <a:bodyPr/>
          <a:p>
            <a:pPr lvl="0">
              <a:defRPr/>
            </a:pPr>
            <a:r>
              <a:rPr lang="ko-KR" altLang="en-US"/>
              <a:t>클래스 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CoffeeMachine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멤버</a:t>
            </a:r>
            <a:r>
              <a:rPr lang="en-US" altLang="ko-KR"/>
              <a:t> </a:t>
            </a:r>
            <a:r>
              <a:rPr lang="ko-KR" altLang="en-US"/>
              <a:t>변수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coffee, water, sugar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생성자 </a:t>
            </a:r>
            <a:r>
              <a:rPr lang="en-US" altLang="ko-KR"/>
              <a:t>:</a:t>
            </a:r>
            <a:r>
              <a:rPr lang="ko-KR" altLang="en-US"/>
              <a:t> 멤버 이니셜라이저를 통해서 선언과 동시에 초기화 </a:t>
            </a:r>
            <a:r>
              <a:rPr lang="en-US" altLang="ko-KR"/>
              <a:t>-&gt;</a:t>
            </a:r>
            <a:r>
              <a:rPr lang="ko-KR" altLang="en-US"/>
              <a:t> 바이너리 코드 생성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멤버 이니셜라이저 장점 </a:t>
            </a:r>
            <a:r>
              <a:rPr lang="en-US" altLang="ko-KR"/>
              <a:t>:</a:t>
            </a:r>
            <a:r>
              <a:rPr lang="ko-KR" altLang="en-US"/>
              <a:t> 초기화 대상 명확</a:t>
            </a:r>
            <a:r>
              <a:rPr lang="en-US" altLang="ko-KR"/>
              <a:t>,</a:t>
            </a:r>
            <a:r>
              <a:rPr lang="ko-KR" altLang="en-US"/>
              <a:t> 성능의 이점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362" y="1063586"/>
            <a:ext cx="10340107" cy="29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멤버 함수 선언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4591547"/>
            <a:ext cx="11302999" cy="2266453"/>
          </a:xfrm>
        </p:spPr>
        <p:txBody>
          <a:bodyPr/>
          <a:p>
            <a:pPr lvl="0">
              <a:defRPr/>
            </a:pPr>
            <a:r>
              <a:rPr lang="en-US" altLang="ko-KR"/>
              <a:t>drinkEspresso() : </a:t>
            </a:r>
            <a:r>
              <a:rPr lang="ko-KR" altLang="en-US"/>
              <a:t>커피 </a:t>
            </a:r>
            <a:r>
              <a:rPr lang="en-US" altLang="ko-KR"/>
              <a:t>-1,</a:t>
            </a:r>
            <a:r>
              <a:rPr lang="ko-KR" altLang="en-US"/>
              <a:t> 물 </a:t>
            </a:r>
            <a:r>
              <a:rPr lang="en-US" altLang="ko-KR"/>
              <a:t>-1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drinkAmericano() : </a:t>
            </a:r>
            <a:r>
              <a:rPr lang="ko-KR" altLang="en-US"/>
              <a:t>커피 </a:t>
            </a:r>
            <a:r>
              <a:rPr lang="en-US" altLang="ko-KR"/>
              <a:t>-1,</a:t>
            </a:r>
            <a:r>
              <a:rPr lang="ko-KR" altLang="en-US"/>
              <a:t> 물 </a:t>
            </a:r>
            <a:r>
              <a:rPr lang="en-US" altLang="ko-KR"/>
              <a:t>-2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drinkSugarCoffee() : </a:t>
            </a:r>
            <a:r>
              <a:rPr lang="ko-KR" altLang="en-US"/>
              <a:t>커피 </a:t>
            </a:r>
            <a:r>
              <a:rPr lang="en-US" altLang="ko-KR"/>
              <a:t>-1,</a:t>
            </a:r>
            <a:r>
              <a:rPr lang="ko-KR" altLang="en-US"/>
              <a:t> 물 </a:t>
            </a:r>
            <a:r>
              <a:rPr lang="en-US" altLang="ko-KR"/>
              <a:t>-2,</a:t>
            </a:r>
            <a:r>
              <a:rPr lang="ko-KR" altLang="en-US"/>
              <a:t> 설탕 </a:t>
            </a:r>
            <a:r>
              <a:rPr lang="en-US" altLang="ko-KR"/>
              <a:t>-1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fill() : </a:t>
            </a:r>
            <a:r>
              <a:rPr lang="ko-KR" altLang="en-US"/>
              <a:t>커피</a:t>
            </a:r>
            <a:r>
              <a:rPr lang="en-US" altLang="ko-KR"/>
              <a:t>,</a:t>
            </a:r>
            <a:r>
              <a:rPr lang="ko-KR" altLang="en-US"/>
              <a:t> 물</a:t>
            </a:r>
            <a:r>
              <a:rPr lang="en-US" altLang="ko-KR"/>
              <a:t>,</a:t>
            </a:r>
            <a:r>
              <a:rPr lang="ko-KR" altLang="en-US"/>
              <a:t> 설탕을 </a:t>
            </a:r>
            <a:r>
              <a:rPr lang="en-US" altLang="ko-KR"/>
              <a:t>10</a:t>
            </a:r>
            <a:r>
              <a:rPr lang="ko-KR" altLang="en-US"/>
              <a:t>으로 채운다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show() : </a:t>
            </a:r>
            <a:r>
              <a:rPr lang="ko-KR" altLang="en-US"/>
              <a:t>커피 머신 상태를 출력한다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962622"/>
            <a:ext cx="11470794" cy="3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4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main </a:t>
            </a:r>
            <a:r>
              <a:rPr lang="ko-KR" altLang="en-US"/>
              <a:t>함수 및 실행 화면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3788569"/>
            <a:ext cx="5664201" cy="2480469"/>
          </a:xfrm>
        </p:spPr>
        <p:txBody>
          <a:bodyPr/>
          <a:p>
            <a:pPr lvl="0">
              <a:defRPr/>
            </a:pPr>
            <a:r>
              <a:rPr lang="en-US" altLang="ko-KR"/>
              <a:t>CoffeeMachine</a:t>
            </a:r>
            <a:r>
              <a:rPr lang="ko-KR" altLang="en-US"/>
              <a:t> 객체 생성 </a:t>
            </a:r>
            <a:r>
              <a:rPr lang="en-US" altLang="ko-KR"/>
              <a:t>: java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java(5,10,3) : </a:t>
            </a:r>
            <a:r>
              <a:rPr lang="ko-KR" altLang="en-US"/>
              <a:t>객체 초기화</a:t>
            </a:r>
            <a:r>
              <a:rPr lang="en-US" altLang="ko-KR"/>
              <a:t>(</a:t>
            </a:r>
            <a:r>
              <a:rPr lang="ko-KR" altLang="en-US"/>
              <a:t>멤버 이니셜라이저에 의해 </a:t>
            </a:r>
            <a:r>
              <a:rPr lang="en-US" altLang="ko-KR"/>
              <a:t>coffee : 5, water : 10, sugar3</a:t>
            </a:r>
            <a:r>
              <a:rPr lang="ko-KR" altLang="en-US"/>
              <a:t> 으로 초기화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08100"/>
            <a:ext cx="5664201" cy="248046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0042" y="1308100"/>
            <a:ext cx="4614755" cy="2480469"/>
          </a:xfrm>
          <a:prstGeom prst="rect">
            <a:avLst/>
          </a:prstGeom>
        </p:spPr>
      </p:pic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120043" y="3788569"/>
          <a:ext cx="4741545" cy="298168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005"/>
                <a:gridCol w="1183005"/>
                <a:gridCol w="1183005"/>
                <a:gridCol w="1192530"/>
              </a:tblGrid>
              <a:tr h="5745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600"/>
                        <a:t>커피 머신 </a:t>
                      </a:r>
                      <a:endParaRPr lang="ko-KR" altLang="en-US" sz="1600"/>
                    </a:p>
                    <a:p>
                      <a:pPr lvl="0" algn="ctr">
                        <a:defRPr/>
                      </a:pPr>
                      <a:r>
                        <a:rPr lang="ko-KR" altLang="en-US" sz="1600"/>
                        <a:t>현황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600"/>
                        <a:t>커피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600"/>
                        <a:t>물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600"/>
                        <a:t>설탕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280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600"/>
                        <a:t>초기상태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5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10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745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drink</a:t>
                      </a:r>
                      <a:endParaRPr lang="en-US" altLang="ko-KR" sz="1600"/>
                    </a:p>
                    <a:p>
                      <a:pPr lvl="0" algn="ctr">
                        <a:defRPr/>
                      </a:pPr>
                      <a:r>
                        <a:rPr lang="en-US" altLang="ko-KR" sz="1600"/>
                        <a:t>Espresso()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4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9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745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drinkAmericano()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7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3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56839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drinkSugarCoffee()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2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5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2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  <a:tr h="3280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fill()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10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10</a:t>
                      </a:r>
                      <a:endParaRPr lang="en-US" altLang="ko-KR" sz="16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600"/>
                        <a:t>10</a:t>
                      </a:r>
                      <a:endParaRPr lang="en-US" altLang="ko-KR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89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</ep:Words>
  <ep:PresentationFormat/>
  <ep:Paragraphs>17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교차</vt:lpstr>
      <vt:lpstr>C++ 실습 3장 4번 과제</vt:lpstr>
      <vt:lpstr>클래스 선언 및 생성자 초기화</vt:lpstr>
      <vt:lpstr>멤버 함수 선언</vt:lpstr>
      <vt:lpstr>main 함수 및 실행 화면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kih25</cp:lastModifiedBy>
  <dcterms:modified xsi:type="dcterms:W3CDTF">2022-09-18T08:28:44.071</dcterms:modified>
  <cp:revision>6</cp:revision>
  <dc:title>C++ 실습 3장 4번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