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5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2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3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5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6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5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7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3F84-C76A-434B-9376-6073BD65B94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0037-10FD-481F-B7A2-35DA84BF2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8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/>
          <p:cNvSpPr/>
          <p:nvPr/>
        </p:nvSpPr>
        <p:spPr>
          <a:xfrm>
            <a:off x="264160" y="-121920"/>
            <a:ext cx="11684000" cy="686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38708" y="4579177"/>
            <a:ext cx="3201590" cy="2029923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904943" y="4857432"/>
            <a:ext cx="2171700" cy="1467385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904943" y="2411293"/>
            <a:ext cx="4404947" cy="1763766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71572" y="1193268"/>
            <a:ext cx="1236364" cy="10765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5906"/>
          <a:stretch/>
        </p:blipFill>
        <p:spPr>
          <a:xfrm>
            <a:off x="598294" y="413641"/>
            <a:ext cx="1238250" cy="21466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5405"/>
          <a:stretch/>
        </p:blipFill>
        <p:spPr>
          <a:xfrm>
            <a:off x="534434" y="2966341"/>
            <a:ext cx="1373798" cy="12297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345" y="0"/>
            <a:ext cx="1047750" cy="1028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198" y="1104901"/>
            <a:ext cx="1704975" cy="866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t="9856"/>
          <a:stretch/>
        </p:blipFill>
        <p:spPr>
          <a:xfrm>
            <a:off x="5525312" y="1293716"/>
            <a:ext cx="1095375" cy="9187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1335" y="1128572"/>
            <a:ext cx="2030726" cy="6521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9558" y="5100553"/>
            <a:ext cx="1504950" cy="9239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0326" y="3088662"/>
            <a:ext cx="1333500" cy="6477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0"/>
          <a:srcRect l="19874" t="32368"/>
          <a:stretch/>
        </p:blipFill>
        <p:spPr>
          <a:xfrm>
            <a:off x="5653240" y="4064908"/>
            <a:ext cx="839517" cy="818124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endCxn id="8" idx="1"/>
          </p:cNvCxnSpPr>
          <p:nvPr/>
        </p:nvCxnSpPr>
        <p:spPr>
          <a:xfrm>
            <a:off x="1981778" y="1538289"/>
            <a:ext cx="809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7611" y="1591752"/>
            <a:ext cx="800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Black" panose="020B0A04020102020204" pitchFamily="34" charset="0"/>
              </a:rPr>
              <a:t>PUSH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9539" y="3122323"/>
            <a:ext cx="916965" cy="586858"/>
          </a:xfrm>
          <a:prstGeom prst="rect">
            <a:avLst/>
          </a:prstGeom>
        </p:spPr>
      </p:pic>
      <p:pic>
        <p:nvPicPr>
          <p:cNvPr id="1030" name="Picture 6" descr="React] React.js란? (간단 정리)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3" t="16000" r="32936" b="19289"/>
          <a:stretch/>
        </p:blipFill>
        <p:spPr bwMode="auto">
          <a:xfrm>
            <a:off x="7823114" y="5252884"/>
            <a:ext cx="781995" cy="88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자유형 22"/>
          <p:cNvSpPr/>
          <p:nvPr/>
        </p:nvSpPr>
        <p:spPr>
          <a:xfrm>
            <a:off x="4988219" y="424232"/>
            <a:ext cx="6770077" cy="6013938"/>
          </a:xfrm>
          <a:custGeom>
            <a:avLst/>
            <a:gdLst>
              <a:gd name="connsiteX0" fmla="*/ 597877 w 6620608"/>
              <a:gd name="connsiteY0" fmla="*/ 0 h 5785338"/>
              <a:gd name="connsiteX1" fmla="*/ 6620608 w 6620608"/>
              <a:gd name="connsiteY1" fmla="*/ 0 h 5785338"/>
              <a:gd name="connsiteX2" fmla="*/ 6620608 w 6620608"/>
              <a:gd name="connsiteY2" fmla="*/ 5785338 h 5785338"/>
              <a:gd name="connsiteX3" fmla="*/ 6506308 w 6620608"/>
              <a:gd name="connsiteY3" fmla="*/ 5776546 h 5785338"/>
              <a:gd name="connsiteX4" fmla="*/ 0 w 6620608"/>
              <a:gd name="connsiteY4" fmla="*/ 5776546 h 5785338"/>
              <a:gd name="connsiteX5" fmla="*/ 0 w 6620608"/>
              <a:gd name="connsiteY5" fmla="*/ 756138 h 578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5785338">
                <a:moveTo>
                  <a:pt x="597877" y="0"/>
                </a:moveTo>
                <a:lnTo>
                  <a:pt x="6620608" y="0"/>
                </a:lnTo>
                <a:lnTo>
                  <a:pt x="6620608" y="5785338"/>
                </a:lnTo>
                <a:lnTo>
                  <a:pt x="6506308" y="5776546"/>
                </a:lnTo>
                <a:lnTo>
                  <a:pt x="0" y="5776546"/>
                </a:lnTo>
                <a:lnTo>
                  <a:pt x="0" y="756138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5571" y="1028700"/>
            <a:ext cx="526250" cy="415207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5418820" y="3924420"/>
            <a:ext cx="1236364" cy="10765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2819" y="3759852"/>
            <a:ext cx="526250" cy="415207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7610382" y="5117231"/>
            <a:ext cx="1236364" cy="11133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4381" y="4952663"/>
            <a:ext cx="526250" cy="415207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7267707" y="2800520"/>
            <a:ext cx="1236364" cy="11133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1706" y="2568884"/>
            <a:ext cx="526250" cy="415207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7261475" y="964000"/>
            <a:ext cx="2235096" cy="11133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474" y="799432"/>
            <a:ext cx="526250" cy="415207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9410493" y="5109763"/>
            <a:ext cx="1653776" cy="11133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24492" y="4945195"/>
            <a:ext cx="526250" cy="415207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9415653" y="2800520"/>
            <a:ext cx="1617062" cy="11133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29652" y="2571156"/>
            <a:ext cx="526250" cy="415207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4548071" y="1538289"/>
            <a:ext cx="7604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214111" y="453884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865204" y="396745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10252460" y="396745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6825812" y="4525038"/>
            <a:ext cx="3444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04943" y="4716533"/>
            <a:ext cx="10731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Frontend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1492" y="2203056"/>
            <a:ext cx="10731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Backend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0518582" y="3994572"/>
            <a:ext cx="0" cy="1029738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8605109" y="3343278"/>
            <a:ext cx="471534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9059059" y="3334486"/>
            <a:ext cx="888023" cy="1679330"/>
          </a:xfrm>
          <a:custGeom>
            <a:avLst/>
            <a:gdLst>
              <a:gd name="connsiteX0" fmla="*/ 0 w 888023"/>
              <a:gd name="connsiteY0" fmla="*/ 0 h 1679330"/>
              <a:gd name="connsiteX1" fmla="*/ 0 w 888023"/>
              <a:gd name="connsiteY1" fmla="*/ 1028700 h 1679330"/>
              <a:gd name="connsiteX2" fmla="*/ 888023 w 888023"/>
              <a:gd name="connsiteY2" fmla="*/ 1028700 h 1679330"/>
              <a:gd name="connsiteX3" fmla="*/ 888023 w 888023"/>
              <a:gd name="connsiteY3" fmla="*/ 1679330 h 167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023" h="1679330">
                <a:moveTo>
                  <a:pt x="0" y="0"/>
                </a:moveTo>
                <a:lnTo>
                  <a:pt x="0" y="1028700"/>
                </a:lnTo>
                <a:lnTo>
                  <a:pt x="888023" y="1028700"/>
                </a:lnTo>
                <a:lnTo>
                  <a:pt x="888023" y="1679330"/>
                </a:lnTo>
              </a:path>
            </a:pathLst>
          </a:cu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8227733" y="21412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8060679" y="21412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 79"/>
          <p:cNvSpPr/>
          <p:nvPr/>
        </p:nvSpPr>
        <p:spPr>
          <a:xfrm>
            <a:off x="6386197" y="2305294"/>
            <a:ext cx="3833446" cy="176340"/>
          </a:xfrm>
          <a:custGeom>
            <a:avLst/>
            <a:gdLst>
              <a:gd name="connsiteX0" fmla="*/ 0 w 3833446"/>
              <a:gd name="connsiteY0" fmla="*/ 0 h 140677"/>
              <a:gd name="connsiteX1" fmla="*/ 0 w 3833446"/>
              <a:gd name="connsiteY1" fmla="*/ 140677 h 140677"/>
              <a:gd name="connsiteX2" fmla="*/ 3833446 w 3833446"/>
              <a:gd name="connsiteY2" fmla="*/ 140677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446" h="140677">
                <a:moveTo>
                  <a:pt x="0" y="0"/>
                </a:moveTo>
                <a:lnTo>
                  <a:pt x="0" y="140677"/>
                </a:lnTo>
                <a:lnTo>
                  <a:pt x="3833446" y="140677"/>
                </a:ln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 80"/>
          <p:cNvSpPr/>
          <p:nvPr/>
        </p:nvSpPr>
        <p:spPr>
          <a:xfrm>
            <a:off x="5955374" y="2340955"/>
            <a:ext cx="808892" cy="3367454"/>
          </a:xfrm>
          <a:custGeom>
            <a:avLst/>
            <a:gdLst>
              <a:gd name="connsiteX0" fmla="*/ 0 w 808892"/>
              <a:gd name="connsiteY0" fmla="*/ 0 h 3367454"/>
              <a:gd name="connsiteX1" fmla="*/ 0 w 808892"/>
              <a:gd name="connsiteY1" fmla="*/ 1107831 h 3367454"/>
              <a:gd name="connsiteX2" fmla="*/ 808892 w 808892"/>
              <a:gd name="connsiteY2" fmla="*/ 1107831 h 3367454"/>
              <a:gd name="connsiteX3" fmla="*/ 808892 w 808892"/>
              <a:gd name="connsiteY3" fmla="*/ 3367454 h 336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892" h="3367454">
                <a:moveTo>
                  <a:pt x="0" y="0"/>
                </a:moveTo>
                <a:lnTo>
                  <a:pt x="0" y="1107831"/>
                </a:lnTo>
                <a:lnTo>
                  <a:pt x="808892" y="1107831"/>
                </a:lnTo>
                <a:lnTo>
                  <a:pt x="808892" y="3367454"/>
                </a:ln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6764266" y="5708409"/>
            <a:ext cx="675273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10228434" y="2462033"/>
            <a:ext cx="0" cy="29200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16681" y="3157327"/>
            <a:ext cx="9003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Deploy</a:t>
            </a:r>
            <a:endParaRPr lang="ko-KR" altLang="en-US" sz="1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372062" y="2154256"/>
            <a:ext cx="8475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Deploy</a:t>
            </a:r>
            <a:endParaRPr lang="ko-KR" altLang="en-US" sz="1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48170" y="5025395"/>
            <a:ext cx="17485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Reverse Proxy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718150" y="4794431"/>
            <a:ext cx="1156193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Database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35524" y="848019"/>
            <a:ext cx="75723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CI/CD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0644" y="613694"/>
            <a:ext cx="137077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WebSocket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10250843" y="4538843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AVR letter logo design with white background in illustrator, vector logo  modern alphabet font overlap style. calligraphy designs for logo, Poster,  Invitation, etc. Stock 벡터 | Adobe Stock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6" t="24306" r="14166" b="25621"/>
          <a:stretch/>
        </p:blipFill>
        <p:spPr bwMode="auto">
          <a:xfrm>
            <a:off x="825446" y="4714047"/>
            <a:ext cx="1316526" cy="9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spberrypi, 로고 아이콘 에 Vector Logo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20161"/>
          <a:stretch/>
        </p:blipFill>
        <p:spPr bwMode="auto">
          <a:xfrm>
            <a:off x="867766" y="5666222"/>
            <a:ext cx="2637840" cy="89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4536271" y="1591752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Arial Black" panose="020B0A04020102020204" pitchFamily="34" charset="0"/>
              </a:rPr>
              <a:t>Web</a:t>
            </a:r>
            <a:br>
              <a:rPr lang="en-US" altLang="ko-KR" sz="1400" dirty="0" smtClean="0">
                <a:latin typeface="Arial Black" panose="020B0A04020102020204" pitchFamily="34" charset="0"/>
              </a:rPr>
            </a:br>
            <a:r>
              <a:rPr lang="en-US" altLang="ko-KR" sz="1400" dirty="0" smtClean="0">
                <a:latin typeface="Arial Black" panose="020B0A04020102020204" pitchFamily="34" charset="0"/>
              </a:rPr>
              <a:t>Hook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38709" y="4426156"/>
            <a:ext cx="1980852" cy="31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Internet Of Things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21163" y="337067"/>
            <a:ext cx="1373366" cy="2416973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21164" y="182090"/>
            <a:ext cx="535476" cy="30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IDE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38709" y="3048920"/>
            <a:ext cx="1369524" cy="1253853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38709" y="2895900"/>
            <a:ext cx="771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Client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4033520" y="4302773"/>
            <a:ext cx="1114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>
            <a:off x="4033520" y="4579177"/>
            <a:ext cx="1114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is - Redis!?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218" y="944853"/>
            <a:ext cx="1678593" cy="11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9756327" y="979548"/>
            <a:ext cx="1276388" cy="11133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0326" y="814980"/>
            <a:ext cx="526250" cy="415207"/>
          </a:xfrm>
          <a:prstGeom prst="rect">
            <a:avLst/>
          </a:prstGeom>
        </p:spPr>
      </p:pic>
      <p:cxnSp>
        <p:nvCxnSpPr>
          <p:cNvPr id="74" name="직선 화살표 연결선 73"/>
          <p:cNvCxnSpPr/>
          <p:nvPr/>
        </p:nvCxnSpPr>
        <p:spPr>
          <a:xfrm>
            <a:off x="10518582" y="2173939"/>
            <a:ext cx="0" cy="580101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/>
        </p:nvSpPr>
        <p:spPr>
          <a:xfrm>
            <a:off x="9056077" y="2180492"/>
            <a:ext cx="1304243" cy="1178170"/>
          </a:xfrm>
          <a:custGeom>
            <a:avLst/>
            <a:gdLst>
              <a:gd name="connsiteX0" fmla="*/ 1116623 w 1116623"/>
              <a:gd name="connsiteY0" fmla="*/ 0 h 1178170"/>
              <a:gd name="connsiteX1" fmla="*/ 1116623 w 1116623"/>
              <a:gd name="connsiteY1" fmla="*/ 404446 h 1178170"/>
              <a:gd name="connsiteX2" fmla="*/ 0 w 1116623"/>
              <a:gd name="connsiteY2" fmla="*/ 404446 h 1178170"/>
              <a:gd name="connsiteX3" fmla="*/ 0 w 1116623"/>
              <a:gd name="connsiteY3" fmla="*/ 1178170 h 117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623" h="1178170">
                <a:moveTo>
                  <a:pt x="1116623" y="0"/>
                </a:moveTo>
                <a:lnTo>
                  <a:pt x="1116623" y="404446"/>
                </a:lnTo>
                <a:lnTo>
                  <a:pt x="0" y="404446"/>
                </a:lnTo>
                <a:lnTo>
                  <a:pt x="0" y="1178170"/>
                </a:lnTo>
              </a:path>
            </a:pathLst>
          </a:cu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858315" y="652170"/>
            <a:ext cx="1156193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Database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7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9</cp:revision>
  <dcterms:created xsi:type="dcterms:W3CDTF">2023-07-27T06:23:24Z</dcterms:created>
  <dcterms:modified xsi:type="dcterms:W3CDTF">2023-08-03T04:34:17Z</dcterms:modified>
</cp:coreProperties>
</file>