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67" r:id="rId5"/>
    <p:sldId id="266" r:id="rId6"/>
    <p:sldId id="257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4"/>
  </p:normalViewPr>
  <p:slideViewPr>
    <p:cSldViewPr snapToGrid="0">
      <p:cViewPr varScale="1">
        <p:scale>
          <a:sx n="109" d="100"/>
          <a:sy n="109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B39D-6328-4A72-B280-E7F34F59F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D90C-DE35-49EC-986C-CFBEAEED9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C54F-93AC-4EBE-AC1B-53CF961E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184A-C39E-45CF-9A10-9FCC146E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2828-CDA6-4481-9B31-6984814A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4FBE-CEFD-4BCC-8A79-F61D8B8F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8E7D0-91FF-4391-9CE9-ECA559691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85DB-8A9C-4F24-8E3F-1E36774C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4C14-6B40-4830-9DC9-664D57DD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ABE5D-5E00-4B65-B67F-8CC803BD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8F127-0F74-449A-84AC-D144D20BA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D6E38-11CF-40CF-B90E-2A4857DDD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C9A4-DD74-4E79-9B05-FF0CA064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9B97-0F65-403C-B6D6-844FF844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CFAF-EA36-4911-9889-A6416CD1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9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9A8B-3859-4952-9145-83198C88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C9E7-F8A4-41B4-84DE-7B786E3B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6511-E8F5-405C-9B79-CE02B74D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37C9-61F3-4628-B3E6-7D9557E4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6377-5EE2-4184-94B6-087921A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D6D9-CEC2-4488-98BC-E4A4CFB1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CDE7-F8A9-4990-B96A-4147887B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AAED-A81D-4981-97C0-8426677F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8C4A-E71A-4EFF-87F3-8864FDBE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C112-D131-4734-A8F6-500A2EDB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69B6-DF5D-4F27-9472-96DA0C77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1662-9C37-438F-BE20-23767BBCA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7992C-A20D-4E90-937A-C942F7E01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6819E-99E8-4965-B8EC-41CF7189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4A143-BE7B-4DE3-B393-A083596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53B4-0537-411B-8453-C793B27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02C9-A822-4BBD-88EC-040BB37C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7743-ABEE-4532-9BC5-00AA5A53A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6BA54-9A05-4EDC-A227-BAE4A1ADA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2FA29-8DA3-4667-9C2B-FA1FF4A62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34B8A-D30B-4992-A96E-9E1E44FA3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2FC41-77DF-4F2F-8F2B-B536BEA7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745F1-879C-4753-87E2-E2C14986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D0AAD-E7A8-4ACF-A5FD-A7DF3D16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9FE-CCFA-4B5C-8F55-13CDEFDA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85325-EF14-43C6-B1B0-0FB92113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E6D98-BE6C-415B-9D2A-94172C4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5B9E6-EE64-4D40-8B80-643A5E8E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45099-0072-4863-89B0-55ADA1E0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7034D-26BF-4BD5-A3BB-D379C56F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871B4-480E-497A-A601-A2DF493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5E08-A8A1-4D22-8DFE-F835CF5B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3C17-58B1-45AD-8F1A-0166FA0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A1D4C-7AC0-4CD6-9DC0-F77B20805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7CD23-DB6F-459A-8DA7-FA9AD74E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5498C-0040-4AED-AA6B-0BD7E931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8141-6A50-4C0E-9A4A-03CE7C18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B8C-2C98-4D0A-9D5B-B5E57D5D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05621-876A-48A3-A58B-5D61047FD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CC3D7-A8CE-4483-B37F-B033B86AB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0F027-29F5-43B1-9026-999D2214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F057-59E4-48AC-ABC5-8C351226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E21AB-F005-43AE-84CF-6E93CCF7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7F3BD-06B5-4032-930E-A3BB70BD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6576E-68B7-4D20-87A7-D554C7DD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8EA9-E2FE-482A-8C66-74A71A6CC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FEFA-49CB-4ABA-A1E4-AFD0C1E1B40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6D80-FB64-4EC8-A3BD-F2256BE60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FE5F8-0129-43B8-B08B-2F6175CC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97EA-1611-4EB9-9FBF-2CF37BFE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7E93A-EC14-4013-94DA-B64F96466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623" y="1711465"/>
            <a:ext cx="6430784" cy="3431023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6120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6BDA4-D3F6-4ECF-A52C-68A6C987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744" y="2710737"/>
            <a:ext cx="2163584" cy="165576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22  </a:t>
            </a:r>
          </a:p>
          <a:p>
            <a:pPr algn="r"/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Zhou</a:t>
            </a:r>
            <a:endParaRPr lang="en-US" sz="2000" b="0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Tianyu Gao</a:t>
            </a:r>
            <a:endParaRPr lang="en-US" sz="20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 You</a:t>
            </a:r>
            <a:endParaRPr lang="en-US" sz="20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1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8D5EFA5-7B49-4CFD-8EE0-9E655961B3DF}"/>
              </a:ext>
            </a:extLst>
          </p:cNvPr>
          <p:cNvSpPr txBox="1"/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zh-CN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3FE22-EFBB-4981-ABA1-E39D2241493B}"/>
              </a:ext>
            </a:extLst>
          </p:cNvPr>
          <p:cNvSpPr txBox="1"/>
          <p:nvPr/>
        </p:nvSpPr>
        <p:spPr>
          <a:xfrm>
            <a:off x="833002" y="1624732"/>
            <a:ext cx="10515598" cy="4154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zh-CN" alt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setup database with the provided data.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Java application with GUI that is capable of interacting with the database.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Correctly Implement the queries in SQL.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query result in GUI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table in GUI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82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367">
            <a:extLst>
              <a:ext uri="{FF2B5EF4-FFF2-40B4-BE49-F238E27FC236}">
                <a16:creationId xmlns:a16="http://schemas.microsoft.com/office/drawing/2014/main" id="{EE988443-AB2A-49B2-892B-FB8B2A5BAFF2}"/>
              </a:ext>
            </a:extLst>
          </p:cNvPr>
          <p:cNvGrpSpPr/>
          <p:nvPr/>
        </p:nvGrpSpPr>
        <p:grpSpPr>
          <a:xfrm>
            <a:off x="-15114" y="39201"/>
            <a:ext cx="12160517" cy="6612610"/>
            <a:chOff x="-15114" y="39201"/>
            <a:chExt cx="12160517" cy="6612610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DEA33756-7368-498E-B7FD-D0E8CFCF01BD}"/>
                </a:ext>
              </a:extLst>
            </p:cNvPr>
            <p:cNvSpPr/>
            <p:nvPr/>
          </p:nvSpPr>
          <p:spPr>
            <a:xfrm>
              <a:off x="4116924" y="1705053"/>
              <a:ext cx="1268544" cy="417728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Supplies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94AF7003-778A-4630-9680-FF689D0275FE}"/>
                </a:ext>
              </a:extLst>
            </p:cNvPr>
            <p:cNvSpPr/>
            <p:nvPr/>
          </p:nvSpPr>
          <p:spPr>
            <a:xfrm>
              <a:off x="809317" y="4802464"/>
              <a:ext cx="1268543" cy="417727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Ships</a:t>
              </a: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7C6A6BC8-B322-457F-B982-37694203697B}"/>
                </a:ext>
              </a:extLst>
            </p:cNvPr>
            <p:cNvSpPr/>
            <p:nvPr/>
          </p:nvSpPr>
          <p:spPr>
            <a:xfrm>
              <a:off x="7421148" y="2641780"/>
              <a:ext cx="1636928" cy="417729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Order_Item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962FCD03-9DB1-481B-858E-F87579244D8C}"/>
                </a:ext>
              </a:extLst>
            </p:cNvPr>
            <p:cNvSpPr/>
            <p:nvPr/>
          </p:nvSpPr>
          <p:spPr>
            <a:xfrm>
              <a:off x="4861690" y="4875339"/>
              <a:ext cx="1348577" cy="457199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36626E34-0E28-4740-A3D0-A0CAA49FA82F}"/>
                </a:ext>
              </a:extLst>
            </p:cNvPr>
            <p:cNvSpPr/>
            <p:nvPr/>
          </p:nvSpPr>
          <p:spPr>
            <a:xfrm>
              <a:off x="9493965" y="4871200"/>
              <a:ext cx="1348577" cy="457199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Handles</a:t>
              </a: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BD2808D4-B7CB-41A3-BFAA-FFA061415709}"/>
                </a:ext>
              </a:extLst>
            </p:cNvPr>
            <p:cNvSpPr/>
            <p:nvPr/>
          </p:nvSpPr>
          <p:spPr>
            <a:xfrm>
              <a:off x="10105546" y="1867449"/>
              <a:ext cx="1636928" cy="417729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Type-OF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94C1F47F-1921-441A-AE8D-AA24389B8AB1}"/>
                </a:ext>
              </a:extLst>
            </p:cNvPr>
            <p:cNvSpPr/>
            <p:nvPr/>
          </p:nvSpPr>
          <p:spPr>
            <a:xfrm>
              <a:off x="1095895" y="2352719"/>
              <a:ext cx="931943" cy="28999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Order_Detail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B3E34676-52BD-42F5-A300-EEAF689CC829}"/>
                </a:ext>
              </a:extLst>
            </p:cNvPr>
            <p:cNvSpPr/>
            <p:nvPr/>
          </p:nvSpPr>
          <p:spPr>
            <a:xfrm>
              <a:off x="4892976" y="4151986"/>
              <a:ext cx="931943" cy="28999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9B9061EC-E4A3-4939-8005-5C707B1F57EB}"/>
                </a:ext>
              </a:extLst>
            </p:cNvPr>
            <p:cNvSpPr/>
            <p:nvPr/>
          </p:nvSpPr>
          <p:spPr>
            <a:xfrm>
              <a:off x="10458039" y="2705646"/>
              <a:ext cx="931943" cy="28999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Subject</a:t>
              </a: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4A0A8F7B-8863-4593-A5B3-B4C027B54F95}"/>
                </a:ext>
              </a:extLst>
            </p:cNvPr>
            <p:cNvSpPr/>
            <p:nvPr/>
          </p:nvSpPr>
          <p:spPr>
            <a:xfrm>
              <a:off x="9058076" y="993561"/>
              <a:ext cx="931943" cy="28999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Book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B873B092-A935-4375-A833-EE8D4DE65C37}"/>
                </a:ext>
              </a:extLst>
            </p:cNvPr>
            <p:cNvSpPr/>
            <p:nvPr/>
          </p:nvSpPr>
          <p:spPr>
            <a:xfrm>
              <a:off x="4277870" y="1168433"/>
              <a:ext cx="931943" cy="28999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Supplier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3DE3E10B-D7B1-4759-86D8-5E39FED4F342}"/>
                </a:ext>
              </a:extLst>
            </p:cNvPr>
            <p:cNvSpPr/>
            <p:nvPr/>
          </p:nvSpPr>
          <p:spPr>
            <a:xfrm>
              <a:off x="977616" y="5776347"/>
              <a:ext cx="931943" cy="28999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Shipper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B1BC332E-73D3-473D-9A4D-90D874596CF9}"/>
                </a:ext>
              </a:extLst>
            </p:cNvPr>
            <p:cNvSpPr/>
            <p:nvPr/>
          </p:nvSpPr>
          <p:spPr>
            <a:xfrm>
              <a:off x="5089729" y="5669989"/>
              <a:ext cx="931943" cy="28999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6264B833-887D-474D-A9D5-3C0A48A808FB}"/>
                </a:ext>
              </a:extLst>
            </p:cNvPr>
            <p:cNvSpPr/>
            <p:nvPr/>
          </p:nvSpPr>
          <p:spPr>
            <a:xfrm>
              <a:off x="9732982" y="5672827"/>
              <a:ext cx="931943" cy="289998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Employee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72138E-3DF0-46B7-8FA9-1FE5B3D3FF55}"/>
                </a:ext>
              </a:extLst>
            </p:cNvPr>
            <p:cNvSpPr/>
            <p:nvPr/>
          </p:nvSpPr>
          <p:spPr>
            <a:xfrm>
              <a:off x="69867" y="1577776"/>
              <a:ext cx="931943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OrderID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62D205-8175-4C25-A945-2C7E9E9D6ACF}"/>
                </a:ext>
              </a:extLst>
            </p:cNvPr>
            <p:cNvSpPr/>
            <p:nvPr/>
          </p:nvSpPr>
          <p:spPr>
            <a:xfrm>
              <a:off x="1095895" y="1571890"/>
              <a:ext cx="931943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BookID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A6966A-D4D4-4A8C-812D-2D9F8F8F5D76}"/>
                </a:ext>
              </a:extLst>
            </p:cNvPr>
            <p:cNvSpPr/>
            <p:nvPr/>
          </p:nvSpPr>
          <p:spPr>
            <a:xfrm>
              <a:off x="2095400" y="1571890"/>
              <a:ext cx="931943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Quantity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536F48-6295-40DD-8B77-C8175B3B817E}"/>
                </a:ext>
              </a:extLst>
            </p:cNvPr>
            <p:cNvSpPr/>
            <p:nvPr/>
          </p:nvSpPr>
          <p:spPr>
            <a:xfrm>
              <a:off x="11160286" y="629871"/>
              <a:ext cx="976893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Quantity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E6B4DC4-A6FC-4BF4-83AA-F4D404159DDA}"/>
                </a:ext>
              </a:extLst>
            </p:cNvPr>
            <p:cNvSpPr/>
            <p:nvPr/>
          </p:nvSpPr>
          <p:spPr>
            <a:xfrm>
              <a:off x="6847634" y="617269"/>
              <a:ext cx="993341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BookID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58B1BB-7578-417E-9F2F-814245629A26}"/>
                </a:ext>
              </a:extLst>
            </p:cNvPr>
            <p:cNvSpPr/>
            <p:nvPr/>
          </p:nvSpPr>
          <p:spPr>
            <a:xfrm>
              <a:off x="6847633" y="269856"/>
              <a:ext cx="993342" cy="2989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SubjectID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9FAF489-A066-4065-B446-7C92A9C44BF9}"/>
                </a:ext>
              </a:extLst>
            </p:cNvPr>
            <p:cNvSpPr/>
            <p:nvPr/>
          </p:nvSpPr>
          <p:spPr>
            <a:xfrm>
              <a:off x="11160287" y="285406"/>
              <a:ext cx="976893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UnitPrice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062ED6-5B82-48AE-BA45-E5EE61E4F33A}"/>
                </a:ext>
              </a:extLst>
            </p:cNvPr>
            <p:cNvSpPr/>
            <p:nvPr/>
          </p:nvSpPr>
          <p:spPr>
            <a:xfrm>
              <a:off x="7902880" y="265405"/>
              <a:ext cx="1058062" cy="2989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SupplierID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8888BF-7B47-4C27-BE1C-1882F889A98B}"/>
                </a:ext>
              </a:extLst>
            </p:cNvPr>
            <p:cNvSpPr/>
            <p:nvPr/>
          </p:nvSpPr>
          <p:spPr>
            <a:xfrm>
              <a:off x="9022341" y="278760"/>
              <a:ext cx="993342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Title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C12E101-DF5D-4544-8A52-F42EAB208288}"/>
                </a:ext>
              </a:extLst>
            </p:cNvPr>
            <p:cNvSpPr/>
            <p:nvPr/>
          </p:nvSpPr>
          <p:spPr>
            <a:xfrm>
              <a:off x="10072717" y="280075"/>
              <a:ext cx="993342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Author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339905-23E1-4B30-A01A-471EC865EBA5}"/>
                </a:ext>
              </a:extLst>
            </p:cNvPr>
            <p:cNvSpPr/>
            <p:nvPr/>
          </p:nvSpPr>
          <p:spPr>
            <a:xfrm>
              <a:off x="9739307" y="3374713"/>
              <a:ext cx="993342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SubjectID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3FF6645-E25D-4FA9-9E9D-DD285AAA34D9}"/>
                </a:ext>
              </a:extLst>
            </p:cNvPr>
            <p:cNvSpPr/>
            <p:nvPr/>
          </p:nvSpPr>
          <p:spPr>
            <a:xfrm>
              <a:off x="11152061" y="3374713"/>
              <a:ext cx="993342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Category Names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4A3A56-7D40-459F-BC87-C8513B78097B}"/>
                </a:ext>
              </a:extLst>
            </p:cNvPr>
            <p:cNvSpPr/>
            <p:nvPr/>
          </p:nvSpPr>
          <p:spPr>
            <a:xfrm>
              <a:off x="8331827" y="6346450"/>
              <a:ext cx="1218145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EmployeeID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39E7E27-E343-49D2-90D5-0D9B91AF09F3}"/>
                </a:ext>
              </a:extLst>
            </p:cNvPr>
            <p:cNvSpPr/>
            <p:nvPr/>
          </p:nvSpPr>
          <p:spPr>
            <a:xfrm>
              <a:off x="9632667" y="6346452"/>
              <a:ext cx="1218144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FirstName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30367CF-FA15-481F-BFEE-0D3A9F56E703}"/>
                </a:ext>
              </a:extLst>
            </p:cNvPr>
            <p:cNvSpPr/>
            <p:nvPr/>
          </p:nvSpPr>
          <p:spPr>
            <a:xfrm>
              <a:off x="5598753" y="6351533"/>
              <a:ext cx="1079443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LastName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5DFD3FA-7A9E-497F-A888-70E94E053DBA}"/>
                </a:ext>
              </a:extLst>
            </p:cNvPr>
            <p:cNvSpPr/>
            <p:nvPr/>
          </p:nvSpPr>
          <p:spPr>
            <a:xfrm>
              <a:off x="6721246" y="6351533"/>
              <a:ext cx="1079443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Phone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86501F-C167-4F6C-B44A-8330FC295E09}"/>
                </a:ext>
              </a:extLst>
            </p:cNvPr>
            <p:cNvSpPr/>
            <p:nvPr/>
          </p:nvSpPr>
          <p:spPr>
            <a:xfrm>
              <a:off x="10943721" y="6346450"/>
              <a:ext cx="1168230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LasrName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6EDB664-8F3F-488F-949A-1A767922921A}"/>
                </a:ext>
              </a:extLst>
            </p:cNvPr>
            <p:cNvSpPr/>
            <p:nvPr/>
          </p:nvSpPr>
          <p:spPr>
            <a:xfrm>
              <a:off x="3260945" y="6344555"/>
              <a:ext cx="1168231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CustomerID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94CBBC-F256-43FC-8D4A-918381E39162}"/>
                </a:ext>
              </a:extLst>
            </p:cNvPr>
            <p:cNvSpPr/>
            <p:nvPr/>
          </p:nvSpPr>
          <p:spPr>
            <a:xfrm>
              <a:off x="4488858" y="6351533"/>
              <a:ext cx="1066843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FirstName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B5CCBD9-AAAF-4E0A-BD38-D6F10C5024BA}"/>
                </a:ext>
              </a:extLst>
            </p:cNvPr>
            <p:cNvSpPr/>
            <p:nvPr/>
          </p:nvSpPr>
          <p:spPr>
            <a:xfrm>
              <a:off x="147753" y="6361814"/>
              <a:ext cx="1268544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ShipperID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CD5FA18-3217-42D8-9952-CB6ABEE30DF2}"/>
                </a:ext>
              </a:extLst>
            </p:cNvPr>
            <p:cNvSpPr/>
            <p:nvPr/>
          </p:nvSpPr>
          <p:spPr>
            <a:xfrm>
              <a:off x="1525361" y="6361814"/>
              <a:ext cx="1348577" cy="2899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ShipperName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B8DAD24-B344-4539-A456-F0A6D6E67580}"/>
                </a:ext>
              </a:extLst>
            </p:cNvPr>
            <p:cNvSpPr/>
            <p:nvPr/>
          </p:nvSpPr>
          <p:spPr>
            <a:xfrm>
              <a:off x="3033445" y="266144"/>
              <a:ext cx="1058062" cy="2989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SupplierID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9BDF3D-DA2B-407F-8285-6F80C56E38C5}"/>
                </a:ext>
              </a:extLst>
            </p:cNvPr>
            <p:cNvSpPr/>
            <p:nvPr/>
          </p:nvSpPr>
          <p:spPr>
            <a:xfrm>
              <a:off x="3039571" y="786694"/>
              <a:ext cx="1077353" cy="2989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CompanyName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0E226F2-1849-4A60-B83D-04B820A486E6}"/>
                </a:ext>
              </a:extLst>
            </p:cNvPr>
            <p:cNvSpPr/>
            <p:nvPr/>
          </p:nvSpPr>
          <p:spPr>
            <a:xfrm>
              <a:off x="4159729" y="284757"/>
              <a:ext cx="1168230" cy="2989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ContactLastName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D59D217-37D9-49A1-9EEF-119E404E20E4}"/>
                </a:ext>
              </a:extLst>
            </p:cNvPr>
            <p:cNvSpPr/>
            <p:nvPr/>
          </p:nvSpPr>
          <p:spPr>
            <a:xfrm>
              <a:off x="5371625" y="786694"/>
              <a:ext cx="1187494" cy="2989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Phone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F4F7E8-C3EB-4D89-9A75-140AC53203C1}"/>
                </a:ext>
              </a:extLst>
            </p:cNvPr>
            <p:cNvSpPr/>
            <p:nvPr/>
          </p:nvSpPr>
          <p:spPr>
            <a:xfrm>
              <a:off x="5371625" y="275918"/>
              <a:ext cx="1188545" cy="29890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ContactFirstName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9630C2-77CF-4D5A-980A-1ADCBC892093}"/>
                </a:ext>
              </a:extLst>
            </p:cNvPr>
            <p:cNvGrpSpPr/>
            <p:nvPr/>
          </p:nvGrpSpPr>
          <p:grpSpPr>
            <a:xfrm>
              <a:off x="811926" y="3231957"/>
              <a:ext cx="1499882" cy="457199"/>
              <a:chOff x="4466742" y="1853194"/>
              <a:chExt cx="1348577" cy="457199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8992DAC-1042-4796-823D-F8F0EE3DD9B6}"/>
                  </a:ext>
                </a:extLst>
              </p:cNvPr>
              <p:cNvSpPr/>
              <p:nvPr/>
            </p:nvSpPr>
            <p:spPr>
              <a:xfrm>
                <a:off x="4466742" y="1853194"/>
                <a:ext cx="1348577" cy="457199"/>
              </a:xfrm>
              <a:prstGeom prst="flowChartDecision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53" name="Flowchart: Decision 52">
                <a:extLst>
                  <a:ext uri="{FF2B5EF4-FFF2-40B4-BE49-F238E27FC236}">
                    <a16:creationId xmlns:a16="http://schemas.microsoft.com/office/drawing/2014/main" id="{73D0B6FF-61B4-47A2-8206-D8CB053089AC}"/>
                  </a:ext>
                </a:extLst>
              </p:cNvPr>
              <p:cNvSpPr/>
              <p:nvPr/>
            </p:nvSpPr>
            <p:spPr>
              <a:xfrm>
                <a:off x="4565251" y="1892611"/>
                <a:ext cx="1142728" cy="375728"/>
              </a:xfrm>
              <a:prstGeom prst="flowChartDecision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</p:grpSp>
        <p:cxnSp>
          <p:nvCxnSpPr>
            <p:cNvPr id="158" name="Connector: Curved 157">
              <a:extLst>
                <a:ext uri="{FF2B5EF4-FFF2-40B4-BE49-F238E27FC236}">
                  <a16:creationId xmlns:a16="http://schemas.microsoft.com/office/drawing/2014/main" id="{BC5DF545-30BB-402B-AED0-3A7F644E332C}"/>
                </a:ext>
              </a:extLst>
            </p:cNvPr>
            <p:cNvCxnSpPr>
              <a:stCxn id="16" idx="0"/>
              <a:endCxn id="26" idx="4"/>
            </p:cNvCxnSpPr>
            <p:nvPr/>
          </p:nvCxnSpPr>
          <p:spPr>
            <a:xfrm rot="16200000" flipV="1">
              <a:off x="806381" y="1597233"/>
              <a:ext cx="484945" cy="1026028"/>
            </a:xfrm>
            <a:prstGeom prst="curvedConnector3">
              <a:avLst>
                <a:gd name="adj1" fmla="val 2558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BA2182CF-90A0-4D84-94A4-29E4E8E3F5B9}"/>
                </a:ext>
              </a:extLst>
            </p:cNvPr>
            <p:cNvCxnSpPr>
              <a:cxnSpLocks/>
              <a:stCxn id="16" idx="0"/>
              <a:endCxn id="27" idx="4"/>
            </p:cNvCxnSpPr>
            <p:nvPr/>
          </p:nvCxnSpPr>
          <p:spPr>
            <a:xfrm rot="5400000" flipH="1" flipV="1">
              <a:off x="1316452" y="2107304"/>
              <a:ext cx="490831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Curved 162">
              <a:extLst>
                <a:ext uri="{FF2B5EF4-FFF2-40B4-BE49-F238E27FC236}">
                  <a16:creationId xmlns:a16="http://schemas.microsoft.com/office/drawing/2014/main" id="{1D6DC77E-7860-4547-AC9E-801731B251DB}"/>
                </a:ext>
              </a:extLst>
            </p:cNvPr>
            <p:cNvCxnSpPr>
              <a:cxnSpLocks/>
              <a:stCxn id="16" idx="0"/>
              <a:endCxn id="28" idx="4"/>
            </p:cNvCxnSpPr>
            <p:nvPr/>
          </p:nvCxnSpPr>
          <p:spPr>
            <a:xfrm rot="5400000" flipH="1" flipV="1">
              <a:off x="1816204" y="1607552"/>
              <a:ext cx="490831" cy="999505"/>
            </a:xfrm>
            <a:prstGeom prst="curvedConnector3">
              <a:avLst>
                <a:gd name="adj1" fmla="val 2319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or: Curved 167">
              <a:extLst>
                <a:ext uri="{FF2B5EF4-FFF2-40B4-BE49-F238E27FC236}">
                  <a16:creationId xmlns:a16="http://schemas.microsoft.com/office/drawing/2014/main" id="{68AB9BFA-9DEA-47FD-B4DF-29310D77125E}"/>
                </a:ext>
              </a:extLst>
            </p:cNvPr>
            <p:cNvCxnSpPr>
              <a:cxnSpLocks/>
              <a:stCxn id="49" idx="6"/>
              <a:endCxn id="20" idx="1"/>
            </p:cNvCxnSpPr>
            <p:nvPr/>
          </p:nvCxnSpPr>
          <p:spPr>
            <a:xfrm>
              <a:off x="4116924" y="936145"/>
              <a:ext cx="160946" cy="377287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Curved 169">
              <a:extLst>
                <a:ext uri="{FF2B5EF4-FFF2-40B4-BE49-F238E27FC236}">
                  <a16:creationId xmlns:a16="http://schemas.microsoft.com/office/drawing/2014/main" id="{FC7AC2C9-2B83-4AA6-97EB-20BF66937FB0}"/>
                </a:ext>
              </a:extLst>
            </p:cNvPr>
            <p:cNvCxnSpPr>
              <a:cxnSpLocks/>
              <a:stCxn id="20" idx="0"/>
              <a:endCxn id="48" idx="5"/>
            </p:cNvCxnSpPr>
            <p:nvPr/>
          </p:nvCxnSpPr>
          <p:spPr>
            <a:xfrm rot="16200000" flipV="1">
              <a:off x="4016620" y="441210"/>
              <a:ext cx="647161" cy="80728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Curved 172">
              <a:extLst>
                <a:ext uri="{FF2B5EF4-FFF2-40B4-BE49-F238E27FC236}">
                  <a16:creationId xmlns:a16="http://schemas.microsoft.com/office/drawing/2014/main" id="{3D765D19-6033-40B8-A64E-29520165A3E4}"/>
                </a:ext>
              </a:extLst>
            </p:cNvPr>
            <p:cNvCxnSpPr>
              <a:cxnSpLocks/>
              <a:stCxn id="20" idx="0"/>
              <a:endCxn id="50" idx="4"/>
            </p:cNvCxnSpPr>
            <p:nvPr/>
          </p:nvCxnSpPr>
          <p:spPr>
            <a:xfrm rot="5400000" flipH="1" flipV="1">
              <a:off x="4451456" y="876045"/>
              <a:ext cx="584775" cy="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Curved 175">
              <a:extLst>
                <a:ext uri="{FF2B5EF4-FFF2-40B4-BE49-F238E27FC236}">
                  <a16:creationId xmlns:a16="http://schemas.microsoft.com/office/drawing/2014/main" id="{A973ABAD-B359-487B-B849-0571B6CB7E34}"/>
                </a:ext>
              </a:extLst>
            </p:cNvPr>
            <p:cNvCxnSpPr>
              <a:cxnSpLocks/>
              <a:stCxn id="20" idx="0"/>
              <a:endCxn id="52" idx="3"/>
            </p:cNvCxnSpPr>
            <p:nvPr/>
          </p:nvCxnSpPr>
          <p:spPr>
            <a:xfrm rot="5400000" flipH="1" flipV="1">
              <a:off x="4826069" y="448820"/>
              <a:ext cx="637387" cy="80184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or: Curved 178">
              <a:extLst>
                <a:ext uri="{FF2B5EF4-FFF2-40B4-BE49-F238E27FC236}">
                  <a16:creationId xmlns:a16="http://schemas.microsoft.com/office/drawing/2014/main" id="{754482A5-D6E6-4E3C-9BE4-EAC22E940FD9}"/>
                </a:ext>
              </a:extLst>
            </p:cNvPr>
            <p:cNvCxnSpPr>
              <a:cxnSpLocks/>
              <a:stCxn id="20" idx="3"/>
              <a:endCxn id="51" idx="2"/>
            </p:cNvCxnSpPr>
            <p:nvPr/>
          </p:nvCxnSpPr>
          <p:spPr>
            <a:xfrm flipV="1">
              <a:off x="5209813" y="936145"/>
              <a:ext cx="161812" cy="3772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or: Curved 189">
              <a:extLst>
                <a:ext uri="{FF2B5EF4-FFF2-40B4-BE49-F238E27FC236}">
                  <a16:creationId xmlns:a16="http://schemas.microsoft.com/office/drawing/2014/main" id="{902822A2-751E-4BCC-BB7B-2AE902EA2AC1}"/>
                </a:ext>
              </a:extLst>
            </p:cNvPr>
            <p:cNvCxnSpPr>
              <a:cxnSpLocks/>
              <a:stCxn id="33" idx="4"/>
              <a:endCxn id="19" idx="0"/>
            </p:cNvCxnSpPr>
            <p:nvPr/>
          </p:nvCxnSpPr>
          <p:spPr>
            <a:xfrm rot="16200000" flipH="1">
              <a:off x="8763352" y="232864"/>
              <a:ext cx="429255" cy="109213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Curved 194">
              <a:extLst>
                <a:ext uri="{FF2B5EF4-FFF2-40B4-BE49-F238E27FC236}">
                  <a16:creationId xmlns:a16="http://schemas.microsoft.com/office/drawing/2014/main" id="{5D0E521C-B3BB-49A3-9AE0-9395108CE6E9}"/>
                </a:ext>
              </a:extLst>
            </p:cNvPr>
            <p:cNvCxnSpPr>
              <a:cxnSpLocks/>
              <a:stCxn id="30" idx="5"/>
              <a:endCxn id="19" idx="1"/>
            </p:cNvCxnSpPr>
            <p:nvPr/>
          </p:nvCxnSpPr>
          <p:spPr>
            <a:xfrm rot="16200000" flipH="1">
              <a:off x="8239909" y="320393"/>
              <a:ext cx="273762" cy="1362572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Curved 197">
              <a:extLst>
                <a:ext uri="{FF2B5EF4-FFF2-40B4-BE49-F238E27FC236}">
                  <a16:creationId xmlns:a16="http://schemas.microsoft.com/office/drawing/2014/main" id="{1AB95315-03A9-41C5-AA78-F9C7CED4ED93}"/>
                </a:ext>
              </a:extLst>
            </p:cNvPr>
            <p:cNvCxnSpPr>
              <a:cxnSpLocks/>
              <a:stCxn id="31" idx="5"/>
              <a:endCxn id="19" idx="0"/>
            </p:cNvCxnSpPr>
            <p:nvPr/>
          </p:nvCxnSpPr>
          <p:spPr>
            <a:xfrm rot="16200000" flipH="1">
              <a:off x="8375487" y="-155001"/>
              <a:ext cx="468577" cy="1828545"/>
            </a:xfrm>
            <a:prstGeom prst="curvedConnector3">
              <a:avLst>
                <a:gd name="adj1" fmla="val 6404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or: Curved 202">
              <a:extLst>
                <a:ext uri="{FF2B5EF4-FFF2-40B4-BE49-F238E27FC236}">
                  <a16:creationId xmlns:a16="http://schemas.microsoft.com/office/drawing/2014/main" id="{407D9BE1-1DF0-46FF-B1B7-B0A8CBA0CA7B}"/>
                </a:ext>
              </a:extLst>
            </p:cNvPr>
            <p:cNvCxnSpPr>
              <a:cxnSpLocks/>
              <a:stCxn id="34" idx="4"/>
              <a:endCxn id="19" idx="0"/>
            </p:cNvCxnSpPr>
            <p:nvPr/>
          </p:nvCxnSpPr>
          <p:spPr>
            <a:xfrm rot="16200000" flipH="1">
              <a:off x="9309128" y="778641"/>
              <a:ext cx="424804" cy="503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Curved 205">
              <a:extLst>
                <a:ext uri="{FF2B5EF4-FFF2-40B4-BE49-F238E27FC236}">
                  <a16:creationId xmlns:a16="http://schemas.microsoft.com/office/drawing/2014/main" id="{5E996D36-D76E-4D10-9D42-004E55FFAADE}"/>
                </a:ext>
              </a:extLst>
            </p:cNvPr>
            <p:cNvCxnSpPr>
              <a:cxnSpLocks/>
              <a:stCxn id="35" idx="4"/>
              <a:endCxn id="19" idx="0"/>
            </p:cNvCxnSpPr>
            <p:nvPr/>
          </p:nvCxnSpPr>
          <p:spPr>
            <a:xfrm rot="5400000">
              <a:off x="9834974" y="259146"/>
              <a:ext cx="423489" cy="104534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020B8108-E41B-40CA-A424-CAF843B7ED13}"/>
                </a:ext>
              </a:extLst>
            </p:cNvPr>
            <p:cNvCxnSpPr>
              <a:cxnSpLocks/>
              <a:stCxn id="32" idx="3"/>
              <a:endCxn id="19" idx="0"/>
            </p:cNvCxnSpPr>
            <p:nvPr/>
          </p:nvCxnSpPr>
          <p:spPr>
            <a:xfrm rot="5400000">
              <a:off x="10183386" y="-126403"/>
              <a:ext cx="460626" cy="1779302"/>
            </a:xfrm>
            <a:prstGeom prst="curvedConnector3">
              <a:avLst>
                <a:gd name="adj1" fmla="val 6428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or: Curved 212">
              <a:extLst>
                <a:ext uri="{FF2B5EF4-FFF2-40B4-BE49-F238E27FC236}">
                  <a16:creationId xmlns:a16="http://schemas.microsoft.com/office/drawing/2014/main" id="{AC7A384F-1C00-43E7-882C-1F114AF44C6C}"/>
                </a:ext>
              </a:extLst>
            </p:cNvPr>
            <p:cNvCxnSpPr>
              <a:cxnSpLocks/>
              <a:stCxn id="29" idx="3"/>
              <a:endCxn id="19" idx="3"/>
            </p:cNvCxnSpPr>
            <p:nvPr/>
          </p:nvCxnSpPr>
          <p:spPr>
            <a:xfrm rot="5400000">
              <a:off x="10516104" y="351315"/>
              <a:ext cx="261160" cy="1313330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or: Curved 218">
              <a:extLst>
                <a:ext uri="{FF2B5EF4-FFF2-40B4-BE49-F238E27FC236}">
                  <a16:creationId xmlns:a16="http://schemas.microsoft.com/office/drawing/2014/main" id="{67F15DB2-A339-44D8-85D2-12778EF8BBA9}"/>
                </a:ext>
              </a:extLst>
            </p:cNvPr>
            <p:cNvCxnSpPr>
              <a:stCxn id="20" idx="2"/>
              <a:endCxn id="4" idx="0"/>
            </p:cNvCxnSpPr>
            <p:nvPr/>
          </p:nvCxnSpPr>
          <p:spPr>
            <a:xfrm rot="16200000" flipH="1">
              <a:off x="4624208" y="1578065"/>
              <a:ext cx="246622" cy="735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or: Curved 220">
              <a:extLst>
                <a:ext uri="{FF2B5EF4-FFF2-40B4-BE49-F238E27FC236}">
                  <a16:creationId xmlns:a16="http://schemas.microsoft.com/office/drawing/2014/main" id="{269FA41C-5C60-4991-BFA9-842E8DB26793}"/>
                </a:ext>
              </a:extLst>
            </p:cNvPr>
            <p:cNvCxnSpPr>
              <a:stCxn id="16" idx="2"/>
              <a:endCxn id="24" idx="0"/>
            </p:cNvCxnSpPr>
            <p:nvPr/>
          </p:nvCxnSpPr>
          <p:spPr>
            <a:xfrm rot="5400000">
              <a:off x="1267247" y="2937337"/>
              <a:ext cx="589240" cy="12700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or: Curved 222">
              <a:extLst>
                <a:ext uri="{FF2B5EF4-FFF2-40B4-BE49-F238E27FC236}">
                  <a16:creationId xmlns:a16="http://schemas.microsoft.com/office/drawing/2014/main" id="{6E6E2386-167E-464B-8AE4-E35FBFD856BB}"/>
                </a:ext>
              </a:extLst>
            </p:cNvPr>
            <p:cNvCxnSpPr>
              <a:cxnSpLocks/>
              <a:stCxn id="24" idx="2"/>
              <a:endCxn id="17" idx="1"/>
            </p:cNvCxnSpPr>
            <p:nvPr/>
          </p:nvCxnSpPr>
          <p:spPr>
            <a:xfrm rot="16200000" flipH="1">
              <a:off x="2923507" y="2327515"/>
              <a:ext cx="607829" cy="3331109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or: Curved 224">
              <a:extLst>
                <a:ext uri="{FF2B5EF4-FFF2-40B4-BE49-F238E27FC236}">
                  <a16:creationId xmlns:a16="http://schemas.microsoft.com/office/drawing/2014/main" id="{81F94C42-BF81-42CC-B6D8-96FB233DDB33}"/>
                </a:ext>
              </a:extLst>
            </p:cNvPr>
            <p:cNvCxnSpPr>
              <a:stCxn id="44" idx="0"/>
              <a:endCxn id="22" idx="1"/>
            </p:cNvCxnSpPr>
            <p:nvPr/>
          </p:nvCxnSpPr>
          <p:spPr>
            <a:xfrm rot="5400000" flipH="1" flipV="1">
              <a:off x="4202612" y="5457438"/>
              <a:ext cx="529567" cy="1244668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Curved 226">
              <a:extLst>
                <a:ext uri="{FF2B5EF4-FFF2-40B4-BE49-F238E27FC236}">
                  <a16:creationId xmlns:a16="http://schemas.microsoft.com/office/drawing/2014/main" id="{A541193A-62EF-40C2-89BD-4C422028641C}"/>
                </a:ext>
              </a:extLst>
            </p:cNvPr>
            <p:cNvCxnSpPr>
              <a:cxnSpLocks/>
              <a:stCxn id="45" idx="0"/>
              <a:endCxn id="22" idx="2"/>
            </p:cNvCxnSpPr>
            <p:nvPr/>
          </p:nvCxnSpPr>
          <p:spPr>
            <a:xfrm rot="5400000" flipH="1" flipV="1">
              <a:off x="5093217" y="5889050"/>
              <a:ext cx="391546" cy="53342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0EE63554-A139-4F86-A9C9-4955C3B7509B}"/>
                </a:ext>
              </a:extLst>
            </p:cNvPr>
            <p:cNvCxnSpPr>
              <a:stCxn id="22" idx="2"/>
              <a:endCxn id="40" idx="0"/>
            </p:cNvCxnSpPr>
            <p:nvPr/>
          </p:nvCxnSpPr>
          <p:spPr>
            <a:xfrm rot="16200000" flipH="1">
              <a:off x="5651315" y="5864373"/>
              <a:ext cx="391546" cy="58277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or: Curved 231">
              <a:extLst>
                <a:ext uri="{FF2B5EF4-FFF2-40B4-BE49-F238E27FC236}">
                  <a16:creationId xmlns:a16="http://schemas.microsoft.com/office/drawing/2014/main" id="{595D014F-6D60-47E6-B5A3-BD8996C8545C}"/>
                </a:ext>
              </a:extLst>
            </p:cNvPr>
            <p:cNvCxnSpPr>
              <a:stCxn id="22" idx="3"/>
              <a:endCxn id="41" idx="0"/>
            </p:cNvCxnSpPr>
            <p:nvPr/>
          </p:nvCxnSpPr>
          <p:spPr>
            <a:xfrm>
              <a:off x="6021672" y="5814988"/>
              <a:ext cx="1239296" cy="536545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or: Curved 233">
              <a:extLst>
                <a:ext uri="{FF2B5EF4-FFF2-40B4-BE49-F238E27FC236}">
                  <a16:creationId xmlns:a16="http://schemas.microsoft.com/office/drawing/2014/main" id="{6144637B-E4BE-42E8-9A01-7B95AD230371}"/>
                </a:ext>
              </a:extLst>
            </p:cNvPr>
            <p:cNvCxnSpPr>
              <a:stCxn id="21" idx="2"/>
              <a:endCxn id="46" idx="0"/>
            </p:cNvCxnSpPr>
            <p:nvPr/>
          </p:nvCxnSpPr>
          <p:spPr>
            <a:xfrm rot="5400000">
              <a:off x="965073" y="5883298"/>
              <a:ext cx="295469" cy="661563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Curved 235">
              <a:extLst>
                <a:ext uri="{FF2B5EF4-FFF2-40B4-BE49-F238E27FC236}">
                  <a16:creationId xmlns:a16="http://schemas.microsoft.com/office/drawing/2014/main" id="{B157717E-87B3-4CC4-885E-FFDDB670997E}"/>
                </a:ext>
              </a:extLst>
            </p:cNvPr>
            <p:cNvCxnSpPr>
              <a:stCxn id="21" idx="2"/>
              <a:endCxn id="47" idx="0"/>
            </p:cNvCxnSpPr>
            <p:nvPr/>
          </p:nvCxnSpPr>
          <p:spPr>
            <a:xfrm rot="16200000" flipH="1">
              <a:off x="1673885" y="5836048"/>
              <a:ext cx="295469" cy="756062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or: Curved 237">
              <a:extLst>
                <a:ext uri="{FF2B5EF4-FFF2-40B4-BE49-F238E27FC236}">
                  <a16:creationId xmlns:a16="http://schemas.microsoft.com/office/drawing/2014/main" id="{E7882B22-9AF2-4952-9189-635A94532EB5}"/>
                </a:ext>
              </a:extLst>
            </p:cNvPr>
            <p:cNvCxnSpPr>
              <a:stCxn id="5" idx="2"/>
              <a:endCxn id="21" idx="0"/>
            </p:cNvCxnSpPr>
            <p:nvPr/>
          </p:nvCxnSpPr>
          <p:spPr>
            <a:xfrm rot="5400000">
              <a:off x="1165511" y="5498269"/>
              <a:ext cx="556156" cy="1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or: Curved 239">
              <a:extLst>
                <a:ext uri="{FF2B5EF4-FFF2-40B4-BE49-F238E27FC236}">
                  <a16:creationId xmlns:a16="http://schemas.microsoft.com/office/drawing/2014/main" id="{EA493850-6E9A-4449-A88D-9292FC2E3D69}"/>
                </a:ext>
              </a:extLst>
            </p:cNvPr>
            <p:cNvCxnSpPr>
              <a:stCxn id="5" idx="3"/>
              <a:endCxn id="17" idx="1"/>
            </p:cNvCxnSpPr>
            <p:nvPr/>
          </p:nvCxnSpPr>
          <p:spPr>
            <a:xfrm flipV="1">
              <a:off x="2077860" y="4296985"/>
              <a:ext cx="2815116" cy="71434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CE8FFF77-3A68-4FDB-8F28-099B2198D1EA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5824919" y="4296985"/>
              <a:ext cx="3669046" cy="802815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or: Curved 243">
              <a:extLst>
                <a:ext uri="{FF2B5EF4-FFF2-40B4-BE49-F238E27FC236}">
                  <a16:creationId xmlns:a16="http://schemas.microsoft.com/office/drawing/2014/main" id="{2129C78D-0C0C-43FD-B8C2-537DC20D46CB}"/>
                </a:ext>
              </a:extLst>
            </p:cNvPr>
            <p:cNvCxnSpPr>
              <a:stCxn id="8" idx="2"/>
              <a:endCxn id="23" idx="0"/>
            </p:cNvCxnSpPr>
            <p:nvPr/>
          </p:nvCxnSpPr>
          <p:spPr>
            <a:xfrm rot="16200000" flipH="1">
              <a:off x="10011390" y="5485263"/>
              <a:ext cx="344428" cy="30700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or: Curved 245">
              <a:extLst>
                <a:ext uri="{FF2B5EF4-FFF2-40B4-BE49-F238E27FC236}">
                  <a16:creationId xmlns:a16="http://schemas.microsoft.com/office/drawing/2014/main" id="{FDFFA778-4E45-4BCA-864B-2DBDC9F00F53}"/>
                </a:ext>
              </a:extLst>
            </p:cNvPr>
            <p:cNvCxnSpPr>
              <a:stCxn id="23" idx="2"/>
              <a:endCxn id="38" idx="0"/>
            </p:cNvCxnSpPr>
            <p:nvPr/>
          </p:nvCxnSpPr>
          <p:spPr>
            <a:xfrm rot="5400000">
              <a:off x="9378115" y="5525610"/>
              <a:ext cx="383625" cy="125805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Curved 247">
              <a:extLst>
                <a:ext uri="{FF2B5EF4-FFF2-40B4-BE49-F238E27FC236}">
                  <a16:creationId xmlns:a16="http://schemas.microsoft.com/office/drawing/2014/main" id="{E5186DDD-6850-4394-A900-2845C5F56E58}"/>
                </a:ext>
              </a:extLst>
            </p:cNvPr>
            <p:cNvCxnSpPr>
              <a:stCxn id="23" idx="2"/>
              <a:endCxn id="39" idx="0"/>
            </p:cNvCxnSpPr>
            <p:nvPr/>
          </p:nvCxnSpPr>
          <p:spPr>
            <a:xfrm rot="16200000" flipH="1">
              <a:off x="10028533" y="6133245"/>
              <a:ext cx="383627" cy="42785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or: Curved 249">
              <a:extLst>
                <a:ext uri="{FF2B5EF4-FFF2-40B4-BE49-F238E27FC236}">
                  <a16:creationId xmlns:a16="http://schemas.microsoft.com/office/drawing/2014/main" id="{3B349F02-C618-4803-8AB0-517D49D46202}"/>
                </a:ext>
              </a:extLst>
            </p:cNvPr>
            <p:cNvCxnSpPr>
              <a:stCxn id="23" idx="2"/>
              <a:endCxn id="42" idx="0"/>
            </p:cNvCxnSpPr>
            <p:nvPr/>
          </p:nvCxnSpPr>
          <p:spPr>
            <a:xfrm rot="16200000" flipH="1">
              <a:off x="10671583" y="5490196"/>
              <a:ext cx="383625" cy="1328882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or: Curved 251">
              <a:extLst>
                <a:ext uri="{FF2B5EF4-FFF2-40B4-BE49-F238E27FC236}">
                  <a16:creationId xmlns:a16="http://schemas.microsoft.com/office/drawing/2014/main" id="{91285D22-C05B-4503-AC6A-F9A334D5C0BB}"/>
                </a:ext>
              </a:extLst>
            </p:cNvPr>
            <p:cNvCxnSpPr>
              <a:stCxn id="18" idx="2"/>
              <a:endCxn id="36" idx="0"/>
            </p:cNvCxnSpPr>
            <p:nvPr/>
          </p:nvCxnSpPr>
          <p:spPr>
            <a:xfrm rot="5400000">
              <a:off x="10390461" y="2841162"/>
              <a:ext cx="379069" cy="688033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or: Curved 253">
              <a:extLst>
                <a:ext uri="{FF2B5EF4-FFF2-40B4-BE49-F238E27FC236}">
                  <a16:creationId xmlns:a16="http://schemas.microsoft.com/office/drawing/2014/main" id="{51CBA511-DF14-4298-817B-D098415682A7}"/>
                </a:ext>
              </a:extLst>
            </p:cNvPr>
            <p:cNvCxnSpPr>
              <a:stCxn id="18" idx="2"/>
              <a:endCxn id="37" idx="0"/>
            </p:cNvCxnSpPr>
            <p:nvPr/>
          </p:nvCxnSpPr>
          <p:spPr>
            <a:xfrm rot="16200000" flipH="1">
              <a:off x="11096837" y="2822817"/>
              <a:ext cx="379069" cy="724721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or: Curved 255">
              <a:extLst>
                <a:ext uri="{FF2B5EF4-FFF2-40B4-BE49-F238E27FC236}">
                  <a16:creationId xmlns:a16="http://schemas.microsoft.com/office/drawing/2014/main" id="{74A42996-6BAD-4C19-A7AB-95DE921B4AF7}"/>
                </a:ext>
              </a:extLst>
            </p:cNvPr>
            <p:cNvCxnSpPr>
              <a:stCxn id="9" idx="2"/>
              <a:endCxn id="18" idx="0"/>
            </p:cNvCxnSpPr>
            <p:nvPr/>
          </p:nvCxnSpPr>
          <p:spPr>
            <a:xfrm rot="16200000" flipH="1">
              <a:off x="10713776" y="2495411"/>
              <a:ext cx="420468" cy="1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or: Curved 257">
              <a:extLst>
                <a:ext uri="{FF2B5EF4-FFF2-40B4-BE49-F238E27FC236}">
                  <a16:creationId xmlns:a16="http://schemas.microsoft.com/office/drawing/2014/main" id="{09C547E8-0AB8-4D1C-A73B-7C71867D1D8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rot="16200000" flipH="1">
              <a:off x="9932084" y="875523"/>
              <a:ext cx="583890" cy="1399962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or: Curved 259">
              <a:extLst>
                <a:ext uri="{FF2B5EF4-FFF2-40B4-BE49-F238E27FC236}">
                  <a16:creationId xmlns:a16="http://schemas.microsoft.com/office/drawing/2014/main" id="{3DF411BF-FEE8-454B-A37E-ADDFF98FDE32}"/>
                </a:ext>
              </a:extLst>
            </p:cNvPr>
            <p:cNvCxnSpPr>
              <a:stCxn id="19" idx="2"/>
              <a:endCxn id="6" idx="0"/>
            </p:cNvCxnSpPr>
            <p:nvPr/>
          </p:nvCxnSpPr>
          <p:spPr>
            <a:xfrm rot="5400000">
              <a:off x="8202720" y="1320451"/>
              <a:ext cx="1358221" cy="1284436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or: Curved 262">
              <a:extLst>
                <a:ext uri="{FF2B5EF4-FFF2-40B4-BE49-F238E27FC236}">
                  <a16:creationId xmlns:a16="http://schemas.microsoft.com/office/drawing/2014/main" id="{19BC4BB5-6EA9-4BE6-A96E-147E038A4957}"/>
                </a:ext>
              </a:extLst>
            </p:cNvPr>
            <p:cNvCxnSpPr>
              <a:stCxn id="4" idx="3"/>
              <a:endCxn id="19" idx="1"/>
            </p:cNvCxnSpPr>
            <p:nvPr/>
          </p:nvCxnSpPr>
          <p:spPr>
            <a:xfrm flipV="1">
              <a:off x="5385468" y="1138560"/>
              <a:ext cx="3672608" cy="77535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or: Curved 266">
              <a:extLst>
                <a:ext uri="{FF2B5EF4-FFF2-40B4-BE49-F238E27FC236}">
                  <a16:creationId xmlns:a16="http://schemas.microsoft.com/office/drawing/2014/main" id="{7DB2A405-1B16-4E25-90CD-878A36C2D0EB}"/>
                </a:ext>
              </a:extLst>
            </p:cNvPr>
            <p:cNvCxnSpPr>
              <a:stCxn id="16" idx="3"/>
              <a:endCxn id="6" idx="1"/>
            </p:cNvCxnSpPr>
            <p:nvPr/>
          </p:nvCxnSpPr>
          <p:spPr>
            <a:xfrm>
              <a:off x="2027838" y="2497718"/>
              <a:ext cx="5393310" cy="35292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or: Curved 276">
              <a:extLst>
                <a:ext uri="{FF2B5EF4-FFF2-40B4-BE49-F238E27FC236}">
                  <a16:creationId xmlns:a16="http://schemas.microsoft.com/office/drawing/2014/main" id="{48945823-71F0-478A-A30D-423935C7FC23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 rot="16200000" flipH="1">
              <a:off x="5230786" y="4570145"/>
              <a:ext cx="433355" cy="177031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or: Curved 278">
              <a:extLst>
                <a:ext uri="{FF2B5EF4-FFF2-40B4-BE49-F238E27FC236}">
                  <a16:creationId xmlns:a16="http://schemas.microsoft.com/office/drawing/2014/main" id="{5499D7DA-85A8-442C-AEF0-B67E9252D6ED}"/>
                </a:ext>
              </a:extLst>
            </p:cNvPr>
            <p:cNvCxnSpPr>
              <a:stCxn id="7" idx="2"/>
              <a:endCxn id="22" idx="0"/>
            </p:cNvCxnSpPr>
            <p:nvPr/>
          </p:nvCxnSpPr>
          <p:spPr>
            <a:xfrm rot="16200000" flipH="1">
              <a:off x="5377115" y="5491402"/>
              <a:ext cx="337451" cy="19722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A617408-7A14-41FB-869D-B19D549120AF}"/>
                </a:ext>
              </a:extLst>
            </p:cNvPr>
            <p:cNvSpPr txBox="1"/>
            <p:nvPr/>
          </p:nvSpPr>
          <p:spPr>
            <a:xfrm>
              <a:off x="8293892" y="233400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544A30CF-E7BE-4072-A256-668666121A53}"/>
                </a:ext>
              </a:extLst>
            </p:cNvPr>
            <p:cNvSpPr txBox="1"/>
            <p:nvPr/>
          </p:nvSpPr>
          <p:spPr>
            <a:xfrm>
              <a:off x="7071731" y="2518409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96F557F-5F05-4A1A-90E8-4E72F6BC3574}"/>
                </a:ext>
              </a:extLst>
            </p:cNvPr>
            <p:cNvSpPr txBox="1"/>
            <p:nvPr/>
          </p:nvSpPr>
          <p:spPr>
            <a:xfrm>
              <a:off x="1544450" y="2944423"/>
              <a:ext cx="259316" cy="305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F5B4B38D-0985-4E7A-8F07-FF21411F8B80}"/>
                </a:ext>
              </a:extLst>
            </p:cNvPr>
            <p:cNvSpPr txBox="1"/>
            <p:nvPr/>
          </p:nvSpPr>
          <p:spPr>
            <a:xfrm>
              <a:off x="1783903" y="360787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53B67D8B-F187-4999-8A43-193DE7778057}"/>
                </a:ext>
              </a:extLst>
            </p:cNvPr>
            <p:cNvSpPr txBox="1"/>
            <p:nvPr/>
          </p:nvSpPr>
          <p:spPr>
            <a:xfrm>
              <a:off x="10220346" y="5289202"/>
              <a:ext cx="256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8FDC604C-DA6B-4FD2-B418-4D900A3840BA}"/>
                </a:ext>
              </a:extLst>
            </p:cNvPr>
            <p:cNvSpPr txBox="1"/>
            <p:nvPr/>
          </p:nvSpPr>
          <p:spPr>
            <a:xfrm>
              <a:off x="9228055" y="4750230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D6B76522-E5B6-424E-A1A5-49B9F461D5EB}"/>
                </a:ext>
              </a:extLst>
            </p:cNvPr>
            <p:cNvSpPr txBox="1"/>
            <p:nvPr/>
          </p:nvSpPr>
          <p:spPr>
            <a:xfrm>
              <a:off x="5471736" y="4612167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D33A2D3-9DC3-4D47-B0F8-C45CD600A099}"/>
                </a:ext>
              </a:extLst>
            </p:cNvPr>
            <p:cNvSpPr txBox="1"/>
            <p:nvPr/>
          </p:nvSpPr>
          <p:spPr>
            <a:xfrm>
              <a:off x="5577094" y="5323647"/>
              <a:ext cx="256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6563464-3BF9-4454-8A4D-6E2C6B532B9A}"/>
                </a:ext>
              </a:extLst>
            </p:cNvPr>
            <p:cNvSpPr txBox="1"/>
            <p:nvPr/>
          </p:nvSpPr>
          <p:spPr>
            <a:xfrm>
              <a:off x="10863259" y="1519526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F1F28CEC-0750-40F1-9DD8-DAAF89202B7A}"/>
                </a:ext>
              </a:extLst>
            </p:cNvPr>
            <p:cNvSpPr txBox="1"/>
            <p:nvPr/>
          </p:nvSpPr>
          <p:spPr>
            <a:xfrm>
              <a:off x="10917437" y="22851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A93088C-65C9-4975-83E4-3A2174DAFFE8}"/>
                </a:ext>
              </a:extLst>
            </p:cNvPr>
            <p:cNvSpPr txBox="1"/>
            <p:nvPr/>
          </p:nvSpPr>
          <p:spPr>
            <a:xfrm>
              <a:off x="4700198" y="145988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6C54EBC7-37C5-4D69-A3AC-365EB197460F}"/>
                </a:ext>
              </a:extLst>
            </p:cNvPr>
            <p:cNvSpPr txBox="1"/>
            <p:nvPr/>
          </p:nvSpPr>
          <p:spPr>
            <a:xfrm>
              <a:off x="5468417" y="1618607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877DCE1-2617-433B-A026-D175BDB7C6E2}"/>
                </a:ext>
              </a:extLst>
            </p:cNvPr>
            <p:cNvSpPr txBox="1"/>
            <p:nvPr/>
          </p:nvSpPr>
          <p:spPr>
            <a:xfrm>
              <a:off x="2067817" y="4710472"/>
              <a:ext cx="300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EA273AE-FD9D-413A-A437-7CAC8E6EABC7}"/>
                </a:ext>
              </a:extLst>
            </p:cNvPr>
            <p:cNvSpPr txBox="1"/>
            <p:nvPr/>
          </p:nvSpPr>
          <p:spPr>
            <a:xfrm>
              <a:off x="1416297" y="52113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CAC6E18-587D-42A9-B522-D1BA5C531F26}"/>
                </a:ext>
              </a:extLst>
            </p:cNvPr>
            <p:cNvSpPr txBox="1"/>
            <p:nvPr/>
          </p:nvSpPr>
          <p:spPr>
            <a:xfrm>
              <a:off x="2856502" y="44495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DE9C2F61-AB6F-4DBF-AAE2-D657A10A11C4}"/>
                </a:ext>
              </a:extLst>
            </p:cNvPr>
            <p:cNvSpPr txBox="1"/>
            <p:nvPr/>
          </p:nvSpPr>
          <p:spPr>
            <a:xfrm>
              <a:off x="-15114" y="1339657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6646672B-3B9E-43C6-B60F-A8D506094BA9}"/>
                </a:ext>
              </a:extLst>
            </p:cNvPr>
            <p:cNvSpPr txBox="1"/>
            <p:nvPr/>
          </p:nvSpPr>
          <p:spPr>
            <a:xfrm>
              <a:off x="6665329" y="525148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6B898309-22F8-4D2F-B99D-6E349604E60F}"/>
                </a:ext>
              </a:extLst>
            </p:cNvPr>
            <p:cNvSpPr txBox="1"/>
            <p:nvPr/>
          </p:nvSpPr>
          <p:spPr>
            <a:xfrm>
              <a:off x="3227545" y="6145249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95E393E1-D219-4A50-88D2-47C852CE94C5}"/>
                </a:ext>
              </a:extLst>
            </p:cNvPr>
            <p:cNvSpPr txBox="1"/>
            <p:nvPr/>
          </p:nvSpPr>
          <p:spPr>
            <a:xfrm>
              <a:off x="8223675" y="614525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733CCFB-FA2C-454D-BACF-D5128670830C}"/>
                </a:ext>
              </a:extLst>
            </p:cNvPr>
            <p:cNvSpPr txBox="1"/>
            <p:nvPr/>
          </p:nvSpPr>
          <p:spPr>
            <a:xfrm>
              <a:off x="23071" y="6152632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BB74B88-66EF-4E51-BAC8-50120B968385}"/>
                </a:ext>
              </a:extLst>
            </p:cNvPr>
            <p:cNvSpPr txBox="1"/>
            <p:nvPr/>
          </p:nvSpPr>
          <p:spPr>
            <a:xfrm>
              <a:off x="1044255" y="1360113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B6059523-FAFC-44AD-94CF-1E5D0B339CD9}"/>
                </a:ext>
              </a:extLst>
            </p:cNvPr>
            <p:cNvSpPr/>
            <p:nvPr/>
          </p:nvSpPr>
          <p:spPr>
            <a:xfrm>
              <a:off x="3434137" y="3628917"/>
              <a:ext cx="1002897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OrderID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735B33B3-7EFA-4601-BF6E-207DB672D69E}"/>
                </a:ext>
              </a:extLst>
            </p:cNvPr>
            <p:cNvSpPr/>
            <p:nvPr/>
          </p:nvSpPr>
          <p:spPr>
            <a:xfrm>
              <a:off x="4867529" y="3623257"/>
              <a:ext cx="1110391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ShipperID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CA8F8D7B-FE0A-4118-9EB4-6636AD56B983}"/>
                </a:ext>
              </a:extLst>
            </p:cNvPr>
            <p:cNvSpPr/>
            <p:nvPr/>
          </p:nvSpPr>
          <p:spPr>
            <a:xfrm>
              <a:off x="6278512" y="3642373"/>
              <a:ext cx="1217152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OrderDate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7CFE2C41-E817-4BE1-921B-9E23587CBA8E}"/>
                </a:ext>
              </a:extLst>
            </p:cNvPr>
            <p:cNvSpPr/>
            <p:nvPr/>
          </p:nvSpPr>
          <p:spPr>
            <a:xfrm>
              <a:off x="3551744" y="3209500"/>
              <a:ext cx="1177218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CustomerID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13AFDD1B-02AF-4C46-B1B4-D7D92C96F9F9}"/>
                </a:ext>
              </a:extLst>
            </p:cNvPr>
            <p:cNvSpPr/>
            <p:nvPr/>
          </p:nvSpPr>
          <p:spPr>
            <a:xfrm>
              <a:off x="5168794" y="3209986"/>
              <a:ext cx="1217152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EmployeeID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3B2D5CE8-5AE8-4AD0-8299-8B1FB8828E9F}"/>
                </a:ext>
              </a:extLst>
            </p:cNvPr>
            <p:cNvSpPr/>
            <p:nvPr/>
          </p:nvSpPr>
          <p:spPr>
            <a:xfrm>
              <a:off x="6747423" y="3207376"/>
              <a:ext cx="1357326" cy="2899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ShippedDate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3" name="Connector: Curved 322">
              <a:extLst>
                <a:ext uri="{FF2B5EF4-FFF2-40B4-BE49-F238E27FC236}">
                  <a16:creationId xmlns:a16="http://schemas.microsoft.com/office/drawing/2014/main" id="{8E7A6800-95A9-49D1-9417-FC70F9DA88BB}"/>
                </a:ext>
              </a:extLst>
            </p:cNvPr>
            <p:cNvCxnSpPr>
              <a:cxnSpLocks/>
              <a:stCxn id="319" idx="5"/>
            </p:cNvCxnSpPr>
            <p:nvPr/>
          </p:nvCxnSpPr>
          <p:spPr>
            <a:xfrm rot="16200000" flipH="1">
              <a:off x="4310323" y="3703267"/>
              <a:ext cx="832208" cy="339731"/>
            </a:xfrm>
            <a:prstGeom prst="curvedConnector3">
              <a:avLst>
                <a:gd name="adj1" fmla="val 658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or: Curved 329">
              <a:extLst>
                <a:ext uri="{FF2B5EF4-FFF2-40B4-BE49-F238E27FC236}">
                  <a16:creationId xmlns:a16="http://schemas.microsoft.com/office/drawing/2014/main" id="{50609792-89EE-43D7-A1D9-F8395484363D}"/>
                </a:ext>
              </a:extLst>
            </p:cNvPr>
            <p:cNvCxnSpPr>
              <a:cxnSpLocks/>
              <a:stCxn id="316" idx="5"/>
              <a:endCxn id="17" idx="1"/>
            </p:cNvCxnSpPr>
            <p:nvPr/>
          </p:nvCxnSpPr>
          <p:spPr>
            <a:xfrm rot="16200000" flipH="1">
              <a:off x="4381300" y="3785308"/>
              <a:ext cx="420539" cy="602813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or: Curved 331">
              <a:extLst>
                <a:ext uri="{FF2B5EF4-FFF2-40B4-BE49-F238E27FC236}">
                  <a16:creationId xmlns:a16="http://schemas.microsoft.com/office/drawing/2014/main" id="{DBECFE49-A8A1-47A1-9628-F7BB00B862FB}"/>
                </a:ext>
              </a:extLst>
            </p:cNvPr>
            <p:cNvCxnSpPr>
              <a:stCxn id="317" idx="4"/>
              <a:endCxn id="17" idx="0"/>
            </p:cNvCxnSpPr>
            <p:nvPr/>
          </p:nvCxnSpPr>
          <p:spPr>
            <a:xfrm rot="5400000">
              <a:off x="5271472" y="4000732"/>
              <a:ext cx="238731" cy="63777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or: Curved 333">
              <a:extLst>
                <a:ext uri="{FF2B5EF4-FFF2-40B4-BE49-F238E27FC236}">
                  <a16:creationId xmlns:a16="http://schemas.microsoft.com/office/drawing/2014/main" id="{D36C7F7E-95B3-4827-A7D9-FAE9D3F4F190}"/>
                </a:ext>
              </a:extLst>
            </p:cNvPr>
            <p:cNvCxnSpPr>
              <a:cxnSpLocks/>
              <a:stCxn id="320" idx="5"/>
              <a:endCxn id="17" idx="3"/>
            </p:cNvCxnSpPr>
            <p:nvPr/>
          </p:nvCxnSpPr>
          <p:spPr>
            <a:xfrm rot="5400000">
              <a:off x="5596574" y="3685861"/>
              <a:ext cx="839470" cy="382779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ctor: Curved 335">
              <a:extLst>
                <a:ext uri="{FF2B5EF4-FFF2-40B4-BE49-F238E27FC236}">
                  <a16:creationId xmlns:a16="http://schemas.microsoft.com/office/drawing/2014/main" id="{EF3B7648-CB0D-4BB3-BBA2-1DB44A4F458A}"/>
                </a:ext>
              </a:extLst>
            </p:cNvPr>
            <p:cNvCxnSpPr>
              <a:stCxn id="318" idx="4"/>
              <a:endCxn id="17" idx="3"/>
            </p:cNvCxnSpPr>
            <p:nvPr/>
          </p:nvCxnSpPr>
          <p:spPr>
            <a:xfrm rot="5400000">
              <a:off x="6173697" y="3583594"/>
              <a:ext cx="364614" cy="1062169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ctor: Curved 337">
              <a:extLst>
                <a:ext uri="{FF2B5EF4-FFF2-40B4-BE49-F238E27FC236}">
                  <a16:creationId xmlns:a16="http://schemas.microsoft.com/office/drawing/2014/main" id="{B42EB89B-EFC5-44F1-B214-3701A196B3F4}"/>
                </a:ext>
              </a:extLst>
            </p:cNvPr>
            <p:cNvCxnSpPr>
              <a:cxnSpLocks/>
              <a:stCxn id="321" idx="5"/>
            </p:cNvCxnSpPr>
            <p:nvPr/>
          </p:nvCxnSpPr>
          <p:spPr>
            <a:xfrm rot="5400000">
              <a:off x="6461236" y="2852246"/>
              <a:ext cx="842079" cy="2047397"/>
            </a:xfrm>
            <a:prstGeom prst="curved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9DC029F9-2C88-40EB-A3A8-0946C7C03563}"/>
                </a:ext>
              </a:extLst>
            </p:cNvPr>
            <p:cNvSpPr txBox="1"/>
            <p:nvPr/>
          </p:nvSpPr>
          <p:spPr>
            <a:xfrm>
              <a:off x="94227" y="292295"/>
              <a:ext cx="29070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E-R model</a:t>
              </a:r>
              <a:endParaRPr lang="zh-CN" altLang="en-US" sz="3200" dirty="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3C1527BB-8990-4216-A3D1-EDEE24225D90}"/>
                </a:ext>
              </a:extLst>
            </p:cNvPr>
            <p:cNvSpPr txBox="1"/>
            <p:nvPr/>
          </p:nvSpPr>
          <p:spPr>
            <a:xfrm>
              <a:off x="3300607" y="3457250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C1221E55-D4A9-4483-8C68-73F7E810D6AF}"/>
                </a:ext>
              </a:extLst>
            </p:cNvPr>
            <p:cNvSpPr txBox="1"/>
            <p:nvPr/>
          </p:nvSpPr>
          <p:spPr>
            <a:xfrm>
              <a:off x="3573710" y="2970950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764E3E56-F660-4120-8657-C49BAFDECBBC}"/>
                </a:ext>
              </a:extLst>
            </p:cNvPr>
            <p:cNvSpPr txBox="1"/>
            <p:nvPr/>
          </p:nvSpPr>
          <p:spPr>
            <a:xfrm>
              <a:off x="5128094" y="299788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B7E8402C-00A1-4CE9-A592-6E3EBEECCBF1}"/>
                </a:ext>
              </a:extLst>
            </p:cNvPr>
            <p:cNvSpPr txBox="1"/>
            <p:nvPr/>
          </p:nvSpPr>
          <p:spPr>
            <a:xfrm>
              <a:off x="4819530" y="3429000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3F031F3A-D2C6-49F5-A0E0-080EBCCDF6C9}"/>
                </a:ext>
              </a:extLst>
            </p:cNvPr>
            <p:cNvSpPr txBox="1"/>
            <p:nvPr/>
          </p:nvSpPr>
          <p:spPr>
            <a:xfrm>
              <a:off x="9673972" y="3194523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05DCC90-4D86-43EA-B1AE-66B54B0BD75D}"/>
                </a:ext>
              </a:extLst>
            </p:cNvPr>
            <p:cNvSpPr txBox="1"/>
            <p:nvPr/>
          </p:nvSpPr>
          <p:spPr>
            <a:xfrm>
              <a:off x="6676549" y="43952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4D39FE65-22DE-4768-B909-3584DD8E011D}"/>
                </a:ext>
              </a:extLst>
            </p:cNvPr>
            <p:cNvSpPr txBox="1"/>
            <p:nvPr/>
          </p:nvSpPr>
          <p:spPr>
            <a:xfrm>
              <a:off x="7905974" y="39201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0606864-CA83-4CEB-ACBF-48FC7AD6D29F}"/>
              </a:ext>
            </a:extLst>
          </p:cNvPr>
          <p:cNvSpPr/>
          <p:nvPr/>
        </p:nvSpPr>
        <p:spPr>
          <a:xfrm>
            <a:off x="1144791" y="2392880"/>
            <a:ext cx="834152" cy="221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BC861A65-0C91-9C40-97AD-CA88CEA9E320}"/>
              </a:ext>
            </a:extLst>
          </p:cNvPr>
          <p:cNvSpPr/>
          <p:nvPr/>
        </p:nvSpPr>
        <p:spPr>
          <a:xfrm>
            <a:off x="7631713" y="2687512"/>
            <a:ext cx="1232681" cy="34657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8BC5C797-10C8-43FC-A361-E69B5AE1E7EF}"/>
              </a:ext>
            </a:extLst>
          </p:cNvPr>
          <p:cNvSpPr txBox="1"/>
          <p:nvPr/>
        </p:nvSpPr>
        <p:spPr>
          <a:xfrm>
            <a:off x="900810" y="2955392"/>
            <a:ext cx="4154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Schema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B858BA5-B237-4DF7-9A04-DA9A9DF3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28" y="56200"/>
            <a:ext cx="5497662" cy="67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97B4F-F364-4E03-BE71-C7C4D124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82" y="3634710"/>
            <a:ext cx="7122664" cy="17044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10C50-725B-4C35-9799-A7A7CA92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81" y="5405364"/>
            <a:ext cx="7118485" cy="103490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F84CE2-C29F-473C-9870-3668297DB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79748"/>
              </p:ext>
            </p:extLst>
          </p:nvPr>
        </p:nvGraphicFramePr>
        <p:xfrm>
          <a:off x="4701409" y="276643"/>
          <a:ext cx="7065857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5898">
                  <a:extLst>
                    <a:ext uri="{9D8B030D-6E8A-4147-A177-3AD203B41FA5}">
                      <a16:colId xmlns:a16="http://schemas.microsoft.com/office/drawing/2014/main" val="198102682"/>
                    </a:ext>
                  </a:extLst>
                </a:gridCol>
                <a:gridCol w="1411376">
                  <a:extLst>
                    <a:ext uri="{9D8B030D-6E8A-4147-A177-3AD203B41FA5}">
                      <a16:colId xmlns:a16="http://schemas.microsoft.com/office/drawing/2014/main" val="4274104502"/>
                    </a:ext>
                  </a:extLst>
                </a:gridCol>
                <a:gridCol w="3838583">
                  <a:extLst>
                    <a:ext uri="{9D8B030D-6E8A-4147-A177-3AD203B41FA5}">
                      <a16:colId xmlns:a16="http://schemas.microsoft.com/office/drawing/2014/main" val="809001075"/>
                    </a:ext>
                  </a:extLst>
                </a:gridCol>
              </a:tblGrid>
              <a:tr h="2899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Tables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99409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db_book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BookID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SupplierID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SubjectID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416200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db_order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OrderID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CustomerID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EmployeeID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ShipperID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087693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db_supplier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SupplierID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98088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db_customer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CustomerID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357044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db_employee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EmployeeID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38213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db_order_detail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BookID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OrderID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248576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db_subject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SubjectID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776460"/>
                  </a:ext>
                </a:extLst>
              </a:tr>
              <a:tr h="289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db_shipper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/>
                        <a:t>ShipperID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666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0D6094-B06E-4601-ADB8-EBEB45F4E056}"/>
              </a:ext>
            </a:extLst>
          </p:cNvPr>
          <p:cNvSpPr txBox="1"/>
          <p:nvPr/>
        </p:nvSpPr>
        <p:spPr>
          <a:xfrm>
            <a:off x="700778" y="2983708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and Database</a:t>
            </a:r>
          </a:p>
        </p:txBody>
      </p:sp>
    </p:spTree>
    <p:extLst>
      <p:ext uri="{BB962C8B-B14F-4D97-AF65-F5344CB8AC3E}">
        <p14:creationId xmlns:p14="http://schemas.microsoft.com/office/powerpoint/2010/main" val="424440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39F7D8E-59D8-4902-88AC-2C0356217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t="5647" r="698" b="8935"/>
          <a:stretch/>
        </p:blipFill>
        <p:spPr>
          <a:xfrm>
            <a:off x="1244076" y="1389051"/>
            <a:ext cx="9703848" cy="5293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7BB49-0CE4-4BCA-ABE6-D44327BBC447}"/>
              </a:ext>
            </a:extLst>
          </p:cNvPr>
          <p:cNvSpPr txBox="1"/>
          <p:nvPr/>
        </p:nvSpPr>
        <p:spPr>
          <a:xfrm>
            <a:off x="3622502" y="447333"/>
            <a:ext cx="4700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 with GUI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2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34DB93-C8EC-44DC-B00E-6374EF49B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" r="1" b="18250"/>
          <a:stretch/>
        </p:blipFill>
        <p:spPr>
          <a:xfrm>
            <a:off x="901803" y="1186626"/>
            <a:ext cx="10388393" cy="5307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F5C91-0B59-4766-9458-DFFB3AE2CB95}"/>
              </a:ext>
            </a:extLst>
          </p:cNvPr>
          <p:cNvSpPr txBox="1"/>
          <p:nvPr/>
        </p:nvSpPr>
        <p:spPr>
          <a:xfrm>
            <a:off x="3048548" y="364260"/>
            <a:ext cx="6094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Demo-Query examples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9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1632D54-2EF3-4D8A-ACC5-D4D4132F4C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5" r="1" b="10720"/>
          <a:stretch/>
        </p:blipFill>
        <p:spPr>
          <a:xfrm>
            <a:off x="1352693" y="1243321"/>
            <a:ext cx="9486614" cy="5180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2FBFF-0AE6-451A-86A1-2E812718DF94}"/>
              </a:ext>
            </a:extLst>
          </p:cNvPr>
          <p:cNvSpPr txBox="1"/>
          <p:nvPr/>
        </p:nvSpPr>
        <p:spPr>
          <a:xfrm>
            <a:off x="3048549" y="489250"/>
            <a:ext cx="6094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Demo-Query examples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6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4FAAC-0654-4FE0-93BE-B42ACCCBE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230662"/>
            <a:ext cx="10512552" cy="165860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A1EB3-F8F7-40AB-951B-711386046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3580498"/>
            <a:ext cx="10494264" cy="136647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3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208</Words>
  <Application>Microsoft Macintosh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6120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Gao</dc:creator>
  <cp:lastModifiedBy>Tianyu Gao</cp:lastModifiedBy>
  <cp:revision>15</cp:revision>
  <dcterms:created xsi:type="dcterms:W3CDTF">2021-11-28T00:47:09Z</dcterms:created>
  <dcterms:modified xsi:type="dcterms:W3CDTF">2021-12-01T20:03:51Z</dcterms:modified>
</cp:coreProperties>
</file>