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 VS MobX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                                                   </a:t>
            </a:r>
          </a:p>
          <a:p>
            <a:pPr/>
            <a:r>
              <a:t>                                                                    ——Min Zhou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 Similarity of Redux and MobX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100"/>
            </a:pPr>
            <a:r>
              <a:t>Both Redux and MobX are state management libraries</a:t>
            </a:r>
          </a:p>
          <a:p>
            <a:pPr marL="444500" indent="-444500">
              <a:defRPr sz="3100"/>
            </a:pPr>
            <a:r>
              <a:t>State is one of the most important things</a:t>
            </a:r>
          </a:p>
          <a:p>
            <a:pPr marL="444500" indent="-444500">
              <a:defRPr sz="3100"/>
            </a:pPr>
            <a:r>
              <a:t>They can work well with many different frameworks</a:t>
            </a:r>
          </a:p>
          <a:p>
            <a:pPr marL="444500" indent="-444500">
              <a:defRPr sz="3100"/>
            </a:pPr>
            <a:r>
              <a:t>They are perfect for 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Redux——An easiest application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7491610"/>
            <a:ext cx="11200133" cy="1398391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store object using the reducer as input, the object has three methods—getState(), dispatch() and subscribe();</a:t>
            </a:r>
          </a:p>
        </p:txBody>
      </p:sp>
      <p:pic>
        <p:nvPicPr>
          <p:cNvPr id="127" name="Screen Shot 2017-04-17 at 4.40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508" y="2177706"/>
            <a:ext cx="6958475" cy="5013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Redux——An easiest application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1052344" y="7591456"/>
            <a:ext cx="11200134" cy="1398390"/>
          </a:xfrm>
          <a:prstGeom prst="rect">
            <a:avLst/>
          </a:prstGeom>
        </p:spPr>
        <p:txBody>
          <a:bodyPr anchor="t"/>
          <a:lstStyle/>
          <a:p>
            <a:pPr/>
            <a:r>
              <a:t>Subscribe an action to the store, usually the action is render() function when you use react with redux.</a:t>
            </a:r>
          </a:p>
        </p:txBody>
      </p:sp>
      <p:pic>
        <p:nvPicPr>
          <p:cNvPr id="131" name="Screen Shot 2017-04-13 at 4.25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547" y="2108300"/>
            <a:ext cx="7126923" cy="5290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MobX——An easiest application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690407" y="2329450"/>
            <a:ext cx="11200133" cy="4820126"/>
          </a:xfrm>
          <a:prstGeom prst="rect">
            <a:avLst/>
          </a:prstGeom>
        </p:spPr>
        <p:txBody>
          <a:bodyPr anchor="t"/>
          <a:lstStyle/>
          <a:p>
            <a:pPr/>
            <a:r>
              <a:t>Make an observable state, using the @observable decorator or observable functions to make the state trackable for MobX.</a:t>
            </a:r>
          </a:p>
          <a:p>
            <a:pPr/>
            <a:r>
              <a:t>Using @computed decorator to create functions which can derive data from state automatically</a:t>
            </a:r>
          </a:p>
          <a:p>
            <a:pPr/>
            <a:r>
              <a:t>Using autorun function, whenever the observable state changes, this function would run automatically.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MobX——An easiest application</a:t>
            </a:r>
          </a:p>
        </p:txBody>
      </p:sp>
      <p:pic>
        <p:nvPicPr>
          <p:cNvPr id="137" name="Screen Shot 2017-04-17 at 7.10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53" y="1874237"/>
            <a:ext cx="6362350" cy="5748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MobX——An easiest application</a:t>
            </a:r>
          </a:p>
        </p:txBody>
      </p:sp>
      <p:sp>
        <p:nvSpPr>
          <p:cNvPr id="140" name="Shape 140"/>
          <p:cNvSpPr/>
          <p:nvPr>
            <p:ph type="body" sz="half" idx="1"/>
          </p:nvPr>
        </p:nvSpPr>
        <p:spPr>
          <a:xfrm>
            <a:off x="6707209" y="2000140"/>
            <a:ext cx="5780523" cy="4572465"/>
          </a:xfrm>
          <a:prstGeom prst="rect">
            <a:avLst/>
          </a:prstGeom>
        </p:spPr>
        <p:txBody>
          <a:bodyPr anchor="t"/>
          <a:lstStyle/>
          <a:p>
            <a:pPr/>
            <a:r>
              <a:t>When you use MobX with React, Use @observer decorator from the mobx-react package to wrap the render function into autorun, So when the state is changed, the component would re-render</a:t>
            </a:r>
          </a:p>
        </p:txBody>
      </p:sp>
      <p:pic>
        <p:nvPicPr>
          <p:cNvPr id="141" name="Screen Shot 2017-04-17 at 7.18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46" y="1963129"/>
            <a:ext cx="5551519" cy="6323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59426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 Difference of Redux and MobX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715368" y="2740786"/>
            <a:ext cx="5714026" cy="5610549"/>
          </a:xfrm>
          <a:prstGeom prst="rect">
            <a:avLst/>
          </a:prstGeom>
        </p:spPr>
        <p:txBody>
          <a:bodyPr anchor="t"/>
          <a:lstStyle/>
          <a:p>
            <a:pPr marL="324485" indent="-324485" defTabSz="426466">
              <a:spcBef>
                <a:spcPts val="3000"/>
              </a:spcBef>
              <a:defRPr sz="2263"/>
            </a:pPr>
            <a:r>
              <a:t>Redux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single store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functional programming paradigm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immutable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pure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plain JavaScript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more boilerplate</a:t>
            </a:r>
          </a:p>
          <a:p>
            <a:pPr lvl="1" marL="648970" indent="-324485" defTabSz="426466">
              <a:spcBef>
                <a:spcPts val="3000"/>
              </a:spcBef>
              <a:defRPr sz="2263"/>
            </a:pPr>
            <a:r>
              <a:t>normalized state</a:t>
            </a:r>
          </a:p>
        </p:txBody>
      </p:sp>
      <p:sp>
        <p:nvSpPr>
          <p:cNvPr id="145" name="Shape 145"/>
          <p:cNvSpPr/>
          <p:nvPr/>
        </p:nvSpPr>
        <p:spPr>
          <a:xfrm>
            <a:off x="6558489" y="2740786"/>
            <a:ext cx="5714026" cy="561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6705" indent="-306705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MobX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multiple stores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object-oriented programming and reactive programming paradigms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mutable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impure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“magic” JavaScript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less boilerplate</a:t>
            </a:r>
          </a:p>
          <a:p>
            <a:pPr lvl="1" marL="613409" indent="-306704" algn="l" defTabSz="403097">
              <a:spcBef>
                <a:spcPts val="2800"/>
              </a:spcBef>
              <a:buSzPct val="75000"/>
              <a:buChar char="•"/>
              <a:defRPr sz="2139"/>
            </a:pPr>
            <a:r>
              <a:t>denormalized state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952500" y="59426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 Difference of Redux and MobX</a:t>
            </a:r>
          </a:p>
        </p:txBody>
      </p:sp>
      <p:sp>
        <p:nvSpPr>
          <p:cNvPr id="148" name="Shape 148"/>
          <p:cNvSpPr/>
          <p:nvPr>
            <p:ph type="body" sz="half" idx="1"/>
          </p:nvPr>
        </p:nvSpPr>
        <p:spPr>
          <a:xfrm>
            <a:off x="877616" y="2740786"/>
            <a:ext cx="5714026" cy="5610549"/>
          </a:xfrm>
          <a:prstGeom prst="rect">
            <a:avLst/>
          </a:prstGeom>
        </p:spPr>
        <p:txBody>
          <a:bodyPr anchor="t"/>
          <a:lstStyle/>
          <a:p>
            <a:pPr marL="342265" indent="-342265" defTabSz="449833">
              <a:spcBef>
                <a:spcPts val="3200"/>
              </a:spcBef>
              <a:defRPr sz="2387"/>
            </a:pPr>
            <a:r>
              <a:t>use Redux over MobX: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clear constraints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Easy test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mature best practices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used in complex applications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immutable data</a:t>
            </a:r>
          </a:p>
          <a:p>
            <a:pPr lvl="1" marL="684529" indent="-342264" defTabSz="449833">
              <a:spcBef>
                <a:spcPts val="3200"/>
              </a:spcBef>
              <a:defRPr sz="2387"/>
            </a:pPr>
            <a:r>
              <a:t>in a bigger size &amp; several developers / teams project</a:t>
            </a:r>
          </a:p>
        </p:txBody>
      </p:sp>
      <p:sp>
        <p:nvSpPr>
          <p:cNvPr id="149" name="Shape 149"/>
          <p:cNvSpPr/>
          <p:nvPr/>
        </p:nvSpPr>
        <p:spPr>
          <a:xfrm>
            <a:off x="6558489" y="2740786"/>
            <a:ext cx="5714026" cy="561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24485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use MobX over Redux: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short learning curve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simple to use (magic)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quick start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minimal boilerplate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used in lightweight applications</a:t>
            </a:r>
          </a:p>
          <a:p>
            <a:pPr lvl="1" marL="648970" indent="-324485" algn="l" defTabSz="426466">
              <a:spcBef>
                <a:spcPts val="3000"/>
              </a:spcBef>
              <a:buSzPct val="75000"/>
              <a:buChar char="•"/>
              <a:defRPr sz="2263"/>
            </a:pPr>
            <a:r>
              <a:t>but can be used in bigger size projects too, when used with explicit constraints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