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61" r:id="rId2"/>
    <p:sldId id="455" r:id="rId3"/>
    <p:sldId id="456" r:id="rId4"/>
    <p:sldId id="486" r:id="rId5"/>
    <p:sldId id="485" r:id="rId6"/>
    <p:sldId id="427" r:id="rId7"/>
    <p:sldId id="432" r:id="rId8"/>
    <p:sldId id="434" r:id="rId9"/>
    <p:sldId id="477" r:id="rId10"/>
    <p:sldId id="457" r:id="rId11"/>
    <p:sldId id="480" r:id="rId12"/>
    <p:sldId id="482" r:id="rId13"/>
    <p:sldId id="481" r:id="rId14"/>
    <p:sldId id="458" r:id="rId15"/>
    <p:sldId id="478" r:id="rId16"/>
    <p:sldId id="428" r:id="rId17"/>
    <p:sldId id="422" r:id="rId18"/>
    <p:sldId id="459" r:id="rId19"/>
    <p:sldId id="479" r:id="rId20"/>
    <p:sldId id="484" r:id="rId21"/>
    <p:sldId id="460" r:id="rId22"/>
    <p:sldId id="483" r:id="rId23"/>
    <p:sldId id="461" r:id="rId24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2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4700" autoAdjust="0"/>
  </p:normalViewPr>
  <p:slideViewPr>
    <p:cSldViewPr>
      <p:cViewPr varScale="1">
        <p:scale>
          <a:sx n="103" d="100"/>
          <a:sy n="103" d="100"/>
        </p:scale>
        <p:origin x="763" y="77"/>
      </p:cViewPr>
      <p:guideLst>
        <p:guide orient="horz" pos="1592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ontserrat"/>
              </a:rPr>
              <a:t>2024/8/21</a:t>
            </a:fld>
            <a:endParaRPr lang="zh-CN" altLang="en-US">
              <a:latin typeface="Montserra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ontserrat"/>
              </a:rPr>
              <a:t>‹#›</a:t>
            </a:fld>
            <a:endParaRPr lang="zh-CN" altLang="en-US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  <a:ea typeface="Montserrat"/>
                <a:cs typeface="Montserrat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  <a:ea typeface="Montserrat"/>
                <a:cs typeface="Montserrat" panose="00000500000000000000" charset="0"/>
              </a:defRPr>
            </a:lvl1pPr>
          </a:lstStyle>
          <a:p>
            <a:fld id="{8AADD754-F49E-4351-AAFE-19D83F43501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  <a:ea typeface="Montserrat"/>
                <a:cs typeface="Montserrat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  <a:ea typeface="Montserrat"/>
                <a:cs typeface="Montserrat" panose="00000500000000000000" charset="0"/>
              </a:defRPr>
            </a:lvl1pPr>
          </a:lstStyle>
          <a:p>
            <a:fld id="{B78F6036-E835-44CB-A25A-34C755DFD5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/>
        <a:ea typeface="Montserrat"/>
        <a:cs typeface="Montserrat" panose="000005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/>
        <a:ea typeface="Montserrat"/>
        <a:cs typeface="Montserrat" panose="000005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/>
        <a:ea typeface="Montserrat"/>
        <a:cs typeface="Montserrat" panose="000005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/>
        <a:ea typeface="Montserrat"/>
        <a:cs typeface="Montserrat" panose="000005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/>
        <a:ea typeface="Montserrat"/>
        <a:cs typeface="Montserrat" panose="000005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5C7C7-FCC0-473E-8738-608D4B0E5BD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5A034-4C0B-44D5-B772-FCA58FFE94C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6CE9B-81DC-4E2A-9C67-CE0D35C83AA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7390C9-E209-452A-AF2C-23D0DB5DF8D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EF38-24C1-4E80-96B1-5550CD0A692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0B54-3AED-467C-BE41-DE330C54258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550B3-0346-4236-A203-C84C8A0A3ED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EF38-24C1-4E80-96B1-5550CD0A692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21BD8-9A8B-41C1-86B0-A1BFB6F2FD6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>
            <a:normAutofit/>
          </a:bodyPr>
          <a:lstStyle/>
          <a:p>
            <a:pPr lvl="0"/>
            <a:r>
              <a:rPr lang="vi-VN" altLang="vi-VN" sz="2500">
                <a:latin typeface="Noto Sans"/>
                <a:ea typeface="Noto Sans"/>
              </a:rPr>
              <a:t>Bấm vào đây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>
            <a:normAutofit/>
          </a:bodyPr>
          <a:lstStyle/>
          <a:p>
            <a:pPr lvl="0"/>
            <a:r>
              <a:rPr lang="vi-VN" altLang="vi-VN" sz="2500">
                <a:latin typeface="Noto Sans"/>
                <a:ea typeface="Noto Sans"/>
              </a:rPr>
              <a:t>Bấm vào đây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vi-VN" altLang="vi-VN" sz="1800">
                <a:latin typeface="Noto Sans"/>
                <a:ea typeface="Noto Sans"/>
              </a:rPr>
              <a:t>Bấm vào đây để chỉnh sửa kiểu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altLang="vi-VN" sz="3000">
                <a:latin typeface="Noto Sans"/>
                <a:ea typeface="Noto Sans"/>
              </a:rPr>
              <a:t>Bấm vào đây để chỉnh sửa kiểu văn bản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vi-VN" altLang="vi-VN" sz="1800">
                <a:latin typeface="Noto Sans"/>
                <a:ea typeface="Noto Sans"/>
              </a:rPr>
              <a:t>Bấm vào đây để chỉnh sửa kiểu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vi-VN" altLang="vi-VN" sz="2100">
                <a:latin typeface="Noto Sans"/>
                <a:ea typeface="Noto Sans"/>
              </a:rPr>
              <a:t>Bấm vào đây để chỉnh sửa kiểu văn bản chính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vert">
            <a:normAutofit/>
          </a:bodyPr>
          <a:lstStyle/>
          <a:p>
            <a:r>
              <a:rPr lang="vi-VN" altLang="vi-VN" sz="2900">
                <a:latin typeface="Noto Sans"/>
                <a:ea typeface="Noto Sans"/>
              </a:rPr>
              <a:t>Bấm vào đây để chỉnh sửa kiểu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vert"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 sửa kiểu văn bản chính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733800" y="297418"/>
            <a:ext cx="1933863" cy="36941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vi-VN" altLang="vi-VN" sz="1800">
                <a:latin typeface="Noto Sans"/>
                <a:ea typeface="Noto Sans"/>
                <a:cs typeface="Montserrat" panose="00000500000000000000" charset="0"/>
              </a:rPr>
              <a:t>Tổng quan công</a:t>
            </a:r>
            <a:endParaRPr lang="zh-CN" altLang="en-US" sz="1800">
              <a:latin typeface="Montserrat"/>
              <a:cs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733800" y="297418"/>
            <a:ext cx="2079770" cy="36941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vi-VN" altLang="vi-VN" sz="1800">
                <a:latin typeface="Noto Sans"/>
                <a:ea typeface="Noto Sans"/>
                <a:cs typeface="Montserrat" panose="00000500000000000000" charset="0"/>
              </a:rPr>
              <a:t>Tóm tắt công việc</a:t>
            </a:r>
            <a:endParaRPr lang="zh-CN" altLang="en-US" sz="1800">
              <a:latin typeface="Montserrat"/>
              <a:cs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733800" y="297418"/>
            <a:ext cx="2057451" cy="36941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vi-VN" altLang="vi-VN" sz="1800">
                <a:latin typeface="Noto Sans"/>
                <a:ea typeface="Noto Sans"/>
                <a:cs typeface="Montserrat" panose="00000500000000000000" charset="0"/>
              </a:rPr>
              <a:t>Tiến độ công việc</a:t>
            </a:r>
            <a:endParaRPr lang="zh-CN" altLang="en-US" sz="1800">
              <a:latin typeface="Montserrat"/>
              <a:cs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733800" y="297418"/>
            <a:ext cx="2476381" cy="35402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vi-VN" altLang="vi-VN" sz="1700">
                <a:latin typeface="Noto Sans"/>
                <a:ea typeface="Noto Sans"/>
                <a:cs typeface="Montserrat" panose="00000500000000000000" charset="0"/>
              </a:rPr>
              <a:t>Những thiếu sót trong</a:t>
            </a:r>
            <a:endParaRPr lang="zh-CN" altLang="en-US" sz="1800">
              <a:latin typeface="Montserrat"/>
              <a:cs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733800" y="297418"/>
            <a:ext cx="2020573" cy="33863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vi-VN" altLang="vi-VN" sz="1600">
                <a:latin typeface="Noto Sans"/>
                <a:ea typeface="Noto Sans"/>
                <a:cs typeface="Montserrat" panose="00000500000000000000" charset="0"/>
              </a:rPr>
              <a:t>Kế hoạch công việc</a:t>
            </a:r>
            <a:endParaRPr lang="zh-CN" altLang="en-US" sz="1800">
              <a:latin typeface="Montserrat"/>
              <a:cs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>
            <a:normAutofit/>
          </a:bodyPr>
          <a:lstStyle/>
          <a:p>
            <a:pPr lvl="0"/>
            <a:r>
              <a:rPr lang="vi-VN" altLang="vi-VN" sz="2500">
                <a:latin typeface="Noto Sans"/>
                <a:ea typeface="Noto Sans"/>
              </a:rPr>
              <a:t>Bấm vào đây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>
            <a:normAutofit/>
          </a:bodyPr>
          <a:lstStyle/>
          <a:p>
            <a:pPr lvl="0"/>
            <a:r>
              <a:rPr lang="vi-VN" altLang="vi-VN" sz="2500">
                <a:latin typeface="Noto Sans"/>
                <a:ea typeface="Noto Sans"/>
              </a:rPr>
              <a:t>Bấm vào đây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/>
                <a:ea typeface="Montserrat"/>
                <a:cs typeface="Montserrat" panose="00000500000000000000" charset="0"/>
              </a:defRPr>
            </a:lvl1pPr>
          </a:lstStyle>
          <a:p>
            <a:fld id="{0CEB1B6A-AEF1-4ACD-BD61-958570690F55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/>
                <a:ea typeface="Montserrat"/>
                <a:cs typeface="Montserrat" panose="000005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/>
                <a:ea typeface="Montserrat"/>
                <a:cs typeface="Montserrat" panose="00000500000000000000" charset="0"/>
              </a:defRPr>
            </a:lvl1pPr>
          </a:lstStyle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Montserrat"/>
          <a:cs typeface="Montserrat" panose="000005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/>
          <a:ea typeface="Montserrat"/>
          <a:cs typeface="Montserrat" panose="000005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/>
          <a:ea typeface="Montserrat"/>
          <a:cs typeface="Montserrat" panose="000005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/>
          <a:ea typeface="Montserrat"/>
          <a:cs typeface="Montserrat" panose="000005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/>
          <a:ea typeface="Montserrat"/>
          <a:cs typeface="Montserrat" panose="000005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/>
          <a:ea typeface="Montserrat"/>
          <a:cs typeface="Montserrat" panose="000005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文本框 32"/>
          <p:cNvSpPr txBox="1"/>
          <p:nvPr>
            <p:custDataLst>
              <p:tags r:id="rId1"/>
            </p:custDataLst>
          </p:nvPr>
        </p:nvSpPr>
        <p:spPr>
          <a:xfrm flipH="1">
            <a:off x="789985" y="2979063"/>
            <a:ext cx="4507933" cy="2514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vi-VN" altLang="vi-VN" sz="105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Montserrat" panose="00000500000000000000" charset="0"/>
              </a:rPr>
              <a:t>Đây là nơi bài thuyết trình của bạn bắt</a:t>
            </a:r>
            <a:endParaRPr lang="en-US" altLang="zh-CN" sz="105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33" name="PA_文本框 32"/>
          <p:cNvSpPr txBox="1"/>
          <p:nvPr>
            <p:custDataLst>
              <p:tags r:id="rId2"/>
            </p:custDataLst>
          </p:nvPr>
        </p:nvSpPr>
        <p:spPr>
          <a:xfrm flipH="1">
            <a:off x="762000" y="2048944"/>
            <a:ext cx="4840718" cy="1066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vi-VN" altLang="vi-VN" sz="32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Montserrat" panose="00000500000000000000" charset="0"/>
              </a:rPr>
              <a:t>Kế hoạch đầu tư tiếp thị doanh nghiệp PPT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Montserrat" panose="00000500000000000000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>
            <a:off x="5588709" y="1047750"/>
            <a:ext cx="3555289" cy="1488747"/>
            <a:chOff x="2362202" y="742950"/>
            <a:chExt cx="3555289" cy="1488747"/>
          </a:xfrm>
        </p:grpSpPr>
        <p:grpSp>
          <p:nvGrpSpPr>
            <p:cNvPr id="13" name="组合 12"/>
            <p:cNvGrpSpPr/>
            <p:nvPr/>
          </p:nvGrpSpPr>
          <p:grpSpPr>
            <a:xfrm>
              <a:off x="2362202" y="742950"/>
              <a:ext cx="3462264" cy="1266952"/>
              <a:chOff x="3919469" y="1042166"/>
              <a:chExt cx="3462264" cy="1266952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6019800" y="1042166"/>
                <a:ext cx="1361933" cy="1266952"/>
              </a:xfrm>
              <a:custGeom>
                <a:avLst/>
                <a:gdLst>
                  <a:gd name="connsiteX0" fmla="*/ 0 w 1361933"/>
                  <a:gd name="connsiteY0" fmla="*/ 0 h 1266952"/>
                  <a:gd name="connsiteX1" fmla="*/ 31342 w 1361933"/>
                  <a:gd name="connsiteY1" fmla="*/ 1385 h 1266952"/>
                  <a:gd name="connsiteX2" fmla="*/ 1348179 w 1361933"/>
                  <a:gd name="connsiteY2" fmla="*/ 1176837 h 1266952"/>
                  <a:gd name="connsiteX3" fmla="*/ 1361933 w 1361933"/>
                  <a:gd name="connsiteY3" fmla="*/ 1266952 h 1266952"/>
                  <a:gd name="connsiteX4" fmla="*/ 1200959 w 1361933"/>
                  <a:gd name="connsiteY4" fmla="*/ 1266952 h 1266952"/>
                  <a:gd name="connsiteX5" fmla="*/ 1192106 w 1361933"/>
                  <a:gd name="connsiteY5" fmla="*/ 1208944 h 1266952"/>
                  <a:gd name="connsiteX6" fmla="*/ 132450 w 1361933"/>
                  <a:gd name="connsiteY6" fmla="*/ 175455 h 1266952"/>
                  <a:gd name="connsiteX7" fmla="*/ 0 w 1361933"/>
                  <a:gd name="connsiteY7" fmla="*/ 163768 h 126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933" h="1266952">
                    <a:moveTo>
                      <a:pt x="0" y="0"/>
                    </a:moveTo>
                    <a:lnTo>
                      <a:pt x="31342" y="1385"/>
                    </a:lnTo>
                    <a:cubicBezTo>
                      <a:pt x="686489" y="59570"/>
                      <a:pt x="1218846" y="544800"/>
                      <a:pt x="1348179" y="1176837"/>
                    </a:cubicBezTo>
                    <a:lnTo>
                      <a:pt x="1361933" y="1266952"/>
                    </a:lnTo>
                    <a:lnTo>
                      <a:pt x="1200959" y="1266952"/>
                    </a:lnTo>
                    <a:lnTo>
                      <a:pt x="1192106" y="1208944"/>
                    </a:lnTo>
                    <a:cubicBezTo>
                      <a:pt x="1084393" y="682563"/>
                      <a:pt x="663405" y="270297"/>
                      <a:pt x="132450" y="175455"/>
                    </a:cubicBezTo>
                    <a:lnTo>
                      <a:pt x="0" y="1637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Montserrat" panose="00000500000000000000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19469" y="1042167"/>
                <a:ext cx="2100333" cy="1714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" panose="00000500000000000000" charset="0"/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5612691" y="1926897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>
            <a:off x="5999922" y="1400302"/>
            <a:ext cx="2229679" cy="2276651"/>
            <a:chOff x="1447799" y="1171702"/>
            <a:chExt cx="2229679" cy="2276651"/>
          </a:xfrm>
        </p:grpSpPr>
        <p:sp>
          <p:nvSpPr>
            <p:cNvPr id="11" name="椭圆 10"/>
            <p:cNvSpPr/>
            <p:nvPr/>
          </p:nvSpPr>
          <p:spPr>
            <a:xfrm>
              <a:off x="1447800" y="1171702"/>
              <a:ext cx="2229678" cy="22296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447799" y="2323077"/>
              <a:ext cx="2229678" cy="1125276"/>
            </a:xfrm>
            <a:custGeom>
              <a:avLst/>
              <a:gdLst>
                <a:gd name="connsiteX0" fmla="*/ 1052 w 2229678"/>
                <a:gd name="connsiteY0" fmla="*/ 0 h 1125276"/>
                <a:gd name="connsiteX1" fmla="*/ 2228626 w 2229678"/>
                <a:gd name="connsiteY1" fmla="*/ 0 h 1125276"/>
                <a:gd name="connsiteX2" fmla="*/ 2229678 w 2229678"/>
                <a:gd name="connsiteY2" fmla="*/ 10437 h 1125276"/>
                <a:gd name="connsiteX3" fmla="*/ 1114839 w 2229678"/>
                <a:gd name="connsiteY3" fmla="*/ 1125276 h 1125276"/>
                <a:gd name="connsiteX4" fmla="*/ 0 w 2229678"/>
                <a:gd name="connsiteY4" fmla="*/ 10437 h 11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678" h="1125276">
                  <a:moveTo>
                    <a:pt x="1052" y="0"/>
                  </a:moveTo>
                  <a:lnTo>
                    <a:pt x="2228626" y="0"/>
                  </a:lnTo>
                  <a:lnTo>
                    <a:pt x="2229678" y="10437"/>
                  </a:lnTo>
                  <a:cubicBezTo>
                    <a:pt x="2229678" y="626146"/>
                    <a:pt x="1730548" y="1125276"/>
                    <a:pt x="1114839" y="1125276"/>
                  </a:cubicBezTo>
                  <a:cubicBezTo>
                    <a:pt x="499130" y="1125276"/>
                    <a:pt x="0" y="626146"/>
                    <a:pt x="0" y="104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8766" y="1363144"/>
            <a:ext cx="2782752" cy="655540"/>
            <a:chOff x="5943600" y="1850697"/>
            <a:chExt cx="2782752" cy="655540"/>
          </a:xfrm>
        </p:grpSpPr>
        <p:grpSp>
          <p:nvGrpSpPr>
            <p:cNvPr id="30" name="组合 29"/>
            <p:cNvGrpSpPr/>
            <p:nvPr/>
          </p:nvGrpSpPr>
          <p:grpSpPr>
            <a:xfrm>
              <a:off x="5943600" y="1850697"/>
              <a:ext cx="2782752" cy="655540"/>
              <a:chOff x="4837470" y="1591837"/>
              <a:chExt cx="3881607" cy="9144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5826539" y="1591837"/>
                <a:ext cx="91440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n-ea"/>
                  <a:cs typeface="Montserrat" panose="00000500000000000000" charset="0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6815608" y="1591837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n-ea"/>
                  <a:cs typeface="Montserrat" panose="00000500000000000000" charset="0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7804677" y="1591837"/>
                <a:ext cx="91440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n-ea"/>
                  <a:cs typeface="Montserrat" panose="00000500000000000000" charset="0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837470" y="1591837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n-ea"/>
                  <a:cs typeface="Montserrat" panose="00000500000000000000" charset="0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6059424" y="1943654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vi-VN" altLang="vi-VN" sz="280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749448" y="1930976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vi-VN" altLang="vi-VN" sz="280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</a:rPr>
                <a:t>0</a:t>
              </a:r>
              <a:endParaRPr lang="zh-CN" altLang="en-US" sz="2800">
                <a:solidFill>
                  <a:schemeClr val="bg1"/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423423" y="1928399"/>
              <a:ext cx="394751" cy="52334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vi-VN" altLang="vi-VN" sz="280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</a:rPr>
                <a:t>X</a:t>
              </a:r>
              <a:endParaRPr lang="zh-CN" altLang="en-US" sz="2800">
                <a:solidFill>
                  <a:schemeClr val="bg1"/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132493" y="1916857"/>
              <a:ext cx="394751" cy="52334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vi-VN" altLang="vi-VN" sz="280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</a:rPr>
                <a:t>X</a:t>
              </a:r>
              <a:endParaRPr lang="zh-CN" altLang="en-US" sz="2800">
                <a:solidFill>
                  <a:schemeClr val="bg1"/>
                </a:solidFill>
                <a:latin typeface="+mn-ea"/>
                <a:cs typeface="Montserrat" panose="00000500000000000000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385596" y="2258932"/>
            <a:ext cx="1209265" cy="507949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r>
              <a:rPr lang="vi-VN" altLang="vi-VN" sz="1300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NĂNG ĐỘNG</a:t>
            </a:r>
            <a:endParaRPr lang="en-US" altLang="zh-CN" sz="1600">
              <a:solidFill>
                <a:schemeClr val="bg1"/>
              </a:solidFill>
              <a:latin typeface="Montserrat"/>
              <a:ea typeface="Montserrat"/>
              <a:cs typeface="Montserrat" panose="00000500000000000000" charset="0"/>
            </a:endParaRPr>
          </a:p>
          <a:p>
            <a:r>
              <a:rPr lang="vi-VN" altLang="vi-VN" sz="1400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CỬA HÀNG</a:t>
            </a:r>
            <a:endParaRPr lang="zh-CN" altLang="en-US" sz="1400">
              <a:solidFill>
                <a:schemeClr val="bg1"/>
              </a:solidFill>
              <a:cs typeface="Montserrat" panose="000005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487175"/>
            <a:ext cx="8635106" cy="1701970"/>
            <a:chOff x="0" y="2487175"/>
            <a:chExt cx="8635106" cy="1701970"/>
          </a:xfrm>
        </p:grpSpPr>
        <p:grpSp>
          <p:nvGrpSpPr>
            <p:cNvPr id="23" name="组合 22"/>
            <p:cNvGrpSpPr/>
            <p:nvPr/>
          </p:nvGrpSpPr>
          <p:grpSpPr>
            <a:xfrm flipH="1">
              <a:off x="0" y="2487175"/>
              <a:ext cx="8635106" cy="1503927"/>
              <a:chOff x="2871094" y="2182375"/>
              <a:chExt cx="8635106" cy="1503927"/>
            </a:xfrm>
          </p:grpSpPr>
          <p:grpSp>
            <p:nvGrpSpPr>
              <p:cNvPr id="24" name="组合 23"/>
              <p:cNvGrpSpPr/>
              <p:nvPr/>
            </p:nvGrpSpPr>
            <p:grpSpPr>
              <a:xfrm flipH="1" flipV="1">
                <a:off x="2958411" y="2419350"/>
                <a:ext cx="8547789" cy="1266952"/>
                <a:chOff x="-1166056" y="1042166"/>
                <a:chExt cx="8547789" cy="1266952"/>
              </a:xfrm>
            </p:grpSpPr>
            <p:sp>
              <p:nvSpPr>
                <p:cNvPr id="26" name="任意多边形 25"/>
                <p:cNvSpPr/>
                <p:nvPr/>
              </p:nvSpPr>
              <p:spPr>
                <a:xfrm>
                  <a:off x="6019800" y="1042166"/>
                  <a:ext cx="1361933" cy="1266952"/>
                </a:xfrm>
                <a:custGeom>
                  <a:avLst/>
                  <a:gdLst>
                    <a:gd name="connsiteX0" fmla="*/ 0 w 1361933"/>
                    <a:gd name="connsiteY0" fmla="*/ 0 h 1266952"/>
                    <a:gd name="connsiteX1" fmla="*/ 31342 w 1361933"/>
                    <a:gd name="connsiteY1" fmla="*/ 1385 h 1266952"/>
                    <a:gd name="connsiteX2" fmla="*/ 1348179 w 1361933"/>
                    <a:gd name="connsiteY2" fmla="*/ 1176837 h 1266952"/>
                    <a:gd name="connsiteX3" fmla="*/ 1361933 w 1361933"/>
                    <a:gd name="connsiteY3" fmla="*/ 1266952 h 1266952"/>
                    <a:gd name="connsiteX4" fmla="*/ 1200959 w 1361933"/>
                    <a:gd name="connsiteY4" fmla="*/ 1266952 h 1266952"/>
                    <a:gd name="connsiteX5" fmla="*/ 1192106 w 1361933"/>
                    <a:gd name="connsiteY5" fmla="*/ 1208944 h 1266952"/>
                    <a:gd name="connsiteX6" fmla="*/ 132450 w 1361933"/>
                    <a:gd name="connsiteY6" fmla="*/ 175455 h 1266952"/>
                    <a:gd name="connsiteX7" fmla="*/ 0 w 1361933"/>
                    <a:gd name="connsiteY7" fmla="*/ 163768 h 126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61933" h="1266952">
                      <a:moveTo>
                        <a:pt x="0" y="0"/>
                      </a:moveTo>
                      <a:lnTo>
                        <a:pt x="31342" y="1385"/>
                      </a:lnTo>
                      <a:cubicBezTo>
                        <a:pt x="686489" y="59570"/>
                        <a:pt x="1218846" y="544800"/>
                        <a:pt x="1348179" y="1176837"/>
                      </a:cubicBezTo>
                      <a:lnTo>
                        <a:pt x="1361933" y="1266952"/>
                      </a:lnTo>
                      <a:lnTo>
                        <a:pt x="1200959" y="1266952"/>
                      </a:lnTo>
                      <a:lnTo>
                        <a:pt x="1192106" y="1208944"/>
                      </a:lnTo>
                      <a:cubicBezTo>
                        <a:pt x="1084393" y="682563"/>
                        <a:pt x="663405" y="270297"/>
                        <a:pt x="132450" y="175455"/>
                      </a:cubicBezTo>
                      <a:lnTo>
                        <a:pt x="0" y="16376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cs typeface="Montserrat" panose="00000500000000000000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-1166056" y="1042167"/>
                  <a:ext cx="7185856" cy="16307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" panose="00000500000000000000" charset="0"/>
                  </a:endParaRPr>
                </a:p>
              </p:txBody>
            </p:sp>
          </p:grpSp>
          <p:sp>
            <p:nvSpPr>
              <p:cNvPr id="25" name="椭圆 24"/>
              <p:cNvSpPr/>
              <p:nvPr/>
            </p:nvSpPr>
            <p:spPr>
              <a:xfrm>
                <a:off x="2871094" y="2182375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" panose="00000500000000000000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0" y="4039480"/>
              <a:ext cx="7155198" cy="149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 flipH="1">
            <a:off x="5588709" y="1047750"/>
            <a:ext cx="3555289" cy="1488747"/>
            <a:chOff x="2362202" y="742950"/>
            <a:chExt cx="3555289" cy="1488747"/>
          </a:xfrm>
        </p:grpSpPr>
        <p:grpSp>
          <p:nvGrpSpPr>
            <p:cNvPr id="13" name="组合 12"/>
            <p:cNvGrpSpPr/>
            <p:nvPr/>
          </p:nvGrpSpPr>
          <p:grpSpPr>
            <a:xfrm>
              <a:off x="2362202" y="742950"/>
              <a:ext cx="3462264" cy="1266952"/>
              <a:chOff x="3919469" y="1042166"/>
              <a:chExt cx="3462264" cy="1266952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6019800" y="1042166"/>
                <a:ext cx="1361933" cy="1266952"/>
              </a:xfrm>
              <a:custGeom>
                <a:avLst/>
                <a:gdLst>
                  <a:gd name="connsiteX0" fmla="*/ 0 w 1361933"/>
                  <a:gd name="connsiteY0" fmla="*/ 0 h 1266952"/>
                  <a:gd name="connsiteX1" fmla="*/ 31342 w 1361933"/>
                  <a:gd name="connsiteY1" fmla="*/ 1385 h 1266952"/>
                  <a:gd name="connsiteX2" fmla="*/ 1348179 w 1361933"/>
                  <a:gd name="connsiteY2" fmla="*/ 1176837 h 1266952"/>
                  <a:gd name="connsiteX3" fmla="*/ 1361933 w 1361933"/>
                  <a:gd name="connsiteY3" fmla="*/ 1266952 h 1266952"/>
                  <a:gd name="connsiteX4" fmla="*/ 1200959 w 1361933"/>
                  <a:gd name="connsiteY4" fmla="*/ 1266952 h 1266952"/>
                  <a:gd name="connsiteX5" fmla="*/ 1192106 w 1361933"/>
                  <a:gd name="connsiteY5" fmla="*/ 1208944 h 1266952"/>
                  <a:gd name="connsiteX6" fmla="*/ 132450 w 1361933"/>
                  <a:gd name="connsiteY6" fmla="*/ 175455 h 1266952"/>
                  <a:gd name="connsiteX7" fmla="*/ 0 w 1361933"/>
                  <a:gd name="connsiteY7" fmla="*/ 163768 h 126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933" h="1266952">
                    <a:moveTo>
                      <a:pt x="0" y="0"/>
                    </a:moveTo>
                    <a:lnTo>
                      <a:pt x="31342" y="1385"/>
                    </a:lnTo>
                    <a:cubicBezTo>
                      <a:pt x="686489" y="59570"/>
                      <a:pt x="1218846" y="544800"/>
                      <a:pt x="1348179" y="1176837"/>
                    </a:cubicBezTo>
                    <a:lnTo>
                      <a:pt x="1361933" y="1266952"/>
                    </a:lnTo>
                    <a:lnTo>
                      <a:pt x="1200959" y="1266952"/>
                    </a:lnTo>
                    <a:lnTo>
                      <a:pt x="1192106" y="1208944"/>
                    </a:lnTo>
                    <a:cubicBezTo>
                      <a:pt x="1084393" y="682563"/>
                      <a:pt x="663405" y="270297"/>
                      <a:pt x="132450" y="175455"/>
                    </a:cubicBezTo>
                    <a:lnTo>
                      <a:pt x="0" y="1637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Montserrat" panose="00000500000000000000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19469" y="1042167"/>
                <a:ext cx="2100333" cy="1714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" panose="00000500000000000000" charset="0"/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5612691" y="1926897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>
            <a:off x="5999922" y="1400302"/>
            <a:ext cx="2229679" cy="2276651"/>
            <a:chOff x="1447799" y="1171702"/>
            <a:chExt cx="2229679" cy="2276651"/>
          </a:xfrm>
          <a:solidFill>
            <a:schemeClr val="bg1">
              <a:lumMod val="9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1447800" y="1171702"/>
              <a:ext cx="2229678" cy="22296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447799" y="2323077"/>
              <a:ext cx="2229678" cy="1125276"/>
            </a:xfrm>
            <a:custGeom>
              <a:avLst/>
              <a:gdLst>
                <a:gd name="connsiteX0" fmla="*/ 1052 w 2229678"/>
                <a:gd name="connsiteY0" fmla="*/ 0 h 1125276"/>
                <a:gd name="connsiteX1" fmla="*/ 2228626 w 2229678"/>
                <a:gd name="connsiteY1" fmla="*/ 0 h 1125276"/>
                <a:gd name="connsiteX2" fmla="*/ 2229678 w 2229678"/>
                <a:gd name="connsiteY2" fmla="*/ 10437 h 1125276"/>
                <a:gd name="connsiteX3" fmla="*/ 1114839 w 2229678"/>
                <a:gd name="connsiteY3" fmla="*/ 1125276 h 1125276"/>
                <a:gd name="connsiteX4" fmla="*/ 0 w 2229678"/>
                <a:gd name="connsiteY4" fmla="*/ 10437 h 11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678" h="1125276">
                  <a:moveTo>
                    <a:pt x="1052" y="0"/>
                  </a:moveTo>
                  <a:lnTo>
                    <a:pt x="2228626" y="0"/>
                  </a:lnTo>
                  <a:lnTo>
                    <a:pt x="2229678" y="10437"/>
                  </a:lnTo>
                  <a:cubicBezTo>
                    <a:pt x="2229678" y="626146"/>
                    <a:pt x="1730548" y="1125276"/>
                    <a:pt x="1114839" y="1125276"/>
                  </a:cubicBezTo>
                  <a:cubicBezTo>
                    <a:pt x="499130" y="1125276"/>
                    <a:pt x="0" y="626146"/>
                    <a:pt x="0" y="1043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665777" y="2189105"/>
            <a:ext cx="1056700" cy="769441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r>
              <a:rPr lang="vi-VN" altLang="vi-VN" sz="4400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02</a:t>
            </a:r>
            <a:endParaRPr lang="zh-CN" altLang="en-US" sz="4400">
              <a:solidFill>
                <a:schemeClr val="accent1"/>
              </a:solidFill>
              <a:latin typeface="+mn-ea"/>
              <a:cs typeface="Montserrat" panose="000005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487175"/>
            <a:ext cx="8635106" cy="1701970"/>
            <a:chOff x="0" y="2487175"/>
            <a:chExt cx="8635106" cy="1701970"/>
          </a:xfrm>
        </p:grpSpPr>
        <p:grpSp>
          <p:nvGrpSpPr>
            <p:cNvPr id="23" name="组合 22"/>
            <p:cNvGrpSpPr/>
            <p:nvPr/>
          </p:nvGrpSpPr>
          <p:grpSpPr>
            <a:xfrm flipH="1">
              <a:off x="0" y="2487175"/>
              <a:ext cx="8635106" cy="1503927"/>
              <a:chOff x="2871094" y="2182375"/>
              <a:chExt cx="8635106" cy="1503927"/>
            </a:xfrm>
          </p:grpSpPr>
          <p:grpSp>
            <p:nvGrpSpPr>
              <p:cNvPr id="24" name="组合 23"/>
              <p:cNvGrpSpPr/>
              <p:nvPr/>
            </p:nvGrpSpPr>
            <p:grpSpPr>
              <a:xfrm flipH="1" flipV="1">
                <a:off x="2958411" y="2419350"/>
                <a:ext cx="8547789" cy="1266952"/>
                <a:chOff x="-1166056" y="1042166"/>
                <a:chExt cx="8547789" cy="1266952"/>
              </a:xfrm>
            </p:grpSpPr>
            <p:sp>
              <p:nvSpPr>
                <p:cNvPr id="26" name="任意多边形 25"/>
                <p:cNvSpPr/>
                <p:nvPr/>
              </p:nvSpPr>
              <p:spPr>
                <a:xfrm>
                  <a:off x="6019800" y="1042166"/>
                  <a:ext cx="1361933" cy="1266952"/>
                </a:xfrm>
                <a:custGeom>
                  <a:avLst/>
                  <a:gdLst>
                    <a:gd name="connsiteX0" fmla="*/ 0 w 1361933"/>
                    <a:gd name="connsiteY0" fmla="*/ 0 h 1266952"/>
                    <a:gd name="connsiteX1" fmla="*/ 31342 w 1361933"/>
                    <a:gd name="connsiteY1" fmla="*/ 1385 h 1266952"/>
                    <a:gd name="connsiteX2" fmla="*/ 1348179 w 1361933"/>
                    <a:gd name="connsiteY2" fmla="*/ 1176837 h 1266952"/>
                    <a:gd name="connsiteX3" fmla="*/ 1361933 w 1361933"/>
                    <a:gd name="connsiteY3" fmla="*/ 1266952 h 1266952"/>
                    <a:gd name="connsiteX4" fmla="*/ 1200959 w 1361933"/>
                    <a:gd name="connsiteY4" fmla="*/ 1266952 h 1266952"/>
                    <a:gd name="connsiteX5" fmla="*/ 1192106 w 1361933"/>
                    <a:gd name="connsiteY5" fmla="*/ 1208944 h 1266952"/>
                    <a:gd name="connsiteX6" fmla="*/ 132450 w 1361933"/>
                    <a:gd name="connsiteY6" fmla="*/ 175455 h 1266952"/>
                    <a:gd name="connsiteX7" fmla="*/ 0 w 1361933"/>
                    <a:gd name="connsiteY7" fmla="*/ 163768 h 126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61933" h="1266952">
                      <a:moveTo>
                        <a:pt x="0" y="0"/>
                      </a:moveTo>
                      <a:lnTo>
                        <a:pt x="31342" y="1385"/>
                      </a:lnTo>
                      <a:cubicBezTo>
                        <a:pt x="686489" y="59570"/>
                        <a:pt x="1218846" y="544800"/>
                        <a:pt x="1348179" y="1176837"/>
                      </a:cubicBezTo>
                      <a:lnTo>
                        <a:pt x="1361933" y="1266952"/>
                      </a:lnTo>
                      <a:lnTo>
                        <a:pt x="1200959" y="1266952"/>
                      </a:lnTo>
                      <a:lnTo>
                        <a:pt x="1192106" y="1208944"/>
                      </a:lnTo>
                      <a:cubicBezTo>
                        <a:pt x="1084393" y="682563"/>
                        <a:pt x="663405" y="270297"/>
                        <a:pt x="132450" y="175455"/>
                      </a:cubicBezTo>
                      <a:lnTo>
                        <a:pt x="0" y="16376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cs typeface="Montserrat" panose="00000500000000000000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-1166056" y="1042167"/>
                  <a:ext cx="7185856" cy="16307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" panose="00000500000000000000" charset="0"/>
                  </a:endParaRPr>
                </a:p>
              </p:txBody>
            </p:sp>
          </p:grpSp>
          <p:sp>
            <p:nvSpPr>
              <p:cNvPr id="25" name="椭圆 24"/>
              <p:cNvSpPr/>
              <p:nvPr/>
            </p:nvSpPr>
            <p:spPr>
              <a:xfrm>
                <a:off x="2871094" y="2182375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" panose="00000500000000000000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0" y="4039480"/>
              <a:ext cx="7155198" cy="149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03530" y="2571750"/>
            <a:ext cx="6712585" cy="7010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vi-VN" altLang="vi-VN" sz="40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Montserrat" panose="00000500000000000000" charset="0"/>
              </a:rPr>
              <a:t>Tóm tắt công việc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7"/>
          <p:cNvSpPr/>
          <p:nvPr/>
        </p:nvSpPr>
        <p:spPr>
          <a:xfrm flipV="1">
            <a:off x="1908907" y="2111569"/>
            <a:ext cx="1606808" cy="1622207"/>
          </a:xfrm>
          <a:custGeom>
            <a:avLst/>
            <a:gdLst/>
            <a:ahLst/>
            <a:cxnLst/>
            <a:rect l="l" t="t" r="r" b="b"/>
            <a:pathLst>
              <a:path w="1466046" h="1479704">
                <a:moveTo>
                  <a:pt x="734095" y="1479704"/>
                </a:moveTo>
                <a:cubicBezTo>
                  <a:pt x="891399" y="1479475"/>
                  <a:pt x="1048629" y="1428756"/>
                  <a:pt x="1180078" y="1327587"/>
                </a:cubicBezTo>
                <a:cubicBezTo>
                  <a:pt x="1442975" y="1125247"/>
                  <a:pt x="1537193" y="771557"/>
                  <a:pt x="1409790" y="465247"/>
                </a:cubicBezTo>
                <a:lnTo>
                  <a:pt x="874841" y="466030"/>
                </a:lnTo>
                <a:lnTo>
                  <a:pt x="723498" y="0"/>
                </a:lnTo>
                <a:lnTo>
                  <a:pt x="572012" y="466472"/>
                </a:lnTo>
                <a:lnTo>
                  <a:pt x="55436" y="467228"/>
                </a:lnTo>
                <a:cubicBezTo>
                  <a:pt x="-71070" y="773908"/>
                  <a:pt x="24181" y="1127321"/>
                  <a:pt x="287669" y="1328891"/>
                </a:cubicBezTo>
                <a:cubicBezTo>
                  <a:pt x="419413" y="1429676"/>
                  <a:pt x="576791" y="1479934"/>
                  <a:pt x="734095" y="14797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zh-CN" altLang="en-US" sz="1800">
              <a:solidFill>
                <a:srgbClr val="D20402"/>
              </a:solidFill>
              <a:latin typeface="Montserrat"/>
              <a:ea typeface="Montserrat"/>
              <a:cs typeface="+mn-ea"/>
            </a:endParaRPr>
          </a:p>
        </p:txBody>
      </p:sp>
      <p:sp>
        <p:nvSpPr>
          <p:cNvPr id="40" name="等腰三角形 7"/>
          <p:cNvSpPr/>
          <p:nvPr/>
        </p:nvSpPr>
        <p:spPr>
          <a:xfrm flipV="1">
            <a:off x="4359093" y="1922793"/>
            <a:ext cx="1271203" cy="1283385"/>
          </a:xfrm>
          <a:custGeom>
            <a:avLst/>
            <a:gdLst/>
            <a:ahLst/>
            <a:cxnLst/>
            <a:rect l="l" t="t" r="r" b="b"/>
            <a:pathLst>
              <a:path w="1466046" h="1479704">
                <a:moveTo>
                  <a:pt x="734095" y="1479704"/>
                </a:moveTo>
                <a:cubicBezTo>
                  <a:pt x="891399" y="1479475"/>
                  <a:pt x="1048629" y="1428756"/>
                  <a:pt x="1180078" y="1327587"/>
                </a:cubicBezTo>
                <a:cubicBezTo>
                  <a:pt x="1442975" y="1125247"/>
                  <a:pt x="1537193" y="771557"/>
                  <a:pt x="1409790" y="465247"/>
                </a:cubicBezTo>
                <a:lnTo>
                  <a:pt x="874841" y="466030"/>
                </a:lnTo>
                <a:lnTo>
                  <a:pt x="723498" y="0"/>
                </a:lnTo>
                <a:lnTo>
                  <a:pt x="572012" y="466472"/>
                </a:lnTo>
                <a:lnTo>
                  <a:pt x="55436" y="467228"/>
                </a:lnTo>
                <a:cubicBezTo>
                  <a:pt x="-71070" y="773908"/>
                  <a:pt x="24181" y="1127321"/>
                  <a:pt x="287669" y="1328891"/>
                </a:cubicBezTo>
                <a:cubicBezTo>
                  <a:pt x="419413" y="1429676"/>
                  <a:pt x="576791" y="1479934"/>
                  <a:pt x="734095" y="14797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zh-CN" altLang="en-US" sz="1800">
              <a:solidFill>
                <a:srgbClr val="D20402"/>
              </a:solidFill>
              <a:latin typeface="Montserrat"/>
              <a:ea typeface="Montserrat"/>
              <a:cs typeface="+mn-ea"/>
            </a:endParaRPr>
          </a:p>
        </p:txBody>
      </p:sp>
      <p:sp>
        <p:nvSpPr>
          <p:cNvPr id="46" name="等腰三角形 7"/>
          <p:cNvSpPr/>
          <p:nvPr/>
        </p:nvSpPr>
        <p:spPr>
          <a:xfrm flipV="1">
            <a:off x="6417959" y="1710567"/>
            <a:ext cx="1016478" cy="1026221"/>
          </a:xfrm>
          <a:custGeom>
            <a:avLst/>
            <a:gdLst/>
            <a:ahLst/>
            <a:cxnLst/>
            <a:rect l="l" t="t" r="r" b="b"/>
            <a:pathLst>
              <a:path w="1466046" h="1479704">
                <a:moveTo>
                  <a:pt x="734095" y="1479704"/>
                </a:moveTo>
                <a:cubicBezTo>
                  <a:pt x="891399" y="1479475"/>
                  <a:pt x="1048629" y="1428756"/>
                  <a:pt x="1180078" y="1327587"/>
                </a:cubicBezTo>
                <a:cubicBezTo>
                  <a:pt x="1442975" y="1125247"/>
                  <a:pt x="1537193" y="771557"/>
                  <a:pt x="1409790" y="465247"/>
                </a:cubicBezTo>
                <a:lnTo>
                  <a:pt x="874841" y="466030"/>
                </a:lnTo>
                <a:lnTo>
                  <a:pt x="723498" y="0"/>
                </a:lnTo>
                <a:lnTo>
                  <a:pt x="572012" y="466472"/>
                </a:lnTo>
                <a:lnTo>
                  <a:pt x="55436" y="467228"/>
                </a:lnTo>
                <a:cubicBezTo>
                  <a:pt x="-71070" y="773908"/>
                  <a:pt x="24181" y="1127321"/>
                  <a:pt x="287669" y="1328891"/>
                </a:cubicBezTo>
                <a:cubicBezTo>
                  <a:pt x="419413" y="1429676"/>
                  <a:pt x="576791" y="1479934"/>
                  <a:pt x="734095" y="14797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zh-CN" altLang="en-US" sz="1800">
              <a:solidFill>
                <a:srgbClr val="D20402"/>
              </a:solidFill>
              <a:latin typeface="Montserrat"/>
              <a:ea typeface="Montserrat"/>
              <a:cs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66465" y="4132362"/>
            <a:ext cx="3163741" cy="277045"/>
          </a:xfrm>
          <a:prstGeom prst="rect">
            <a:avLst/>
          </a:prstGeom>
          <a:noFill/>
          <a:ln>
            <a:noFill/>
          </a:ln>
        </p:spPr>
        <p:txBody>
          <a:bodyPr wrap="none" lIns="91421" tIns="45711" rIns="91421" bIns="45711" rtlCol="0">
            <a:normAutofit/>
          </a:bodyPr>
          <a:lstStyle/>
          <a:p>
            <a:r>
              <a:rPr lang="vi-VN" altLang="vi-VN" sz="1200">
                <a:solidFill>
                  <a:schemeClr val="tx1">
                    <a:lumMod val="50000"/>
                    <a:lumOff val="50000"/>
                  </a:schemeClr>
                </a:solidFill>
                <a:latin typeface="Noto Sans"/>
                <a:ea typeface="Noto Sans"/>
                <a:cs typeface="+mn-ea"/>
              </a:rPr>
              <a:t>Bấm để thêm văn bản, văn bản ngắn gọn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Montserrat"/>
              <a:ea typeface="Montserrat"/>
              <a:cs typeface="+mn-ea"/>
            </a:endParaRPr>
          </a:p>
        </p:txBody>
      </p:sp>
      <p:sp>
        <p:nvSpPr>
          <p:cNvPr id="48" name="梯形 47"/>
          <p:cNvSpPr/>
          <p:nvPr/>
        </p:nvSpPr>
        <p:spPr>
          <a:xfrm>
            <a:off x="1571024" y="3601704"/>
            <a:ext cx="2321666" cy="211293"/>
          </a:xfrm>
          <a:prstGeom prst="trapezoid">
            <a:avLst>
              <a:gd name="adj" fmla="val 29995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zh-CN" altLang="en-US" sz="1800">
              <a:solidFill>
                <a:schemeClr val="tx1">
                  <a:lumMod val="50000"/>
                  <a:lumOff val="50000"/>
                </a:schemeClr>
              </a:solidFill>
              <a:latin typeface="Montserrat"/>
              <a:ea typeface="Montserrat"/>
              <a:cs typeface="+mn-ea"/>
            </a:endParaRPr>
          </a:p>
        </p:txBody>
      </p:sp>
      <p:sp>
        <p:nvSpPr>
          <p:cNvPr id="49" name="梯形 48"/>
          <p:cNvSpPr/>
          <p:nvPr/>
        </p:nvSpPr>
        <p:spPr>
          <a:xfrm>
            <a:off x="4011197" y="3091877"/>
            <a:ext cx="1962461" cy="178602"/>
          </a:xfrm>
          <a:prstGeom prst="trapezoid">
            <a:avLst>
              <a:gd name="adj" fmla="val 2999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zh-CN" altLang="en-US" sz="1800">
              <a:solidFill>
                <a:schemeClr val="tx1">
                  <a:lumMod val="50000"/>
                  <a:lumOff val="50000"/>
                </a:schemeClr>
              </a:solidFill>
              <a:latin typeface="Montserrat"/>
              <a:ea typeface="Montserrat"/>
              <a:cs typeface="+mn-ea"/>
            </a:endParaRPr>
          </a:p>
        </p:txBody>
      </p:sp>
      <p:sp>
        <p:nvSpPr>
          <p:cNvPr id="50" name="梯形 49"/>
          <p:cNvSpPr/>
          <p:nvPr/>
        </p:nvSpPr>
        <p:spPr>
          <a:xfrm>
            <a:off x="6079597" y="2660589"/>
            <a:ext cx="1670183" cy="152002"/>
          </a:xfrm>
          <a:prstGeom prst="trapezoid">
            <a:avLst>
              <a:gd name="adj" fmla="val 29995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zh-CN" altLang="en-US" sz="1800">
              <a:solidFill>
                <a:schemeClr val="tx1">
                  <a:lumMod val="50000"/>
                  <a:lumOff val="50000"/>
                </a:schemeClr>
              </a:solidFill>
              <a:latin typeface="Montserrat"/>
              <a:ea typeface="Montserrat"/>
              <a:cs typeface="+mn-ea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1571024" y="4117848"/>
            <a:ext cx="2321666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52967" y="3821607"/>
            <a:ext cx="1290999" cy="307830"/>
          </a:xfrm>
          <a:prstGeom prst="rect">
            <a:avLst/>
          </a:prstGeom>
          <a:noFill/>
        </p:spPr>
        <p:txBody>
          <a:bodyPr wrap="none" lIns="91421" tIns="45711" rIns="91421" bIns="45711" rtlCol="0">
            <a:normAutofit/>
          </a:bodyPr>
          <a:lstStyle/>
          <a:p>
            <a:r>
              <a:rPr lang="vi-VN" altLang="vi-VN" sz="1400">
                <a:solidFill>
                  <a:schemeClr val="tx1">
                    <a:lumMod val="50000"/>
                    <a:lumOff val="50000"/>
                  </a:schemeClr>
                </a:solidFill>
                <a:latin typeface="Noto Sans"/>
                <a:ea typeface="Noto Sans"/>
                <a:cs typeface="+mn-ea"/>
              </a:rPr>
              <a:t>Thêm tiêu đề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Montserrat"/>
              <a:ea typeface="Montserrat"/>
              <a:cs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13654" y="3516017"/>
            <a:ext cx="2836653" cy="246260"/>
          </a:xfrm>
          <a:prstGeom prst="rect">
            <a:avLst/>
          </a:prstGeom>
          <a:noFill/>
          <a:ln>
            <a:noFill/>
          </a:ln>
        </p:spPr>
        <p:txBody>
          <a:bodyPr wrap="none" lIns="91421" tIns="45711" rIns="91421" bIns="45711" rtlCol="0">
            <a:normAutofit/>
          </a:bodyPr>
          <a:lstStyle/>
          <a:p>
            <a:r>
              <a:rPr lang="vi-VN" altLang="vi-VN"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"/>
                <a:ea typeface="Noto Sans"/>
                <a:cs typeface="+mn-ea"/>
              </a:rPr>
              <a:t>Bấm để thêm văn bản, văn bản ngắn gọn và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Montserrat"/>
              <a:ea typeface="Montserrat"/>
              <a:cs typeface="+mn-ea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4020720" y="3515998"/>
            <a:ext cx="1962461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378268" y="3273837"/>
            <a:ext cx="1133868" cy="277045"/>
          </a:xfrm>
          <a:prstGeom prst="rect">
            <a:avLst/>
          </a:prstGeom>
          <a:noFill/>
        </p:spPr>
        <p:txBody>
          <a:bodyPr wrap="none" lIns="91421" tIns="45711" rIns="91421" bIns="45711" rtlCol="0">
            <a:normAutofit/>
          </a:bodyPr>
          <a:lstStyle/>
          <a:p>
            <a:r>
              <a:rPr lang="vi-VN" altLang="vi-VN" sz="1200">
                <a:solidFill>
                  <a:schemeClr val="tx1">
                    <a:lumMod val="50000"/>
                    <a:lumOff val="50000"/>
                  </a:schemeClr>
                </a:solidFill>
                <a:latin typeface="Noto Sans"/>
                <a:ea typeface="Noto Sans"/>
                <a:cs typeface="+mn-ea"/>
              </a:rPr>
              <a:t>Thêm tiêu đề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Montserrat"/>
              <a:ea typeface="Montserrat"/>
              <a:cs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27178" y="3029841"/>
            <a:ext cx="2182476" cy="215475"/>
          </a:xfrm>
          <a:prstGeom prst="rect">
            <a:avLst/>
          </a:prstGeom>
          <a:noFill/>
          <a:ln>
            <a:noFill/>
          </a:ln>
        </p:spPr>
        <p:txBody>
          <a:bodyPr wrap="none" lIns="91421" tIns="45711" rIns="91421" bIns="45711" rtlCol="0">
            <a:normAutofit/>
          </a:bodyPr>
          <a:lstStyle/>
          <a:p>
            <a:r>
              <a:rPr lang="vi-VN" altLang="vi-VN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"/>
                <a:ea typeface="Noto Sans"/>
                <a:cs typeface="+mn-ea"/>
              </a:rPr>
              <a:t>Bấm để thêm văn bản, văn bản ngắn gọn</a:t>
            </a:r>
            <a:endParaRPr lang="zh-CN" altLang="en-US" sz="800">
              <a:solidFill>
                <a:schemeClr val="tx1">
                  <a:lumMod val="50000"/>
                  <a:lumOff val="50000"/>
                </a:schemeClr>
              </a:solidFill>
              <a:latin typeface="Montserrat"/>
              <a:ea typeface="Montserrat"/>
              <a:cs typeface="+mn-ea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6079597" y="3038494"/>
            <a:ext cx="1670183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443354" y="2812591"/>
            <a:ext cx="975134" cy="246260"/>
          </a:xfrm>
          <a:prstGeom prst="rect">
            <a:avLst/>
          </a:prstGeom>
          <a:noFill/>
        </p:spPr>
        <p:txBody>
          <a:bodyPr wrap="none" lIns="91421" tIns="45711" rIns="91421" bIns="45711" rtlCol="0">
            <a:normAutofit/>
          </a:bodyPr>
          <a:lstStyle/>
          <a:p>
            <a:r>
              <a:rPr lang="vi-VN" altLang="vi-VN"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"/>
                <a:ea typeface="Noto Sans"/>
                <a:cs typeface="+mn-ea"/>
              </a:rPr>
              <a:t>Thêm tiêu đề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Montserrat"/>
              <a:ea typeface="Montserrat"/>
              <a:cs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06100" y="6204190"/>
            <a:ext cx="1101801" cy="523323"/>
          </a:xfrm>
          <a:prstGeom prst="rect">
            <a:avLst/>
          </a:prstGeom>
          <a:noFill/>
        </p:spPr>
        <p:txBody>
          <a:bodyPr wrap="none" lIns="91421" tIns="45711" rIns="91421" bIns="45711" rtlCol="0">
            <a:normAutofit/>
          </a:bodyPr>
          <a:lstStyle/>
          <a:p>
            <a:r>
              <a:rPr lang="vi-VN" altLang="vi-VN" sz="1400">
                <a:solidFill>
                  <a:schemeClr val="bg1"/>
                </a:solidFill>
                <a:latin typeface="Noto Sans"/>
                <a:ea typeface="Noto Sans"/>
                <a:cs typeface="+mn-ea"/>
              </a:rPr>
              <a:t>0,5 điểm</a:t>
            </a:r>
            <a:endParaRPr lang="en-US" altLang="zh-CN" sz="1400">
              <a:solidFill>
                <a:schemeClr val="bg1"/>
              </a:solidFill>
              <a:latin typeface="Montserrat"/>
              <a:ea typeface="Montserrat"/>
              <a:cs typeface="+mn-ea"/>
            </a:endParaRPr>
          </a:p>
          <a:p>
            <a:r>
              <a:rPr lang="vi-VN" altLang="vi-VN" sz="1400">
                <a:solidFill>
                  <a:schemeClr val="bg1"/>
                </a:solidFill>
                <a:latin typeface="Noto Sans"/>
                <a:ea typeface="Noto Sans"/>
                <a:cs typeface="+mn-ea"/>
              </a:rPr>
              <a:t>Ý nghĩa, có</a:t>
            </a:r>
            <a:endParaRPr lang="zh-CN" altLang="en-US" sz="1400">
              <a:solidFill>
                <a:schemeClr val="bg1"/>
              </a:solidFill>
              <a:latin typeface="Montserrat"/>
              <a:ea typeface="Montserrat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6" grpId="0" animBg="1"/>
      <p:bldP spid="47" grpId="0"/>
      <p:bldP spid="48" grpId="0" animBg="1"/>
      <p:bldP spid="49" grpId="0" animBg="1"/>
      <p:bldP spid="50" grpId="0" animBg="1"/>
      <p:bldP spid="57" grpId="0"/>
      <p:bldP spid="72" grpId="0"/>
      <p:bldP spid="74" grpId="0"/>
      <p:bldP spid="75" grpId="0"/>
      <p:bldP spid="77" grpId="0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1"/>
          <p:cNvSpPr/>
          <p:nvPr/>
        </p:nvSpPr>
        <p:spPr>
          <a:xfrm>
            <a:off x="-20082" y="2549521"/>
            <a:ext cx="9174638" cy="256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defTabSz="30988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Montserrat" panose="00000500000000000000" charset="0"/>
              <a:sym typeface="Montserrat"/>
            </a:endParaRPr>
          </a:p>
        </p:txBody>
      </p:sp>
      <p:grpSp>
        <p:nvGrpSpPr>
          <p:cNvPr id="60" name="1"/>
          <p:cNvGrpSpPr/>
          <p:nvPr/>
        </p:nvGrpSpPr>
        <p:grpSpPr>
          <a:xfrm>
            <a:off x="2756759" y="1064491"/>
            <a:ext cx="1454843" cy="2095902"/>
            <a:chOff x="0" y="-65620"/>
            <a:chExt cx="3879578" cy="5589069"/>
          </a:xfrm>
        </p:grpSpPr>
        <p:sp>
          <p:nvSpPr>
            <p:cNvPr id="61" name="Shape 2701"/>
            <p:cNvSpPr/>
            <p:nvPr/>
          </p:nvSpPr>
          <p:spPr>
            <a:xfrm flipV="1">
              <a:off x="1939788" y="2374860"/>
              <a:ext cx="2" cy="1357417"/>
            </a:xfrm>
            <a:prstGeom prst="line">
              <a:avLst/>
            </a:prstGeom>
            <a:noFill/>
            <a:ln w="25400" cap="flat">
              <a:solidFill>
                <a:srgbClr val="A09FA1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17144" tIns="17144" rIns="17144" bIns="17144" numCol="1" anchor="t">
              <a:noAutofit/>
            </a:bodyPr>
            <a:lstStyle/>
            <a:p>
              <a:pPr defTabSz="17145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62" name="Shape 2702"/>
            <p:cNvSpPr/>
            <p:nvPr/>
          </p:nvSpPr>
          <p:spPr>
            <a:xfrm rot="10800000">
              <a:off x="657229" y="3618651"/>
              <a:ext cx="2565045" cy="190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" y="0"/>
                  </a:moveTo>
                  <a:lnTo>
                    <a:pt x="21600" y="0"/>
                  </a:lnTo>
                  <a:lnTo>
                    <a:pt x="21600" y="10440"/>
                  </a:lnTo>
                  <a:lnTo>
                    <a:pt x="10926" y="21600"/>
                  </a:lnTo>
                  <a:lnTo>
                    <a:pt x="0" y="1025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09880">
                <a:defRPr sz="3200"/>
              </a:pPr>
              <a:endParaRPr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63" name="Shape 2703"/>
            <p:cNvSpPr/>
            <p:nvPr/>
          </p:nvSpPr>
          <p:spPr>
            <a:xfrm>
              <a:off x="1180855" y="-65620"/>
              <a:ext cx="1517860" cy="512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 defTabSz="457200">
                <a:lnSpc>
                  <a:spcPct val="150000"/>
                </a:lnSpc>
                <a:defRPr sz="26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lang="vi-VN" altLang="vi-VN" sz="9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20XX-20XX</a:t>
              </a:r>
              <a:endParaRPr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64" name="Shape 2704"/>
            <p:cNvSpPr/>
            <p:nvPr/>
          </p:nvSpPr>
          <p:spPr>
            <a:xfrm>
              <a:off x="0" y="687776"/>
              <a:ext cx="3879578" cy="1097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 algn="ctr" defTabSz="171450">
                <a:lnSpc>
                  <a:spcPct val="100000"/>
                </a:lnSpc>
                <a:defRPr sz="1800"/>
              </a:pPr>
              <a:r>
                <a:rPr lang="vi-VN" altLang="vi-VN" sz="675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Đây là một văn bản mẫu. Chèn văn bản bạn muốn vào đây. Đây là một văn bản giả. Nhập văn bản của riêng bạn ở đây. đây là một văn</a:t>
              </a:r>
              <a:endParaRPr sz="675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65" name="Shape 2705"/>
            <p:cNvSpPr/>
            <p:nvPr/>
          </p:nvSpPr>
          <p:spPr>
            <a:xfrm>
              <a:off x="1345474" y="4443810"/>
              <a:ext cx="1188634" cy="6156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5800">
                  <a:solidFill>
                    <a:srgbClr val="F9FAFC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algn="ctr" defTabSz="309880">
                <a:defRPr sz="1800">
                  <a:solidFill>
                    <a:srgbClr val="000000"/>
                  </a:solidFill>
                </a:defRPr>
              </a:pPr>
              <a:r>
                <a:rPr lang="vi-VN" altLang="vi-VN" sz="1500" kern="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20XX</a:t>
              </a:r>
              <a:endParaRPr sz="1500" kern="0">
                <a:solidFill>
                  <a:schemeClr val="bg1"/>
                </a:solidFill>
                <a:latin typeface="+mn-ea"/>
                <a:ea typeface="+mn-ea"/>
                <a:cs typeface="Montserrat" panose="00000500000000000000" charset="0"/>
                <a:sym typeface="Montserrat"/>
              </a:endParaRPr>
            </a:p>
          </p:txBody>
        </p:sp>
      </p:grpSp>
      <p:grpSp>
        <p:nvGrpSpPr>
          <p:cNvPr id="66" name="1"/>
          <p:cNvGrpSpPr/>
          <p:nvPr/>
        </p:nvGrpSpPr>
        <p:grpSpPr>
          <a:xfrm>
            <a:off x="4922872" y="2445463"/>
            <a:ext cx="1454843" cy="1995307"/>
            <a:chOff x="0" y="0"/>
            <a:chExt cx="3879578" cy="5320816"/>
          </a:xfrm>
        </p:grpSpPr>
        <p:sp>
          <p:nvSpPr>
            <p:cNvPr id="67" name="Shape 2707"/>
            <p:cNvSpPr/>
            <p:nvPr/>
          </p:nvSpPr>
          <p:spPr>
            <a:xfrm flipH="1">
              <a:off x="1939788" y="1818290"/>
              <a:ext cx="2" cy="1357417"/>
            </a:xfrm>
            <a:prstGeom prst="line">
              <a:avLst/>
            </a:prstGeom>
            <a:noFill/>
            <a:ln w="25400" cap="flat">
              <a:solidFill>
                <a:srgbClr val="A09FA1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17144" tIns="17144" rIns="17144" bIns="17144" numCol="1" anchor="t">
              <a:noAutofit/>
            </a:bodyPr>
            <a:lstStyle/>
            <a:p>
              <a:pPr defTabSz="17145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68" name="Shape 2708"/>
            <p:cNvSpPr/>
            <p:nvPr/>
          </p:nvSpPr>
          <p:spPr>
            <a:xfrm>
              <a:off x="657305" y="0"/>
              <a:ext cx="2565043" cy="1904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" y="0"/>
                  </a:moveTo>
                  <a:lnTo>
                    <a:pt x="21600" y="0"/>
                  </a:lnTo>
                  <a:lnTo>
                    <a:pt x="21600" y="10440"/>
                  </a:lnTo>
                  <a:lnTo>
                    <a:pt x="10926" y="21600"/>
                  </a:lnTo>
                  <a:lnTo>
                    <a:pt x="0" y="1025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09880">
                <a:defRPr sz="3200"/>
              </a:pPr>
              <a:endParaRPr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69" name="Shape 2709"/>
            <p:cNvSpPr/>
            <p:nvPr/>
          </p:nvSpPr>
          <p:spPr>
            <a:xfrm>
              <a:off x="1180860" y="3470141"/>
              <a:ext cx="1517860" cy="512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 defTabSz="457200">
                <a:lnSpc>
                  <a:spcPct val="150000"/>
                </a:lnSpc>
                <a:defRPr sz="26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lang="vi-VN" altLang="vi-VN" sz="9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20XX-20XX</a:t>
              </a:r>
              <a:endParaRPr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70" name="Shape 2710"/>
            <p:cNvSpPr/>
            <p:nvPr/>
          </p:nvSpPr>
          <p:spPr>
            <a:xfrm>
              <a:off x="0" y="4223536"/>
              <a:ext cx="3879578" cy="1097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 algn="ctr" defTabSz="171450">
                <a:lnSpc>
                  <a:spcPct val="100000"/>
                </a:lnSpc>
                <a:defRPr sz="1800"/>
              </a:pPr>
              <a:r>
                <a:rPr lang="vi-VN" altLang="vi-VN" sz="675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Đây là một văn bản mẫu. Chèn văn bản bạn muốn vào đây. Đây là một văn bản giả. Nhập văn bản của riêng bạn ở đây. đây là một văn</a:t>
              </a:r>
              <a:endParaRPr sz="675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71" name="Shape 2711"/>
            <p:cNvSpPr/>
            <p:nvPr/>
          </p:nvSpPr>
          <p:spPr>
            <a:xfrm>
              <a:off x="1345472" y="312255"/>
              <a:ext cx="1188634" cy="6156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5800">
                  <a:solidFill>
                    <a:srgbClr val="F9FAFC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algn="ctr" defTabSz="309880">
                <a:defRPr sz="1800">
                  <a:solidFill>
                    <a:srgbClr val="000000"/>
                  </a:solidFill>
                </a:defRPr>
              </a:pPr>
              <a:r>
                <a:rPr lang="vi-VN" altLang="vi-VN" sz="1500" kern="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20XX</a:t>
              </a:r>
              <a:endParaRPr sz="1500" kern="0">
                <a:solidFill>
                  <a:schemeClr val="bg1"/>
                </a:solidFill>
                <a:latin typeface="+mn-ea"/>
                <a:ea typeface="+mn-ea"/>
                <a:cs typeface="Montserrat" panose="00000500000000000000" charset="0"/>
                <a:sym typeface="Montserrat"/>
              </a:endParaRPr>
            </a:p>
          </p:txBody>
        </p:sp>
      </p:grpSp>
      <p:grpSp>
        <p:nvGrpSpPr>
          <p:cNvPr id="72" name="1"/>
          <p:cNvGrpSpPr/>
          <p:nvPr/>
        </p:nvGrpSpPr>
        <p:grpSpPr>
          <a:xfrm>
            <a:off x="590647" y="2445463"/>
            <a:ext cx="1454843" cy="1995307"/>
            <a:chOff x="0" y="-1"/>
            <a:chExt cx="3879579" cy="5320816"/>
          </a:xfrm>
        </p:grpSpPr>
        <p:sp>
          <p:nvSpPr>
            <p:cNvPr id="73" name="Shape 2713"/>
            <p:cNvSpPr/>
            <p:nvPr/>
          </p:nvSpPr>
          <p:spPr>
            <a:xfrm flipH="1">
              <a:off x="1939788" y="1818290"/>
              <a:ext cx="2" cy="1357417"/>
            </a:xfrm>
            <a:prstGeom prst="line">
              <a:avLst/>
            </a:prstGeom>
            <a:noFill/>
            <a:ln w="25400" cap="flat">
              <a:solidFill>
                <a:srgbClr val="A09FA1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17144" tIns="17144" rIns="17144" bIns="17144" numCol="1" anchor="t">
              <a:noAutofit/>
            </a:bodyPr>
            <a:lstStyle/>
            <a:p>
              <a:pPr defTabSz="17145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74" name="Shape 2714"/>
            <p:cNvSpPr/>
            <p:nvPr/>
          </p:nvSpPr>
          <p:spPr>
            <a:xfrm>
              <a:off x="657305" y="-1"/>
              <a:ext cx="2565043" cy="190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" y="0"/>
                  </a:moveTo>
                  <a:lnTo>
                    <a:pt x="21600" y="0"/>
                  </a:lnTo>
                  <a:lnTo>
                    <a:pt x="21600" y="10440"/>
                  </a:lnTo>
                  <a:lnTo>
                    <a:pt x="10926" y="21600"/>
                  </a:lnTo>
                  <a:lnTo>
                    <a:pt x="0" y="1025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09880">
                <a:defRPr sz="3200"/>
              </a:pPr>
              <a:endParaRPr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75" name="Shape 2715"/>
            <p:cNvSpPr/>
            <p:nvPr/>
          </p:nvSpPr>
          <p:spPr>
            <a:xfrm>
              <a:off x="1180863" y="3470141"/>
              <a:ext cx="1517861" cy="512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 defTabSz="457200">
                <a:lnSpc>
                  <a:spcPct val="150000"/>
                </a:lnSpc>
                <a:defRPr sz="26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lang="vi-VN" altLang="vi-VN" sz="9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20XX-20XX</a:t>
              </a:r>
              <a:endParaRPr 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76" name="Shape 2716"/>
            <p:cNvSpPr/>
            <p:nvPr/>
          </p:nvSpPr>
          <p:spPr>
            <a:xfrm>
              <a:off x="0" y="4223535"/>
              <a:ext cx="3879579" cy="1097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 algn="ctr" defTabSz="171450">
                <a:lnSpc>
                  <a:spcPct val="100000"/>
                </a:lnSpc>
                <a:defRPr sz="1800"/>
              </a:pPr>
              <a:r>
                <a:rPr lang="vi-VN" altLang="vi-VN" sz="675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Đây là một văn bản mẫu. Chèn văn bản bạn muốn vào đây. Đây là một văn bản giả. Nhập văn bản của riêng bạn ở đây. đây là một văn</a:t>
              </a:r>
              <a:endParaRPr sz="675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77" name="Shape 2717"/>
            <p:cNvSpPr/>
            <p:nvPr/>
          </p:nvSpPr>
          <p:spPr>
            <a:xfrm>
              <a:off x="1345475" y="312257"/>
              <a:ext cx="1188635" cy="6156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5800">
                  <a:solidFill>
                    <a:srgbClr val="F9FAFC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algn="ctr" defTabSz="309880">
                <a:defRPr sz="1800">
                  <a:solidFill>
                    <a:srgbClr val="000000"/>
                  </a:solidFill>
                </a:defRPr>
              </a:pPr>
              <a:r>
                <a:rPr lang="vi-VN" altLang="vi-VN" sz="1500" kern="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20XX</a:t>
              </a:r>
              <a:endParaRPr sz="1500" kern="0">
                <a:solidFill>
                  <a:schemeClr val="bg1"/>
                </a:solidFill>
                <a:latin typeface="+mn-ea"/>
                <a:ea typeface="+mn-ea"/>
                <a:cs typeface="Montserrat" panose="00000500000000000000" charset="0"/>
                <a:sym typeface="Montserrat"/>
              </a:endParaRPr>
            </a:p>
          </p:txBody>
        </p:sp>
      </p:grpSp>
      <p:grpSp>
        <p:nvGrpSpPr>
          <p:cNvPr id="78" name="1"/>
          <p:cNvGrpSpPr/>
          <p:nvPr/>
        </p:nvGrpSpPr>
        <p:grpSpPr>
          <a:xfrm>
            <a:off x="7079461" y="1064492"/>
            <a:ext cx="1454843" cy="2095901"/>
            <a:chOff x="-2" y="-65618"/>
            <a:chExt cx="3879578" cy="5589067"/>
          </a:xfrm>
        </p:grpSpPr>
        <p:sp>
          <p:nvSpPr>
            <p:cNvPr id="79" name="Shape 2719"/>
            <p:cNvSpPr/>
            <p:nvPr/>
          </p:nvSpPr>
          <p:spPr>
            <a:xfrm flipV="1">
              <a:off x="1939788" y="2374860"/>
              <a:ext cx="2" cy="1357417"/>
            </a:xfrm>
            <a:prstGeom prst="line">
              <a:avLst/>
            </a:prstGeom>
            <a:noFill/>
            <a:ln w="25400" cap="flat">
              <a:solidFill>
                <a:srgbClr val="A09FA1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17144" tIns="17144" rIns="17144" bIns="17144" numCol="1" anchor="t">
              <a:noAutofit/>
            </a:bodyPr>
            <a:lstStyle/>
            <a:p>
              <a:pPr defTabSz="17145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45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80" name="Shape 2720"/>
            <p:cNvSpPr/>
            <p:nvPr/>
          </p:nvSpPr>
          <p:spPr>
            <a:xfrm rot="10800000">
              <a:off x="682629" y="3618651"/>
              <a:ext cx="2565045" cy="190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" y="0"/>
                  </a:moveTo>
                  <a:lnTo>
                    <a:pt x="21600" y="0"/>
                  </a:lnTo>
                  <a:lnTo>
                    <a:pt x="21600" y="10440"/>
                  </a:lnTo>
                  <a:lnTo>
                    <a:pt x="10926" y="21600"/>
                  </a:lnTo>
                  <a:lnTo>
                    <a:pt x="0" y="1025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09880">
                <a:defRPr sz="3200"/>
              </a:pPr>
              <a:endParaRPr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81" name="Shape 2721"/>
            <p:cNvSpPr/>
            <p:nvPr/>
          </p:nvSpPr>
          <p:spPr>
            <a:xfrm>
              <a:off x="1206258" y="-65618"/>
              <a:ext cx="1517860" cy="512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 defTabSz="457200">
                <a:lnSpc>
                  <a:spcPct val="150000"/>
                </a:lnSpc>
                <a:defRPr sz="26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lang="vi-VN" altLang="vi-VN" sz="9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20XX-20XX</a:t>
              </a:r>
              <a:endParaRPr lang="en-US" sz="900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82" name="Shape 2722"/>
            <p:cNvSpPr/>
            <p:nvPr/>
          </p:nvSpPr>
          <p:spPr>
            <a:xfrm>
              <a:off x="-2" y="684029"/>
              <a:ext cx="3879578" cy="10972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 algn="ctr" defTabSz="171450">
                <a:lnSpc>
                  <a:spcPct val="100000"/>
                </a:lnSpc>
                <a:defRPr sz="1800"/>
              </a:pPr>
              <a:r>
                <a:rPr lang="vi-VN" altLang="vi-VN" sz="675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Đây là một văn bản mẫu. Chèn văn bản bạn muốn vào đây. Đây là một văn bản giả. Nhập văn bản của riêng bạn ở đây. đây là một văn</a:t>
              </a:r>
              <a:endParaRPr sz="675" ker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83" name="Shape 2723"/>
            <p:cNvSpPr/>
            <p:nvPr/>
          </p:nvSpPr>
          <p:spPr>
            <a:xfrm>
              <a:off x="1366740" y="4443882"/>
              <a:ext cx="1196908" cy="615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5800">
                  <a:solidFill>
                    <a:srgbClr val="F9FAFC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algn="ctr" defTabSz="309880">
                <a:defRPr sz="1800">
                  <a:solidFill>
                    <a:srgbClr val="000000"/>
                  </a:solidFill>
                </a:defRPr>
              </a:pPr>
              <a:r>
                <a:rPr lang="vi-VN" altLang="vi-VN" sz="1500" kern="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2030</a:t>
              </a:r>
              <a:endParaRPr sz="1500" kern="0">
                <a:solidFill>
                  <a:schemeClr val="bg1"/>
                </a:solidFill>
                <a:latin typeface="+mn-ea"/>
                <a:ea typeface="+mn-ea"/>
                <a:cs typeface="Montserrat" panose="00000500000000000000" charset="0"/>
                <a:sym typeface="Montserrat"/>
              </a:endParaRPr>
            </a:p>
          </p:txBody>
        </p:sp>
      </p:grpSp>
      <p:pic>
        <p:nvPicPr>
          <p:cNvPr id="34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712" y="13279172"/>
            <a:ext cx="1482576" cy="383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 advAuto="0"/>
      <p:bldP spid="60" grpId="0" advAuto="0"/>
      <p:bldP spid="66" grpId="0" advAuto="0"/>
      <p:bldP spid="72" grpId="0" advAuto="0"/>
      <p:bldP spid="78" grpId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54"/>
          <p:cNvSpPr/>
          <p:nvPr/>
        </p:nvSpPr>
        <p:spPr>
          <a:xfrm>
            <a:off x="2980064" y="1794330"/>
            <a:ext cx="3477652" cy="1802173"/>
          </a:xfrm>
          <a:custGeom>
            <a:avLst/>
            <a:gdLst>
              <a:gd name="connsiteX0" fmla="*/ 0 w 3439659"/>
              <a:gd name="connsiteY0" fmla="*/ 1719830 h 3439659"/>
              <a:gd name="connsiteX1" fmla="*/ 1719830 w 3439659"/>
              <a:gd name="connsiteY1" fmla="*/ 0 h 3439659"/>
              <a:gd name="connsiteX2" fmla="*/ 3439660 w 3439659"/>
              <a:gd name="connsiteY2" fmla="*/ 1719830 h 3439659"/>
              <a:gd name="connsiteX3" fmla="*/ 1719830 w 3439659"/>
              <a:gd name="connsiteY3" fmla="*/ 3439660 h 3439659"/>
              <a:gd name="connsiteX4" fmla="*/ 0 w 3439659"/>
              <a:gd name="connsiteY4" fmla="*/ 1719830 h 3439659"/>
              <a:gd name="connsiteX0-1" fmla="*/ 0 w 3487467"/>
              <a:gd name="connsiteY0-2" fmla="*/ 0 h 1719830"/>
              <a:gd name="connsiteX1-3" fmla="*/ 3439660 w 3487467"/>
              <a:gd name="connsiteY1-4" fmla="*/ 0 h 1719830"/>
              <a:gd name="connsiteX2-5" fmla="*/ 1719830 w 3487467"/>
              <a:gd name="connsiteY2-6" fmla="*/ 1719830 h 1719830"/>
              <a:gd name="connsiteX3-7" fmla="*/ 0 w 3487467"/>
              <a:gd name="connsiteY3-8" fmla="*/ 0 h 1719830"/>
              <a:gd name="connsiteX0-9" fmla="*/ 6132 w 3493599"/>
              <a:gd name="connsiteY0-10" fmla="*/ 130018 h 1849848"/>
              <a:gd name="connsiteX1-11" fmla="*/ 3445792 w 3493599"/>
              <a:gd name="connsiteY1-12" fmla="*/ 130018 h 1849848"/>
              <a:gd name="connsiteX2-13" fmla="*/ 1725962 w 3493599"/>
              <a:gd name="connsiteY2-14" fmla="*/ 1849848 h 1849848"/>
              <a:gd name="connsiteX3-15" fmla="*/ 6132 w 3493599"/>
              <a:gd name="connsiteY3-16" fmla="*/ 130018 h 1849848"/>
              <a:gd name="connsiteX0-17" fmla="*/ 6132 w 3493599"/>
              <a:gd name="connsiteY0-18" fmla="*/ 35412 h 1755242"/>
              <a:gd name="connsiteX1-19" fmla="*/ 3445792 w 3493599"/>
              <a:gd name="connsiteY1-20" fmla="*/ 35412 h 1755242"/>
              <a:gd name="connsiteX2-21" fmla="*/ 1725962 w 3493599"/>
              <a:gd name="connsiteY2-22" fmla="*/ 1755242 h 1755242"/>
              <a:gd name="connsiteX3-23" fmla="*/ 6132 w 3493599"/>
              <a:gd name="connsiteY3-24" fmla="*/ 35412 h 1755242"/>
              <a:gd name="connsiteX0-25" fmla="*/ 4377 w 3488420"/>
              <a:gd name="connsiteY0-26" fmla="*/ 11795 h 1772900"/>
              <a:gd name="connsiteX1-27" fmla="*/ 3450912 w 3488420"/>
              <a:gd name="connsiteY1-28" fmla="*/ 53046 h 1772900"/>
              <a:gd name="connsiteX2-29" fmla="*/ 1731082 w 3488420"/>
              <a:gd name="connsiteY2-30" fmla="*/ 1772876 h 1772900"/>
              <a:gd name="connsiteX3-31" fmla="*/ 4377 w 3488420"/>
              <a:gd name="connsiteY3-32" fmla="*/ 11795 h 1772900"/>
              <a:gd name="connsiteX0-33" fmla="*/ 39013 w 3522446"/>
              <a:gd name="connsiteY0-34" fmla="*/ 134148 h 1909003"/>
              <a:gd name="connsiteX1-35" fmla="*/ 3485548 w 3522446"/>
              <a:gd name="connsiteY1-36" fmla="*/ 175399 h 1909003"/>
              <a:gd name="connsiteX2-37" fmla="*/ 1738217 w 3522446"/>
              <a:gd name="connsiteY2-38" fmla="*/ 1908979 h 1909003"/>
              <a:gd name="connsiteX3-39" fmla="*/ 39013 w 3522446"/>
              <a:gd name="connsiteY3-40" fmla="*/ 134148 h 1909003"/>
              <a:gd name="connsiteX0-41" fmla="*/ 55067 w 3553265"/>
              <a:gd name="connsiteY0-42" fmla="*/ 134148 h 1909002"/>
              <a:gd name="connsiteX1-43" fmla="*/ 3501602 w 3553265"/>
              <a:gd name="connsiteY1-44" fmla="*/ 175399 h 1909002"/>
              <a:gd name="connsiteX2-45" fmla="*/ 1754271 w 3553265"/>
              <a:gd name="connsiteY2-46" fmla="*/ 1908979 h 1909002"/>
              <a:gd name="connsiteX3-47" fmla="*/ 55067 w 3553265"/>
              <a:gd name="connsiteY3-48" fmla="*/ 134148 h 1909002"/>
              <a:gd name="connsiteX0-49" fmla="*/ 39426 w 3502160"/>
              <a:gd name="connsiteY0-50" fmla="*/ 134148 h 1909003"/>
              <a:gd name="connsiteX1-51" fmla="*/ 3465335 w 3502160"/>
              <a:gd name="connsiteY1-52" fmla="*/ 175399 h 1909003"/>
              <a:gd name="connsiteX2-53" fmla="*/ 1718004 w 3502160"/>
              <a:gd name="connsiteY2-54" fmla="*/ 1908979 h 1909003"/>
              <a:gd name="connsiteX3-55" fmla="*/ 39426 w 3502160"/>
              <a:gd name="connsiteY3-56" fmla="*/ 134148 h 1909003"/>
              <a:gd name="connsiteX0-57" fmla="*/ 8999 w 3471733"/>
              <a:gd name="connsiteY0-58" fmla="*/ 21578 h 1796433"/>
              <a:gd name="connsiteX1-59" fmla="*/ 3434908 w 3471733"/>
              <a:gd name="connsiteY1-60" fmla="*/ 62829 h 1796433"/>
              <a:gd name="connsiteX2-61" fmla="*/ 1687577 w 3471733"/>
              <a:gd name="connsiteY2-62" fmla="*/ 1796409 h 1796433"/>
              <a:gd name="connsiteX3-63" fmla="*/ 8999 w 3471733"/>
              <a:gd name="connsiteY3-64" fmla="*/ 21578 h 1796433"/>
              <a:gd name="connsiteX0-65" fmla="*/ 39425 w 3502159"/>
              <a:gd name="connsiteY0-66" fmla="*/ 135675 h 1931154"/>
              <a:gd name="connsiteX1-67" fmla="*/ 3465334 w 3502159"/>
              <a:gd name="connsiteY1-68" fmla="*/ 176926 h 1931154"/>
              <a:gd name="connsiteX2-69" fmla="*/ 1718003 w 3502159"/>
              <a:gd name="connsiteY2-70" fmla="*/ 1931131 h 1931154"/>
              <a:gd name="connsiteX3-71" fmla="*/ 39425 w 3502159"/>
              <a:gd name="connsiteY3-72" fmla="*/ 135675 h 1931154"/>
              <a:gd name="connsiteX0-73" fmla="*/ 7276 w 3470010"/>
              <a:gd name="connsiteY0-74" fmla="*/ 26065 h 1821544"/>
              <a:gd name="connsiteX1-75" fmla="*/ 3433185 w 3470010"/>
              <a:gd name="connsiteY1-76" fmla="*/ 67316 h 1821544"/>
              <a:gd name="connsiteX2-77" fmla="*/ 1685854 w 3470010"/>
              <a:gd name="connsiteY2-78" fmla="*/ 1821521 h 1821544"/>
              <a:gd name="connsiteX3-79" fmla="*/ 7276 w 3470010"/>
              <a:gd name="connsiteY3-80" fmla="*/ 26065 h 1821544"/>
              <a:gd name="connsiteX0-81" fmla="*/ 12669 w 3492943"/>
              <a:gd name="connsiteY0-82" fmla="*/ 26065 h 1822469"/>
              <a:gd name="connsiteX1-83" fmla="*/ 3438578 w 3492943"/>
              <a:gd name="connsiteY1-84" fmla="*/ 67316 h 1822469"/>
              <a:gd name="connsiteX2-85" fmla="*/ 1691247 w 3492943"/>
              <a:gd name="connsiteY2-86" fmla="*/ 1821521 h 1822469"/>
              <a:gd name="connsiteX3-87" fmla="*/ 12669 w 3492943"/>
              <a:gd name="connsiteY3-88" fmla="*/ 26065 h 1822469"/>
              <a:gd name="connsiteX0-89" fmla="*/ 48756 w 3529030"/>
              <a:gd name="connsiteY0-90" fmla="*/ 3139 h 1799516"/>
              <a:gd name="connsiteX1-91" fmla="*/ 3474665 w 3529030"/>
              <a:gd name="connsiteY1-92" fmla="*/ 44390 h 1799516"/>
              <a:gd name="connsiteX2-93" fmla="*/ 1727334 w 3529030"/>
              <a:gd name="connsiteY2-94" fmla="*/ 1798595 h 1799516"/>
              <a:gd name="connsiteX3-95" fmla="*/ 48756 w 3529030"/>
              <a:gd name="connsiteY3-96" fmla="*/ 3139 h 1799516"/>
              <a:gd name="connsiteX0-97" fmla="*/ 48756 w 3529030"/>
              <a:gd name="connsiteY0-98" fmla="*/ 5796 h 1802173"/>
              <a:gd name="connsiteX1-99" fmla="*/ 3474665 w 3529030"/>
              <a:gd name="connsiteY1-100" fmla="*/ 47047 h 1802173"/>
              <a:gd name="connsiteX2-101" fmla="*/ 1727334 w 3529030"/>
              <a:gd name="connsiteY2-102" fmla="*/ 1801252 h 1802173"/>
              <a:gd name="connsiteX3-103" fmla="*/ 48756 w 3529030"/>
              <a:gd name="connsiteY3-104" fmla="*/ 5796 h 1802173"/>
              <a:gd name="connsiteX0-105" fmla="*/ 48756 w 3477652"/>
              <a:gd name="connsiteY0-106" fmla="*/ 5796 h 1802173"/>
              <a:gd name="connsiteX1-107" fmla="*/ 3474665 w 3477652"/>
              <a:gd name="connsiteY1-108" fmla="*/ 47047 h 1802173"/>
              <a:gd name="connsiteX2-109" fmla="*/ 1727334 w 3477652"/>
              <a:gd name="connsiteY2-110" fmla="*/ 1801252 h 1802173"/>
              <a:gd name="connsiteX3-111" fmla="*/ 48756 w 3477652"/>
              <a:gd name="connsiteY3-112" fmla="*/ 5796 h 18021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477651" h="1802173">
                <a:moveTo>
                  <a:pt x="48756" y="5796"/>
                </a:moveTo>
                <a:cubicBezTo>
                  <a:pt x="305602" y="15937"/>
                  <a:pt x="3181151" y="-33335"/>
                  <a:pt x="3474665" y="47047"/>
                </a:cubicBezTo>
                <a:cubicBezTo>
                  <a:pt x="3527547" y="271809"/>
                  <a:pt x="2875835" y="1753126"/>
                  <a:pt x="1727334" y="1801252"/>
                </a:cubicBezTo>
                <a:cubicBezTo>
                  <a:pt x="578833" y="1849378"/>
                  <a:pt x="-208090" y="-4345"/>
                  <a:pt x="48756" y="5796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935776" y="1614055"/>
            <a:ext cx="162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rm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2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r">
              <a:buClr>
                <a:srgbClr val="0070C0"/>
              </a:buClr>
              <a:buNone/>
            </a:pPr>
            <a:r>
              <a:rPr lang="vi-VN" altLang="vi-VN"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sym typeface="Montserrat"/>
              </a:rPr>
              <a:t>Nhập tiêu đề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sym typeface="Montserra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197818" y="1790346"/>
            <a:ext cx="1499148" cy="10543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070655" y="1790347"/>
            <a:ext cx="626312" cy="1779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4696970" y="1790373"/>
            <a:ext cx="670571" cy="1717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4696967" y="1790346"/>
            <a:ext cx="1465240" cy="10543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998423" y="2446868"/>
            <a:ext cx="660132" cy="66013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vi-VN" altLang="vi-VN" b="1">
                <a:solidFill>
                  <a:prstClr val="white"/>
                </a:solidFill>
                <a:latin typeface="Noto Sans"/>
                <a:ea typeface="Noto Sans"/>
                <a:cs typeface="+mn-ea"/>
                <a:sym typeface="Montserrat"/>
              </a:rPr>
              <a:t>02</a:t>
            </a:r>
            <a:endParaRPr lang="zh-CN" altLang="en-US" b="1">
              <a:solidFill>
                <a:prstClr val="white"/>
              </a:solidFill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779912" y="3177428"/>
            <a:ext cx="660132" cy="6601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vi-VN" altLang="vi-VN" b="1">
                <a:solidFill>
                  <a:prstClr val="white"/>
                </a:solidFill>
                <a:latin typeface="Noto Sans"/>
                <a:ea typeface="Noto Sans"/>
                <a:cs typeface="+mn-ea"/>
                <a:sym typeface="Montserrat"/>
              </a:rPr>
              <a:t>03</a:t>
            </a:r>
            <a:endParaRPr lang="zh-CN" altLang="en-US" b="1">
              <a:solidFill>
                <a:prstClr val="white"/>
              </a:solidFill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032252" y="3143689"/>
            <a:ext cx="660132" cy="66013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vi-VN" altLang="vi-VN" sz="1600" b="1">
                <a:solidFill>
                  <a:prstClr val="white"/>
                </a:solidFill>
                <a:latin typeface="Noto Sans"/>
                <a:ea typeface="Noto Sans"/>
                <a:cs typeface="+mn-ea"/>
                <a:sym typeface="Montserrat"/>
              </a:rPr>
              <a:t>04</a:t>
            </a:r>
            <a:endParaRPr lang="zh-CN" altLang="en-US" sz="1600" b="1">
              <a:solidFill>
                <a:prstClr val="white"/>
              </a:solidFill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85694" y="2350009"/>
            <a:ext cx="660132" cy="6601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vi-VN" altLang="vi-VN" b="1">
                <a:solidFill>
                  <a:prstClr val="white"/>
                </a:solidFill>
                <a:latin typeface="Noto Sans"/>
                <a:ea typeface="Noto Sans"/>
                <a:cs typeface="+mn-ea"/>
                <a:sym typeface="Montserrat"/>
              </a:rPr>
              <a:t>05</a:t>
            </a:r>
            <a:endParaRPr lang="zh-CN" altLang="en-US" b="1">
              <a:solidFill>
                <a:prstClr val="white"/>
              </a:solidFill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84168" y="1482294"/>
            <a:ext cx="660132" cy="66013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vi-VN" altLang="vi-VN" sz="1600" b="1">
                <a:solidFill>
                  <a:prstClr val="white"/>
                </a:solidFill>
                <a:latin typeface="Noto Sans"/>
                <a:ea typeface="Noto Sans"/>
                <a:cs typeface="+mn-ea"/>
                <a:sym typeface="Montserrat"/>
              </a:rPr>
              <a:t>06</a:t>
            </a:r>
            <a:endParaRPr lang="en-US" altLang="zh-CN" sz="1600" b="1">
              <a:solidFill>
                <a:prstClr val="white"/>
              </a:solidFill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717706" y="1470891"/>
            <a:ext cx="660132" cy="6601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vi-VN" altLang="vi-VN" b="1">
                <a:solidFill>
                  <a:prstClr val="white"/>
                </a:solidFill>
                <a:latin typeface="Noto Sans"/>
                <a:ea typeface="Noto Sans"/>
                <a:cs typeface="+mn-ea"/>
                <a:sym typeface="Montserrat"/>
              </a:rPr>
              <a:t>01</a:t>
            </a:r>
            <a:endParaRPr lang="zh-CN" altLang="en-US" b="1">
              <a:solidFill>
                <a:prstClr val="white"/>
              </a:solidFill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15" name="TextBox 34"/>
          <p:cNvSpPr txBox="1"/>
          <p:nvPr/>
        </p:nvSpPr>
        <p:spPr>
          <a:xfrm>
            <a:off x="647565" y="1848521"/>
            <a:ext cx="1908212" cy="26520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>
              <a:lnSpc>
                <a:spcPts val="1400"/>
              </a:lnSpc>
              <a:defRPr/>
            </a:pPr>
            <a:r>
              <a:rPr lang="vi-VN" altLang="vi-VN" sz="105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+mn-ea"/>
                <a:sym typeface="Montserrat"/>
              </a:rPr>
              <a:t>Vui lòng thay thế nội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16" name="TextBox 35"/>
          <p:cNvSpPr txBox="1"/>
          <p:nvPr/>
        </p:nvSpPr>
        <p:spPr>
          <a:xfrm>
            <a:off x="1367824" y="2766183"/>
            <a:ext cx="162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rm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r">
              <a:buClr>
                <a:srgbClr val="FFB601"/>
              </a:buClr>
              <a:buNone/>
            </a:pPr>
            <a:r>
              <a:rPr lang="vi-VN" altLang="vi-VN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sym typeface="Montserrat"/>
              </a:rPr>
              <a:t>Nhập tiêu đề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17" name="TextBox 36"/>
          <p:cNvSpPr txBox="1"/>
          <p:nvPr/>
        </p:nvSpPr>
        <p:spPr>
          <a:xfrm>
            <a:off x="1056902" y="3000649"/>
            <a:ext cx="1966926" cy="26520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>
              <a:lnSpc>
                <a:spcPts val="1400"/>
              </a:lnSpc>
              <a:defRPr/>
            </a:pPr>
            <a:r>
              <a:rPr lang="vi-VN" altLang="vi-VN" sz="105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+mn-ea"/>
                <a:sym typeface="Montserrat"/>
              </a:rPr>
              <a:t>Vui lòng thay thế nội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18" name="TextBox 37"/>
          <p:cNvSpPr txBox="1"/>
          <p:nvPr/>
        </p:nvSpPr>
        <p:spPr>
          <a:xfrm>
            <a:off x="2159912" y="3702287"/>
            <a:ext cx="162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rm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 algn="r">
              <a:buClr>
                <a:srgbClr val="0070C0"/>
              </a:buClr>
              <a:buNone/>
            </a:pPr>
            <a:r>
              <a:rPr lang="vi-VN" altLang="vi-VN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sym typeface="Montserrat"/>
              </a:rPr>
              <a:t>Nhập tiêu đề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19" name="TextBox 38"/>
          <p:cNvSpPr txBox="1"/>
          <p:nvPr/>
        </p:nvSpPr>
        <p:spPr>
          <a:xfrm>
            <a:off x="1890739" y="3936752"/>
            <a:ext cx="1889174" cy="26520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>
              <a:lnSpc>
                <a:spcPts val="1400"/>
              </a:lnSpc>
              <a:defRPr/>
            </a:pPr>
            <a:r>
              <a:rPr lang="vi-VN" altLang="vi-VN" sz="105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+mn-ea"/>
                <a:sym typeface="Montserrat"/>
              </a:rPr>
              <a:t>Vui lòng thay thế nội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20" name="TextBox 39"/>
          <p:cNvSpPr txBox="1"/>
          <p:nvPr/>
        </p:nvSpPr>
        <p:spPr>
          <a:xfrm>
            <a:off x="5436096" y="3721941"/>
            <a:ext cx="162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rm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FFB601"/>
              </a:buClr>
              <a:buNone/>
            </a:pPr>
            <a:r>
              <a:rPr lang="vi-VN" altLang="vi-VN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sym typeface="Montserrat"/>
              </a:rPr>
              <a:t>Nhập tiêu đề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21" name="TextBox 40"/>
          <p:cNvSpPr txBox="1"/>
          <p:nvPr/>
        </p:nvSpPr>
        <p:spPr>
          <a:xfrm>
            <a:off x="5472100" y="3957032"/>
            <a:ext cx="1908212" cy="26520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ts val="1400"/>
              </a:lnSpc>
              <a:defRPr/>
            </a:pPr>
            <a:r>
              <a:rPr lang="vi-VN" altLang="vi-VN" sz="105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+mn-ea"/>
                <a:sym typeface="Montserrat"/>
              </a:rPr>
              <a:t>Vui lòng thay thế nội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22" name="TextBox 41"/>
          <p:cNvSpPr txBox="1"/>
          <p:nvPr/>
        </p:nvSpPr>
        <p:spPr>
          <a:xfrm>
            <a:off x="6336196" y="2786974"/>
            <a:ext cx="162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rm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r>
              <a:rPr lang="vi-VN" altLang="vi-VN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sym typeface="Montserrat"/>
              </a:rPr>
              <a:t>Nhập tiêu đề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23" name="TextBox 42"/>
          <p:cNvSpPr txBox="1"/>
          <p:nvPr/>
        </p:nvSpPr>
        <p:spPr>
          <a:xfrm>
            <a:off x="6300193" y="3022064"/>
            <a:ext cx="1908212" cy="26520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ts val="1400"/>
              </a:lnSpc>
              <a:defRPr/>
            </a:pPr>
            <a:r>
              <a:rPr lang="vi-VN" altLang="vi-VN" sz="105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+mn-ea"/>
                <a:sym typeface="Montserrat"/>
              </a:rPr>
              <a:t>Vui lòng thay thế nội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Montserrat"/>
              <a:ea typeface="Montserrat"/>
              <a:cs typeface="+mn-ea"/>
              <a:sym typeface="Montserrat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732240" y="1763724"/>
            <a:ext cx="162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rm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FFB601"/>
              </a:buClr>
              <a:buNone/>
            </a:pPr>
            <a:r>
              <a:rPr lang="vi-VN" altLang="vi-VN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sym typeface="Montserrat"/>
              </a:rPr>
              <a:t>Nhập tiêu đề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25" name="TextBox 44"/>
          <p:cNvSpPr txBox="1"/>
          <p:nvPr/>
        </p:nvSpPr>
        <p:spPr>
          <a:xfrm>
            <a:off x="6768243" y="1998815"/>
            <a:ext cx="1908212" cy="26520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ts val="1400"/>
              </a:lnSpc>
              <a:defRPr/>
            </a:pPr>
            <a:r>
              <a:rPr lang="vi-VN" altLang="vi-VN" sz="105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+mn-ea"/>
                <a:sym typeface="Montserrat"/>
              </a:rPr>
              <a:t>Vui lòng thay thế nội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Montserrat"/>
              <a:ea typeface="Montserrat"/>
              <a:cs typeface="+mn-ea"/>
              <a:sym typeface="Montserra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976967" y="1051628"/>
            <a:ext cx="1440000" cy="1440000"/>
            <a:chOff x="3832951" y="1054702"/>
            <a:chExt cx="1440000" cy="1440000"/>
          </a:xfrm>
          <a:solidFill>
            <a:schemeClr val="accent1"/>
          </a:solidFill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grpSpPr>
        <p:sp>
          <p:nvSpPr>
            <p:cNvPr id="31" name="椭圆 30"/>
            <p:cNvSpPr/>
            <p:nvPr/>
          </p:nvSpPr>
          <p:spPr>
            <a:xfrm>
              <a:off x="3832951" y="1054702"/>
              <a:ext cx="1440000" cy="14400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 lang="zh-CN" altLang="en-US" sz="1400">
                <a:latin typeface="Montserrat"/>
                <a:ea typeface="Montserrat"/>
                <a:cs typeface="+mn-ea"/>
                <a:sym typeface="Montserrat"/>
              </a:endParaRPr>
            </a:p>
          </p:txBody>
        </p:sp>
        <p:sp>
          <p:nvSpPr>
            <p:cNvPr id="28" name="TextBox 21"/>
            <p:cNvSpPr txBox="1"/>
            <p:nvPr/>
          </p:nvSpPr>
          <p:spPr>
            <a:xfrm>
              <a:off x="4204138" y="1420759"/>
              <a:ext cx="697627" cy="70788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t">
              <a:norm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chemeClr val="lt1"/>
                  </a:solidFill>
                  <a:latin typeface="Impact" panose="020B080603090205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vi-VN" altLang="vi-VN" sz="900" b="1">
                  <a:latin typeface="Noto Sans"/>
                  <a:ea typeface="Noto Sans"/>
                  <a:cs typeface="+mn-ea"/>
                  <a:sym typeface="Montserrat"/>
                </a:rPr>
                <a:t>Chèn văn bản</a:t>
              </a:r>
              <a:endParaRPr lang="zh-CN" altLang="en-US" sz="2000" b="1">
                <a:latin typeface="Montserrat"/>
                <a:ea typeface="Montserrat"/>
                <a:cs typeface="+mn-ea"/>
                <a:sym typeface="Montserra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539552" y="427069"/>
            <a:ext cx="1049249" cy="284759"/>
          </a:xfrm>
          <a:prstGeom prst="rect">
            <a:avLst/>
          </a:prstGeom>
        </p:spPr>
        <p:txBody>
          <a:bodyPr wrap="none" lIns="68580" tIns="34290" rIns="68580" bIns="34290">
            <a:normAutofit/>
          </a:bodyPr>
          <a:lstStyle/>
          <a:p>
            <a:r>
              <a:rPr lang="vi-VN" altLang="vi-VN" sz="1400" b="1">
                <a:solidFill>
                  <a:schemeClr val="bg1"/>
                </a:solidFill>
                <a:latin typeface="Noto Sans"/>
                <a:ea typeface="Noto Sans"/>
                <a:cs typeface="+mn-ea"/>
                <a:sym typeface="Montserrat"/>
              </a:rPr>
              <a:t>Đặc trưng</a:t>
            </a:r>
            <a:endParaRPr lang="en-US" altLang="zh-CN" b="1">
              <a:solidFill>
                <a:schemeClr val="bg1"/>
              </a:solidFill>
              <a:latin typeface="Montserrat"/>
              <a:ea typeface="Montserrat"/>
              <a:cs typeface="+mn-ea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7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8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9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9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10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 flipH="1">
            <a:off x="5588709" y="1047750"/>
            <a:ext cx="3555289" cy="1488747"/>
            <a:chOff x="2362202" y="742950"/>
            <a:chExt cx="3555289" cy="1488747"/>
          </a:xfrm>
        </p:grpSpPr>
        <p:grpSp>
          <p:nvGrpSpPr>
            <p:cNvPr id="13" name="组合 12"/>
            <p:cNvGrpSpPr/>
            <p:nvPr/>
          </p:nvGrpSpPr>
          <p:grpSpPr>
            <a:xfrm>
              <a:off x="2362202" y="742950"/>
              <a:ext cx="3462264" cy="1266952"/>
              <a:chOff x="3919469" y="1042166"/>
              <a:chExt cx="3462264" cy="1266952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6019800" y="1042166"/>
                <a:ext cx="1361933" cy="1266952"/>
              </a:xfrm>
              <a:custGeom>
                <a:avLst/>
                <a:gdLst>
                  <a:gd name="connsiteX0" fmla="*/ 0 w 1361933"/>
                  <a:gd name="connsiteY0" fmla="*/ 0 h 1266952"/>
                  <a:gd name="connsiteX1" fmla="*/ 31342 w 1361933"/>
                  <a:gd name="connsiteY1" fmla="*/ 1385 h 1266952"/>
                  <a:gd name="connsiteX2" fmla="*/ 1348179 w 1361933"/>
                  <a:gd name="connsiteY2" fmla="*/ 1176837 h 1266952"/>
                  <a:gd name="connsiteX3" fmla="*/ 1361933 w 1361933"/>
                  <a:gd name="connsiteY3" fmla="*/ 1266952 h 1266952"/>
                  <a:gd name="connsiteX4" fmla="*/ 1200959 w 1361933"/>
                  <a:gd name="connsiteY4" fmla="*/ 1266952 h 1266952"/>
                  <a:gd name="connsiteX5" fmla="*/ 1192106 w 1361933"/>
                  <a:gd name="connsiteY5" fmla="*/ 1208944 h 1266952"/>
                  <a:gd name="connsiteX6" fmla="*/ 132450 w 1361933"/>
                  <a:gd name="connsiteY6" fmla="*/ 175455 h 1266952"/>
                  <a:gd name="connsiteX7" fmla="*/ 0 w 1361933"/>
                  <a:gd name="connsiteY7" fmla="*/ 163768 h 126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933" h="1266952">
                    <a:moveTo>
                      <a:pt x="0" y="0"/>
                    </a:moveTo>
                    <a:lnTo>
                      <a:pt x="31342" y="1385"/>
                    </a:lnTo>
                    <a:cubicBezTo>
                      <a:pt x="686489" y="59570"/>
                      <a:pt x="1218846" y="544800"/>
                      <a:pt x="1348179" y="1176837"/>
                    </a:cubicBezTo>
                    <a:lnTo>
                      <a:pt x="1361933" y="1266952"/>
                    </a:lnTo>
                    <a:lnTo>
                      <a:pt x="1200959" y="1266952"/>
                    </a:lnTo>
                    <a:lnTo>
                      <a:pt x="1192106" y="1208944"/>
                    </a:lnTo>
                    <a:cubicBezTo>
                      <a:pt x="1084393" y="682563"/>
                      <a:pt x="663405" y="270297"/>
                      <a:pt x="132450" y="175455"/>
                    </a:cubicBezTo>
                    <a:lnTo>
                      <a:pt x="0" y="1637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Montserrat" panose="00000500000000000000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19469" y="1042167"/>
                <a:ext cx="2100333" cy="1714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" panose="00000500000000000000" charset="0"/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5612691" y="1926897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>
            <a:off x="5999922" y="1400302"/>
            <a:ext cx="2229679" cy="2276651"/>
            <a:chOff x="1447799" y="1171702"/>
            <a:chExt cx="2229679" cy="2276651"/>
          </a:xfrm>
          <a:solidFill>
            <a:schemeClr val="bg1">
              <a:lumMod val="9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1447800" y="1171702"/>
              <a:ext cx="2229678" cy="22296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447799" y="2323077"/>
              <a:ext cx="2229678" cy="1125276"/>
            </a:xfrm>
            <a:custGeom>
              <a:avLst/>
              <a:gdLst>
                <a:gd name="connsiteX0" fmla="*/ 1052 w 2229678"/>
                <a:gd name="connsiteY0" fmla="*/ 0 h 1125276"/>
                <a:gd name="connsiteX1" fmla="*/ 2228626 w 2229678"/>
                <a:gd name="connsiteY1" fmla="*/ 0 h 1125276"/>
                <a:gd name="connsiteX2" fmla="*/ 2229678 w 2229678"/>
                <a:gd name="connsiteY2" fmla="*/ 10437 h 1125276"/>
                <a:gd name="connsiteX3" fmla="*/ 1114839 w 2229678"/>
                <a:gd name="connsiteY3" fmla="*/ 1125276 h 1125276"/>
                <a:gd name="connsiteX4" fmla="*/ 0 w 2229678"/>
                <a:gd name="connsiteY4" fmla="*/ 10437 h 11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678" h="1125276">
                  <a:moveTo>
                    <a:pt x="1052" y="0"/>
                  </a:moveTo>
                  <a:lnTo>
                    <a:pt x="2228626" y="0"/>
                  </a:lnTo>
                  <a:lnTo>
                    <a:pt x="2229678" y="10437"/>
                  </a:lnTo>
                  <a:cubicBezTo>
                    <a:pt x="2229678" y="626146"/>
                    <a:pt x="1730548" y="1125276"/>
                    <a:pt x="1114839" y="1125276"/>
                  </a:cubicBezTo>
                  <a:cubicBezTo>
                    <a:pt x="499130" y="1125276"/>
                    <a:pt x="0" y="626146"/>
                    <a:pt x="0" y="1043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665777" y="2189105"/>
            <a:ext cx="1056700" cy="769441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r>
              <a:rPr lang="vi-VN" altLang="vi-VN" sz="4400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03</a:t>
            </a:r>
            <a:endParaRPr lang="zh-CN" altLang="en-US" sz="4400">
              <a:solidFill>
                <a:schemeClr val="accent1"/>
              </a:solidFill>
              <a:latin typeface="+mn-ea"/>
              <a:cs typeface="Montserrat" panose="000005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487175"/>
            <a:ext cx="8635106" cy="1701970"/>
            <a:chOff x="0" y="2487175"/>
            <a:chExt cx="8635106" cy="1701970"/>
          </a:xfrm>
        </p:grpSpPr>
        <p:grpSp>
          <p:nvGrpSpPr>
            <p:cNvPr id="23" name="组合 22"/>
            <p:cNvGrpSpPr/>
            <p:nvPr/>
          </p:nvGrpSpPr>
          <p:grpSpPr>
            <a:xfrm flipH="1">
              <a:off x="0" y="2487175"/>
              <a:ext cx="8635106" cy="1503927"/>
              <a:chOff x="2871094" y="2182375"/>
              <a:chExt cx="8635106" cy="1503927"/>
            </a:xfrm>
          </p:grpSpPr>
          <p:grpSp>
            <p:nvGrpSpPr>
              <p:cNvPr id="24" name="组合 23"/>
              <p:cNvGrpSpPr/>
              <p:nvPr/>
            </p:nvGrpSpPr>
            <p:grpSpPr>
              <a:xfrm flipH="1" flipV="1">
                <a:off x="2958411" y="2419350"/>
                <a:ext cx="8547789" cy="1266952"/>
                <a:chOff x="-1166056" y="1042166"/>
                <a:chExt cx="8547789" cy="1266952"/>
              </a:xfrm>
            </p:grpSpPr>
            <p:sp>
              <p:nvSpPr>
                <p:cNvPr id="26" name="任意多边形 25"/>
                <p:cNvSpPr/>
                <p:nvPr/>
              </p:nvSpPr>
              <p:spPr>
                <a:xfrm>
                  <a:off x="6019800" y="1042166"/>
                  <a:ext cx="1361933" cy="1266952"/>
                </a:xfrm>
                <a:custGeom>
                  <a:avLst/>
                  <a:gdLst>
                    <a:gd name="connsiteX0" fmla="*/ 0 w 1361933"/>
                    <a:gd name="connsiteY0" fmla="*/ 0 h 1266952"/>
                    <a:gd name="connsiteX1" fmla="*/ 31342 w 1361933"/>
                    <a:gd name="connsiteY1" fmla="*/ 1385 h 1266952"/>
                    <a:gd name="connsiteX2" fmla="*/ 1348179 w 1361933"/>
                    <a:gd name="connsiteY2" fmla="*/ 1176837 h 1266952"/>
                    <a:gd name="connsiteX3" fmla="*/ 1361933 w 1361933"/>
                    <a:gd name="connsiteY3" fmla="*/ 1266952 h 1266952"/>
                    <a:gd name="connsiteX4" fmla="*/ 1200959 w 1361933"/>
                    <a:gd name="connsiteY4" fmla="*/ 1266952 h 1266952"/>
                    <a:gd name="connsiteX5" fmla="*/ 1192106 w 1361933"/>
                    <a:gd name="connsiteY5" fmla="*/ 1208944 h 1266952"/>
                    <a:gd name="connsiteX6" fmla="*/ 132450 w 1361933"/>
                    <a:gd name="connsiteY6" fmla="*/ 175455 h 1266952"/>
                    <a:gd name="connsiteX7" fmla="*/ 0 w 1361933"/>
                    <a:gd name="connsiteY7" fmla="*/ 163768 h 126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61933" h="1266952">
                      <a:moveTo>
                        <a:pt x="0" y="0"/>
                      </a:moveTo>
                      <a:lnTo>
                        <a:pt x="31342" y="1385"/>
                      </a:lnTo>
                      <a:cubicBezTo>
                        <a:pt x="686489" y="59570"/>
                        <a:pt x="1218846" y="544800"/>
                        <a:pt x="1348179" y="1176837"/>
                      </a:cubicBezTo>
                      <a:lnTo>
                        <a:pt x="1361933" y="1266952"/>
                      </a:lnTo>
                      <a:lnTo>
                        <a:pt x="1200959" y="1266952"/>
                      </a:lnTo>
                      <a:lnTo>
                        <a:pt x="1192106" y="1208944"/>
                      </a:lnTo>
                      <a:cubicBezTo>
                        <a:pt x="1084393" y="682563"/>
                        <a:pt x="663405" y="270297"/>
                        <a:pt x="132450" y="175455"/>
                      </a:cubicBezTo>
                      <a:lnTo>
                        <a:pt x="0" y="16376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cs typeface="Montserrat" panose="00000500000000000000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-1166056" y="1042167"/>
                  <a:ext cx="7185856" cy="16307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" panose="00000500000000000000" charset="0"/>
                  </a:endParaRPr>
                </a:p>
              </p:txBody>
            </p:sp>
          </p:grpSp>
          <p:sp>
            <p:nvSpPr>
              <p:cNvPr id="25" name="椭圆 24"/>
              <p:cNvSpPr/>
              <p:nvPr/>
            </p:nvSpPr>
            <p:spPr>
              <a:xfrm>
                <a:off x="2871094" y="2182375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" panose="00000500000000000000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0" y="4039480"/>
              <a:ext cx="7155198" cy="149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79730" y="2571750"/>
            <a:ext cx="6431915" cy="762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vi-VN" altLang="vi-VN" sz="4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Montserrat" panose="00000500000000000000" charset="0"/>
              </a:rPr>
              <a:t>Tiến độ công việc</a:t>
            </a: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7"/>
          <p:cNvSpPr/>
          <p:nvPr/>
        </p:nvSpPr>
        <p:spPr bwMode="auto">
          <a:xfrm>
            <a:off x="3136776" y="972672"/>
            <a:ext cx="1005569" cy="3174831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136776" y="735098"/>
            <a:ext cx="1149740" cy="1149740"/>
            <a:chOff x="2342140" y="893355"/>
            <a:chExt cx="1149740" cy="1149740"/>
          </a:xfrm>
        </p:grpSpPr>
        <p:grpSp>
          <p:nvGrpSpPr>
            <p:cNvPr id="62" name="组合 61"/>
            <p:cNvGrpSpPr/>
            <p:nvPr/>
          </p:nvGrpSpPr>
          <p:grpSpPr>
            <a:xfrm>
              <a:off x="2342140" y="893355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4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Montserrat"/>
                  <a:ea typeface="Montserrat"/>
                  <a:cs typeface="Montserrat" panose="00000500000000000000" charset="0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Montserrat"/>
                  <a:ea typeface="Montserrat"/>
                  <a:cs typeface="Montserrat" panose="00000500000000000000" charset="0"/>
                </a:endParaRPr>
              </a:p>
            </p:txBody>
          </p:sp>
        </p:grpSp>
        <p:sp>
          <p:nvSpPr>
            <p:cNvPr id="63" name="KSO_Shape"/>
            <p:cNvSpPr/>
            <p:nvPr/>
          </p:nvSpPr>
          <p:spPr bwMode="auto">
            <a:xfrm>
              <a:off x="2678413" y="1165965"/>
              <a:ext cx="489748" cy="569476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8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630173" y="2052791"/>
            <a:ext cx="1149740" cy="1149740"/>
            <a:chOff x="1835696" y="2211710"/>
            <a:chExt cx="1149740" cy="1149740"/>
          </a:xfrm>
        </p:grpSpPr>
        <p:grpSp>
          <p:nvGrpSpPr>
            <p:cNvPr id="67" name="组合 66"/>
            <p:cNvGrpSpPr/>
            <p:nvPr/>
          </p:nvGrpSpPr>
          <p:grpSpPr>
            <a:xfrm>
              <a:off x="1835696" y="2211710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9" name="同心圆 1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Montserrat"/>
                  <a:ea typeface="Montserrat"/>
                  <a:cs typeface="Montserrat" panose="00000500000000000000" charset="0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prstClr val="black">
                      <a:lumMod val="75000"/>
                      <a:lumOff val="25000"/>
                    </a:prstClr>
                  </a:solidFill>
                  <a:latin typeface="Montserrat"/>
                  <a:ea typeface="Montserrat"/>
                  <a:cs typeface="Montserrat" panose="00000500000000000000" charset="0"/>
                </a:endParaRPr>
              </a:p>
            </p:txBody>
          </p:sp>
        </p:grpSp>
        <p:sp>
          <p:nvSpPr>
            <p:cNvPr id="68" name="KSO_Shape"/>
            <p:cNvSpPr/>
            <p:nvPr/>
          </p:nvSpPr>
          <p:spPr bwMode="auto">
            <a:xfrm>
              <a:off x="2089100" y="2562390"/>
              <a:ext cx="649486" cy="486031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prstClr val="black">
                    <a:lumMod val="75000"/>
                    <a:lumOff val="25000"/>
                  </a:prst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278245" y="3276929"/>
            <a:ext cx="1149740" cy="1149740"/>
            <a:chOff x="2483768" y="3435846"/>
            <a:chExt cx="1149740" cy="1149740"/>
          </a:xfrm>
        </p:grpSpPr>
        <p:grpSp>
          <p:nvGrpSpPr>
            <p:cNvPr id="72" name="组合 71"/>
            <p:cNvGrpSpPr/>
            <p:nvPr/>
          </p:nvGrpSpPr>
          <p:grpSpPr>
            <a:xfrm>
              <a:off x="2483768" y="3435846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prstClr val="black"/>
                  </a:solidFill>
                  <a:latin typeface="Montserrat"/>
                  <a:ea typeface="Montserrat"/>
                  <a:cs typeface="Montserrat" panose="00000500000000000000" charset="0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Montserrat"/>
                  <a:ea typeface="Montserrat"/>
                  <a:cs typeface="Montserrat" panose="00000500000000000000" charset="0"/>
                </a:endParaRPr>
              </a:p>
            </p:txBody>
          </p:sp>
        </p:grpSp>
        <p:sp>
          <p:nvSpPr>
            <p:cNvPr id="73" name="KSO_Shape"/>
            <p:cNvSpPr/>
            <p:nvPr/>
          </p:nvSpPr>
          <p:spPr bwMode="auto">
            <a:xfrm>
              <a:off x="2802446" y="3812214"/>
              <a:ext cx="521267" cy="439601"/>
            </a:xfrm>
            <a:custGeom>
              <a:avLst/>
              <a:gdLst>
                <a:gd name="T0" fmla="*/ 332222 w 2301876"/>
                <a:gd name="T1" fmla="*/ 1410232 h 1941513"/>
                <a:gd name="T2" fmla="*/ 321717 w 2301876"/>
                <a:gd name="T3" fmla="*/ 1470415 h 1941513"/>
                <a:gd name="T4" fmla="*/ 382384 w 2301876"/>
                <a:gd name="T5" fmla="*/ 1525343 h 1941513"/>
                <a:gd name="T6" fmla="*/ 696485 w 2301876"/>
                <a:gd name="T7" fmla="*/ 1509573 h 1941513"/>
                <a:gd name="T8" fmla="*/ 723010 w 2301876"/>
                <a:gd name="T9" fmla="*/ 1444398 h 1941513"/>
                <a:gd name="T10" fmla="*/ 671273 w 2301876"/>
                <a:gd name="T11" fmla="*/ 1380797 h 1941513"/>
                <a:gd name="T12" fmla="*/ 1348867 w 2301876"/>
                <a:gd name="T13" fmla="*/ 1247408 h 1941513"/>
                <a:gd name="T14" fmla="*/ 1327043 w 2301876"/>
                <a:gd name="T15" fmla="*/ 1320445 h 1941513"/>
                <a:gd name="T16" fmla="*/ 1593934 w 2301876"/>
                <a:gd name="T17" fmla="*/ 1356438 h 1941513"/>
                <a:gd name="T18" fmla="*/ 1647838 w 2301876"/>
                <a:gd name="T19" fmla="*/ 1303105 h 1941513"/>
                <a:gd name="T20" fmla="*/ 1606030 w 2301876"/>
                <a:gd name="T21" fmla="*/ 1239789 h 1941513"/>
                <a:gd name="T22" fmla="*/ 1529191 w 2301876"/>
                <a:gd name="T23" fmla="*/ 516517 h 1941513"/>
                <a:gd name="T24" fmla="*/ 1584982 w 2301876"/>
                <a:gd name="T25" fmla="*/ 576970 h 1941513"/>
                <a:gd name="T26" fmla="*/ 1601035 w 2301876"/>
                <a:gd name="T27" fmla="*/ 667649 h 1941513"/>
                <a:gd name="T28" fmla="*/ 1640510 w 2301876"/>
                <a:gd name="T29" fmla="*/ 716799 h 1941513"/>
                <a:gd name="T30" fmla="*/ 1583140 w 2301876"/>
                <a:gd name="T31" fmla="*/ 840071 h 1941513"/>
                <a:gd name="T32" fmla="*/ 1691827 w 2301876"/>
                <a:gd name="T33" fmla="*/ 916820 h 1941513"/>
                <a:gd name="T34" fmla="*/ 1229710 w 2301876"/>
                <a:gd name="T35" fmla="*/ 1106063 h 1941513"/>
                <a:gd name="T36" fmla="*/ 1284448 w 2301876"/>
                <a:gd name="T37" fmla="*/ 909460 h 1941513"/>
                <a:gd name="T38" fmla="*/ 1396556 w 2301876"/>
                <a:gd name="T39" fmla="*/ 836654 h 1941513"/>
                <a:gd name="T40" fmla="*/ 1335239 w 2301876"/>
                <a:gd name="T41" fmla="*/ 712857 h 1941513"/>
                <a:gd name="T42" fmla="*/ 1370240 w 2301876"/>
                <a:gd name="T43" fmla="*/ 660815 h 1941513"/>
                <a:gd name="T44" fmla="*/ 1388398 w 2301876"/>
                <a:gd name="T45" fmla="*/ 571451 h 1941513"/>
                <a:gd name="T46" fmla="*/ 1446031 w 2301876"/>
                <a:gd name="T47" fmla="*/ 514152 h 1941513"/>
                <a:gd name="T48" fmla="*/ 570227 w 2301876"/>
                <a:gd name="T49" fmla="*/ 477627 h 1941513"/>
                <a:gd name="T50" fmla="*/ 641756 w 2301876"/>
                <a:gd name="T51" fmla="*/ 549062 h 1941513"/>
                <a:gd name="T52" fmla="*/ 661216 w 2301876"/>
                <a:gd name="T53" fmla="*/ 657005 h 1941513"/>
                <a:gd name="T54" fmla="*/ 633078 w 2301876"/>
                <a:gd name="T55" fmla="*/ 739471 h 1941513"/>
                <a:gd name="T56" fmla="*/ 574697 w 2301876"/>
                <a:gd name="T57" fmla="*/ 792786 h 1941513"/>
                <a:gd name="T58" fmla="*/ 708552 w 2301876"/>
                <a:gd name="T59" fmla="*/ 915697 h 1941513"/>
                <a:gd name="T60" fmla="*/ 815320 w 2301876"/>
                <a:gd name="T61" fmla="*/ 1036508 h 1941513"/>
                <a:gd name="T62" fmla="*/ 222836 w 2301876"/>
                <a:gd name="T63" fmla="*/ 1047276 h 1941513"/>
                <a:gd name="T64" fmla="*/ 324870 w 2301876"/>
                <a:gd name="T65" fmla="*/ 922526 h 1941513"/>
                <a:gd name="T66" fmla="*/ 473189 w 2301876"/>
                <a:gd name="T67" fmla="*/ 794886 h 1941513"/>
                <a:gd name="T68" fmla="*/ 413493 w 2301876"/>
                <a:gd name="T69" fmla="*/ 744461 h 1941513"/>
                <a:gd name="T70" fmla="*/ 382462 w 2301876"/>
                <a:gd name="T71" fmla="*/ 663570 h 1941513"/>
                <a:gd name="T72" fmla="*/ 397978 w 2301876"/>
                <a:gd name="T73" fmla="*/ 556154 h 1941513"/>
                <a:gd name="T74" fmla="*/ 466878 w 2301876"/>
                <a:gd name="T75" fmla="*/ 480778 h 1941513"/>
                <a:gd name="T76" fmla="*/ 140242 w 2301876"/>
                <a:gd name="T77" fmla="*/ 134558 h 1941513"/>
                <a:gd name="T78" fmla="*/ 133677 w 2301876"/>
                <a:gd name="T79" fmla="*/ 1210760 h 1941513"/>
                <a:gd name="T80" fmla="*/ 198545 w 2301876"/>
                <a:gd name="T81" fmla="*/ 1290654 h 1941513"/>
                <a:gd name="T82" fmla="*/ 905010 w 2301876"/>
                <a:gd name="T83" fmla="*/ 1223901 h 1941513"/>
                <a:gd name="T84" fmla="*/ 906061 w 2301876"/>
                <a:gd name="T85" fmla="*/ 137186 h 1941513"/>
                <a:gd name="T86" fmla="*/ 1795088 w 2301876"/>
                <a:gd name="T87" fmla="*/ 130835 h 1941513"/>
                <a:gd name="T88" fmla="*/ 1869239 w 2301876"/>
                <a:gd name="T89" fmla="*/ 166040 h 1941513"/>
                <a:gd name="T90" fmla="*/ 1904211 w 2301876"/>
                <a:gd name="T91" fmla="*/ 240391 h 1941513"/>
                <a:gd name="T92" fmla="*/ 1879757 w 2301876"/>
                <a:gd name="T93" fmla="*/ 1330166 h 1941513"/>
                <a:gd name="T94" fmla="*/ 1769057 w 2301876"/>
                <a:gd name="T95" fmla="*/ 1410033 h 1941513"/>
                <a:gd name="T96" fmla="*/ 1237904 w 2301876"/>
                <a:gd name="T97" fmla="*/ 1415550 h 1941513"/>
                <a:gd name="T98" fmla="*/ 1189785 w 2301876"/>
                <a:gd name="T99" fmla="*/ 1139429 h 1941513"/>
                <a:gd name="T100" fmla="*/ 1756435 w 2301876"/>
                <a:gd name="T101" fmla="*/ 1159921 h 1941513"/>
                <a:gd name="T102" fmla="*/ 1799821 w 2301876"/>
                <a:gd name="T103" fmla="*/ 1088198 h 1941513"/>
                <a:gd name="T104" fmla="*/ 898445 w 2301876"/>
                <a:gd name="T105" fmla="*/ 262 h 1941513"/>
                <a:gd name="T106" fmla="*/ 992990 w 2301876"/>
                <a:gd name="T107" fmla="*/ 39421 h 1941513"/>
                <a:gd name="T108" fmla="*/ 1041313 w 2301876"/>
                <a:gd name="T109" fmla="*/ 129302 h 1941513"/>
                <a:gd name="T110" fmla="*/ 1017414 w 2301876"/>
                <a:gd name="T111" fmla="*/ 1483030 h 1941513"/>
                <a:gd name="T112" fmla="*/ 887939 w 2301876"/>
                <a:gd name="T113" fmla="*/ 1588417 h 1941513"/>
                <a:gd name="T114" fmla="*/ 200909 w 2301876"/>
                <a:gd name="T115" fmla="*/ 1599454 h 1941513"/>
                <a:gd name="T116" fmla="*/ 45959 w 2301876"/>
                <a:gd name="T117" fmla="*/ 1513779 h 1941513"/>
                <a:gd name="T118" fmla="*/ 0 w 2301876"/>
                <a:gd name="T119" fmla="*/ 152429 h 1941513"/>
                <a:gd name="T120" fmla="*/ 34667 w 2301876"/>
                <a:gd name="T121" fmla="*/ 55452 h 1941513"/>
                <a:gd name="T122" fmla="*/ 121596 w 2301876"/>
                <a:gd name="T123" fmla="*/ 2891 h 19415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01876" h="1941513">
                  <a:moveTo>
                    <a:pt x="475693" y="1664563"/>
                  </a:moveTo>
                  <a:lnTo>
                    <a:pt x="471250" y="1664880"/>
                  </a:lnTo>
                  <a:lnTo>
                    <a:pt x="466490" y="1665198"/>
                  </a:lnTo>
                  <a:lnTo>
                    <a:pt x="462047" y="1665515"/>
                  </a:lnTo>
                  <a:lnTo>
                    <a:pt x="457605" y="1666468"/>
                  </a:lnTo>
                  <a:lnTo>
                    <a:pt x="453162" y="1667421"/>
                  </a:lnTo>
                  <a:lnTo>
                    <a:pt x="449354" y="1668691"/>
                  </a:lnTo>
                  <a:lnTo>
                    <a:pt x="440786" y="1671550"/>
                  </a:lnTo>
                  <a:lnTo>
                    <a:pt x="433170" y="1675679"/>
                  </a:lnTo>
                  <a:lnTo>
                    <a:pt x="425553" y="1680125"/>
                  </a:lnTo>
                  <a:lnTo>
                    <a:pt x="418572" y="1685207"/>
                  </a:lnTo>
                  <a:lnTo>
                    <a:pt x="412542" y="1691241"/>
                  </a:lnTo>
                  <a:lnTo>
                    <a:pt x="406513" y="1697276"/>
                  </a:lnTo>
                  <a:lnTo>
                    <a:pt x="401435" y="1704263"/>
                  </a:lnTo>
                  <a:lnTo>
                    <a:pt x="396993" y="1711886"/>
                  </a:lnTo>
                  <a:lnTo>
                    <a:pt x="392867" y="1719508"/>
                  </a:lnTo>
                  <a:lnTo>
                    <a:pt x="390011" y="1728083"/>
                  </a:lnTo>
                  <a:lnTo>
                    <a:pt x="388742" y="1732212"/>
                  </a:lnTo>
                  <a:lnTo>
                    <a:pt x="387790" y="1736341"/>
                  </a:lnTo>
                  <a:lnTo>
                    <a:pt x="386838" y="1740787"/>
                  </a:lnTo>
                  <a:lnTo>
                    <a:pt x="386203" y="1745552"/>
                  </a:lnTo>
                  <a:lnTo>
                    <a:pt x="385886" y="1749998"/>
                  </a:lnTo>
                  <a:lnTo>
                    <a:pt x="385886" y="1754444"/>
                  </a:lnTo>
                  <a:lnTo>
                    <a:pt x="385886" y="1759209"/>
                  </a:lnTo>
                  <a:lnTo>
                    <a:pt x="386203" y="1763655"/>
                  </a:lnTo>
                  <a:lnTo>
                    <a:pt x="386838" y="1768419"/>
                  </a:lnTo>
                  <a:lnTo>
                    <a:pt x="387790" y="1772865"/>
                  </a:lnTo>
                  <a:lnTo>
                    <a:pt x="388742" y="1776994"/>
                  </a:lnTo>
                  <a:lnTo>
                    <a:pt x="390011" y="1781441"/>
                  </a:lnTo>
                  <a:lnTo>
                    <a:pt x="392867" y="1789698"/>
                  </a:lnTo>
                  <a:lnTo>
                    <a:pt x="396993" y="1797639"/>
                  </a:lnTo>
                  <a:lnTo>
                    <a:pt x="401435" y="1804943"/>
                  </a:lnTo>
                  <a:lnTo>
                    <a:pt x="406513" y="1812248"/>
                  </a:lnTo>
                  <a:lnTo>
                    <a:pt x="412542" y="1818283"/>
                  </a:lnTo>
                  <a:lnTo>
                    <a:pt x="418572" y="1824317"/>
                  </a:lnTo>
                  <a:lnTo>
                    <a:pt x="425553" y="1829399"/>
                  </a:lnTo>
                  <a:lnTo>
                    <a:pt x="433170" y="1833845"/>
                  </a:lnTo>
                  <a:lnTo>
                    <a:pt x="440786" y="1837657"/>
                  </a:lnTo>
                  <a:lnTo>
                    <a:pt x="449354" y="1840515"/>
                  </a:lnTo>
                  <a:lnTo>
                    <a:pt x="453162" y="1842103"/>
                  </a:lnTo>
                  <a:lnTo>
                    <a:pt x="457605" y="1842738"/>
                  </a:lnTo>
                  <a:lnTo>
                    <a:pt x="462047" y="1843374"/>
                  </a:lnTo>
                  <a:lnTo>
                    <a:pt x="466490" y="1844326"/>
                  </a:lnTo>
                  <a:lnTo>
                    <a:pt x="471250" y="1844644"/>
                  </a:lnTo>
                  <a:lnTo>
                    <a:pt x="475693" y="1844644"/>
                  </a:lnTo>
                  <a:lnTo>
                    <a:pt x="784465" y="1844644"/>
                  </a:lnTo>
                  <a:lnTo>
                    <a:pt x="788908" y="1844644"/>
                  </a:lnTo>
                  <a:lnTo>
                    <a:pt x="793668" y="1844326"/>
                  </a:lnTo>
                  <a:lnTo>
                    <a:pt x="798111" y="1843374"/>
                  </a:lnTo>
                  <a:lnTo>
                    <a:pt x="802553" y="1842738"/>
                  </a:lnTo>
                  <a:lnTo>
                    <a:pt x="806996" y="1842103"/>
                  </a:lnTo>
                  <a:lnTo>
                    <a:pt x="811122" y="1840515"/>
                  </a:lnTo>
                  <a:lnTo>
                    <a:pt x="819690" y="1837657"/>
                  </a:lnTo>
                  <a:lnTo>
                    <a:pt x="827306" y="1833845"/>
                  </a:lnTo>
                  <a:lnTo>
                    <a:pt x="834605" y="1829399"/>
                  </a:lnTo>
                  <a:lnTo>
                    <a:pt x="841586" y="1824317"/>
                  </a:lnTo>
                  <a:lnTo>
                    <a:pt x="847933" y="1818283"/>
                  </a:lnTo>
                  <a:lnTo>
                    <a:pt x="853963" y="1812248"/>
                  </a:lnTo>
                  <a:lnTo>
                    <a:pt x="859040" y="1804943"/>
                  </a:lnTo>
                  <a:lnTo>
                    <a:pt x="863483" y="1797639"/>
                  </a:lnTo>
                  <a:lnTo>
                    <a:pt x="867608" y="1789698"/>
                  </a:lnTo>
                  <a:lnTo>
                    <a:pt x="870464" y="1781441"/>
                  </a:lnTo>
                  <a:lnTo>
                    <a:pt x="871734" y="1776994"/>
                  </a:lnTo>
                  <a:lnTo>
                    <a:pt x="872686" y="1772865"/>
                  </a:lnTo>
                  <a:lnTo>
                    <a:pt x="873320" y="1768419"/>
                  </a:lnTo>
                  <a:lnTo>
                    <a:pt x="873638" y="1763655"/>
                  </a:lnTo>
                  <a:lnTo>
                    <a:pt x="874272" y="1759209"/>
                  </a:lnTo>
                  <a:lnTo>
                    <a:pt x="874590" y="1754444"/>
                  </a:lnTo>
                  <a:lnTo>
                    <a:pt x="874272" y="1749998"/>
                  </a:lnTo>
                  <a:lnTo>
                    <a:pt x="873638" y="1745552"/>
                  </a:lnTo>
                  <a:lnTo>
                    <a:pt x="873320" y="1740787"/>
                  </a:lnTo>
                  <a:lnTo>
                    <a:pt x="872686" y="1736341"/>
                  </a:lnTo>
                  <a:lnTo>
                    <a:pt x="871734" y="1732212"/>
                  </a:lnTo>
                  <a:lnTo>
                    <a:pt x="870464" y="1728083"/>
                  </a:lnTo>
                  <a:lnTo>
                    <a:pt x="867608" y="1719508"/>
                  </a:lnTo>
                  <a:lnTo>
                    <a:pt x="863483" y="1711886"/>
                  </a:lnTo>
                  <a:lnTo>
                    <a:pt x="859040" y="1704263"/>
                  </a:lnTo>
                  <a:lnTo>
                    <a:pt x="853963" y="1697276"/>
                  </a:lnTo>
                  <a:lnTo>
                    <a:pt x="847933" y="1691241"/>
                  </a:lnTo>
                  <a:lnTo>
                    <a:pt x="841586" y="1685207"/>
                  </a:lnTo>
                  <a:lnTo>
                    <a:pt x="834605" y="1680125"/>
                  </a:lnTo>
                  <a:lnTo>
                    <a:pt x="827306" y="1675679"/>
                  </a:lnTo>
                  <a:lnTo>
                    <a:pt x="819690" y="1671550"/>
                  </a:lnTo>
                  <a:lnTo>
                    <a:pt x="811122" y="1668691"/>
                  </a:lnTo>
                  <a:lnTo>
                    <a:pt x="806996" y="1667421"/>
                  </a:lnTo>
                  <a:lnTo>
                    <a:pt x="802553" y="1666468"/>
                  </a:lnTo>
                  <a:lnTo>
                    <a:pt x="798111" y="1665515"/>
                  </a:lnTo>
                  <a:lnTo>
                    <a:pt x="793668" y="1665198"/>
                  </a:lnTo>
                  <a:lnTo>
                    <a:pt x="788908" y="1664880"/>
                  </a:lnTo>
                  <a:lnTo>
                    <a:pt x="784465" y="1664563"/>
                  </a:lnTo>
                  <a:lnTo>
                    <a:pt x="475693" y="1664563"/>
                  </a:lnTo>
                  <a:close/>
                  <a:moveTo>
                    <a:pt x="1670551" y="1495108"/>
                  </a:moveTo>
                  <a:lnTo>
                    <a:pt x="1662926" y="1495425"/>
                  </a:lnTo>
                  <a:lnTo>
                    <a:pt x="1655936" y="1496695"/>
                  </a:lnTo>
                  <a:lnTo>
                    <a:pt x="1648946" y="1498283"/>
                  </a:lnTo>
                  <a:lnTo>
                    <a:pt x="1642274" y="1500823"/>
                  </a:lnTo>
                  <a:lnTo>
                    <a:pt x="1636237" y="1503998"/>
                  </a:lnTo>
                  <a:lnTo>
                    <a:pt x="1629882" y="1507490"/>
                  </a:lnTo>
                  <a:lnTo>
                    <a:pt x="1624481" y="1511618"/>
                  </a:lnTo>
                  <a:lnTo>
                    <a:pt x="1619080" y="1516380"/>
                  </a:lnTo>
                  <a:lnTo>
                    <a:pt x="1614631" y="1521778"/>
                  </a:lnTo>
                  <a:lnTo>
                    <a:pt x="1610183" y="1527175"/>
                  </a:lnTo>
                  <a:lnTo>
                    <a:pt x="1606688" y="1533208"/>
                  </a:lnTo>
                  <a:lnTo>
                    <a:pt x="1603511" y="1539240"/>
                  </a:lnTo>
                  <a:lnTo>
                    <a:pt x="1601605" y="1545908"/>
                  </a:lnTo>
                  <a:lnTo>
                    <a:pt x="1599698" y="1552893"/>
                  </a:lnTo>
                  <a:lnTo>
                    <a:pt x="1598427" y="1559878"/>
                  </a:lnTo>
                  <a:lnTo>
                    <a:pt x="1598110" y="1567498"/>
                  </a:lnTo>
                  <a:lnTo>
                    <a:pt x="1598427" y="1574800"/>
                  </a:lnTo>
                  <a:lnTo>
                    <a:pt x="1599698" y="1582103"/>
                  </a:lnTo>
                  <a:lnTo>
                    <a:pt x="1601605" y="1589088"/>
                  </a:lnTo>
                  <a:lnTo>
                    <a:pt x="1603511" y="1595755"/>
                  </a:lnTo>
                  <a:lnTo>
                    <a:pt x="1606688" y="1602105"/>
                  </a:lnTo>
                  <a:lnTo>
                    <a:pt x="1610183" y="1607820"/>
                  </a:lnTo>
                  <a:lnTo>
                    <a:pt x="1614631" y="1613535"/>
                  </a:lnTo>
                  <a:lnTo>
                    <a:pt x="1619080" y="1618615"/>
                  </a:lnTo>
                  <a:lnTo>
                    <a:pt x="1624481" y="1623378"/>
                  </a:lnTo>
                  <a:lnTo>
                    <a:pt x="1629882" y="1627505"/>
                  </a:lnTo>
                  <a:lnTo>
                    <a:pt x="1636237" y="1630998"/>
                  </a:lnTo>
                  <a:lnTo>
                    <a:pt x="1642274" y="1634173"/>
                  </a:lnTo>
                  <a:lnTo>
                    <a:pt x="1648946" y="1636713"/>
                  </a:lnTo>
                  <a:lnTo>
                    <a:pt x="1655936" y="1638300"/>
                  </a:lnTo>
                  <a:lnTo>
                    <a:pt x="1662926" y="1639253"/>
                  </a:lnTo>
                  <a:lnTo>
                    <a:pt x="1670551" y="1639570"/>
                  </a:lnTo>
                  <a:lnTo>
                    <a:pt x="1918697" y="1639570"/>
                  </a:lnTo>
                  <a:lnTo>
                    <a:pt x="1926004" y="1639253"/>
                  </a:lnTo>
                  <a:lnTo>
                    <a:pt x="1933630" y="1638300"/>
                  </a:lnTo>
                  <a:lnTo>
                    <a:pt x="1940620" y="1636713"/>
                  </a:lnTo>
                  <a:lnTo>
                    <a:pt x="1947292" y="1634173"/>
                  </a:lnTo>
                  <a:lnTo>
                    <a:pt x="1953329" y="1630998"/>
                  </a:lnTo>
                  <a:lnTo>
                    <a:pt x="1959366" y="1627505"/>
                  </a:lnTo>
                  <a:lnTo>
                    <a:pt x="1964767" y="1623378"/>
                  </a:lnTo>
                  <a:lnTo>
                    <a:pt x="1970168" y="1618615"/>
                  </a:lnTo>
                  <a:lnTo>
                    <a:pt x="1974934" y="1613535"/>
                  </a:lnTo>
                  <a:lnTo>
                    <a:pt x="1979065" y="1607820"/>
                  </a:lnTo>
                  <a:lnTo>
                    <a:pt x="1982560" y="1602105"/>
                  </a:lnTo>
                  <a:lnTo>
                    <a:pt x="1985419" y="1595755"/>
                  </a:lnTo>
                  <a:lnTo>
                    <a:pt x="1988279" y="1589088"/>
                  </a:lnTo>
                  <a:lnTo>
                    <a:pt x="1989868" y="1582103"/>
                  </a:lnTo>
                  <a:lnTo>
                    <a:pt x="1991138" y="1574800"/>
                  </a:lnTo>
                  <a:lnTo>
                    <a:pt x="1991456" y="1567498"/>
                  </a:lnTo>
                  <a:lnTo>
                    <a:pt x="1991138" y="1559878"/>
                  </a:lnTo>
                  <a:lnTo>
                    <a:pt x="1989868" y="1552893"/>
                  </a:lnTo>
                  <a:lnTo>
                    <a:pt x="1988279" y="1545908"/>
                  </a:lnTo>
                  <a:lnTo>
                    <a:pt x="1985419" y="1539240"/>
                  </a:lnTo>
                  <a:lnTo>
                    <a:pt x="1982560" y="1533208"/>
                  </a:lnTo>
                  <a:lnTo>
                    <a:pt x="1979065" y="1527175"/>
                  </a:lnTo>
                  <a:lnTo>
                    <a:pt x="1974934" y="1521778"/>
                  </a:lnTo>
                  <a:lnTo>
                    <a:pt x="1970168" y="1516380"/>
                  </a:lnTo>
                  <a:lnTo>
                    <a:pt x="1964767" y="1511618"/>
                  </a:lnTo>
                  <a:lnTo>
                    <a:pt x="1959366" y="1507490"/>
                  </a:lnTo>
                  <a:lnTo>
                    <a:pt x="1953329" y="1503998"/>
                  </a:lnTo>
                  <a:lnTo>
                    <a:pt x="1947292" y="1500823"/>
                  </a:lnTo>
                  <a:lnTo>
                    <a:pt x="1940620" y="1498283"/>
                  </a:lnTo>
                  <a:lnTo>
                    <a:pt x="1933630" y="1496695"/>
                  </a:lnTo>
                  <a:lnTo>
                    <a:pt x="1926004" y="1495425"/>
                  </a:lnTo>
                  <a:lnTo>
                    <a:pt x="1918697" y="1495108"/>
                  </a:lnTo>
                  <a:lnTo>
                    <a:pt x="1670551" y="1495108"/>
                  </a:lnTo>
                  <a:close/>
                  <a:moveTo>
                    <a:pt x="1787673" y="611187"/>
                  </a:moveTo>
                  <a:lnTo>
                    <a:pt x="1794669" y="611187"/>
                  </a:lnTo>
                  <a:lnTo>
                    <a:pt x="1801665" y="611187"/>
                  </a:lnTo>
                  <a:lnTo>
                    <a:pt x="1808661" y="612140"/>
                  </a:lnTo>
                  <a:lnTo>
                    <a:pt x="1815338" y="613093"/>
                  </a:lnTo>
                  <a:lnTo>
                    <a:pt x="1822016" y="614681"/>
                  </a:lnTo>
                  <a:lnTo>
                    <a:pt x="1828694" y="616587"/>
                  </a:lnTo>
                  <a:lnTo>
                    <a:pt x="1835372" y="618810"/>
                  </a:lnTo>
                  <a:lnTo>
                    <a:pt x="1841732" y="621352"/>
                  </a:lnTo>
                  <a:lnTo>
                    <a:pt x="1847773" y="624210"/>
                  </a:lnTo>
                  <a:lnTo>
                    <a:pt x="1853815" y="627387"/>
                  </a:lnTo>
                  <a:lnTo>
                    <a:pt x="1859539" y="631198"/>
                  </a:lnTo>
                  <a:lnTo>
                    <a:pt x="1865581" y="635010"/>
                  </a:lnTo>
                  <a:lnTo>
                    <a:pt x="1870987" y="639457"/>
                  </a:lnTo>
                  <a:lnTo>
                    <a:pt x="1876393" y="643904"/>
                  </a:lnTo>
                  <a:lnTo>
                    <a:pt x="1881480" y="648986"/>
                  </a:lnTo>
                  <a:lnTo>
                    <a:pt x="1886568" y="654068"/>
                  </a:lnTo>
                  <a:lnTo>
                    <a:pt x="1891338" y="659151"/>
                  </a:lnTo>
                  <a:lnTo>
                    <a:pt x="1895790" y="665186"/>
                  </a:lnTo>
                  <a:lnTo>
                    <a:pt x="1900242" y="670903"/>
                  </a:lnTo>
                  <a:lnTo>
                    <a:pt x="1904376" y="677256"/>
                  </a:lnTo>
                  <a:lnTo>
                    <a:pt x="1908192" y="683609"/>
                  </a:lnTo>
                  <a:lnTo>
                    <a:pt x="1911690" y="690597"/>
                  </a:lnTo>
                  <a:lnTo>
                    <a:pt x="1915188" y="697267"/>
                  </a:lnTo>
                  <a:lnTo>
                    <a:pt x="1918049" y="704255"/>
                  </a:lnTo>
                  <a:lnTo>
                    <a:pt x="1920593" y="711561"/>
                  </a:lnTo>
                  <a:lnTo>
                    <a:pt x="1923137" y="718867"/>
                  </a:lnTo>
                  <a:lnTo>
                    <a:pt x="1925363" y="726808"/>
                  </a:lnTo>
                  <a:lnTo>
                    <a:pt x="1927271" y="734431"/>
                  </a:lnTo>
                  <a:lnTo>
                    <a:pt x="1928861" y="742690"/>
                  </a:lnTo>
                  <a:lnTo>
                    <a:pt x="1929815" y="750631"/>
                  </a:lnTo>
                  <a:lnTo>
                    <a:pt x="1930451" y="758889"/>
                  </a:lnTo>
                  <a:lnTo>
                    <a:pt x="1931405" y="767466"/>
                  </a:lnTo>
                  <a:lnTo>
                    <a:pt x="1931405" y="775724"/>
                  </a:lnTo>
                  <a:lnTo>
                    <a:pt x="1931723" y="784301"/>
                  </a:lnTo>
                  <a:lnTo>
                    <a:pt x="1932359" y="791924"/>
                  </a:lnTo>
                  <a:lnTo>
                    <a:pt x="1933313" y="799865"/>
                  </a:lnTo>
                  <a:lnTo>
                    <a:pt x="1934585" y="806853"/>
                  </a:lnTo>
                  <a:lnTo>
                    <a:pt x="1936175" y="813206"/>
                  </a:lnTo>
                  <a:lnTo>
                    <a:pt x="1938401" y="819241"/>
                  </a:lnTo>
                  <a:lnTo>
                    <a:pt x="1940627" y="824958"/>
                  </a:lnTo>
                  <a:lnTo>
                    <a:pt x="1943171" y="830041"/>
                  </a:lnTo>
                  <a:lnTo>
                    <a:pt x="1945715" y="834805"/>
                  </a:lnTo>
                  <a:lnTo>
                    <a:pt x="1948576" y="839252"/>
                  </a:lnTo>
                  <a:lnTo>
                    <a:pt x="1951756" y="843381"/>
                  </a:lnTo>
                  <a:lnTo>
                    <a:pt x="1954936" y="846875"/>
                  </a:lnTo>
                  <a:lnTo>
                    <a:pt x="1958116" y="850687"/>
                  </a:lnTo>
                  <a:lnTo>
                    <a:pt x="1961614" y="853546"/>
                  </a:lnTo>
                  <a:lnTo>
                    <a:pt x="1965430" y="856087"/>
                  </a:lnTo>
                  <a:lnTo>
                    <a:pt x="1968610" y="858946"/>
                  </a:lnTo>
                  <a:lnTo>
                    <a:pt x="1975606" y="862757"/>
                  </a:lnTo>
                  <a:lnTo>
                    <a:pt x="1982284" y="866251"/>
                  </a:lnTo>
                  <a:lnTo>
                    <a:pt x="1988643" y="868475"/>
                  </a:lnTo>
                  <a:lnTo>
                    <a:pt x="1994049" y="869745"/>
                  </a:lnTo>
                  <a:lnTo>
                    <a:pt x="1998819" y="871016"/>
                  </a:lnTo>
                  <a:lnTo>
                    <a:pt x="2002635" y="871334"/>
                  </a:lnTo>
                  <a:lnTo>
                    <a:pt x="2005815" y="871651"/>
                  </a:lnTo>
                  <a:lnTo>
                    <a:pt x="2005815" y="932320"/>
                  </a:lnTo>
                  <a:lnTo>
                    <a:pt x="1841096" y="932320"/>
                  </a:lnTo>
                  <a:lnTo>
                    <a:pt x="1841096" y="997119"/>
                  </a:lnTo>
                  <a:lnTo>
                    <a:pt x="1853815" y="999025"/>
                  </a:lnTo>
                  <a:lnTo>
                    <a:pt x="1865899" y="1001566"/>
                  </a:lnTo>
                  <a:lnTo>
                    <a:pt x="1877983" y="1004107"/>
                  </a:lnTo>
                  <a:lnTo>
                    <a:pt x="1890066" y="1007601"/>
                  </a:lnTo>
                  <a:lnTo>
                    <a:pt x="1901514" y="1011095"/>
                  </a:lnTo>
                  <a:lnTo>
                    <a:pt x="1912962" y="1015224"/>
                  </a:lnTo>
                  <a:lnTo>
                    <a:pt x="1923773" y="1019354"/>
                  </a:lnTo>
                  <a:lnTo>
                    <a:pt x="1934903" y="1024118"/>
                  </a:lnTo>
                  <a:lnTo>
                    <a:pt x="1945715" y="1029200"/>
                  </a:lnTo>
                  <a:lnTo>
                    <a:pt x="1956208" y="1034918"/>
                  </a:lnTo>
                  <a:lnTo>
                    <a:pt x="1966384" y="1040635"/>
                  </a:lnTo>
                  <a:lnTo>
                    <a:pt x="1976242" y="1046988"/>
                  </a:lnTo>
                  <a:lnTo>
                    <a:pt x="1986099" y="1053659"/>
                  </a:lnTo>
                  <a:lnTo>
                    <a:pt x="1995321" y="1060329"/>
                  </a:lnTo>
                  <a:lnTo>
                    <a:pt x="2003907" y="1067635"/>
                  </a:lnTo>
                  <a:lnTo>
                    <a:pt x="2012811" y="1074940"/>
                  </a:lnTo>
                  <a:lnTo>
                    <a:pt x="2021396" y="1082881"/>
                  </a:lnTo>
                  <a:lnTo>
                    <a:pt x="2029028" y="1090822"/>
                  </a:lnTo>
                  <a:lnTo>
                    <a:pt x="2036978" y="1099081"/>
                  </a:lnTo>
                  <a:lnTo>
                    <a:pt x="2044292" y="1107975"/>
                  </a:lnTo>
                  <a:lnTo>
                    <a:pt x="2051288" y="1116551"/>
                  </a:lnTo>
                  <a:lnTo>
                    <a:pt x="2057965" y="1125445"/>
                  </a:lnTo>
                  <a:lnTo>
                    <a:pt x="2064325" y="1135292"/>
                  </a:lnTo>
                  <a:lnTo>
                    <a:pt x="2069731" y="1144821"/>
                  </a:lnTo>
                  <a:lnTo>
                    <a:pt x="2075455" y="1154350"/>
                  </a:lnTo>
                  <a:lnTo>
                    <a:pt x="2080225" y="1164515"/>
                  </a:lnTo>
                  <a:lnTo>
                    <a:pt x="2084995" y="1174679"/>
                  </a:lnTo>
                  <a:lnTo>
                    <a:pt x="2089128" y="1185161"/>
                  </a:lnTo>
                  <a:lnTo>
                    <a:pt x="2092626" y="1195643"/>
                  </a:lnTo>
                  <a:lnTo>
                    <a:pt x="2095488" y="1206761"/>
                  </a:lnTo>
                  <a:lnTo>
                    <a:pt x="2098668" y="1217560"/>
                  </a:lnTo>
                  <a:lnTo>
                    <a:pt x="2100894" y="1228995"/>
                  </a:lnTo>
                  <a:lnTo>
                    <a:pt x="2103438" y="1336675"/>
                  </a:lnTo>
                  <a:lnTo>
                    <a:pt x="1485900" y="1336675"/>
                  </a:lnTo>
                  <a:lnTo>
                    <a:pt x="1488444" y="1228995"/>
                  </a:lnTo>
                  <a:lnTo>
                    <a:pt x="1490670" y="1217560"/>
                  </a:lnTo>
                  <a:lnTo>
                    <a:pt x="1493214" y="1206761"/>
                  </a:lnTo>
                  <a:lnTo>
                    <a:pt x="1496712" y="1195643"/>
                  </a:lnTo>
                  <a:lnTo>
                    <a:pt x="1500210" y="1185161"/>
                  </a:lnTo>
                  <a:lnTo>
                    <a:pt x="1504343" y="1174679"/>
                  </a:lnTo>
                  <a:lnTo>
                    <a:pt x="1508795" y="1164515"/>
                  </a:lnTo>
                  <a:lnTo>
                    <a:pt x="1513565" y="1154350"/>
                  </a:lnTo>
                  <a:lnTo>
                    <a:pt x="1519289" y="1144821"/>
                  </a:lnTo>
                  <a:lnTo>
                    <a:pt x="1525013" y="1135292"/>
                  </a:lnTo>
                  <a:lnTo>
                    <a:pt x="1531055" y="1125763"/>
                  </a:lnTo>
                  <a:lnTo>
                    <a:pt x="1537732" y="1116551"/>
                  </a:lnTo>
                  <a:lnTo>
                    <a:pt x="1544728" y="1107975"/>
                  </a:lnTo>
                  <a:lnTo>
                    <a:pt x="1552042" y="1099081"/>
                  </a:lnTo>
                  <a:lnTo>
                    <a:pt x="1559674" y="1090822"/>
                  </a:lnTo>
                  <a:lnTo>
                    <a:pt x="1567942" y="1082881"/>
                  </a:lnTo>
                  <a:lnTo>
                    <a:pt x="1576209" y="1074940"/>
                  </a:lnTo>
                  <a:lnTo>
                    <a:pt x="1584795" y="1067635"/>
                  </a:lnTo>
                  <a:lnTo>
                    <a:pt x="1593699" y="1060329"/>
                  </a:lnTo>
                  <a:lnTo>
                    <a:pt x="1603239" y="1053659"/>
                  </a:lnTo>
                  <a:lnTo>
                    <a:pt x="1613096" y="1046988"/>
                  </a:lnTo>
                  <a:lnTo>
                    <a:pt x="1622954" y="1040635"/>
                  </a:lnTo>
                  <a:lnTo>
                    <a:pt x="1632812" y="1034918"/>
                  </a:lnTo>
                  <a:lnTo>
                    <a:pt x="1643305" y="1029200"/>
                  </a:lnTo>
                  <a:lnTo>
                    <a:pt x="1654117" y="1024118"/>
                  </a:lnTo>
                  <a:lnTo>
                    <a:pt x="1664929" y="1019671"/>
                  </a:lnTo>
                  <a:lnTo>
                    <a:pt x="1676058" y="1015224"/>
                  </a:lnTo>
                  <a:lnTo>
                    <a:pt x="1687506" y="1011095"/>
                  </a:lnTo>
                  <a:lnTo>
                    <a:pt x="1699272" y="1007601"/>
                  </a:lnTo>
                  <a:lnTo>
                    <a:pt x="1711355" y="1004107"/>
                  </a:lnTo>
                  <a:lnTo>
                    <a:pt x="1723439" y="1001566"/>
                  </a:lnTo>
                  <a:lnTo>
                    <a:pt x="1735523" y="999025"/>
                  </a:lnTo>
                  <a:lnTo>
                    <a:pt x="1747924" y="997119"/>
                  </a:lnTo>
                  <a:lnTo>
                    <a:pt x="1747924" y="932320"/>
                  </a:lnTo>
                  <a:lnTo>
                    <a:pt x="1583205" y="932320"/>
                  </a:lnTo>
                  <a:lnTo>
                    <a:pt x="1583205" y="871651"/>
                  </a:lnTo>
                  <a:lnTo>
                    <a:pt x="1586385" y="871334"/>
                  </a:lnTo>
                  <a:lnTo>
                    <a:pt x="1590201" y="870698"/>
                  </a:lnTo>
                  <a:lnTo>
                    <a:pt x="1594971" y="869110"/>
                  </a:lnTo>
                  <a:lnTo>
                    <a:pt x="1600377" y="867204"/>
                  </a:lnTo>
                  <a:lnTo>
                    <a:pt x="1606736" y="864663"/>
                  </a:lnTo>
                  <a:lnTo>
                    <a:pt x="1613414" y="861487"/>
                  </a:lnTo>
                  <a:lnTo>
                    <a:pt x="1620410" y="857358"/>
                  </a:lnTo>
                  <a:lnTo>
                    <a:pt x="1624226" y="854816"/>
                  </a:lnTo>
                  <a:lnTo>
                    <a:pt x="1627406" y="851958"/>
                  </a:lnTo>
                  <a:lnTo>
                    <a:pt x="1630586" y="848464"/>
                  </a:lnTo>
                  <a:lnTo>
                    <a:pt x="1634084" y="845287"/>
                  </a:lnTo>
                  <a:lnTo>
                    <a:pt x="1637264" y="841476"/>
                  </a:lnTo>
                  <a:lnTo>
                    <a:pt x="1640444" y="837346"/>
                  </a:lnTo>
                  <a:lnTo>
                    <a:pt x="1643305" y="832899"/>
                  </a:lnTo>
                  <a:lnTo>
                    <a:pt x="1646167" y="828135"/>
                  </a:lnTo>
                  <a:lnTo>
                    <a:pt x="1648393" y="823052"/>
                  </a:lnTo>
                  <a:lnTo>
                    <a:pt x="1650619" y="817653"/>
                  </a:lnTo>
                  <a:lnTo>
                    <a:pt x="1652845" y="811617"/>
                  </a:lnTo>
                  <a:lnTo>
                    <a:pt x="1654435" y="805265"/>
                  </a:lnTo>
                  <a:lnTo>
                    <a:pt x="1655707" y="798594"/>
                  </a:lnTo>
                  <a:lnTo>
                    <a:pt x="1656979" y="791289"/>
                  </a:lnTo>
                  <a:lnTo>
                    <a:pt x="1657297" y="783983"/>
                  </a:lnTo>
                  <a:lnTo>
                    <a:pt x="1657615" y="775724"/>
                  </a:lnTo>
                  <a:lnTo>
                    <a:pt x="1657933" y="767466"/>
                  </a:lnTo>
                  <a:lnTo>
                    <a:pt x="1658569" y="758889"/>
                  </a:lnTo>
                  <a:lnTo>
                    <a:pt x="1659205" y="750631"/>
                  </a:lnTo>
                  <a:lnTo>
                    <a:pt x="1660477" y="742690"/>
                  </a:lnTo>
                  <a:lnTo>
                    <a:pt x="1662067" y="734431"/>
                  </a:lnTo>
                  <a:lnTo>
                    <a:pt x="1663975" y="726808"/>
                  </a:lnTo>
                  <a:lnTo>
                    <a:pt x="1666201" y="718867"/>
                  </a:lnTo>
                  <a:lnTo>
                    <a:pt x="1668427" y="711561"/>
                  </a:lnTo>
                  <a:lnTo>
                    <a:pt x="1671289" y="704255"/>
                  </a:lnTo>
                  <a:lnTo>
                    <a:pt x="1674151" y="697267"/>
                  </a:lnTo>
                  <a:lnTo>
                    <a:pt x="1677648" y="690597"/>
                  </a:lnTo>
                  <a:lnTo>
                    <a:pt x="1680828" y="683609"/>
                  </a:lnTo>
                  <a:lnTo>
                    <a:pt x="1684962" y="677256"/>
                  </a:lnTo>
                  <a:lnTo>
                    <a:pt x="1689096" y="670903"/>
                  </a:lnTo>
                  <a:lnTo>
                    <a:pt x="1693230" y="665186"/>
                  </a:lnTo>
                  <a:lnTo>
                    <a:pt x="1698000" y="659151"/>
                  </a:lnTo>
                  <a:lnTo>
                    <a:pt x="1702770" y="654068"/>
                  </a:lnTo>
                  <a:lnTo>
                    <a:pt x="1707540" y="648986"/>
                  </a:lnTo>
                  <a:lnTo>
                    <a:pt x="1712627" y="643904"/>
                  </a:lnTo>
                  <a:lnTo>
                    <a:pt x="1718351" y="639457"/>
                  </a:lnTo>
                  <a:lnTo>
                    <a:pt x="1723757" y="635010"/>
                  </a:lnTo>
                  <a:lnTo>
                    <a:pt x="1729163" y="631198"/>
                  </a:lnTo>
                  <a:lnTo>
                    <a:pt x="1735205" y="627387"/>
                  </a:lnTo>
                  <a:lnTo>
                    <a:pt x="1741565" y="624210"/>
                  </a:lnTo>
                  <a:lnTo>
                    <a:pt x="1747288" y="621352"/>
                  </a:lnTo>
                  <a:lnTo>
                    <a:pt x="1753966" y="618810"/>
                  </a:lnTo>
                  <a:lnTo>
                    <a:pt x="1760326" y="616587"/>
                  </a:lnTo>
                  <a:lnTo>
                    <a:pt x="1767004" y="614681"/>
                  </a:lnTo>
                  <a:lnTo>
                    <a:pt x="1773682" y="613093"/>
                  </a:lnTo>
                  <a:lnTo>
                    <a:pt x="1780677" y="612140"/>
                  </a:lnTo>
                  <a:lnTo>
                    <a:pt x="1787673" y="611187"/>
                  </a:lnTo>
                  <a:close/>
                  <a:moveTo>
                    <a:pt x="630238" y="565150"/>
                  </a:moveTo>
                  <a:lnTo>
                    <a:pt x="639136" y="565468"/>
                  </a:lnTo>
                  <a:lnTo>
                    <a:pt x="647397" y="566420"/>
                  </a:lnTo>
                  <a:lnTo>
                    <a:pt x="655977" y="567372"/>
                  </a:lnTo>
                  <a:lnTo>
                    <a:pt x="664557" y="569276"/>
                  </a:lnTo>
                  <a:lnTo>
                    <a:pt x="672501" y="571498"/>
                  </a:lnTo>
                  <a:lnTo>
                    <a:pt x="680762" y="574354"/>
                  </a:lnTo>
                  <a:lnTo>
                    <a:pt x="689024" y="577211"/>
                  </a:lnTo>
                  <a:lnTo>
                    <a:pt x="696333" y="581020"/>
                  </a:lnTo>
                  <a:lnTo>
                    <a:pt x="703959" y="585463"/>
                  </a:lnTo>
                  <a:lnTo>
                    <a:pt x="711268" y="589907"/>
                  </a:lnTo>
                  <a:lnTo>
                    <a:pt x="718258" y="594667"/>
                  </a:lnTo>
                  <a:lnTo>
                    <a:pt x="725249" y="600063"/>
                  </a:lnTo>
                  <a:lnTo>
                    <a:pt x="731922" y="605776"/>
                  </a:lnTo>
                  <a:lnTo>
                    <a:pt x="738278" y="611489"/>
                  </a:lnTo>
                  <a:lnTo>
                    <a:pt x="744633" y="618154"/>
                  </a:lnTo>
                  <a:lnTo>
                    <a:pt x="750353" y="624820"/>
                  </a:lnTo>
                  <a:lnTo>
                    <a:pt x="756072" y="632437"/>
                  </a:lnTo>
                  <a:lnTo>
                    <a:pt x="761474" y="639737"/>
                  </a:lnTo>
                  <a:lnTo>
                    <a:pt x="766241" y="647354"/>
                  </a:lnTo>
                  <a:lnTo>
                    <a:pt x="771007" y="655289"/>
                  </a:lnTo>
                  <a:lnTo>
                    <a:pt x="775456" y="663541"/>
                  </a:lnTo>
                  <a:lnTo>
                    <a:pt x="779587" y="672111"/>
                  </a:lnTo>
                  <a:lnTo>
                    <a:pt x="783400" y="680998"/>
                  </a:lnTo>
                  <a:lnTo>
                    <a:pt x="786895" y="690202"/>
                  </a:lnTo>
                  <a:lnTo>
                    <a:pt x="790073" y="699406"/>
                  </a:lnTo>
                  <a:lnTo>
                    <a:pt x="792615" y="708611"/>
                  </a:lnTo>
                  <a:lnTo>
                    <a:pt x="794839" y="718450"/>
                  </a:lnTo>
                  <a:lnTo>
                    <a:pt x="796746" y="728606"/>
                  </a:lnTo>
                  <a:lnTo>
                    <a:pt x="798017" y="738445"/>
                  </a:lnTo>
                  <a:lnTo>
                    <a:pt x="799288" y="748919"/>
                  </a:lnTo>
                  <a:lnTo>
                    <a:pt x="799923" y="759076"/>
                  </a:lnTo>
                  <a:lnTo>
                    <a:pt x="800241" y="769550"/>
                  </a:lnTo>
                  <a:lnTo>
                    <a:pt x="799923" y="777802"/>
                  </a:lnTo>
                  <a:lnTo>
                    <a:pt x="799606" y="786054"/>
                  </a:lnTo>
                  <a:lnTo>
                    <a:pt x="798970" y="793989"/>
                  </a:lnTo>
                  <a:lnTo>
                    <a:pt x="798017" y="801923"/>
                  </a:lnTo>
                  <a:lnTo>
                    <a:pt x="797064" y="809541"/>
                  </a:lnTo>
                  <a:lnTo>
                    <a:pt x="795475" y="817476"/>
                  </a:lnTo>
                  <a:lnTo>
                    <a:pt x="793568" y="825093"/>
                  </a:lnTo>
                  <a:lnTo>
                    <a:pt x="791979" y="832710"/>
                  </a:lnTo>
                  <a:lnTo>
                    <a:pt x="789755" y="840328"/>
                  </a:lnTo>
                  <a:lnTo>
                    <a:pt x="787531" y="847310"/>
                  </a:lnTo>
                  <a:lnTo>
                    <a:pt x="784671" y="854293"/>
                  </a:lnTo>
                  <a:lnTo>
                    <a:pt x="781811" y="861276"/>
                  </a:lnTo>
                  <a:lnTo>
                    <a:pt x="778951" y="868258"/>
                  </a:lnTo>
                  <a:lnTo>
                    <a:pt x="775456" y="874923"/>
                  </a:lnTo>
                  <a:lnTo>
                    <a:pt x="772278" y="880954"/>
                  </a:lnTo>
                  <a:lnTo>
                    <a:pt x="768465" y="887619"/>
                  </a:lnTo>
                  <a:lnTo>
                    <a:pt x="764970" y="893649"/>
                  </a:lnTo>
                  <a:lnTo>
                    <a:pt x="760839" y="899680"/>
                  </a:lnTo>
                  <a:lnTo>
                    <a:pt x="756708" y="905393"/>
                  </a:lnTo>
                  <a:lnTo>
                    <a:pt x="752259" y="911106"/>
                  </a:lnTo>
                  <a:lnTo>
                    <a:pt x="747810" y="916501"/>
                  </a:lnTo>
                  <a:lnTo>
                    <a:pt x="743044" y="921580"/>
                  </a:lnTo>
                  <a:lnTo>
                    <a:pt x="738278" y="926341"/>
                  </a:lnTo>
                  <a:lnTo>
                    <a:pt x="733193" y="931101"/>
                  </a:lnTo>
                  <a:lnTo>
                    <a:pt x="728109" y="936180"/>
                  </a:lnTo>
                  <a:lnTo>
                    <a:pt x="722707" y="939988"/>
                  </a:lnTo>
                  <a:lnTo>
                    <a:pt x="717305" y="944114"/>
                  </a:lnTo>
                  <a:lnTo>
                    <a:pt x="711903" y="948241"/>
                  </a:lnTo>
                  <a:lnTo>
                    <a:pt x="706183" y="951414"/>
                  </a:lnTo>
                  <a:lnTo>
                    <a:pt x="700464" y="954906"/>
                  </a:lnTo>
                  <a:lnTo>
                    <a:pt x="694426" y="958080"/>
                  </a:lnTo>
                  <a:lnTo>
                    <a:pt x="688071" y="960619"/>
                  </a:lnTo>
                  <a:lnTo>
                    <a:pt x="688071" y="1044727"/>
                  </a:lnTo>
                  <a:lnTo>
                    <a:pt x="703641" y="1047266"/>
                  </a:lnTo>
                  <a:lnTo>
                    <a:pt x="718894" y="1050440"/>
                  </a:lnTo>
                  <a:lnTo>
                    <a:pt x="733829" y="1053614"/>
                  </a:lnTo>
                  <a:lnTo>
                    <a:pt x="748764" y="1057740"/>
                  </a:lnTo>
                  <a:lnTo>
                    <a:pt x="763063" y="1062184"/>
                  </a:lnTo>
                  <a:lnTo>
                    <a:pt x="777045" y="1066945"/>
                  </a:lnTo>
                  <a:lnTo>
                    <a:pt x="791026" y="1072340"/>
                  </a:lnTo>
                  <a:lnTo>
                    <a:pt x="804690" y="1078371"/>
                  </a:lnTo>
                  <a:lnTo>
                    <a:pt x="818036" y="1085036"/>
                  </a:lnTo>
                  <a:lnTo>
                    <a:pt x="831064" y="1091701"/>
                  </a:lnTo>
                  <a:lnTo>
                    <a:pt x="843775" y="1099001"/>
                  </a:lnTo>
                  <a:lnTo>
                    <a:pt x="856167" y="1106618"/>
                  </a:lnTo>
                  <a:lnTo>
                    <a:pt x="867925" y="1114871"/>
                  </a:lnTo>
                  <a:lnTo>
                    <a:pt x="879682" y="1123440"/>
                  </a:lnTo>
                  <a:lnTo>
                    <a:pt x="890804" y="1132010"/>
                  </a:lnTo>
                  <a:lnTo>
                    <a:pt x="901925" y="1141214"/>
                  </a:lnTo>
                  <a:lnTo>
                    <a:pt x="912094" y="1151370"/>
                  </a:lnTo>
                  <a:lnTo>
                    <a:pt x="921944" y="1161210"/>
                  </a:lnTo>
                  <a:lnTo>
                    <a:pt x="931795" y="1171683"/>
                  </a:lnTo>
                  <a:lnTo>
                    <a:pt x="940692" y="1182157"/>
                  </a:lnTo>
                  <a:lnTo>
                    <a:pt x="949272" y="1193266"/>
                  </a:lnTo>
                  <a:lnTo>
                    <a:pt x="957534" y="1204692"/>
                  </a:lnTo>
                  <a:lnTo>
                    <a:pt x="965160" y="1216118"/>
                  </a:lnTo>
                  <a:lnTo>
                    <a:pt x="972151" y="1227862"/>
                  </a:lnTo>
                  <a:lnTo>
                    <a:pt x="979142" y="1240557"/>
                  </a:lnTo>
                  <a:lnTo>
                    <a:pt x="985179" y="1252618"/>
                  </a:lnTo>
                  <a:lnTo>
                    <a:pt x="991217" y="1265631"/>
                  </a:lnTo>
                  <a:lnTo>
                    <a:pt x="995983" y="1278327"/>
                  </a:lnTo>
                  <a:lnTo>
                    <a:pt x="1000749" y="1291657"/>
                  </a:lnTo>
                  <a:lnTo>
                    <a:pt x="1004880" y="1304988"/>
                  </a:lnTo>
                  <a:lnTo>
                    <a:pt x="1008058" y="1318635"/>
                  </a:lnTo>
                  <a:lnTo>
                    <a:pt x="1010600" y="1332600"/>
                  </a:lnTo>
                  <a:lnTo>
                    <a:pt x="1014413" y="1484313"/>
                  </a:lnTo>
                  <a:lnTo>
                    <a:pt x="246063" y="1484313"/>
                  </a:lnTo>
                  <a:lnTo>
                    <a:pt x="249876" y="1332600"/>
                  </a:lnTo>
                  <a:lnTo>
                    <a:pt x="252419" y="1318635"/>
                  </a:lnTo>
                  <a:lnTo>
                    <a:pt x="255596" y="1304988"/>
                  </a:lnTo>
                  <a:lnTo>
                    <a:pt x="259727" y="1291657"/>
                  </a:lnTo>
                  <a:lnTo>
                    <a:pt x="264176" y="1278327"/>
                  </a:lnTo>
                  <a:lnTo>
                    <a:pt x="269260" y="1265631"/>
                  </a:lnTo>
                  <a:lnTo>
                    <a:pt x="275297" y="1252618"/>
                  </a:lnTo>
                  <a:lnTo>
                    <a:pt x="281017" y="1240557"/>
                  </a:lnTo>
                  <a:lnTo>
                    <a:pt x="288008" y="1227862"/>
                  </a:lnTo>
                  <a:lnTo>
                    <a:pt x="294999" y="1216118"/>
                  </a:lnTo>
                  <a:lnTo>
                    <a:pt x="302943" y="1204692"/>
                  </a:lnTo>
                  <a:lnTo>
                    <a:pt x="310887" y="1193266"/>
                  </a:lnTo>
                  <a:lnTo>
                    <a:pt x="319784" y="1182157"/>
                  </a:lnTo>
                  <a:lnTo>
                    <a:pt x="328682" y="1171683"/>
                  </a:lnTo>
                  <a:lnTo>
                    <a:pt x="338214" y="1161210"/>
                  </a:lnTo>
                  <a:lnTo>
                    <a:pt x="348383" y="1151370"/>
                  </a:lnTo>
                  <a:lnTo>
                    <a:pt x="358869" y="1141214"/>
                  </a:lnTo>
                  <a:lnTo>
                    <a:pt x="369673" y="1132010"/>
                  </a:lnTo>
                  <a:lnTo>
                    <a:pt x="380795" y="1123440"/>
                  </a:lnTo>
                  <a:lnTo>
                    <a:pt x="392552" y="1114871"/>
                  </a:lnTo>
                  <a:lnTo>
                    <a:pt x="404309" y="1106618"/>
                  </a:lnTo>
                  <a:lnTo>
                    <a:pt x="417020" y="1099001"/>
                  </a:lnTo>
                  <a:lnTo>
                    <a:pt x="429412" y="1091701"/>
                  </a:lnTo>
                  <a:lnTo>
                    <a:pt x="442441" y="1085036"/>
                  </a:lnTo>
                  <a:lnTo>
                    <a:pt x="455787" y="1078371"/>
                  </a:lnTo>
                  <a:lnTo>
                    <a:pt x="469450" y="1072340"/>
                  </a:lnTo>
                  <a:lnTo>
                    <a:pt x="483432" y="1066945"/>
                  </a:lnTo>
                  <a:lnTo>
                    <a:pt x="497413" y="1062184"/>
                  </a:lnTo>
                  <a:lnTo>
                    <a:pt x="511713" y="1057740"/>
                  </a:lnTo>
                  <a:lnTo>
                    <a:pt x="526648" y="1053614"/>
                  </a:lnTo>
                  <a:lnTo>
                    <a:pt x="541582" y="1050440"/>
                  </a:lnTo>
                  <a:lnTo>
                    <a:pt x="556835" y="1047266"/>
                  </a:lnTo>
                  <a:lnTo>
                    <a:pt x="571770" y="1044727"/>
                  </a:lnTo>
                  <a:lnTo>
                    <a:pt x="571770" y="960619"/>
                  </a:lnTo>
                  <a:lnTo>
                    <a:pt x="566050" y="958080"/>
                  </a:lnTo>
                  <a:lnTo>
                    <a:pt x="560013" y="954906"/>
                  </a:lnTo>
                  <a:lnTo>
                    <a:pt x="554293" y="951414"/>
                  </a:lnTo>
                  <a:lnTo>
                    <a:pt x="548573" y="948241"/>
                  </a:lnTo>
                  <a:lnTo>
                    <a:pt x="543171" y="944114"/>
                  </a:lnTo>
                  <a:lnTo>
                    <a:pt x="537452" y="939988"/>
                  </a:lnTo>
                  <a:lnTo>
                    <a:pt x="532367" y="935545"/>
                  </a:lnTo>
                  <a:lnTo>
                    <a:pt x="527283" y="931101"/>
                  </a:lnTo>
                  <a:lnTo>
                    <a:pt x="522199" y="926341"/>
                  </a:lnTo>
                  <a:lnTo>
                    <a:pt x="517433" y="921580"/>
                  </a:lnTo>
                  <a:lnTo>
                    <a:pt x="512348" y="916501"/>
                  </a:lnTo>
                  <a:lnTo>
                    <a:pt x="507900" y="911106"/>
                  </a:lnTo>
                  <a:lnTo>
                    <a:pt x="503769" y="905393"/>
                  </a:lnTo>
                  <a:lnTo>
                    <a:pt x="499638" y="899680"/>
                  </a:lnTo>
                  <a:lnTo>
                    <a:pt x="495507" y="893649"/>
                  </a:lnTo>
                  <a:lnTo>
                    <a:pt x="491694" y="887302"/>
                  </a:lnTo>
                  <a:lnTo>
                    <a:pt x="488198" y="880954"/>
                  </a:lnTo>
                  <a:lnTo>
                    <a:pt x="484385" y="874923"/>
                  </a:lnTo>
                  <a:lnTo>
                    <a:pt x="481525" y="868258"/>
                  </a:lnTo>
                  <a:lnTo>
                    <a:pt x="478665" y="861276"/>
                  </a:lnTo>
                  <a:lnTo>
                    <a:pt x="475488" y="854293"/>
                  </a:lnTo>
                  <a:lnTo>
                    <a:pt x="472946" y="847310"/>
                  </a:lnTo>
                  <a:lnTo>
                    <a:pt x="470404" y="839693"/>
                  </a:lnTo>
                  <a:lnTo>
                    <a:pt x="468497" y="832393"/>
                  </a:lnTo>
                  <a:lnTo>
                    <a:pt x="466273" y="825093"/>
                  </a:lnTo>
                  <a:lnTo>
                    <a:pt x="465002" y="817476"/>
                  </a:lnTo>
                  <a:lnTo>
                    <a:pt x="463413" y="809541"/>
                  </a:lnTo>
                  <a:lnTo>
                    <a:pt x="462142" y="801923"/>
                  </a:lnTo>
                  <a:lnTo>
                    <a:pt x="461189" y="793989"/>
                  </a:lnTo>
                  <a:lnTo>
                    <a:pt x="460871" y="786054"/>
                  </a:lnTo>
                  <a:lnTo>
                    <a:pt x="460235" y="777802"/>
                  </a:lnTo>
                  <a:lnTo>
                    <a:pt x="460235" y="769550"/>
                  </a:lnTo>
                  <a:lnTo>
                    <a:pt x="460553" y="759076"/>
                  </a:lnTo>
                  <a:lnTo>
                    <a:pt x="460871" y="748919"/>
                  </a:lnTo>
                  <a:lnTo>
                    <a:pt x="461824" y="738445"/>
                  </a:lnTo>
                  <a:lnTo>
                    <a:pt x="463413" y="728606"/>
                  </a:lnTo>
                  <a:lnTo>
                    <a:pt x="465637" y="718450"/>
                  </a:lnTo>
                  <a:lnTo>
                    <a:pt x="467862" y="708611"/>
                  </a:lnTo>
                  <a:lnTo>
                    <a:pt x="470404" y="699406"/>
                  </a:lnTo>
                  <a:lnTo>
                    <a:pt x="473264" y="690202"/>
                  </a:lnTo>
                  <a:lnTo>
                    <a:pt x="477077" y="680998"/>
                  </a:lnTo>
                  <a:lnTo>
                    <a:pt x="480890" y="672111"/>
                  </a:lnTo>
                  <a:lnTo>
                    <a:pt x="484703" y="663541"/>
                  </a:lnTo>
                  <a:lnTo>
                    <a:pt x="489152" y="655289"/>
                  </a:lnTo>
                  <a:lnTo>
                    <a:pt x="493918" y="647354"/>
                  </a:lnTo>
                  <a:lnTo>
                    <a:pt x="498685" y="639737"/>
                  </a:lnTo>
                  <a:lnTo>
                    <a:pt x="504404" y="632437"/>
                  </a:lnTo>
                  <a:lnTo>
                    <a:pt x="509806" y="624820"/>
                  </a:lnTo>
                  <a:lnTo>
                    <a:pt x="515844" y="618154"/>
                  </a:lnTo>
                  <a:lnTo>
                    <a:pt x="522199" y="611489"/>
                  </a:lnTo>
                  <a:lnTo>
                    <a:pt x="528236" y="605776"/>
                  </a:lnTo>
                  <a:lnTo>
                    <a:pt x="534909" y="600063"/>
                  </a:lnTo>
                  <a:lnTo>
                    <a:pt x="541900" y="594667"/>
                  </a:lnTo>
                  <a:lnTo>
                    <a:pt x="548891" y="589907"/>
                  </a:lnTo>
                  <a:lnTo>
                    <a:pt x="556517" y="585463"/>
                  </a:lnTo>
                  <a:lnTo>
                    <a:pt x="564144" y="581020"/>
                  </a:lnTo>
                  <a:lnTo>
                    <a:pt x="571770" y="577211"/>
                  </a:lnTo>
                  <a:lnTo>
                    <a:pt x="579714" y="574354"/>
                  </a:lnTo>
                  <a:lnTo>
                    <a:pt x="587658" y="571498"/>
                  </a:lnTo>
                  <a:lnTo>
                    <a:pt x="595920" y="569276"/>
                  </a:lnTo>
                  <a:lnTo>
                    <a:pt x="604499" y="567372"/>
                  </a:lnTo>
                  <a:lnTo>
                    <a:pt x="612761" y="566420"/>
                  </a:lnTo>
                  <a:lnTo>
                    <a:pt x="621659" y="565468"/>
                  </a:lnTo>
                  <a:lnTo>
                    <a:pt x="630238" y="565150"/>
                  </a:lnTo>
                  <a:close/>
                  <a:moveTo>
                    <a:pt x="181836" y="158167"/>
                  </a:moveTo>
                  <a:lnTo>
                    <a:pt x="178980" y="158484"/>
                  </a:lnTo>
                  <a:lnTo>
                    <a:pt x="176441" y="159119"/>
                  </a:lnTo>
                  <a:lnTo>
                    <a:pt x="173902" y="160390"/>
                  </a:lnTo>
                  <a:lnTo>
                    <a:pt x="171681" y="161343"/>
                  </a:lnTo>
                  <a:lnTo>
                    <a:pt x="169459" y="162613"/>
                  </a:lnTo>
                  <a:lnTo>
                    <a:pt x="167238" y="163884"/>
                  </a:lnTo>
                  <a:lnTo>
                    <a:pt x="165651" y="165789"/>
                  </a:lnTo>
                  <a:lnTo>
                    <a:pt x="164065" y="167695"/>
                  </a:lnTo>
                  <a:lnTo>
                    <a:pt x="162478" y="169918"/>
                  </a:lnTo>
                  <a:lnTo>
                    <a:pt x="161209" y="171824"/>
                  </a:lnTo>
                  <a:lnTo>
                    <a:pt x="159939" y="174364"/>
                  </a:lnTo>
                  <a:lnTo>
                    <a:pt x="159305" y="176588"/>
                  </a:lnTo>
                  <a:lnTo>
                    <a:pt x="158352" y="179128"/>
                  </a:lnTo>
                  <a:lnTo>
                    <a:pt x="158035" y="181669"/>
                  </a:lnTo>
                  <a:lnTo>
                    <a:pt x="157718" y="184210"/>
                  </a:lnTo>
                  <a:lnTo>
                    <a:pt x="157718" y="1440334"/>
                  </a:lnTo>
                  <a:lnTo>
                    <a:pt x="158352" y="1447639"/>
                  </a:lnTo>
                  <a:lnTo>
                    <a:pt x="159622" y="1454944"/>
                  </a:lnTo>
                  <a:lnTo>
                    <a:pt x="161526" y="1463202"/>
                  </a:lnTo>
                  <a:lnTo>
                    <a:pt x="164065" y="1471142"/>
                  </a:lnTo>
                  <a:lnTo>
                    <a:pt x="167238" y="1479717"/>
                  </a:lnTo>
                  <a:lnTo>
                    <a:pt x="171363" y="1488610"/>
                  </a:lnTo>
                  <a:lnTo>
                    <a:pt x="175806" y="1497185"/>
                  </a:lnTo>
                  <a:lnTo>
                    <a:pt x="181201" y="1506078"/>
                  </a:lnTo>
                  <a:lnTo>
                    <a:pt x="187230" y="1514336"/>
                  </a:lnTo>
                  <a:lnTo>
                    <a:pt x="193577" y="1522594"/>
                  </a:lnTo>
                  <a:lnTo>
                    <a:pt x="200876" y="1530534"/>
                  </a:lnTo>
                  <a:lnTo>
                    <a:pt x="208492" y="1538156"/>
                  </a:lnTo>
                  <a:lnTo>
                    <a:pt x="216743" y="1545143"/>
                  </a:lnTo>
                  <a:lnTo>
                    <a:pt x="225629" y="1551178"/>
                  </a:lnTo>
                  <a:lnTo>
                    <a:pt x="230389" y="1554354"/>
                  </a:lnTo>
                  <a:lnTo>
                    <a:pt x="235149" y="1557212"/>
                  </a:lnTo>
                  <a:lnTo>
                    <a:pt x="239909" y="1559753"/>
                  </a:lnTo>
                  <a:lnTo>
                    <a:pt x="244669" y="1561976"/>
                  </a:lnTo>
                  <a:lnTo>
                    <a:pt x="1018979" y="1561976"/>
                  </a:lnTo>
                  <a:lnTo>
                    <a:pt x="1018979" y="1559436"/>
                  </a:lnTo>
                  <a:lnTo>
                    <a:pt x="1028182" y="1554354"/>
                  </a:lnTo>
                  <a:lnTo>
                    <a:pt x="1037068" y="1548637"/>
                  </a:lnTo>
                  <a:lnTo>
                    <a:pt x="1045636" y="1542603"/>
                  </a:lnTo>
                  <a:lnTo>
                    <a:pt x="1053252" y="1535298"/>
                  </a:lnTo>
                  <a:lnTo>
                    <a:pt x="1060551" y="1527993"/>
                  </a:lnTo>
                  <a:lnTo>
                    <a:pt x="1067532" y="1520370"/>
                  </a:lnTo>
                  <a:lnTo>
                    <a:pt x="1073879" y="1512113"/>
                  </a:lnTo>
                  <a:lnTo>
                    <a:pt x="1079908" y="1504173"/>
                  </a:lnTo>
                  <a:lnTo>
                    <a:pt x="1084986" y="1495597"/>
                  </a:lnTo>
                  <a:lnTo>
                    <a:pt x="1089429" y="1487022"/>
                  </a:lnTo>
                  <a:lnTo>
                    <a:pt x="1093554" y="1479082"/>
                  </a:lnTo>
                  <a:lnTo>
                    <a:pt x="1096728" y="1470507"/>
                  </a:lnTo>
                  <a:lnTo>
                    <a:pt x="1099266" y="1462884"/>
                  </a:lnTo>
                  <a:lnTo>
                    <a:pt x="1101170" y="1454626"/>
                  </a:lnTo>
                  <a:lnTo>
                    <a:pt x="1102122" y="1447321"/>
                  </a:lnTo>
                  <a:lnTo>
                    <a:pt x="1102757" y="1440334"/>
                  </a:lnTo>
                  <a:lnTo>
                    <a:pt x="1102757" y="184210"/>
                  </a:lnTo>
                  <a:lnTo>
                    <a:pt x="1102122" y="181669"/>
                  </a:lnTo>
                  <a:lnTo>
                    <a:pt x="1101805" y="179128"/>
                  </a:lnTo>
                  <a:lnTo>
                    <a:pt x="1101170" y="176588"/>
                  </a:lnTo>
                  <a:lnTo>
                    <a:pt x="1100536" y="174364"/>
                  </a:lnTo>
                  <a:lnTo>
                    <a:pt x="1099266" y="171824"/>
                  </a:lnTo>
                  <a:lnTo>
                    <a:pt x="1097997" y="169918"/>
                  </a:lnTo>
                  <a:lnTo>
                    <a:pt x="1096410" y="167695"/>
                  </a:lnTo>
                  <a:lnTo>
                    <a:pt x="1094824" y="165789"/>
                  </a:lnTo>
                  <a:lnTo>
                    <a:pt x="1092919" y="163884"/>
                  </a:lnTo>
                  <a:lnTo>
                    <a:pt x="1090698" y="162613"/>
                  </a:lnTo>
                  <a:lnTo>
                    <a:pt x="1088794" y="161343"/>
                  </a:lnTo>
                  <a:lnTo>
                    <a:pt x="1086573" y="160390"/>
                  </a:lnTo>
                  <a:lnTo>
                    <a:pt x="1083716" y="159119"/>
                  </a:lnTo>
                  <a:lnTo>
                    <a:pt x="1081178" y="158484"/>
                  </a:lnTo>
                  <a:lnTo>
                    <a:pt x="1078639" y="158167"/>
                  </a:lnTo>
                  <a:lnTo>
                    <a:pt x="1076100" y="158167"/>
                  </a:lnTo>
                  <a:lnTo>
                    <a:pt x="184374" y="158167"/>
                  </a:lnTo>
                  <a:lnTo>
                    <a:pt x="181836" y="158167"/>
                  </a:lnTo>
                  <a:close/>
                  <a:moveTo>
                    <a:pt x="1414463" y="157162"/>
                  </a:moveTo>
                  <a:lnTo>
                    <a:pt x="2153497" y="157162"/>
                  </a:lnTo>
                  <a:lnTo>
                    <a:pt x="2161123" y="157162"/>
                  </a:lnTo>
                  <a:lnTo>
                    <a:pt x="2169066" y="158114"/>
                  </a:lnTo>
                  <a:lnTo>
                    <a:pt x="2176374" y="158749"/>
                  </a:lnTo>
                  <a:lnTo>
                    <a:pt x="2183364" y="160337"/>
                  </a:lnTo>
                  <a:lnTo>
                    <a:pt x="2190671" y="161924"/>
                  </a:lnTo>
                  <a:lnTo>
                    <a:pt x="2197661" y="163829"/>
                  </a:lnTo>
                  <a:lnTo>
                    <a:pt x="2204651" y="166052"/>
                  </a:lnTo>
                  <a:lnTo>
                    <a:pt x="2211324" y="168909"/>
                  </a:lnTo>
                  <a:lnTo>
                    <a:pt x="2217996" y="172084"/>
                  </a:lnTo>
                  <a:lnTo>
                    <a:pt x="2224350" y="174942"/>
                  </a:lnTo>
                  <a:lnTo>
                    <a:pt x="2230387" y="178752"/>
                  </a:lnTo>
                  <a:lnTo>
                    <a:pt x="2236424" y="182562"/>
                  </a:lnTo>
                  <a:lnTo>
                    <a:pt x="2242461" y="186689"/>
                  </a:lnTo>
                  <a:lnTo>
                    <a:pt x="2247862" y="191134"/>
                  </a:lnTo>
                  <a:lnTo>
                    <a:pt x="2253264" y="195579"/>
                  </a:lnTo>
                  <a:lnTo>
                    <a:pt x="2258665" y="200659"/>
                  </a:lnTo>
                  <a:lnTo>
                    <a:pt x="2263431" y="206057"/>
                  </a:lnTo>
                  <a:lnTo>
                    <a:pt x="2268197" y="211137"/>
                  </a:lnTo>
                  <a:lnTo>
                    <a:pt x="2272645" y="216852"/>
                  </a:lnTo>
                  <a:lnTo>
                    <a:pt x="2276776" y="222567"/>
                  </a:lnTo>
                  <a:lnTo>
                    <a:pt x="2280270" y="228917"/>
                  </a:lnTo>
                  <a:lnTo>
                    <a:pt x="2284083" y="234949"/>
                  </a:lnTo>
                  <a:lnTo>
                    <a:pt x="2287261" y="241299"/>
                  </a:lnTo>
                  <a:lnTo>
                    <a:pt x="2290438" y="247967"/>
                  </a:lnTo>
                  <a:lnTo>
                    <a:pt x="2292980" y="254634"/>
                  </a:lnTo>
                  <a:lnTo>
                    <a:pt x="2295204" y="261619"/>
                  </a:lnTo>
                  <a:lnTo>
                    <a:pt x="2297428" y="268604"/>
                  </a:lnTo>
                  <a:lnTo>
                    <a:pt x="2298699" y="275589"/>
                  </a:lnTo>
                  <a:lnTo>
                    <a:pt x="2300287" y="282892"/>
                  </a:lnTo>
                  <a:lnTo>
                    <a:pt x="2300923" y="290512"/>
                  </a:lnTo>
                  <a:lnTo>
                    <a:pt x="2301876" y="297814"/>
                  </a:lnTo>
                  <a:lnTo>
                    <a:pt x="2301876" y="305434"/>
                  </a:lnTo>
                  <a:lnTo>
                    <a:pt x="2301876" y="1484630"/>
                  </a:lnTo>
                  <a:lnTo>
                    <a:pt x="2301876" y="1497013"/>
                  </a:lnTo>
                  <a:lnTo>
                    <a:pt x="2300923" y="1509078"/>
                  </a:lnTo>
                  <a:lnTo>
                    <a:pt x="2299652" y="1521143"/>
                  </a:lnTo>
                  <a:lnTo>
                    <a:pt x="2298063" y="1533208"/>
                  </a:lnTo>
                  <a:lnTo>
                    <a:pt x="2295839" y="1544638"/>
                  </a:lnTo>
                  <a:lnTo>
                    <a:pt x="2292980" y="1555433"/>
                  </a:lnTo>
                  <a:lnTo>
                    <a:pt x="2289802" y="1566545"/>
                  </a:lnTo>
                  <a:lnTo>
                    <a:pt x="2285990" y="1577340"/>
                  </a:lnTo>
                  <a:lnTo>
                    <a:pt x="2281859" y="1587500"/>
                  </a:lnTo>
                  <a:lnTo>
                    <a:pt x="2277093" y="1597660"/>
                  </a:lnTo>
                  <a:lnTo>
                    <a:pt x="2271374" y="1607503"/>
                  </a:lnTo>
                  <a:lnTo>
                    <a:pt x="2265655" y="1616710"/>
                  </a:lnTo>
                  <a:lnTo>
                    <a:pt x="2259300" y="1625918"/>
                  </a:lnTo>
                  <a:lnTo>
                    <a:pt x="2252310" y="1634808"/>
                  </a:lnTo>
                  <a:lnTo>
                    <a:pt x="2244685" y="1643063"/>
                  </a:lnTo>
                  <a:lnTo>
                    <a:pt x="2236424" y="1651000"/>
                  </a:lnTo>
                  <a:lnTo>
                    <a:pt x="2227846" y="1658938"/>
                  </a:lnTo>
                  <a:lnTo>
                    <a:pt x="2218631" y="1665923"/>
                  </a:lnTo>
                  <a:lnTo>
                    <a:pt x="2208782" y="1672908"/>
                  </a:lnTo>
                  <a:lnTo>
                    <a:pt x="2198297" y="1678940"/>
                  </a:lnTo>
                  <a:lnTo>
                    <a:pt x="2187494" y="1684973"/>
                  </a:lnTo>
                  <a:lnTo>
                    <a:pt x="2176056" y="1690370"/>
                  </a:lnTo>
                  <a:lnTo>
                    <a:pt x="2163664" y="1695450"/>
                  </a:lnTo>
                  <a:lnTo>
                    <a:pt x="2150955" y="1700213"/>
                  </a:lnTo>
                  <a:lnTo>
                    <a:pt x="2137611" y="1704023"/>
                  </a:lnTo>
                  <a:lnTo>
                    <a:pt x="2123631" y="1707515"/>
                  </a:lnTo>
                  <a:lnTo>
                    <a:pt x="2108698" y="1710373"/>
                  </a:lnTo>
                  <a:lnTo>
                    <a:pt x="2093764" y="1712913"/>
                  </a:lnTo>
                  <a:lnTo>
                    <a:pt x="2077878" y="1715135"/>
                  </a:lnTo>
                  <a:lnTo>
                    <a:pt x="2061038" y="1716405"/>
                  </a:lnTo>
                  <a:lnTo>
                    <a:pt x="2044199" y="1717358"/>
                  </a:lnTo>
                  <a:lnTo>
                    <a:pt x="2026406" y="1717675"/>
                  </a:lnTo>
                  <a:lnTo>
                    <a:pt x="1563159" y="1717675"/>
                  </a:lnTo>
                  <a:lnTo>
                    <a:pt x="1551721" y="1717358"/>
                  </a:lnTo>
                  <a:lnTo>
                    <a:pt x="1540601" y="1716723"/>
                  </a:lnTo>
                  <a:lnTo>
                    <a:pt x="1529163" y="1715453"/>
                  </a:lnTo>
                  <a:lnTo>
                    <a:pt x="1518042" y="1714500"/>
                  </a:lnTo>
                  <a:lnTo>
                    <a:pt x="1506922" y="1712913"/>
                  </a:lnTo>
                  <a:lnTo>
                    <a:pt x="1495801" y="1710690"/>
                  </a:lnTo>
                  <a:lnTo>
                    <a:pt x="1485634" y="1709103"/>
                  </a:lnTo>
                  <a:lnTo>
                    <a:pt x="1475149" y="1706880"/>
                  </a:lnTo>
                  <a:lnTo>
                    <a:pt x="1456085" y="1701800"/>
                  </a:lnTo>
                  <a:lnTo>
                    <a:pt x="1439246" y="1697038"/>
                  </a:lnTo>
                  <a:lnTo>
                    <a:pt x="1424948" y="1692593"/>
                  </a:lnTo>
                  <a:lnTo>
                    <a:pt x="1414463" y="1688783"/>
                  </a:lnTo>
                  <a:lnTo>
                    <a:pt x="1414463" y="1342708"/>
                  </a:lnTo>
                  <a:lnTo>
                    <a:pt x="1416687" y="1347470"/>
                  </a:lnTo>
                  <a:lnTo>
                    <a:pt x="1419229" y="1352233"/>
                  </a:lnTo>
                  <a:lnTo>
                    <a:pt x="1422088" y="1357630"/>
                  </a:lnTo>
                  <a:lnTo>
                    <a:pt x="1425583" y="1362393"/>
                  </a:lnTo>
                  <a:lnTo>
                    <a:pt x="1429078" y="1367473"/>
                  </a:lnTo>
                  <a:lnTo>
                    <a:pt x="1433209" y="1372235"/>
                  </a:lnTo>
                  <a:lnTo>
                    <a:pt x="1437657" y="1376998"/>
                  </a:lnTo>
                  <a:lnTo>
                    <a:pt x="1442105" y="1381760"/>
                  </a:lnTo>
                  <a:lnTo>
                    <a:pt x="1446871" y="1386523"/>
                  </a:lnTo>
                  <a:lnTo>
                    <a:pt x="1451637" y="1390968"/>
                  </a:lnTo>
                  <a:lnTo>
                    <a:pt x="1456721" y="1395413"/>
                  </a:lnTo>
                  <a:lnTo>
                    <a:pt x="1462440" y="1399540"/>
                  </a:lnTo>
                  <a:lnTo>
                    <a:pt x="1467523" y="1403350"/>
                  </a:lnTo>
                  <a:lnTo>
                    <a:pt x="1472925" y="1406525"/>
                  </a:lnTo>
                  <a:lnTo>
                    <a:pt x="1478644" y="1410018"/>
                  </a:lnTo>
                  <a:lnTo>
                    <a:pt x="1484045" y="1412558"/>
                  </a:lnTo>
                  <a:lnTo>
                    <a:pt x="1484045" y="1413510"/>
                  </a:lnTo>
                  <a:lnTo>
                    <a:pt x="2108062" y="1413510"/>
                  </a:lnTo>
                  <a:lnTo>
                    <a:pt x="2108062" y="1410335"/>
                  </a:lnTo>
                  <a:lnTo>
                    <a:pt x="2115370" y="1406208"/>
                  </a:lnTo>
                  <a:lnTo>
                    <a:pt x="2122360" y="1401763"/>
                  </a:lnTo>
                  <a:lnTo>
                    <a:pt x="2129032" y="1396683"/>
                  </a:lnTo>
                  <a:lnTo>
                    <a:pt x="2135387" y="1390968"/>
                  </a:lnTo>
                  <a:lnTo>
                    <a:pt x="2141106" y="1385253"/>
                  </a:lnTo>
                  <a:lnTo>
                    <a:pt x="2146825" y="1378903"/>
                  </a:lnTo>
                  <a:lnTo>
                    <a:pt x="2151909" y="1372235"/>
                  </a:lnTo>
                  <a:lnTo>
                    <a:pt x="2156357" y="1365568"/>
                  </a:lnTo>
                  <a:lnTo>
                    <a:pt x="2160805" y="1358900"/>
                  </a:lnTo>
                  <a:lnTo>
                    <a:pt x="2163982" y="1352233"/>
                  </a:lnTo>
                  <a:lnTo>
                    <a:pt x="2167477" y="1345883"/>
                  </a:lnTo>
                  <a:lnTo>
                    <a:pt x="2170019" y="1339215"/>
                  </a:lnTo>
                  <a:lnTo>
                    <a:pt x="2172243" y="1332865"/>
                  </a:lnTo>
                  <a:lnTo>
                    <a:pt x="2173832" y="1326515"/>
                  </a:lnTo>
                  <a:lnTo>
                    <a:pt x="2174467" y="1320800"/>
                  </a:lnTo>
                  <a:lnTo>
                    <a:pt x="2174785" y="1315085"/>
                  </a:lnTo>
                  <a:lnTo>
                    <a:pt x="2174785" y="305434"/>
                  </a:lnTo>
                  <a:lnTo>
                    <a:pt x="2174467" y="301307"/>
                  </a:lnTo>
                  <a:lnTo>
                    <a:pt x="2172879" y="297497"/>
                  </a:lnTo>
                  <a:lnTo>
                    <a:pt x="2171290" y="293687"/>
                  </a:lnTo>
                  <a:lnTo>
                    <a:pt x="2168430" y="290829"/>
                  </a:lnTo>
                  <a:lnTo>
                    <a:pt x="2165571" y="288289"/>
                  </a:lnTo>
                  <a:lnTo>
                    <a:pt x="2162076" y="286067"/>
                  </a:lnTo>
                  <a:lnTo>
                    <a:pt x="2157945" y="284797"/>
                  </a:lnTo>
                  <a:lnTo>
                    <a:pt x="2153497" y="284479"/>
                  </a:lnTo>
                  <a:lnTo>
                    <a:pt x="1414463" y="284479"/>
                  </a:lnTo>
                  <a:lnTo>
                    <a:pt x="1414463" y="157162"/>
                  </a:lnTo>
                  <a:close/>
                  <a:moveTo>
                    <a:pt x="184374" y="0"/>
                  </a:moveTo>
                  <a:lnTo>
                    <a:pt x="1076100" y="0"/>
                  </a:lnTo>
                  <a:lnTo>
                    <a:pt x="1085621" y="317"/>
                  </a:lnTo>
                  <a:lnTo>
                    <a:pt x="1094824" y="953"/>
                  </a:lnTo>
                  <a:lnTo>
                    <a:pt x="1104026" y="1905"/>
                  </a:lnTo>
                  <a:lnTo>
                    <a:pt x="1113229" y="3494"/>
                  </a:lnTo>
                  <a:lnTo>
                    <a:pt x="1122115" y="5717"/>
                  </a:lnTo>
                  <a:lnTo>
                    <a:pt x="1131000" y="8258"/>
                  </a:lnTo>
                  <a:lnTo>
                    <a:pt x="1139568" y="11434"/>
                  </a:lnTo>
                  <a:lnTo>
                    <a:pt x="1147502" y="14610"/>
                  </a:lnTo>
                  <a:lnTo>
                    <a:pt x="1156070" y="18421"/>
                  </a:lnTo>
                  <a:lnTo>
                    <a:pt x="1163686" y="22232"/>
                  </a:lnTo>
                  <a:lnTo>
                    <a:pt x="1171620" y="26679"/>
                  </a:lnTo>
                  <a:lnTo>
                    <a:pt x="1178919" y="31443"/>
                  </a:lnTo>
                  <a:lnTo>
                    <a:pt x="1186217" y="36842"/>
                  </a:lnTo>
                  <a:lnTo>
                    <a:pt x="1193199" y="42241"/>
                  </a:lnTo>
                  <a:lnTo>
                    <a:pt x="1199863" y="47640"/>
                  </a:lnTo>
                  <a:lnTo>
                    <a:pt x="1206210" y="53993"/>
                  </a:lnTo>
                  <a:lnTo>
                    <a:pt x="1212557" y="60345"/>
                  </a:lnTo>
                  <a:lnTo>
                    <a:pt x="1218269" y="67014"/>
                  </a:lnTo>
                  <a:lnTo>
                    <a:pt x="1223981" y="74002"/>
                  </a:lnTo>
                  <a:lnTo>
                    <a:pt x="1229058" y="81306"/>
                  </a:lnTo>
                  <a:lnTo>
                    <a:pt x="1233818" y="88611"/>
                  </a:lnTo>
                  <a:lnTo>
                    <a:pt x="1238261" y="96551"/>
                  </a:lnTo>
                  <a:lnTo>
                    <a:pt x="1242387" y="104492"/>
                  </a:lnTo>
                  <a:lnTo>
                    <a:pt x="1245877" y="112749"/>
                  </a:lnTo>
                  <a:lnTo>
                    <a:pt x="1249368" y="121325"/>
                  </a:lnTo>
                  <a:lnTo>
                    <a:pt x="1252224" y="129582"/>
                  </a:lnTo>
                  <a:lnTo>
                    <a:pt x="1254446" y="138475"/>
                  </a:lnTo>
                  <a:lnTo>
                    <a:pt x="1256667" y="147368"/>
                  </a:lnTo>
                  <a:lnTo>
                    <a:pt x="1258254" y="156261"/>
                  </a:lnTo>
                  <a:lnTo>
                    <a:pt x="1259523" y="165472"/>
                  </a:lnTo>
                  <a:lnTo>
                    <a:pt x="1259840" y="175000"/>
                  </a:lnTo>
                  <a:lnTo>
                    <a:pt x="1260475" y="184210"/>
                  </a:lnTo>
                  <a:lnTo>
                    <a:pt x="1260475" y="1651541"/>
                  </a:lnTo>
                  <a:lnTo>
                    <a:pt x="1259840" y="1667103"/>
                  </a:lnTo>
                  <a:lnTo>
                    <a:pt x="1259206" y="1682348"/>
                  </a:lnTo>
                  <a:lnTo>
                    <a:pt x="1257936" y="1696958"/>
                  </a:lnTo>
                  <a:lnTo>
                    <a:pt x="1255715" y="1711886"/>
                  </a:lnTo>
                  <a:lnTo>
                    <a:pt x="1252542" y="1725860"/>
                  </a:lnTo>
                  <a:lnTo>
                    <a:pt x="1249368" y="1739835"/>
                  </a:lnTo>
                  <a:lnTo>
                    <a:pt x="1245243" y="1753492"/>
                  </a:lnTo>
                  <a:lnTo>
                    <a:pt x="1240483" y="1766831"/>
                  </a:lnTo>
                  <a:lnTo>
                    <a:pt x="1235405" y="1779535"/>
                  </a:lnTo>
                  <a:lnTo>
                    <a:pt x="1229376" y="1792239"/>
                  </a:lnTo>
                  <a:lnTo>
                    <a:pt x="1222712" y="1804308"/>
                  </a:lnTo>
                  <a:lnTo>
                    <a:pt x="1215413" y="1816060"/>
                  </a:lnTo>
                  <a:lnTo>
                    <a:pt x="1207162" y="1827493"/>
                  </a:lnTo>
                  <a:lnTo>
                    <a:pt x="1198594" y="1838292"/>
                  </a:lnTo>
                  <a:lnTo>
                    <a:pt x="1189391" y="1848773"/>
                  </a:lnTo>
                  <a:lnTo>
                    <a:pt x="1179236" y="1858619"/>
                  </a:lnTo>
                  <a:lnTo>
                    <a:pt x="1168129" y="1868147"/>
                  </a:lnTo>
                  <a:lnTo>
                    <a:pt x="1156705" y="1877040"/>
                  </a:lnTo>
                  <a:lnTo>
                    <a:pt x="1144646" y="1885615"/>
                  </a:lnTo>
                  <a:lnTo>
                    <a:pt x="1131635" y="1893555"/>
                  </a:lnTo>
                  <a:lnTo>
                    <a:pt x="1117989" y="1900860"/>
                  </a:lnTo>
                  <a:lnTo>
                    <a:pt x="1103709" y="1907530"/>
                  </a:lnTo>
                  <a:lnTo>
                    <a:pt x="1088794" y="1913882"/>
                  </a:lnTo>
                  <a:lnTo>
                    <a:pt x="1072927" y="1919599"/>
                  </a:lnTo>
                  <a:lnTo>
                    <a:pt x="1056108" y="1924680"/>
                  </a:lnTo>
                  <a:lnTo>
                    <a:pt x="1038654" y="1929127"/>
                  </a:lnTo>
                  <a:lnTo>
                    <a:pt x="1020566" y="1932620"/>
                  </a:lnTo>
                  <a:lnTo>
                    <a:pt x="1001526" y="1936114"/>
                  </a:lnTo>
                  <a:lnTo>
                    <a:pt x="981851" y="1938337"/>
                  </a:lnTo>
                  <a:lnTo>
                    <a:pt x="961541" y="1940243"/>
                  </a:lnTo>
                  <a:lnTo>
                    <a:pt x="940279" y="1941196"/>
                  </a:lnTo>
                  <a:lnTo>
                    <a:pt x="918065" y="1941513"/>
                  </a:lnTo>
                  <a:lnTo>
                    <a:pt x="342410" y="1941513"/>
                  </a:lnTo>
                  <a:lnTo>
                    <a:pt x="321148" y="1941196"/>
                  </a:lnTo>
                  <a:lnTo>
                    <a:pt x="300839" y="1940243"/>
                  </a:lnTo>
                  <a:lnTo>
                    <a:pt x="280846" y="1938337"/>
                  </a:lnTo>
                  <a:lnTo>
                    <a:pt x="261806" y="1936114"/>
                  </a:lnTo>
                  <a:lnTo>
                    <a:pt x="242765" y="1932938"/>
                  </a:lnTo>
                  <a:lnTo>
                    <a:pt x="225311" y="1929444"/>
                  </a:lnTo>
                  <a:lnTo>
                    <a:pt x="208175" y="1924998"/>
                  </a:lnTo>
                  <a:lnTo>
                    <a:pt x="191673" y="1920234"/>
                  </a:lnTo>
                  <a:lnTo>
                    <a:pt x="175806" y="1914517"/>
                  </a:lnTo>
                  <a:lnTo>
                    <a:pt x="160574" y="1908800"/>
                  </a:lnTo>
                  <a:lnTo>
                    <a:pt x="146294" y="1902130"/>
                  </a:lnTo>
                  <a:lnTo>
                    <a:pt x="132648" y="1894825"/>
                  </a:lnTo>
                  <a:lnTo>
                    <a:pt x="119954" y="1886885"/>
                  </a:lnTo>
                  <a:lnTo>
                    <a:pt x="107261" y="1878628"/>
                  </a:lnTo>
                  <a:lnTo>
                    <a:pt x="95836" y="1869735"/>
                  </a:lnTo>
                  <a:lnTo>
                    <a:pt x="84730" y="1860524"/>
                  </a:lnTo>
                  <a:lnTo>
                    <a:pt x="74575" y="1850361"/>
                  </a:lnTo>
                  <a:lnTo>
                    <a:pt x="64737" y="1840198"/>
                  </a:lnTo>
                  <a:lnTo>
                    <a:pt x="55534" y="1829399"/>
                  </a:lnTo>
                  <a:lnTo>
                    <a:pt x="47601" y="1817965"/>
                  </a:lnTo>
                  <a:lnTo>
                    <a:pt x="39985" y="1806532"/>
                  </a:lnTo>
                  <a:lnTo>
                    <a:pt x="32686" y="1794463"/>
                  </a:lnTo>
                  <a:lnTo>
                    <a:pt x="26656" y="1781758"/>
                  </a:lnTo>
                  <a:lnTo>
                    <a:pt x="20944" y="1768419"/>
                  </a:lnTo>
                  <a:lnTo>
                    <a:pt x="16184" y="1755397"/>
                  </a:lnTo>
                  <a:lnTo>
                    <a:pt x="11741" y="1741740"/>
                  </a:lnTo>
                  <a:lnTo>
                    <a:pt x="8251" y="1727131"/>
                  </a:lnTo>
                  <a:lnTo>
                    <a:pt x="5077" y="1712838"/>
                  </a:lnTo>
                  <a:lnTo>
                    <a:pt x="2856" y="1698229"/>
                  </a:lnTo>
                  <a:lnTo>
                    <a:pt x="1269" y="1682984"/>
                  </a:lnTo>
                  <a:lnTo>
                    <a:pt x="317" y="1667421"/>
                  </a:lnTo>
                  <a:lnTo>
                    <a:pt x="0" y="1651541"/>
                  </a:lnTo>
                  <a:lnTo>
                    <a:pt x="0" y="184210"/>
                  </a:lnTo>
                  <a:lnTo>
                    <a:pt x="0" y="175000"/>
                  </a:lnTo>
                  <a:lnTo>
                    <a:pt x="634" y="165472"/>
                  </a:lnTo>
                  <a:lnTo>
                    <a:pt x="1904" y="156261"/>
                  </a:lnTo>
                  <a:lnTo>
                    <a:pt x="3808" y="147368"/>
                  </a:lnTo>
                  <a:lnTo>
                    <a:pt x="6029" y="138475"/>
                  </a:lnTo>
                  <a:lnTo>
                    <a:pt x="8251" y="129582"/>
                  </a:lnTo>
                  <a:lnTo>
                    <a:pt x="11107" y="121325"/>
                  </a:lnTo>
                  <a:lnTo>
                    <a:pt x="14280" y="112749"/>
                  </a:lnTo>
                  <a:lnTo>
                    <a:pt x="18088" y="104492"/>
                  </a:lnTo>
                  <a:lnTo>
                    <a:pt x="22214" y="96551"/>
                  </a:lnTo>
                  <a:lnTo>
                    <a:pt x="26656" y="88611"/>
                  </a:lnTo>
                  <a:lnTo>
                    <a:pt x="31416" y="81306"/>
                  </a:lnTo>
                  <a:lnTo>
                    <a:pt x="36494" y="74002"/>
                  </a:lnTo>
                  <a:lnTo>
                    <a:pt x="41889" y="67014"/>
                  </a:lnTo>
                  <a:lnTo>
                    <a:pt x="47918" y="60345"/>
                  </a:lnTo>
                  <a:lnTo>
                    <a:pt x="53948" y="53993"/>
                  </a:lnTo>
                  <a:lnTo>
                    <a:pt x="60612" y="47640"/>
                  </a:lnTo>
                  <a:lnTo>
                    <a:pt x="66959" y="42241"/>
                  </a:lnTo>
                  <a:lnTo>
                    <a:pt x="74257" y="36842"/>
                  </a:lnTo>
                  <a:lnTo>
                    <a:pt x="81556" y="31443"/>
                  </a:lnTo>
                  <a:lnTo>
                    <a:pt x="88855" y="26679"/>
                  </a:lnTo>
                  <a:lnTo>
                    <a:pt x="96471" y="22232"/>
                  </a:lnTo>
                  <a:lnTo>
                    <a:pt x="104405" y="18421"/>
                  </a:lnTo>
                  <a:lnTo>
                    <a:pt x="112338" y="14610"/>
                  </a:lnTo>
                  <a:lnTo>
                    <a:pt x="120906" y="11434"/>
                  </a:lnTo>
                  <a:lnTo>
                    <a:pt x="129475" y="8258"/>
                  </a:lnTo>
                  <a:lnTo>
                    <a:pt x="138360" y="5717"/>
                  </a:lnTo>
                  <a:lnTo>
                    <a:pt x="146928" y="3494"/>
                  </a:lnTo>
                  <a:lnTo>
                    <a:pt x="156131" y="1905"/>
                  </a:lnTo>
                  <a:lnTo>
                    <a:pt x="165651" y="953"/>
                  </a:lnTo>
                  <a:lnTo>
                    <a:pt x="174854" y="317"/>
                  </a:lnTo>
                  <a:lnTo>
                    <a:pt x="18437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  <p:sp>
        <p:nvSpPr>
          <p:cNvPr id="76" name="TextBox 18"/>
          <p:cNvSpPr txBox="1"/>
          <p:nvPr/>
        </p:nvSpPr>
        <p:spPr>
          <a:xfrm>
            <a:off x="1456055" y="1094740"/>
            <a:ext cx="1311275" cy="21336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vi-VN" altLang="vi-VN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"/>
                <a:ea typeface="Noto Sans"/>
                <a:cs typeface="Montserrat" panose="00000500000000000000" charset="0"/>
              </a:rPr>
              <a:t>Thêm tiêu đề</a:t>
            </a:r>
            <a:endParaRPr lang="zh-CN" altLang="en-US" sz="1400" b="1">
              <a:solidFill>
                <a:prstClr val="black">
                  <a:lumMod val="75000"/>
                  <a:lumOff val="25000"/>
                </a:prstClr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77" name="TextBox 19"/>
          <p:cNvSpPr txBox="1"/>
          <p:nvPr/>
        </p:nvSpPr>
        <p:spPr>
          <a:xfrm>
            <a:off x="1455915" y="1407247"/>
            <a:ext cx="1203316" cy="16764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vi-VN" altLang="vi-VN" sz="1100">
                <a:solidFill>
                  <a:prstClr val="black">
                    <a:lumMod val="75000"/>
                    <a:lumOff val="25000"/>
                  </a:prstClr>
                </a:solidFill>
                <a:latin typeface="Noto Sans"/>
                <a:ea typeface="Noto Sans"/>
                <a:cs typeface="Montserrat" panose="00000500000000000000" charset="0"/>
              </a:rPr>
              <a:t>Nhấn vào để</a:t>
            </a:r>
            <a:endParaRPr lang="zh-CN" altLang="en-US" sz="1100">
              <a:solidFill>
                <a:prstClr val="black">
                  <a:lumMod val="75000"/>
                  <a:lumOff val="25000"/>
                </a:prstClr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78" name="TextBox 20"/>
          <p:cNvSpPr txBox="1"/>
          <p:nvPr/>
        </p:nvSpPr>
        <p:spPr>
          <a:xfrm>
            <a:off x="1082931" y="2425068"/>
            <a:ext cx="1331318" cy="21336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vi-VN" altLang="vi-VN" sz="1400" b="1">
                <a:solidFill>
                  <a:prstClr val="black">
                    <a:lumMod val="75000"/>
                    <a:lumOff val="25000"/>
                  </a:prstClr>
                </a:solidFill>
                <a:latin typeface="Noto Sans"/>
                <a:ea typeface="Noto Sans"/>
                <a:cs typeface="Montserrat" panose="00000500000000000000" charset="0"/>
              </a:rPr>
              <a:t>Thêm tiêu đề</a:t>
            </a:r>
            <a:endParaRPr lang="zh-CN" altLang="en-US" sz="1400" b="1">
              <a:solidFill>
                <a:prstClr val="black">
                  <a:lumMod val="75000"/>
                  <a:lumOff val="25000"/>
                </a:prstClr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79" name="TextBox 21"/>
          <p:cNvSpPr txBox="1"/>
          <p:nvPr/>
        </p:nvSpPr>
        <p:spPr>
          <a:xfrm>
            <a:off x="1182824" y="2747513"/>
            <a:ext cx="1166506" cy="33528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vi-VN" altLang="vi-VN" sz="1100">
                <a:solidFill>
                  <a:prstClr val="black">
                    <a:lumMod val="75000"/>
                    <a:lumOff val="25000"/>
                  </a:prstClr>
                </a:solidFill>
                <a:latin typeface="Noto Sans"/>
                <a:ea typeface="Noto Sans"/>
                <a:cs typeface="Montserrat" panose="00000500000000000000" charset="0"/>
              </a:rPr>
              <a:t>Nhấn vào để nhập mô tả</a:t>
            </a:r>
            <a:endParaRPr lang="zh-CN" altLang="en-US" sz="1100">
              <a:solidFill>
                <a:prstClr val="black">
                  <a:lumMod val="75000"/>
                  <a:lumOff val="25000"/>
                </a:prstClr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80" name="TextBox 22"/>
          <p:cNvSpPr txBox="1"/>
          <p:nvPr/>
        </p:nvSpPr>
        <p:spPr>
          <a:xfrm>
            <a:off x="1763688" y="3830780"/>
            <a:ext cx="1166506" cy="12192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vi-VN" altLang="vi-VN" sz="800" b="1">
                <a:solidFill>
                  <a:prstClr val="black">
                    <a:lumMod val="75000"/>
                    <a:lumOff val="25000"/>
                  </a:prstClr>
                </a:solidFill>
                <a:latin typeface="Noto Sans"/>
                <a:ea typeface="Noto Sans"/>
                <a:cs typeface="Montserrat" panose="00000500000000000000" charset="0"/>
              </a:rPr>
              <a:t>Thêm tiêu đề</a:t>
            </a:r>
            <a:endParaRPr lang="zh-CN" altLang="en-US" sz="1400" b="1">
              <a:solidFill>
                <a:prstClr val="black">
                  <a:lumMod val="75000"/>
                  <a:lumOff val="25000"/>
                </a:prstClr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81" name="TextBox 23"/>
          <p:cNvSpPr txBox="1"/>
          <p:nvPr/>
        </p:nvSpPr>
        <p:spPr>
          <a:xfrm>
            <a:off x="1777275" y="4147504"/>
            <a:ext cx="1166506" cy="33528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vi-VN" altLang="vi-VN" sz="1100">
                <a:solidFill>
                  <a:prstClr val="black">
                    <a:lumMod val="75000"/>
                    <a:lumOff val="25000"/>
                  </a:prstClr>
                </a:solidFill>
                <a:latin typeface="Noto Sans"/>
                <a:ea typeface="Noto Sans"/>
                <a:cs typeface="Montserrat" panose="00000500000000000000" charset="0"/>
              </a:rPr>
              <a:t>Nhấn vào để nhập mô tả</a:t>
            </a:r>
            <a:endParaRPr lang="zh-CN" altLang="en-US" sz="1100">
              <a:solidFill>
                <a:prstClr val="black">
                  <a:lumMod val="75000"/>
                  <a:lumOff val="25000"/>
                </a:prstClr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82" name="Line 39"/>
          <p:cNvSpPr>
            <a:spLocks noChangeShapeType="1"/>
          </p:cNvSpPr>
          <p:nvPr/>
        </p:nvSpPr>
        <p:spPr bwMode="auto">
          <a:xfrm>
            <a:off x="4591541" y="1587389"/>
            <a:ext cx="915275" cy="450074"/>
          </a:xfrm>
          <a:prstGeom prst="line">
            <a:avLst/>
          </a:prstGeom>
          <a:noFill/>
          <a:ln w="57150" cap="rnd">
            <a:solidFill>
              <a:schemeClr val="accent2"/>
            </a:solidFill>
            <a:prstDash val="sysDot"/>
            <a:rou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83" name="Line 40"/>
          <p:cNvSpPr>
            <a:spLocks noChangeShapeType="1"/>
          </p:cNvSpPr>
          <p:nvPr/>
        </p:nvSpPr>
        <p:spPr bwMode="auto">
          <a:xfrm>
            <a:off x="4118194" y="2580570"/>
            <a:ext cx="1241799" cy="1261"/>
          </a:xfrm>
          <a:prstGeom prst="line">
            <a:avLst/>
          </a:prstGeom>
          <a:noFill/>
          <a:ln w="57150" cap="rnd">
            <a:solidFill>
              <a:schemeClr val="accent2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84" name="Line 41"/>
          <p:cNvSpPr>
            <a:spLocks noChangeShapeType="1"/>
          </p:cNvSpPr>
          <p:nvPr/>
        </p:nvSpPr>
        <p:spPr bwMode="auto">
          <a:xfrm flipV="1">
            <a:off x="4548271" y="3126065"/>
            <a:ext cx="954357" cy="383256"/>
          </a:xfrm>
          <a:prstGeom prst="line">
            <a:avLst/>
          </a:prstGeom>
          <a:noFill/>
          <a:ln w="57150" cap="rnd">
            <a:solidFill>
              <a:schemeClr val="accent2"/>
            </a:solidFill>
            <a:prstDash val="sysDot"/>
            <a:round/>
            <a:tailEnd type="triangle" w="med" len="med"/>
          </a:ln>
          <a:scene3d>
            <a:camera prst="orthographicFront">
              <a:rot lat="0" lon="0" rev="21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5674990" y="1425200"/>
            <a:ext cx="2281386" cy="2281386"/>
            <a:chOff x="1403648" y="1115468"/>
            <a:chExt cx="1294414" cy="1294414"/>
          </a:xfrm>
        </p:grpSpPr>
        <p:sp>
          <p:nvSpPr>
            <p:cNvPr id="86" name="椭圆 85"/>
            <p:cNvSpPr/>
            <p:nvPr/>
          </p:nvSpPr>
          <p:spPr>
            <a:xfrm>
              <a:off x="1539485" y="1259632"/>
              <a:ext cx="1022740" cy="102274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200" kern="0">
                <a:solidFill>
                  <a:prstClr val="white"/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403648" y="1115468"/>
              <a:ext cx="1294414" cy="1294414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89" name="同心圆 32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kern="0">
                  <a:solidFill>
                    <a:prstClr val="black"/>
                  </a:solidFill>
                  <a:latin typeface="Montserrat"/>
                  <a:ea typeface="Montserrat"/>
                  <a:cs typeface="Montserrat" panose="00000500000000000000" charset="0"/>
                </a:endParaRPr>
              </a:p>
            </p:txBody>
          </p:sp>
          <p:sp>
            <p:nvSpPr>
              <p:cNvPr id="90" name="同心圆 33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200" kern="0">
                  <a:solidFill>
                    <a:prstClr val="black"/>
                  </a:solidFill>
                  <a:latin typeface="Montserrat"/>
                  <a:ea typeface="Montserrat"/>
                  <a:cs typeface="Montserrat" panose="00000500000000000000" charset="0"/>
                </a:endParaRPr>
              </a:p>
            </p:txBody>
          </p:sp>
        </p:grpSp>
        <p:sp>
          <p:nvSpPr>
            <p:cNvPr id="88" name="TextBox 30"/>
            <p:cNvSpPr txBox="1"/>
            <p:nvPr/>
          </p:nvSpPr>
          <p:spPr>
            <a:xfrm>
              <a:off x="1687877" y="1485937"/>
              <a:ext cx="725958" cy="44099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defRPr>
              </a:lvl1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vi-VN" altLang="vi-VN" sz="1700" kern="0">
                  <a:solidFill>
                    <a:prstClr val="white"/>
                  </a:solidFill>
                  <a:effectLst/>
                  <a:latin typeface="Noto Sans"/>
                  <a:ea typeface="Noto Sans"/>
                  <a:cs typeface="Montserrat" panose="00000500000000000000" charset="0"/>
                </a:rPr>
                <a:t>Tiêu đề</a:t>
              </a:r>
              <a:endParaRPr lang="en-US" altLang="zh-CN" sz="2800" kern="0">
                <a:solidFill>
                  <a:prstClr val="white"/>
                </a:solidFill>
                <a:effectLst/>
                <a:latin typeface="Montserrat"/>
                <a:ea typeface="Montserrat"/>
                <a:cs typeface="Montserrat" panose="00000500000000000000" charset="0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vi-VN" altLang="vi-VN" sz="2800" kern="0">
                  <a:solidFill>
                    <a:prstClr val="white"/>
                  </a:solidFill>
                  <a:effectLst/>
                  <a:latin typeface="Noto Sans"/>
                  <a:ea typeface="Noto Sans"/>
                  <a:cs typeface="Montserrat" panose="00000500000000000000" charset="0"/>
                </a:rPr>
                <a:t>chữ</a:t>
              </a:r>
              <a:endParaRPr lang="zh-CN" altLang="en-US" sz="2800" kern="0">
                <a:solidFill>
                  <a:prstClr val="white"/>
                </a:solidFill>
                <a:effectLst/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6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6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6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6" grpId="0"/>
      <p:bldP spid="77" grpId="0"/>
      <p:bldP spid="78" grpId="0"/>
      <p:bldP spid="79" grpId="0"/>
      <p:bldP spid="80" grpId="0"/>
      <p:bldP spid="81" grpId="0"/>
      <p:bldP spid="82" grpId="0" animBg="1"/>
      <p:bldP spid="83" grpId="0" animBg="1"/>
      <p:bldP spid="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7106" y="1225928"/>
            <a:ext cx="1620441" cy="1265634"/>
            <a:chOff x="1884521" y="1589485"/>
            <a:chExt cx="1620441" cy="1265634"/>
          </a:xfrm>
        </p:grpSpPr>
        <p:sp>
          <p:nvSpPr>
            <p:cNvPr id="5" name="MH_Other_1"/>
            <p:cNvSpPr/>
            <p:nvPr>
              <p:custDataLst>
                <p:tags r:id="rId11"/>
              </p:custDataLst>
            </p:nvPr>
          </p:nvSpPr>
          <p:spPr bwMode="auto">
            <a:xfrm rot="18900000">
              <a:off x="1884521" y="1589485"/>
              <a:ext cx="1620441" cy="945356"/>
            </a:xfrm>
            <a:custGeom>
              <a:avLst/>
              <a:gdLst>
                <a:gd name="T0" fmla="*/ 0 w 2160000"/>
                <a:gd name="T1" fmla="*/ 0 h 1260000"/>
                <a:gd name="T2" fmla="*/ 36000 w 2160000"/>
                <a:gd name="T3" fmla="*/ 0 h 1260000"/>
                <a:gd name="T4" fmla="*/ 1223999 w 2160000"/>
                <a:gd name="T5" fmla="*/ 0 h 1260000"/>
                <a:gd name="T6" fmla="*/ 1259999 w 2160000"/>
                <a:gd name="T7" fmla="*/ 0 h 1260000"/>
                <a:gd name="T8" fmla="*/ 1260000 w 2160000"/>
                <a:gd name="T9" fmla="*/ 0 h 1260000"/>
                <a:gd name="T10" fmla="*/ 1260000 w 2160000"/>
                <a:gd name="T11" fmla="*/ 36000 h 1260000"/>
                <a:gd name="T12" fmla="*/ 1259999 w 2160000"/>
                <a:gd name="T13" fmla="*/ 36000 h 1260000"/>
                <a:gd name="T14" fmla="*/ 1259999 w 2160000"/>
                <a:gd name="T15" fmla="*/ 1152000 h 1260000"/>
                <a:gd name="T16" fmla="*/ 1223999 w 2160000"/>
                <a:gd name="T17" fmla="*/ 1152000 h 1260000"/>
                <a:gd name="T18" fmla="*/ 1223999 w 2160000"/>
                <a:gd name="T19" fmla="*/ 36000 h 1260000"/>
                <a:gd name="T20" fmla="*/ 36000 w 2160000"/>
                <a:gd name="T21" fmla="*/ 36000 h 1260000"/>
                <a:gd name="T22" fmla="*/ 36000 w 2160000"/>
                <a:gd name="T23" fmla="*/ 1224000 h 1260000"/>
                <a:gd name="T24" fmla="*/ 2160000 w 2160000"/>
                <a:gd name="T25" fmla="*/ 1224000 h 1260000"/>
                <a:gd name="T26" fmla="*/ 2160000 w 2160000"/>
                <a:gd name="T27" fmla="*/ 1260000 h 1260000"/>
                <a:gd name="T28" fmla="*/ 36000 w 2160000"/>
                <a:gd name="T29" fmla="*/ 1260000 h 1260000"/>
                <a:gd name="T30" fmla="*/ 0 w 2160000"/>
                <a:gd name="T31" fmla="*/ 1260000 h 1260000"/>
                <a:gd name="T32" fmla="*/ 0 w 2160000"/>
                <a:gd name="T33" fmla="*/ 1224000 h 1260000"/>
                <a:gd name="T34" fmla="*/ 0 w 2160000"/>
                <a:gd name="T35" fmla="*/ 36000 h 12600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60000" h="1260000">
                  <a:moveTo>
                    <a:pt x="0" y="0"/>
                  </a:moveTo>
                  <a:lnTo>
                    <a:pt x="36000" y="0"/>
                  </a:lnTo>
                  <a:lnTo>
                    <a:pt x="1223999" y="0"/>
                  </a:lnTo>
                  <a:lnTo>
                    <a:pt x="1259999" y="0"/>
                  </a:lnTo>
                  <a:lnTo>
                    <a:pt x="1260000" y="0"/>
                  </a:lnTo>
                  <a:lnTo>
                    <a:pt x="1260000" y="36000"/>
                  </a:lnTo>
                  <a:lnTo>
                    <a:pt x="1259999" y="36000"/>
                  </a:lnTo>
                  <a:lnTo>
                    <a:pt x="1259999" y="1152000"/>
                  </a:lnTo>
                  <a:lnTo>
                    <a:pt x="1223999" y="1152000"/>
                  </a:lnTo>
                  <a:lnTo>
                    <a:pt x="1223999" y="36000"/>
                  </a:lnTo>
                  <a:lnTo>
                    <a:pt x="36000" y="36000"/>
                  </a:lnTo>
                  <a:lnTo>
                    <a:pt x="36000" y="1224000"/>
                  </a:lnTo>
                  <a:lnTo>
                    <a:pt x="2160000" y="1224000"/>
                  </a:lnTo>
                  <a:lnTo>
                    <a:pt x="2160000" y="1260000"/>
                  </a:lnTo>
                  <a:lnTo>
                    <a:pt x="36000" y="1260000"/>
                  </a:lnTo>
                  <a:lnTo>
                    <a:pt x="0" y="1260000"/>
                  </a:lnTo>
                  <a:lnTo>
                    <a:pt x="0" y="1224000"/>
                  </a:lnTo>
                  <a:lnTo>
                    <a:pt x="0" y="3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350"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6" name="MH_SubTitle_1"/>
            <p:cNvSpPr/>
            <p:nvPr>
              <p:custDataLst>
                <p:tags r:id="rId12"/>
              </p:custDataLst>
            </p:nvPr>
          </p:nvSpPr>
          <p:spPr bwMode="auto">
            <a:xfrm>
              <a:off x="1902382" y="1747838"/>
              <a:ext cx="1107281" cy="1107281"/>
            </a:xfrm>
            <a:custGeom>
              <a:avLst/>
              <a:gdLst>
                <a:gd name="T0" fmla="*/ 738051 w 1476102"/>
                <a:gd name="T1" fmla="*/ 0 h 1476102"/>
                <a:gd name="T2" fmla="*/ 1476102 w 1476102"/>
                <a:gd name="T3" fmla="*/ 738051 h 1476102"/>
                <a:gd name="T4" fmla="*/ 738051 w 1476102"/>
                <a:gd name="T5" fmla="*/ 1476102 h 1476102"/>
                <a:gd name="T6" fmla="*/ 0 w 1476102"/>
                <a:gd name="T7" fmla="*/ 738051 h 1476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6102"/>
                <a:gd name="T13" fmla="*/ 0 h 1476102"/>
                <a:gd name="T14" fmla="*/ 1476102 w 1476102"/>
                <a:gd name="T15" fmla="*/ 1476102 h 1476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6102" h="1476102">
                  <a:moveTo>
                    <a:pt x="738051" y="0"/>
                  </a:moveTo>
                  <a:lnTo>
                    <a:pt x="1476102" y="738051"/>
                  </a:lnTo>
                  <a:lnTo>
                    <a:pt x="738051" y="1476102"/>
                  </a:lnTo>
                  <a:lnTo>
                    <a:pt x="0" y="738051"/>
                  </a:lnTo>
                  <a:lnTo>
                    <a:pt x="738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54000" tIns="54000" rIns="54000" bIns="54000" anchor="t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vi-VN" altLang="vi-VN" sz="700">
                  <a:solidFill>
                    <a:srgbClr val="FFFFFF"/>
                  </a:solidFill>
                  <a:latin typeface="Noto Sans"/>
                  <a:ea typeface="Noto Sans"/>
                  <a:cs typeface="Montserrat" panose="00000500000000000000" charset="0"/>
                </a:rPr>
                <a:t>Chèn văn bản</a:t>
              </a:r>
              <a:endParaRPr lang="zh-CN" altLang="en-US" sz="1200">
                <a:solidFill>
                  <a:srgbClr val="FFFFFF"/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  <p:sp>
        <p:nvSpPr>
          <p:cNvPr id="7" name="MH_Other_2"/>
          <p:cNvSpPr/>
          <p:nvPr>
            <p:custDataLst>
              <p:tags r:id="rId1"/>
            </p:custDataLst>
          </p:nvPr>
        </p:nvSpPr>
        <p:spPr bwMode="auto">
          <a:xfrm>
            <a:off x="2809380" y="1465244"/>
            <a:ext cx="377428" cy="376238"/>
          </a:xfrm>
          <a:custGeom>
            <a:avLst/>
            <a:gdLst>
              <a:gd name="T0" fmla="*/ 251447 w 502894"/>
              <a:gd name="T1" fmla="*/ 0 h 502894"/>
              <a:gd name="T2" fmla="*/ 502894 w 502894"/>
              <a:gd name="T3" fmla="*/ 251447 h 502894"/>
              <a:gd name="T4" fmla="*/ 251447 w 502894"/>
              <a:gd name="T5" fmla="*/ 502894 h 502894"/>
              <a:gd name="T6" fmla="*/ 0 w 502894"/>
              <a:gd name="T7" fmla="*/ 251447 h 502894"/>
              <a:gd name="T8" fmla="*/ 0 60000 65536"/>
              <a:gd name="T9" fmla="*/ 0 60000 65536"/>
              <a:gd name="T10" fmla="*/ 0 60000 65536"/>
              <a:gd name="T11" fmla="*/ 0 60000 65536"/>
              <a:gd name="T12" fmla="*/ 0 w 502894"/>
              <a:gd name="T13" fmla="*/ 0 h 502894"/>
              <a:gd name="T14" fmla="*/ 502894 w 502894"/>
              <a:gd name="T15" fmla="*/ 502894 h 502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894" h="502894">
                <a:moveTo>
                  <a:pt x="251447" y="0"/>
                </a:moveTo>
                <a:lnTo>
                  <a:pt x="502894" y="251447"/>
                </a:lnTo>
                <a:lnTo>
                  <a:pt x="251447" y="502894"/>
                </a:lnTo>
                <a:lnTo>
                  <a:pt x="0" y="251447"/>
                </a:lnTo>
                <a:lnTo>
                  <a:pt x="2514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defRPr/>
            </a:pPr>
            <a:r>
              <a:rPr lang="vi-VN" altLang="vi-VN" sz="700" b="1">
                <a:solidFill>
                  <a:srgbClr val="FFFFFF"/>
                </a:solidFill>
                <a:latin typeface="Noto Sans"/>
                <a:ea typeface="Noto Sans"/>
                <a:cs typeface="Montserrat" panose="00000500000000000000" charset="0"/>
              </a:rPr>
              <a:t>MỘT</a:t>
            </a:r>
            <a:endParaRPr lang="zh-CN" altLang="en-US" sz="1350" b="1">
              <a:solidFill>
                <a:srgbClr val="FFFFFF"/>
              </a:solidFill>
              <a:latin typeface="Montserrat"/>
              <a:ea typeface="+mn-ea"/>
              <a:cs typeface="Montserrat" panose="00000500000000000000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61766" y="2641106"/>
            <a:ext cx="1619250" cy="1264443"/>
            <a:chOff x="2969181" y="3004662"/>
            <a:chExt cx="1619250" cy="1264443"/>
          </a:xfrm>
        </p:grpSpPr>
        <p:sp>
          <p:nvSpPr>
            <p:cNvPr id="8" name="MH_Other_3"/>
            <p:cNvSpPr/>
            <p:nvPr>
              <p:custDataLst>
                <p:tags r:id="rId9"/>
              </p:custDataLst>
            </p:nvPr>
          </p:nvSpPr>
          <p:spPr bwMode="auto">
            <a:xfrm rot="18900000">
              <a:off x="2969181" y="3004662"/>
              <a:ext cx="1619250" cy="945356"/>
            </a:xfrm>
            <a:custGeom>
              <a:avLst/>
              <a:gdLst>
                <a:gd name="T0" fmla="*/ 0 w 2160000"/>
                <a:gd name="T1" fmla="*/ 0 h 1260000"/>
                <a:gd name="T2" fmla="*/ 36000 w 2160000"/>
                <a:gd name="T3" fmla="*/ 0 h 1260000"/>
                <a:gd name="T4" fmla="*/ 1223999 w 2160000"/>
                <a:gd name="T5" fmla="*/ 0 h 1260000"/>
                <a:gd name="T6" fmla="*/ 1259999 w 2160000"/>
                <a:gd name="T7" fmla="*/ 0 h 1260000"/>
                <a:gd name="T8" fmla="*/ 1260000 w 2160000"/>
                <a:gd name="T9" fmla="*/ 0 h 1260000"/>
                <a:gd name="T10" fmla="*/ 1260000 w 2160000"/>
                <a:gd name="T11" fmla="*/ 36000 h 1260000"/>
                <a:gd name="T12" fmla="*/ 1259999 w 2160000"/>
                <a:gd name="T13" fmla="*/ 36000 h 1260000"/>
                <a:gd name="T14" fmla="*/ 1259999 w 2160000"/>
                <a:gd name="T15" fmla="*/ 1152000 h 1260000"/>
                <a:gd name="T16" fmla="*/ 1223999 w 2160000"/>
                <a:gd name="T17" fmla="*/ 1152000 h 1260000"/>
                <a:gd name="T18" fmla="*/ 1223999 w 2160000"/>
                <a:gd name="T19" fmla="*/ 36000 h 1260000"/>
                <a:gd name="T20" fmla="*/ 36000 w 2160000"/>
                <a:gd name="T21" fmla="*/ 36000 h 1260000"/>
                <a:gd name="T22" fmla="*/ 36000 w 2160000"/>
                <a:gd name="T23" fmla="*/ 1224000 h 1260000"/>
                <a:gd name="T24" fmla="*/ 2160000 w 2160000"/>
                <a:gd name="T25" fmla="*/ 1224000 h 1260000"/>
                <a:gd name="T26" fmla="*/ 2160000 w 2160000"/>
                <a:gd name="T27" fmla="*/ 1260000 h 1260000"/>
                <a:gd name="T28" fmla="*/ 36000 w 2160000"/>
                <a:gd name="T29" fmla="*/ 1260000 h 1260000"/>
                <a:gd name="T30" fmla="*/ 0 w 2160000"/>
                <a:gd name="T31" fmla="*/ 1260000 h 1260000"/>
                <a:gd name="T32" fmla="*/ 0 w 2160000"/>
                <a:gd name="T33" fmla="*/ 1224000 h 1260000"/>
                <a:gd name="T34" fmla="*/ 0 w 2160000"/>
                <a:gd name="T35" fmla="*/ 36000 h 12600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60000" h="1260000">
                  <a:moveTo>
                    <a:pt x="0" y="0"/>
                  </a:moveTo>
                  <a:lnTo>
                    <a:pt x="36000" y="0"/>
                  </a:lnTo>
                  <a:lnTo>
                    <a:pt x="1223999" y="0"/>
                  </a:lnTo>
                  <a:lnTo>
                    <a:pt x="1259999" y="0"/>
                  </a:lnTo>
                  <a:lnTo>
                    <a:pt x="1260000" y="0"/>
                  </a:lnTo>
                  <a:lnTo>
                    <a:pt x="1260000" y="36000"/>
                  </a:lnTo>
                  <a:lnTo>
                    <a:pt x="1259999" y="36000"/>
                  </a:lnTo>
                  <a:lnTo>
                    <a:pt x="1259999" y="1152000"/>
                  </a:lnTo>
                  <a:lnTo>
                    <a:pt x="1223999" y="1152000"/>
                  </a:lnTo>
                  <a:lnTo>
                    <a:pt x="1223999" y="36000"/>
                  </a:lnTo>
                  <a:lnTo>
                    <a:pt x="36000" y="36000"/>
                  </a:lnTo>
                  <a:lnTo>
                    <a:pt x="36000" y="1224000"/>
                  </a:lnTo>
                  <a:lnTo>
                    <a:pt x="2160000" y="1224000"/>
                  </a:lnTo>
                  <a:lnTo>
                    <a:pt x="2160000" y="1260000"/>
                  </a:lnTo>
                  <a:lnTo>
                    <a:pt x="36000" y="1260000"/>
                  </a:lnTo>
                  <a:lnTo>
                    <a:pt x="0" y="1260000"/>
                  </a:lnTo>
                  <a:lnTo>
                    <a:pt x="0" y="1224000"/>
                  </a:lnTo>
                  <a:lnTo>
                    <a:pt x="0" y="3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350"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9" name="MH_SubTitle_3"/>
            <p:cNvSpPr/>
            <p:nvPr>
              <p:custDataLst>
                <p:tags r:id="rId10"/>
              </p:custDataLst>
            </p:nvPr>
          </p:nvSpPr>
          <p:spPr bwMode="auto">
            <a:xfrm>
              <a:off x="2987040" y="3161824"/>
              <a:ext cx="1106091" cy="1107281"/>
            </a:xfrm>
            <a:custGeom>
              <a:avLst/>
              <a:gdLst>
                <a:gd name="T0" fmla="*/ 738051 w 1476102"/>
                <a:gd name="T1" fmla="*/ 0 h 1476102"/>
                <a:gd name="T2" fmla="*/ 1476102 w 1476102"/>
                <a:gd name="T3" fmla="*/ 738051 h 1476102"/>
                <a:gd name="T4" fmla="*/ 738051 w 1476102"/>
                <a:gd name="T5" fmla="*/ 1476102 h 1476102"/>
                <a:gd name="T6" fmla="*/ 0 w 1476102"/>
                <a:gd name="T7" fmla="*/ 738051 h 1476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6102"/>
                <a:gd name="T13" fmla="*/ 0 h 1476102"/>
                <a:gd name="T14" fmla="*/ 1476102 w 1476102"/>
                <a:gd name="T15" fmla="*/ 1476102 h 1476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6102" h="1476102">
                  <a:moveTo>
                    <a:pt x="738051" y="0"/>
                  </a:moveTo>
                  <a:lnTo>
                    <a:pt x="1476102" y="738051"/>
                  </a:lnTo>
                  <a:lnTo>
                    <a:pt x="738051" y="1476102"/>
                  </a:lnTo>
                  <a:lnTo>
                    <a:pt x="0" y="738051"/>
                  </a:lnTo>
                  <a:lnTo>
                    <a:pt x="738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54000" tIns="54000" rIns="54000" bIns="54000" anchor="t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vi-VN" altLang="vi-VN" sz="700">
                  <a:solidFill>
                    <a:srgbClr val="FFFFFF"/>
                  </a:solidFill>
                  <a:latin typeface="Noto Sans"/>
                  <a:ea typeface="Noto Sans"/>
                  <a:cs typeface="Montserrat" panose="00000500000000000000" charset="0"/>
                </a:rPr>
                <a:t>Chèn văn bản</a:t>
              </a:r>
              <a:endParaRPr lang="zh-CN" altLang="en-US" sz="1200">
                <a:solidFill>
                  <a:srgbClr val="FFFFFF"/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  <p:sp>
        <p:nvSpPr>
          <p:cNvPr id="10" name="MH_Other_4"/>
          <p:cNvSpPr/>
          <p:nvPr>
            <p:custDataLst>
              <p:tags r:id="rId2"/>
            </p:custDataLst>
          </p:nvPr>
        </p:nvSpPr>
        <p:spPr bwMode="auto">
          <a:xfrm>
            <a:off x="3892848" y="2879230"/>
            <a:ext cx="377428" cy="377429"/>
          </a:xfrm>
          <a:custGeom>
            <a:avLst/>
            <a:gdLst>
              <a:gd name="T0" fmla="*/ 251447 w 502894"/>
              <a:gd name="T1" fmla="*/ 0 h 502894"/>
              <a:gd name="T2" fmla="*/ 502894 w 502894"/>
              <a:gd name="T3" fmla="*/ 251447 h 502894"/>
              <a:gd name="T4" fmla="*/ 251447 w 502894"/>
              <a:gd name="T5" fmla="*/ 502894 h 502894"/>
              <a:gd name="T6" fmla="*/ 0 w 502894"/>
              <a:gd name="T7" fmla="*/ 251447 h 502894"/>
              <a:gd name="T8" fmla="*/ 0 60000 65536"/>
              <a:gd name="T9" fmla="*/ 0 60000 65536"/>
              <a:gd name="T10" fmla="*/ 0 60000 65536"/>
              <a:gd name="T11" fmla="*/ 0 60000 65536"/>
              <a:gd name="T12" fmla="*/ 0 w 502894"/>
              <a:gd name="T13" fmla="*/ 0 h 502894"/>
              <a:gd name="T14" fmla="*/ 502894 w 502894"/>
              <a:gd name="T15" fmla="*/ 502894 h 502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894" h="502894">
                <a:moveTo>
                  <a:pt x="251447" y="0"/>
                </a:moveTo>
                <a:lnTo>
                  <a:pt x="502894" y="251447"/>
                </a:lnTo>
                <a:lnTo>
                  <a:pt x="251447" y="502894"/>
                </a:lnTo>
                <a:lnTo>
                  <a:pt x="0" y="251447"/>
                </a:lnTo>
                <a:lnTo>
                  <a:pt x="2514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defRPr/>
            </a:pPr>
            <a:r>
              <a:rPr lang="vi-VN" altLang="vi-VN" sz="1350" b="1">
                <a:solidFill>
                  <a:srgbClr val="FFFFFF"/>
                </a:solidFill>
                <a:latin typeface="Noto Sans"/>
                <a:ea typeface="Noto Sans"/>
                <a:cs typeface="Montserrat" panose="00000500000000000000" charset="0"/>
              </a:rPr>
              <a:t>C</a:t>
            </a:r>
            <a:endParaRPr lang="zh-CN" altLang="en-US" sz="1350" b="1">
              <a:solidFill>
                <a:srgbClr val="FFFFFF"/>
              </a:solidFill>
              <a:latin typeface="Montserrat"/>
              <a:ea typeface="+mn-ea"/>
              <a:cs typeface="Montserrat" panose="00000500000000000000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45235" y="1225928"/>
            <a:ext cx="1619250" cy="1265634"/>
            <a:chOff x="4052650" y="1589485"/>
            <a:chExt cx="1619250" cy="1265634"/>
          </a:xfrm>
        </p:grpSpPr>
        <p:sp>
          <p:nvSpPr>
            <p:cNvPr id="11" name="MH_Other_5"/>
            <p:cNvSpPr/>
            <p:nvPr>
              <p:custDataLst>
                <p:tags r:id="rId7"/>
              </p:custDataLst>
            </p:nvPr>
          </p:nvSpPr>
          <p:spPr bwMode="auto">
            <a:xfrm rot="18900000">
              <a:off x="4052650" y="1589485"/>
              <a:ext cx="1619250" cy="945356"/>
            </a:xfrm>
            <a:custGeom>
              <a:avLst/>
              <a:gdLst>
                <a:gd name="T0" fmla="*/ 0 w 2160000"/>
                <a:gd name="T1" fmla="*/ 0 h 1260000"/>
                <a:gd name="T2" fmla="*/ 36000 w 2160000"/>
                <a:gd name="T3" fmla="*/ 0 h 1260000"/>
                <a:gd name="T4" fmla="*/ 1223999 w 2160000"/>
                <a:gd name="T5" fmla="*/ 0 h 1260000"/>
                <a:gd name="T6" fmla="*/ 1259999 w 2160000"/>
                <a:gd name="T7" fmla="*/ 0 h 1260000"/>
                <a:gd name="T8" fmla="*/ 1260000 w 2160000"/>
                <a:gd name="T9" fmla="*/ 0 h 1260000"/>
                <a:gd name="T10" fmla="*/ 1260000 w 2160000"/>
                <a:gd name="T11" fmla="*/ 36000 h 1260000"/>
                <a:gd name="T12" fmla="*/ 1259999 w 2160000"/>
                <a:gd name="T13" fmla="*/ 36000 h 1260000"/>
                <a:gd name="T14" fmla="*/ 1259999 w 2160000"/>
                <a:gd name="T15" fmla="*/ 1152000 h 1260000"/>
                <a:gd name="T16" fmla="*/ 1223999 w 2160000"/>
                <a:gd name="T17" fmla="*/ 1152000 h 1260000"/>
                <a:gd name="T18" fmla="*/ 1223999 w 2160000"/>
                <a:gd name="T19" fmla="*/ 36000 h 1260000"/>
                <a:gd name="T20" fmla="*/ 36000 w 2160000"/>
                <a:gd name="T21" fmla="*/ 36000 h 1260000"/>
                <a:gd name="T22" fmla="*/ 36000 w 2160000"/>
                <a:gd name="T23" fmla="*/ 1224000 h 1260000"/>
                <a:gd name="T24" fmla="*/ 2160000 w 2160000"/>
                <a:gd name="T25" fmla="*/ 1224000 h 1260000"/>
                <a:gd name="T26" fmla="*/ 2160000 w 2160000"/>
                <a:gd name="T27" fmla="*/ 1260000 h 1260000"/>
                <a:gd name="T28" fmla="*/ 36000 w 2160000"/>
                <a:gd name="T29" fmla="*/ 1260000 h 1260000"/>
                <a:gd name="T30" fmla="*/ 0 w 2160000"/>
                <a:gd name="T31" fmla="*/ 1260000 h 1260000"/>
                <a:gd name="T32" fmla="*/ 0 w 2160000"/>
                <a:gd name="T33" fmla="*/ 1224000 h 1260000"/>
                <a:gd name="T34" fmla="*/ 0 w 2160000"/>
                <a:gd name="T35" fmla="*/ 36000 h 12600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60000" h="1260000">
                  <a:moveTo>
                    <a:pt x="0" y="0"/>
                  </a:moveTo>
                  <a:lnTo>
                    <a:pt x="36000" y="0"/>
                  </a:lnTo>
                  <a:lnTo>
                    <a:pt x="1223999" y="0"/>
                  </a:lnTo>
                  <a:lnTo>
                    <a:pt x="1259999" y="0"/>
                  </a:lnTo>
                  <a:lnTo>
                    <a:pt x="1260000" y="0"/>
                  </a:lnTo>
                  <a:lnTo>
                    <a:pt x="1260000" y="36000"/>
                  </a:lnTo>
                  <a:lnTo>
                    <a:pt x="1259999" y="36000"/>
                  </a:lnTo>
                  <a:lnTo>
                    <a:pt x="1259999" y="1152000"/>
                  </a:lnTo>
                  <a:lnTo>
                    <a:pt x="1223999" y="1152000"/>
                  </a:lnTo>
                  <a:lnTo>
                    <a:pt x="1223999" y="36000"/>
                  </a:lnTo>
                  <a:lnTo>
                    <a:pt x="36000" y="36000"/>
                  </a:lnTo>
                  <a:lnTo>
                    <a:pt x="36000" y="1224000"/>
                  </a:lnTo>
                  <a:lnTo>
                    <a:pt x="2160000" y="1224000"/>
                  </a:lnTo>
                  <a:lnTo>
                    <a:pt x="2160000" y="1260000"/>
                  </a:lnTo>
                  <a:lnTo>
                    <a:pt x="36000" y="1260000"/>
                  </a:lnTo>
                  <a:lnTo>
                    <a:pt x="0" y="1260000"/>
                  </a:lnTo>
                  <a:lnTo>
                    <a:pt x="0" y="1224000"/>
                  </a:lnTo>
                  <a:lnTo>
                    <a:pt x="0" y="3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350"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12" name="MH_SubTitle_2"/>
            <p:cNvSpPr/>
            <p:nvPr>
              <p:custDataLst>
                <p:tags r:id="rId8"/>
              </p:custDataLst>
            </p:nvPr>
          </p:nvSpPr>
          <p:spPr bwMode="auto">
            <a:xfrm>
              <a:off x="4070509" y="1747838"/>
              <a:ext cx="1107281" cy="1107281"/>
            </a:xfrm>
            <a:custGeom>
              <a:avLst/>
              <a:gdLst>
                <a:gd name="T0" fmla="*/ 738051 w 1476102"/>
                <a:gd name="T1" fmla="*/ 0 h 1476102"/>
                <a:gd name="T2" fmla="*/ 1476102 w 1476102"/>
                <a:gd name="T3" fmla="*/ 738051 h 1476102"/>
                <a:gd name="T4" fmla="*/ 738051 w 1476102"/>
                <a:gd name="T5" fmla="*/ 1476102 h 1476102"/>
                <a:gd name="T6" fmla="*/ 0 w 1476102"/>
                <a:gd name="T7" fmla="*/ 738051 h 1476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6102"/>
                <a:gd name="T13" fmla="*/ 0 h 1476102"/>
                <a:gd name="T14" fmla="*/ 1476102 w 1476102"/>
                <a:gd name="T15" fmla="*/ 1476102 h 1476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6102" h="1476102">
                  <a:moveTo>
                    <a:pt x="738051" y="0"/>
                  </a:moveTo>
                  <a:lnTo>
                    <a:pt x="1476102" y="738051"/>
                  </a:lnTo>
                  <a:lnTo>
                    <a:pt x="738051" y="1476102"/>
                  </a:lnTo>
                  <a:lnTo>
                    <a:pt x="0" y="738051"/>
                  </a:lnTo>
                  <a:lnTo>
                    <a:pt x="738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54000" tIns="54000" rIns="54000" bIns="54000" anchor="t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vi-VN" altLang="vi-VN" sz="700">
                  <a:solidFill>
                    <a:srgbClr val="FFFFFF"/>
                  </a:solidFill>
                  <a:latin typeface="Noto Sans"/>
                  <a:ea typeface="Noto Sans"/>
                  <a:cs typeface="Montserrat" panose="00000500000000000000" charset="0"/>
                </a:rPr>
                <a:t>Chèn văn bản</a:t>
              </a:r>
              <a:endParaRPr lang="zh-CN" altLang="en-US" sz="1200">
                <a:solidFill>
                  <a:srgbClr val="FFFFFF"/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  <p:sp>
        <p:nvSpPr>
          <p:cNvPr id="13" name="MH_Other_6"/>
          <p:cNvSpPr/>
          <p:nvPr>
            <p:custDataLst>
              <p:tags r:id="rId3"/>
            </p:custDataLst>
          </p:nvPr>
        </p:nvSpPr>
        <p:spPr bwMode="auto">
          <a:xfrm>
            <a:off x="4977507" y="1465244"/>
            <a:ext cx="376238" cy="376238"/>
          </a:xfrm>
          <a:custGeom>
            <a:avLst/>
            <a:gdLst>
              <a:gd name="T0" fmla="*/ 251447 w 502894"/>
              <a:gd name="T1" fmla="*/ 0 h 502894"/>
              <a:gd name="T2" fmla="*/ 502894 w 502894"/>
              <a:gd name="T3" fmla="*/ 251447 h 502894"/>
              <a:gd name="T4" fmla="*/ 251447 w 502894"/>
              <a:gd name="T5" fmla="*/ 502894 h 502894"/>
              <a:gd name="T6" fmla="*/ 0 w 502894"/>
              <a:gd name="T7" fmla="*/ 251447 h 502894"/>
              <a:gd name="T8" fmla="*/ 0 60000 65536"/>
              <a:gd name="T9" fmla="*/ 0 60000 65536"/>
              <a:gd name="T10" fmla="*/ 0 60000 65536"/>
              <a:gd name="T11" fmla="*/ 0 60000 65536"/>
              <a:gd name="T12" fmla="*/ 0 w 502894"/>
              <a:gd name="T13" fmla="*/ 0 h 502894"/>
              <a:gd name="T14" fmla="*/ 502894 w 502894"/>
              <a:gd name="T15" fmla="*/ 502894 h 502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894" h="502894">
                <a:moveTo>
                  <a:pt x="251447" y="0"/>
                </a:moveTo>
                <a:lnTo>
                  <a:pt x="502894" y="251447"/>
                </a:lnTo>
                <a:lnTo>
                  <a:pt x="251447" y="502894"/>
                </a:lnTo>
                <a:lnTo>
                  <a:pt x="0" y="251447"/>
                </a:lnTo>
                <a:lnTo>
                  <a:pt x="2514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defRPr/>
            </a:pPr>
            <a:r>
              <a:rPr lang="vi-VN" altLang="vi-VN" sz="1350" b="1">
                <a:solidFill>
                  <a:srgbClr val="FFFFFF"/>
                </a:solidFill>
                <a:latin typeface="Noto Sans"/>
                <a:ea typeface="Noto Sans"/>
                <a:cs typeface="Montserrat" panose="00000500000000000000" charset="0"/>
              </a:rPr>
              <a:t>B</a:t>
            </a:r>
            <a:endParaRPr lang="zh-CN" altLang="en-US" sz="1350" b="1">
              <a:solidFill>
                <a:srgbClr val="FFFFFF"/>
              </a:solidFill>
              <a:latin typeface="Montserrat"/>
              <a:ea typeface="+mn-ea"/>
              <a:cs typeface="Montserrat" panose="00000500000000000000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028705" y="2641106"/>
            <a:ext cx="1620440" cy="1264443"/>
            <a:chOff x="5136119" y="3004662"/>
            <a:chExt cx="1620440" cy="1264443"/>
          </a:xfrm>
          <a:solidFill>
            <a:schemeClr val="accent2"/>
          </a:solidFill>
        </p:grpSpPr>
        <p:sp>
          <p:nvSpPr>
            <p:cNvPr id="14" name="MH_Other_7"/>
            <p:cNvSpPr/>
            <p:nvPr>
              <p:custDataLst>
                <p:tags r:id="rId5"/>
              </p:custDataLst>
            </p:nvPr>
          </p:nvSpPr>
          <p:spPr bwMode="auto">
            <a:xfrm rot="18900000">
              <a:off x="5136119" y="3004662"/>
              <a:ext cx="1620440" cy="945356"/>
            </a:xfrm>
            <a:custGeom>
              <a:avLst/>
              <a:gdLst>
                <a:gd name="T0" fmla="*/ 0 w 2160000"/>
                <a:gd name="T1" fmla="*/ 0 h 1260000"/>
                <a:gd name="T2" fmla="*/ 36000 w 2160000"/>
                <a:gd name="T3" fmla="*/ 0 h 1260000"/>
                <a:gd name="T4" fmla="*/ 1223999 w 2160000"/>
                <a:gd name="T5" fmla="*/ 0 h 1260000"/>
                <a:gd name="T6" fmla="*/ 1259999 w 2160000"/>
                <a:gd name="T7" fmla="*/ 0 h 1260000"/>
                <a:gd name="T8" fmla="*/ 1260000 w 2160000"/>
                <a:gd name="T9" fmla="*/ 0 h 1260000"/>
                <a:gd name="T10" fmla="*/ 1260000 w 2160000"/>
                <a:gd name="T11" fmla="*/ 36000 h 1260000"/>
                <a:gd name="T12" fmla="*/ 1259999 w 2160000"/>
                <a:gd name="T13" fmla="*/ 36000 h 1260000"/>
                <a:gd name="T14" fmla="*/ 1259999 w 2160000"/>
                <a:gd name="T15" fmla="*/ 1152000 h 1260000"/>
                <a:gd name="T16" fmla="*/ 1223999 w 2160000"/>
                <a:gd name="T17" fmla="*/ 1152000 h 1260000"/>
                <a:gd name="T18" fmla="*/ 1223999 w 2160000"/>
                <a:gd name="T19" fmla="*/ 36000 h 1260000"/>
                <a:gd name="T20" fmla="*/ 36000 w 2160000"/>
                <a:gd name="T21" fmla="*/ 36000 h 1260000"/>
                <a:gd name="T22" fmla="*/ 36000 w 2160000"/>
                <a:gd name="T23" fmla="*/ 1224000 h 1260000"/>
                <a:gd name="T24" fmla="*/ 2160000 w 2160000"/>
                <a:gd name="T25" fmla="*/ 1224000 h 1260000"/>
                <a:gd name="T26" fmla="*/ 2160000 w 2160000"/>
                <a:gd name="T27" fmla="*/ 1260000 h 1260000"/>
                <a:gd name="T28" fmla="*/ 36000 w 2160000"/>
                <a:gd name="T29" fmla="*/ 1260000 h 1260000"/>
                <a:gd name="T30" fmla="*/ 0 w 2160000"/>
                <a:gd name="T31" fmla="*/ 1260000 h 1260000"/>
                <a:gd name="T32" fmla="*/ 0 w 2160000"/>
                <a:gd name="T33" fmla="*/ 1224000 h 1260000"/>
                <a:gd name="T34" fmla="*/ 0 w 2160000"/>
                <a:gd name="T35" fmla="*/ 36000 h 12600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60000" h="1260000">
                  <a:moveTo>
                    <a:pt x="0" y="0"/>
                  </a:moveTo>
                  <a:lnTo>
                    <a:pt x="36000" y="0"/>
                  </a:lnTo>
                  <a:lnTo>
                    <a:pt x="1223999" y="0"/>
                  </a:lnTo>
                  <a:lnTo>
                    <a:pt x="1259999" y="0"/>
                  </a:lnTo>
                  <a:lnTo>
                    <a:pt x="1260000" y="0"/>
                  </a:lnTo>
                  <a:lnTo>
                    <a:pt x="1260000" y="36000"/>
                  </a:lnTo>
                  <a:lnTo>
                    <a:pt x="1259999" y="36000"/>
                  </a:lnTo>
                  <a:lnTo>
                    <a:pt x="1259999" y="1152000"/>
                  </a:lnTo>
                  <a:lnTo>
                    <a:pt x="1223999" y="1152000"/>
                  </a:lnTo>
                  <a:lnTo>
                    <a:pt x="1223999" y="36000"/>
                  </a:lnTo>
                  <a:lnTo>
                    <a:pt x="36000" y="36000"/>
                  </a:lnTo>
                  <a:lnTo>
                    <a:pt x="36000" y="1224000"/>
                  </a:lnTo>
                  <a:lnTo>
                    <a:pt x="2160000" y="1224000"/>
                  </a:lnTo>
                  <a:lnTo>
                    <a:pt x="2160000" y="1260000"/>
                  </a:lnTo>
                  <a:lnTo>
                    <a:pt x="36000" y="1260000"/>
                  </a:lnTo>
                  <a:lnTo>
                    <a:pt x="0" y="1260000"/>
                  </a:lnTo>
                  <a:lnTo>
                    <a:pt x="0" y="1224000"/>
                  </a:lnTo>
                  <a:lnTo>
                    <a:pt x="0" y="36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>
                <a:defRPr/>
              </a:pPr>
              <a:endParaRPr lang="zh-CN" altLang="en-US" sz="1350"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15" name="MH_SubTitle_4"/>
            <p:cNvSpPr/>
            <p:nvPr>
              <p:custDataLst>
                <p:tags r:id="rId6"/>
              </p:custDataLst>
            </p:nvPr>
          </p:nvSpPr>
          <p:spPr bwMode="auto">
            <a:xfrm>
              <a:off x="5153978" y="3161824"/>
              <a:ext cx="1107281" cy="1107281"/>
            </a:xfrm>
            <a:custGeom>
              <a:avLst/>
              <a:gdLst>
                <a:gd name="T0" fmla="*/ 738051 w 1476102"/>
                <a:gd name="T1" fmla="*/ 0 h 1476102"/>
                <a:gd name="T2" fmla="*/ 1476102 w 1476102"/>
                <a:gd name="T3" fmla="*/ 738051 h 1476102"/>
                <a:gd name="T4" fmla="*/ 738051 w 1476102"/>
                <a:gd name="T5" fmla="*/ 1476102 h 1476102"/>
                <a:gd name="T6" fmla="*/ 0 w 1476102"/>
                <a:gd name="T7" fmla="*/ 738051 h 1476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6102"/>
                <a:gd name="T13" fmla="*/ 0 h 1476102"/>
                <a:gd name="T14" fmla="*/ 1476102 w 1476102"/>
                <a:gd name="T15" fmla="*/ 1476102 h 1476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6102" h="1476102">
                  <a:moveTo>
                    <a:pt x="738051" y="0"/>
                  </a:moveTo>
                  <a:lnTo>
                    <a:pt x="1476102" y="738051"/>
                  </a:lnTo>
                  <a:lnTo>
                    <a:pt x="738051" y="1476102"/>
                  </a:lnTo>
                  <a:lnTo>
                    <a:pt x="0" y="738051"/>
                  </a:lnTo>
                  <a:lnTo>
                    <a:pt x="7380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54000" tIns="54000" rIns="54000" bIns="54000" anchor="t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vi-VN" altLang="vi-VN" sz="700">
                  <a:solidFill>
                    <a:srgbClr val="FFFFFF"/>
                  </a:solidFill>
                  <a:latin typeface="Noto Sans"/>
                  <a:ea typeface="Noto Sans"/>
                  <a:cs typeface="Montserrat" panose="00000500000000000000" charset="0"/>
                </a:rPr>
                <a:t>Chèn văn bản</a:t>
              </a:r>
              <a:endParaRPr lang="zh-CN" altLang="en-US" sz="1200">
                <a:solidFill>
                  <a:srgbClr val="FFFFFF"/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  <p:sp>
        <p:nvSpPr>
          <p:cNvPr id="16" name="MH_Other_8"/>
          <p:cNvSpPr/>
          <p:nvPr>
            <p:custDataLst>
              <p:tags r:id="rId4"/>
            </p:custDataLst>
          </p:nvPr>
        </p:nvSpPr>
        <p:spPr bwMode="auto">
          <a:xfrm>
            <a:off x="6060976" y="2879230"/>
            <a:ext cx="377429" cy="377429"/>
          </a:xfrm>
          <a:custGeom>
            <a:avLst/>
            <a:gdLst>
              <a:gd name="T0" fmla="*/ 251447 w 502894"/>
              <a:gd name="T1" fmla="*/ 0 h 502894"/>
              <a:gd name="T2" fmla="*/ 502894 w 502894"/>
              <a:gd name="T3" fmla="*/ 251447 h 502894"/>
              <a:gd name="T4" fmla="*/ 251447 w 502894"/>
              <a:gd name="T5" fmla="*/ 502894 h 502894"/>
              <a:gd name="T6" fmla="*/ 0 w 502894"/>
              <a:gd name="T7" fmla="*/ 251447 h 502894"/>
              <a:gd name="T8" fmla="*/ 0 60000 65536"/>
              <a:gd name="T9" fmla="*/ 0 60000 65536"/>
              <a:gd name="T10" fmla="*/ 0 60000 65536"/>
              <a:gd name="T11" fmla="*/ 0 60000 65536"/>
              <a:gd name="T12" fmla="*/ 0 w 502894"/>
              <a:gd name="T13" fmla="*/ 0 h 502894"/>
              <a:gd name="T14" fmla="*/ 502894 w 502894"/>
              <a:gd name="T15" fmla="*/ 502894 h 502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894" h="502894">
                <a:moveTo>
                  <a:pt x="251447" y="0"/>
                </a:moveTo>
                <a:lnTo>
                  <a:pt x="502894" y="251447"/>
                </a:lnTo>
                <a:lnTo>
                  <a:pt x="251447" y="502894"/>
                </a:lnTo>
                <a:lnTo>
                  <a:pt x="0" y="251447"/>
                </a:lnTo>
                <a:lnTo>
                  <a:pt x="2514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defRPr/>
            </a:pPr>
            <a:r>
              <a:rPr lang="vi-VN" altLang="vi-VN" sz="1350" b="1">
                <a:solidFill>
                  <a:srgbClr val="FFFFFF"/>
                </a:solidFill>
                <a:latin typeface="Noto Sans"/>
                <a:ea typeface="Noto Sans"/>
                <a:cs typeface="Montserrat" panose="00000500000000000000" charset="0"/>
              </a:rPr>
              <a:t>D</a:t>
            </a:r>
            <a:endParaRPr lang="zh-CN" altLang="en-US" sz="1350" b="1">
              <a:solidFill>
                <a:srgbClr val="FFFFFF"/>
              </a:solidFill>
              <a:latin typeface="Montserrat"/>
              <a:ea typeface="+mn-ea"/>
              <a:cs typeface="Montserrat" panose="00000500000000000000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21633" y="2112743"/>
            <a:ext cx="1389027" cy="6400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/>
            <a:r>
              <a:rPr lang="vi-VN" altLang="vi-VN" sz="900">
                <a:solidFill>
                  <a:schemeClr val="tx1">
                    <a:lumMod val="50000"/>
                    <a:lumOff val="50000"/>
                  </a:schemeClr>
                </a:solidFill>
                <a:latin typeface="Noto Sans"/>
                <a:ea typeface="Noto Sans"/>
                <a:cs typeface="Montserrat" panose="00000500000000000000" charset="0"/>
                <a:sym typeface="+mn-lt"/>
              </a:rPr>
              <a:t>Vui lòng thay thế văn bản, nhấp vào thêm dòng tiêu đề có liên quan, sửa đổi nội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Montserrat"/>
              <a:ea typeface="Montserrat"/>
              <a:cs typeface="Montserrat" panose="00000500000000000000" charset="0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82003" y="2112743"/>
            <a:ext cx="1389027" cy="6400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/>
            <a:r>
              <a:rPr lang="vi-VN" altLang="vi-VN" sz="900">
                <a:solidFill>
                  <a:schemeClr val="tx1">
                    <a:lumMod val="50000"/>
                    <a:lumOff val="50000"/>
                  </a:schemeClr>
                </a:solidFill>
                <a:latin typeface="Noto Sans"/>
                <a:ea typeface="Noto Sans"/>
                <a:cs typeface="Montserrat" panose="00000500000000000000" charset="0"/>
                <a:sym typeface="+mn-lt"/>
              </a:rPr>
              <a:t>Vui lòng thay thế văn bản, nhấp vào thêm dòng tiêu đề có liên quan, sửa đổi nội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Montserrat"/>
              <a:ea typeface="Montserrat"/>
              <a:cs typeface="Montserrat" panose="00000500000000000000" charset="0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81349" y="3617934"/>
            <a:ext cx="1389027" cy="6400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/>
            <a:r>
              <a:rPr lang="vi-VN" altLang="vi-VN" sz="900">
                <a:solidFill>
                  <a:schemeClr val="tx1">
                    <a:lumMod val="50000"/>
                    <a:lumOff val="50000"/>
                  </a:schemeClr>
                </a:solidFill>
                <a:latin typeface="Noto Sans"/>
                <a:ea typeface="Noto Sans"/>
                <a:cs typeface="Montserrat" panose="00000500000000000000" charset="0"/>
                <a:sym typeface="+mn-lt"/>
              </a:rPr>
              <a:t>Vui lòng thay thế văn bản, nhấp vào thêm dòng tiêu đề có liên quan, sửa đổi nội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Montserrat"/>
              <a:ea typeface="Montserrat"/>
              <a:cs typeface="Montserrat" panose="00000500000000000000" charset="0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41720" y="3617934"/>
            <a:ext cx="1389027" cy="6400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/>
            <a:r>
              <a:rPr lang="vi-VN" altLang="vi-VN" sz="900">
                <a:solidFill>
                  <a:schemeClr val="tx1">
                    <a:lumMod val="50000"/>
                    <a:lumOff val="50000"/>
                  </a:schemeClr>
                </a:solidFill>
                <a:latin typeface="Noto Sans"/>
                <a:ea typeface="Noto Sans"/>
                <a:cs typeface="Montserrat" panose="00000500000000000000" charset="0"/>
                <a:sym typeface="+mn-lt"/>
              </a:rPr>
              <a:t>Vui lòng thay thế văn bản, nhấp vào thêm dòng tiêu đề có liên quan, sửa đổi nội</a:t>
            </a:r>
            <a:endParaRPr lang="zh-CN" altLang="en-US" sz="900">
              <a:solidFill>
                <a:schemeClr val="tx1">
                  <a:lumMod val="50000"/>
                  <a:lumOff val="50000"/>
                </a:schemeClr>
              </a:solidFill>
              <a:latin typeface="Montserrat"/>
              <a:ea typeface="Montserrat"/>
              <a:cs typeface="Montserrat" panose="00000500000000000000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6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3" tmFilter="0, 0; 0.125,0.2665; 0.25,0.4; 0.375,0.465; 0.5,0.5;  0.625,0.535; 0.75,0.6; 0.875,0.7335; 1,1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" tmFilter="0, 0; 0.125,0.2665; 0.25,0.4; 0.375,0.465; 0.5,0.5;  0.625,0.535; 0.75,0.6; 0.875,0.7335; 1,1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5">
                                          <p:stCondLst>
                                            <p:cond delay="13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33" decel="50000">
                                          <p:stCondLst>
                                            <p:cond delay="1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5">
                                          <p:stCondLst>
                                            <p:cond delay="2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33" decel="50000">
                                          <p:stCondLst>
                                            <p:cond delay="2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5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33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5">
                                          <p:stCondLst>
                                            <p:cond delay="3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33" decel="50000">
                                          <p:stCondLst>
                                            <p:cond delay="36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6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3" tmFilter="0, 0; 0.125,0.2665; 0.25,0.4; 0.375,0.465; 0.5,0.5;  0.625,0.535; 0.75,0.6; 0.875,0.7335; 1,1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" tmFilter="0, 0; 0.125,0.2665; 0.25,0.4; 0.375,0.465; 0.5,0.5;  0.625,0.535; 0.75,0.6; 0.875,0.7335; 1,1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5">
                                          <p:stCondLst>
                                            <p:cond delay="13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33" decel="50000">
                                          <p:stCondLst>
                                            <p:cond delay="13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5">
                                          <p:stCondLst>
                                            <p:cond delay="2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33" decel="50000">
                                          <p:stCondLst>
                                            <p:cond delay="2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5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33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5">
                                          <p:stCondLst>
                                            <p:cond delay="3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33" decel="50000">
                                          <p:stCondLst>
                                            <p:cond delay="36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5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6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3" tmFilter="0, 0; 0.125,0.2665; 0.25,0.4; 0.375,0.465; 0.5,0.5;  0.625,0.535; 0.75,0.6; 0.875,0.7335; 1,1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" tmFilter="0, 0; 0.125,0.2665; 0.25,0.4; 0.375,0.465; 0.5,0.5;  0.625,0.535; 0.75,0.6; 0.875,0.7335; 1,1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5">
                                          <p:stCondLst>
                                            <p:cond delay="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33" decel="50000">
                                          <p:stCondLst>
                                            <p:cond delay="1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5">
                                          <p:stCondLst>
                                            <p:cond delay="2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33" decel="50000">
                                          <p:stCondLst>
                                            <p:cond delay="2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5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33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5">
                                          <p:stCondLst>
                                            <p:cond delay="3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33" decel="50000">
                                          <p:stCondLst>
                                            <p:cond delay="36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7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36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33" tmFilter="0, 0; 0.125,0.2665; 0.25,0.4; 0.375,0.465; 0.5,0.5;  0.625,0.535; 0.75,0.6; 0.875,0.7335; 1,1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" tmFilter="0, 0; 0.125,0.2665; 0.25,0.4; 0.375,0.465; 0.5,0.5;  0.625,0.535; 0.75,0.6; 0.875,0.7335; 1,1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5">
                                          <p:stCondLst>
                                            <p:cond delay="13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33" decel="50000">
                                          <p:stCondLst>
                                            <p:cond delay="13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5">
                                          <p:stCondLst>
                                            <p:cond delay="2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33" decel="50000">
                                          <p:stCondLst>
                                            <p:cond delay="2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5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33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5">
                                          <p:stCondLst>
                                            <p:cond delay="3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33" decel="50000">
                                          <p:stCondLst>
                                            <p:cond delay="36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1163" y="1422557"/>
            <a:ext cx="7881676" cy="1584114"/>
            <a:chOff x="631162" y="1422557"/>
            <a:chExt cx="7881676" cy="1584114"/>
          </a:xfrm>
        </p:grpSpPr>
        <p:sp>
          <p:nvSpPr>
            <p:cNvPr id="4" name="等腰三角形 3"/>
            <p:cNvSpPr/>
            <p:nvPr/>
          </p:nvSpPr>
          <p:spPr>
            <a:xfrm rot="10800000">
              <a:off x="5279042" y="2016071"/>
              <a:ext cx="1149096" cy="99060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4005695" y="2016071"/>
              <a:ext cx="1149096" cy="9906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2732346" y="2016071"/>
              <a:ext cx="1149096" cy="990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Montserrat"/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190083" y="2232141"/>
              <a:ext cx="257058" cy="242508"/>
              <a:chOff x="3498850" y="1541463"/>
              <a:chExt cx="504825" cy="476250"/>
            </a:xfrm>
            <a:solidFill>
              <a:schemeClr val="bg1"/>
            </a:solidFill>
          </p:grpSpPr>
          <p:sp>
            <p:nvSpPr>
              <p:cNvPr id="47" name="椭圆 46"/>
              <p:cNvSpPr/>
              <p:nvPr/>
            </p:nvSpPr>
            <p:spPr bwMode="auto">
              <a:xfrm>
                <a:off x="3743325" y="1801813"/>
                <a:ext cx="61913" cy="619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 bwMode="auto">
              <a:xfrm>
                <a:off x="3498850" y="1541463"/>
                <a:ext cx="504825" cy="476250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488954" y="2191737"/>
              <a:ext cx="197483" cy="282906"/>
              <a:chOff x="3741341" y="1604128"/>
              <a:chExt cx="341313" cy="488950"/>
            </a:xfrm>
            <a:solidFill>
              <a:schemeClr val="bg1"/>
            </a:solidFill>
          </p:grpSpPr>
          <p:sp>
            <p:nvSpPr>
              <p:cNvPr id="43" name="任意多边形: 形状 42"/>
              <p:cNvSpPr/>
              <p:nvPr/>
            </p:nvSpPr>
            <p:spPr bwMode="auto">
              <a:xfrm>
                <a:off x="3741341" y="1604128"/>
                <a:ext cx="341313" cy="488950"/>
              </a:xfrm>
              <a:custGeom>
                <a:avLst/>
                <a:gdLst>
                  <a:gd name="T0" fmla="*/ 44 w 88"/>
                  <a:gd name="T1" fmla="*/ 0 h 128"/>
                  <a:gd name="T2" fmla="*/ 0 w 88"/>
                  <a:gd name="T3" fmla="*/ 44 h 128"/>
                  <a:gd name="T4" fmla="*/ 20 w 88"/>
                  <a:gd name="T5" fmla="*/ 92 h 128"/>
                  <a:gd name="T6" fmla="*/ 44 w 88"/>
                  <a:gd name="T7" fmla="*/ 128 h 128"/>
                  <a:gd name="T8" fmla="*/ 68 w 88"/>
                  <a:gd name="T9" fmla="*/ 92 h 128"/>
                  <a:gd name="T10" fmla="*/ 88 w 88"/>
                  <a:gd name="T11" fmla="*/ 44 h 128"/>
                  <a:gd name="T12" fmla="*/ 44 w 88"/>
                  <a:gd name="T13" fmla="*/ 0 h 128"/>
                  <a:gd name="T14" fmla="*/ 54 w 88"/>
                  <a:gd name="T15" fmla="*/ 109 h 128"/>
                  <a:gd name="T16" fmla="*/ 35 w 88"/>
                  <a:gd name="T17" fmla="*/ 111 h 128"/>
                  <a:gd name="T18" fmla="*/ 32 w 88"/>
                  <a:gd name="T19" fmla="*/ 104 h 128"/>
                  <a:gd name="T20" fmla="*/ 32 w 88"/>
                  <a:gd name="T21" fmla="*/ 103 h 128"/>
                  <a:gd name="T22" fmla="*/ 57 w 88"/>
                  <a:gd name="T23" fmla="*/ 100 h 128"/>
                  <a:gd name="T24" fmla="*/ 56 w 88"/>
                  <a:gd name="T25" fmla="*/ 104 h 128"/>
                  <a:gd name="T26" fmla="*/ 54 w 88"/>
                  <a:gd name="T27" fmla="*/ 109 h 128"/>
                  <a:gd name="T28" fmla="*/ 31 w 88"/>
                  <a:gd name="T29" fmla="*/ 100 h 128"/>
                  <a:gd name="T30" fmla="*/ 28 w 88"/>
                  <a:gd name="T31" fmla="*/ 92 h 128"/>
                  <a:gd name="T32" fmla="*/ 60 w 88"/>
                  <a:gd name="T33" fmla="*/ 92 h 128"/>
                  <a:gd name="T34" fmla="*/ 58 w 88"/>
                  <a:gd name="T35" fmla="*/ 96 h 128"/>
                  <a:gd name="T36" fmla="*/ 31 w 88"/>
                  <a:gd name="T37" fmla="*/ 100 h 128"/>
                  <a:gd name="T38" fmla="*/ 44 w 88"/>
                  <a:gd name="T39" fmla="*/ 120 h 128"/>
                  <a:gd name="T40" fmla="*/ 36 w 88"/>
                  <a:gd name="T41" fmla="*/ 115 h 128"/>
                  <a:gd name="T42" fmla="*/ 53 w 88"/>
                  <a:gd name="T43" fmla="*/ 113 h 128"/>
                  <a:gd name="T44" fmla="*/ 44 w 88"/>
                  <a:gd name="T45" fmla="*/ 120 h 128"/>
                  <a:gd name="T46" fmla="*/ 63 w 88"/>
                  <a:gd name="T47" fmla="*/ 84 h 128"/>
                  <a:gd name="T48" fmla="*/ 25 w 88"/>
                  <a:gd name="T49" fmla="*/ 84 h 128"/>
                  <a:gd name="T50" fmla="*/ 19 w 88"/>
                  <a:gd name="T51" fmla="*/ 71 h 128"/>
                  <a:gd name="T52" fmla="*/ 8 w 88"/>
                  <a:gd name="T53" fmla="*/ 44 h 128"/>
                  <a:gd name="T54" fmla="*/ 44 w 88"/>
                  <a:gd name="T55" fmla="*/ 8 h 128"/>
                  <a:gd name="T56" fmla="*/ 80 w 88"/>
                  <a:gd name="T57" fmla="*/ 44 h 128"/>
                  <a:gd name="T58" fmla="*/ 69 w 88"/>
                  <a:gd name="T59" fmla="*/ 71 h 128"/>
                  <a:gd name="T60" fmla="*/ 63 w 88"/>
                  <a:gd name="T61" fmla="*/ 8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8" h="128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0"/>
                      <a:pt x="15" y="77"/>
                      <a:pt x="20" y="92"/>
                    </a:cubicBezTo>
                    <a:cubicBezTo>
                      <a:pt x="28" y="115"/>
                      <a:pt x="27" y="128"/>
                      <a:pt x="44" y="128"/>
                    </a:cubicBezTo>
                    <a:cubicBezTo>
                      <a:pt x="61" y="128"/>
                      <a:pt x="60" y="115"/>
                      <a:pt x="68" y="92"/>
                    </a:cubicBezTo>
                    <a:cubicBezTo>
                      <a:pt x="73" y="77"/>
                      <a:pt x="88" y="60"/>
                      <a:pt x="88" y="44"/>
                    </a:cubicBezTo>
                    <a:cubicBezTo>
                      <a:pt x="88" y="20"/>
                      <a:pt x="68" y="0"/>
                      <a:pt x="44" y="0"/>
                    </a:cubicBezTo>
                    <a:close/>
                    <a:moveTo>
                      <a:pt x="54" y="109"/>
                    </a:moveTo>
                    <a:cubicBezTo>
                      <a:pt x="35" y="111"/>
                      <a:pt x="35" y="111"/>
                      <a:pt x="35" y="111"/>
                    </a:cubicBezTo>
                    <a:cubicBezTo>
                      <a:pt x="34" y="109"/>
                      <a:pt x="33" y="107"/>
                      <a:pt x="32" y="104"/>
                    </a:cubicBezTo>
                    <a:cubicBezTo>
                      <a:pt x="32" y="104"/>
                      <a:pt x="32" y="104"/>
                      <a:pt x="32" y="103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57" y="102"/>
                      <a:pt x="56" y="103"/>
                      <a:pt x="56" y="104"/>
                    </a:cubicBezTo>
                    <a:cubicBezTo>
                      <a:pt x="55" y="106"/>
                      <a:pt x="55" y="107"/>
                      <a:pt x="54" y="109"/>
                    </a:cubicBezTo>
                    <a:close/>
                    <a:moveTo>
                      <a:pt x="31" y="100"/>
                    </a:moveTo>
                    <a:cubicBezTo>
                      <a:pt x="30" y="97"/>
                      <a:pt x="29" y="95"/>
                      <a:pt x="28" y="92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59" y="93"/>
                      <a:pt x="59" y="95"/>
                      <a:pt x="58" y="96"/>
                    </a:cubicBezTo>
                    <a:lnTo>
                      <a:pt x="31" y="100"/>
                    </a:lnTo>
                    <a:close/>
                    <a:moveTo>
                      <a:pt x="44" y="120"/>
                    </a:moveTo>
                    <a:cubicBezTo>
                      <a:pt x="40" y="120"/>
                      <a:pt x="38" y="120"/>
                      <a:pt x="36" y="115"/>
                    </a:cubicBezTo>
                    <a:cubicBezTo>
                      <a:pt x="53" y="113"/>
                      <a:pt x="53" y="113"/>
                      <a:pt x="53" y="113"/>
                    </a:cubicBezTo>
                    <a:cubicBezTo>
                      <a:pt x="51" y="119"/>
                      <a:pt x="49" y="120"/>
                      <a:pt x="44" y="120"/>
                    </a:cubicBezTo>
                    <a:close/>
                    <a:moveTo>
                      <a:pt x="63" y="84"/>
                    </a:moveTo>
                    <a:cubicBezTo>
                      <a:pt x="25" y="84"/>
                      <a:pt x="25" y="84"/>
                      <a:pt x="25" y="84"/>
                    </a:cubicBezTo>
                    <a:cubicBezTo>
                      <a:pt x="23" y="80"/>
                      <a:pt x="21" y="75"/>
                      <a:pt x="19" y="71"/>
                    </a:cubicBezTo>
                    <a:cubicBezTo>
                      <a:pt x="13" y="62"/>
                      <a:pt x="8" y="52"/>
                      <a:pt x="8" y="44"/>
                    </a:cubicBezTo>
                    <a:cubicBezTo>
                      <a:pt x="8" y="24"/>
                      <a:pt x="24" y="8"/>
                      <a:pt x="44" y="8"/>
                    </a:cubicBezTo>
                    <a:cubicBezTo>
                      <a:pt x="64" y="8"/>
                      <a:pt x="80" y="24"/>
                      <a:pt x="80" y="44"/>
                    </a:cubicBezTo>
                    <a:cubicBezTo>
                      <a:pt x="80" y="52"/>
                      <a:pt x="75" y="62"/>
                      <a:pt x="69" y="71"/>
                    </a:cubicBezTo>
                    <a:cubicBezTo>
                      <a:pt x="67" y="75"/>
                      <a:pt x="65" y="80"/>
                      <a:pt x="63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 bwMode="auto">
              <a:xfrm>
                <a:off x="3819128" y="1680328"/>
                <a:ext cx="101600" cy="100013"/>
              </a:xfrm>
              <a:custGeom>
                <a:avLst/>
                <a:gdLst>
                  <a:gd name="T0" fmla="*/ 24 w 26"/>
                  <a:gd name="T1" fmla="*/ 0 h 26"/>
                  <a:gd name="T2" fmla="*/ 0 w 26"/>
                  <a:gd name="T3" fmla="*/ 24 h 26"/>
                  <a:gd name="T4" fmla="*/ 2 w 26"/>
                  <a:gd name="T5" fmla="*/ 26 h 26"/>
                  <a:gd name="T6" fmla="*/ 4 w 26"/>
                  <a:gd name="T7" fmla="*/ 24 h 26"/>
                  <a:gd name="T8" fmla="*/ 24 w 26"/>
                  <a:gd name="T9" fmla="*/ 4 h 26"/>
                  <a:gd name="T10" fmla="*/ 26 w 26"/>
                  <a:gd name="T11" fmla="*/ 2 h 26"/>
                  <a:gd name="T12" fmla="*/ 24 w 26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5"/>
                      <a:pt x="1" y="26"/>
                      <a:pt x="2" y="26"/>
                    </a:cubicBezTo>
                    <a:cubicBezTo>
                      <a:pt x="3" y="26"/>
                      <a:pt x="4" y="25"/>
                      <a:pt x="4" y="24"/>
                    </a:cubicBezTo>
                    <a:cubicBezTo>
                      <a:pt x="4" y="13"/>
                      <a:pt x="13" y="4"/>
                      <a:pt x="24" y="4"/>
                    </a:cubicBezTo>
                    <a:cubicBezTo>
                      <a:pt x="25" y="4"/>
                      <a:pt x="26" y="3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735137" y="2207559"/>
              <a:ext cx="236905" cy="223742"/>
              <a:chOff x="10261600" y="2471738"/>
              <a:chExt cx="514350" cy="485775"/>
            </a:xfrm>
            <a:solidFill>
              <a:schemeClr val="bg1"/>
            </a:solidFill>
          </p:grpSpPr>
          <p:sp>
            <p:nvSpPr>
              <p:cNvPr id="33" name="任意多边形: 形状 32"/>
              <p:cNvSpPr/>
              <p:nvPr/>
            </p:nvSpPr>
            <p:spPr bwMode="auto">
              <a:xfrm>
                <a:off x="10261600" y="2722563"/>
                <a:ext cx="476250" cy="234950"/>
              </a:xfrm>
              <a:custGeom>
                <a:avLst/>
                <a:gdLst>
                  <a:gd name="T0" fmla="*/ 121 w 124"/>
                  <a:gd name="T1" fmla="*/ 19 h 61"/>
                  <a:gd name="T2" fmla="*/ 116 w 124"/>
                  <a:gd name="T3" fmla="*/ 21 h 61"/>
                  <a:gd name="T4" fmla="*/ 66 w 124"/>
                  <a:gd name="T5" fmla="*/ 53 h 61"/>
                  <a:gd name="T6" fmla="*/ 19 w 124"/>
                  <a:gd name="T7" fmla="*/ 25 h 61"/>
                  <a:gd name="T8" fmla="*/ 29 w 124"/>
                  <a:gd name="T9" fmla="*/ 19 h 61"/>
                  <a:gd name="T10" fmla="*/ 29 w 124"/>
                  <a:gd name="T11" fmla="*/ 16 h 61"/>
                  <a:gd name="T12" fmla="*/ 3 w 124"/>
                  <a:gd name="T13" fmla="*/ 1 h 61"/>
                  <a:gd name="T14" fmla="*/ 0 w 124"/>
                  <a:gd name="T15" fmla="*/ 2 h 61"/>
                  <a:gd name="T16" fmla="*/ 0 w 124"/>
                  <a:gd name="T17" fmla="*/ 32 h 61"/>
                  <a:gd name="T18" fmla="*/ 3 w 124"/>
                  <a:gd name="T19" fmla="*/ 34 h 61"/>
                  <a:gd name="T20" fmla="*/ 12 w 124"/>
                  <a:gd name="T21" fmla="*/ 29 h 61"/>
                  <a:gd name="T22" fmla="*/ 66 w 124"/>
                  <a:gd name="T23" fmla="*/ 61 h 61"/>
                  <a:gd name="T24" fmla="*/ 123 w 124"/>
                  <a:gd name="T25" fmla="*/ 24 h 61"/>
                  <a:gd name="T26" fmla="*/ 121 w 124"/>
                  <a:gd name="T27" fmla="*/ 1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4" h="61">
                    <a:moveTo>
                      <a:pt x="121" y="19"/>
                    </a:moveTo>
                    <a:cubicBezTo>
                      <a:pt x="119" y="18"/>
                      <a:pt x="117" y="19"/>
                      <a:pt x="116" y="21"/>
                    </a:cubicBezTo>
                    <a:cubicBezTo>
                      <a:pt x="108" y="41"/>
                      <a:pt x="88" y="53"/>
                      <a:pt x="66" y="53"/>
                    </a:cubicBezTo>
                    <a:cubicBezTo>
                      <a:pt x="46" y="53"/>
                      <a:pt x="28" y="42"/>
                      <a:pt x="19" y="25"/>
                    </a:cubicBezTo>
                    <a:cubicBezTo>
                      <a:pt x="24" y="22"/>
                      <a:pt x="29" y="20"/>
                      <a:pt x="29" y="19"/>
                    </a:cubicBezTo>
                    <a:cubicBezTo>
                      <a:pt x="31" y="18"/>
                      <a:pt x="31" y="17"/>
                      <a:pt x="29" y="16"/>
                    </a:cubicBezTo>
                    <a:cubicBezTo>
                      <a:pt x="28" y="15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0" y="30"/>
                      <a:pt x="0" y="32"/>
                    </a:cubicBezTo>
                    <a:cubicBezTo>
                      <a:pt x="0" y="34"/>
                      <a:pt x="1" y="35"/>
                      <a:pt x="3" y="34"/>
                    </a:cubicBezTo>
                    <a:cubicBezTo>
                      <a:pt x="3" y="34"/>
                      <a:pt x="7" y="32"/>
                      <a:pt x="12" y="29"/>
                    </a:cubicBezTo>
                    <a:cubicBezTo>
                      <a:pt x="23" y="49"/>
                      <a:pt x="43" y="61"/>
                      <a:pt x="66" y="61"/>
                    </a:cubicBezTo>
                    <a:cubicBezTo>
                      <a:pt x="91" y="61"/>
                      <a:pt x="114" y="47"/>
                      <a:pt x="123" y="24"/>
                    </a:cubicBezTo>
                    <a:cubicBezTo>
                      <a:pt x="124" y="22"/>
                      <a:pt x="123" y="20"/>
                      <a:pt x="121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 bwMode="auto">
              <a:xfrm>
                <a:off x="10296525" y="2471738"/>
                <a:ext cx="479425" cy="239712"/>
              </a:xfrm>
              <a:custGeom>
                <a:avLst/>
                <a:gdLst>
                  <a:gd name="T0" fmla="*/ 125 w 125"/>
                  <a:gd name="T1" fmla="*/ 29 h 62"/>
                  <a:gd name="T2" fmla="*/ 122 w 125"/>
                  <a:gd name="T3" fmla="*/ 28 h 62"/>
                  <a:gd name="T4" fmla="*/ 112 w 125"/>
                  <a:gd name="T5" fmla="*/ 33 h 62"/>
                  <a:gd name="T6" fmla="*/ 57 w 125"/>
                  <a:gd name="T7" fmla="*/ 0 h 62"/>
                  <a:gd name="T8" fmla="*/ 0 w 125"/>
                  <a:gd name="T9" fmla="*/ 38 h 62"/>
                  <a:gd name="T10" fmla="*/ 2 w 125"/>
                  <a:gd name="T11" fmla="*/ 43 h 62"/>
                  <a:gd name="T12" fmla="*/ 8 w 125"/>
                  <a:gd name="T13" fmla="*/ 41 h 62"/>
                  <a:gd name="T14" fmla="*/ 57 w 125"/>
                  <a:gd name="T15" fmla="*/ 8 h 62"/>
                  <a:gd name="T16" fmla="*/ 106 w 125"/>
                  <a:gd name="T17" fmla="*/ 37 h 62"/>
                  <a:gd name="T18" fmla="*/ 96 w 125"/>
                  <a:gd name="T19" fmla="*/ 43 h 62"/>
                  <a:gd name="T20" fmla="*/ 96 w 125"/>
                  <a:gd name="T21" fmla="*/ 46 h 62"/>
                  <a:gd name="T22" fmla="*/ 122 w 125"/>
                  <a:gd name="T23" fmla="*/ 61 h 62"/>
                  <a:gd name="T24" fmla="*/ 125 w 125"/>
                  <a:gd name="T25" fmla="*/ 60 h 62"/>
                  <a:gd name="T26" fmla="*/ 125 w 125"/>
                  <a:gd name="T27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62">
                    <a:moveTo>
                      <a:pt x="125" y="29"/>
                    </a:moveTo>
                    <a:cubicBezTo>
                      <a:pt x="125" y="28"/>
                      <a:pt x="124" y="27"/>
                      <a:pt x="122" y="28"/>
                    </a:cubicBezTo>
                    <a:cubicBezTo>
                      <a:pt x="122" y="28"/>
                      <a:pt x="118" y="30"/>
                      <a:pt x="112" y="33"/>
                    </a:cubicBezTo>
                    <a:cubicBezTo>
                      <a:pt x="103" y="13"/>
                      <a:pt x="82" y="0"/>
                      <a:pt x="57" y="0"/>
                    </a:cubicBezTo>
                    <a:cubicBezTo>
                      <a:pt x="32" y="0"/>
                      <a:pt x="10" y="15"/>
                      <a:pt x="0" y="38"/>
                    </a:cubicBezTo>
                    <a:cubicBezTo>
                      <a:pt x="0" y="40"/>
                      <a:pt x="0" y="42"/>
                      <a:pt x="2" y="43"/>
                    </a:cubicBezTo>
                    <a:cubicBezTo>
                      <a:pt x="5" y="44"/>
                      <a:pt x="7" y="43"/>
                      <a:pt x="8" y="41"/>
                    </a:cubicBezTo>
                    <a:cubicBezTo>
                      <a:pt x="16" y="21"/>
                      <a:pt x="36" y="8"/>
                      <a:pt x="57" y="8"/>
                    </a:cubicBezTo>
                    <a:cubicBezTo>
                      <a:pt x="79" y="8"/>
                      <a:pt x="97" y="19"/>
                      <a:pt x="106" y="37"/>
                    </a:cubicBezTo>
                    <a:cubicBezTo>
                      <a:pt x="101" y="40"/>
                      <a:pt x="96" y="43"/>
                      <a:pt x="96" y="43"/>
                    </a:cubicBezTo>
                    <a:cubicBezTo>
                      <a:pt x="94" y="44"/>
                      <a:pt x="94" y="46"/>
                      <a:pt x="96" y="46"/>
                    </a:cubicBezTo>
                    <a:cubicBezTo>
                      <a:pt x="97" y="47"/>
                      <a:pt x="121" y="60"/>
                      <a:pt x="122" y="61"/>
                    </a:cubicBezTo>
                    <a:cubicBezTo>
                      <a:pt x="124" y="62"/>
                      <a:pt x="125" y="61"/>
                      <a:pt x="125" y="60"/>
                    </a:cubicBezTo>
                    <a:cubicBezTo>
                      <a:pt x="125" y="57"/>
                      <a:pt x="125" y="31"/>
                      <a:pt x="12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直接连接符 13"/>
            <p:cNvCxnSpPr/>
            <p:nvPr/>
          </p:nvCxnSpPr>
          <p:spPr>
            <a:xfrm flipH="1">
              <a:off x="2474893" y="1779042"/>
              <a:ext cx="831954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3306249" y="1776111"/>
              <a:ext cx="0" cy="239959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5846874" y="1779042"/>
              <a:ext cx="831954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5848621" y="1776111"/>
              <a:ext cx="0" cy="239959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1"/>
            <p:cNvSpPr txBox="1"/>
            <p:nvPr/>
          </p:nvSpPr>
          <p:spPr>
            <a:xfrm>
              <a:off x="631162" y="1422557"/>
              <a:ext cx="1834665" cy="230833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lang="vi-VN" altLang="vi-VN" sz="800" b="1">
                  <a:solidFill>
                    <a:schemeClr val="accent1"/>
                  </a:solidFill>
                  <a:latin typeface="Noto Sans"/>
                  <a:ea typeface="Noto Sans"/>
                  <a:cs typeface="+mn-ea"/>
                  <a:sym typeface="+mn-lt"/>
                </a:rPr>
                <a:t>Đặt trước văn</a:t>
              </a:r>
              <a:endParaRPr lang="zh-CN" altLang="en-US" sz="1600" b="1">
                <a:solidFill>
                  <a:schemeClr val="accent1"/>
                </a:solidFill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24" name="文本框 222"/>
            <p:cNvSpPr txBox="1"/>
            <p:nvPr/>
          </p:nvSpPr>
          <p:spPr>
            <a:xfrm>
              <a:off x="631162" y="1655052"/>
              <a:ext cx="1834665" cy="536686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lang="vi-VN" altLang="vi-VN" sz="1100">
                  <a:latin typeface="Noto Sans"/>
                  <a:ea typeface="Noto Sans"/>
                  <a:cs typeface="+mn-ea"/>
                  <a:sym typeface="+mn-lt"/>
                </a:rPr>
                <a:t>Ở đây bạn có thể mô tả detile nếu bạn cần nó</a:t>
              </a:r>
              <a:endParaRPr lang="zh-CN" altLang="en-US" sz="1100"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29" name="文本框 227"/>
            <p:cNvSpPr txBox="1"/>
            <p:nvPr/>
          </p:nvSpPr>
          <p:spPr>
            <a:xfrm>
              <a:off x="6677576" y="1424764"/>
              <a:ext cx="1834665" cy="230833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vi-VN" altLang="vi-VN" sz="800" b="1">
                  <a:solidFill>
                    <a:schemeClr val="accent5"/>
                  </a:solidFill>
                  <a:latin typeface="Noto Sans"/>
                  <a:ea typeface="Noto Sans"/>
                  <a:cs typeface="+mn-ea"/>
                  <a:sym typeface="+mn-lt"/>
                </a:rPr>
                <a:t>Đặt trước văn</a:t>
              </a:r>
              <a:endParaRPr lang="zh-CN" altLang="en-US" sz="1600" b="1">
                <a:solidFill>
                  <a:schemeClr val="accent5"/>
                </a:solidFill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30" name="文本框 228"/>
            <p:cNvSpPr txBox="1"/>
            <p:nvPr/>
          </p:nvSpPr>
          <p:spPr>
            <a:xfrm>
              <a:off x="6678173" y="1657259"/>
              <a:ext cx="1834665" cy="536686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vi-VN" altLang="vi-VN" sz="1100">
                  <a:latin typeface="Noto Sans"/>
                  <a:ea typeface="Noto Sans"/>
                  <a:cs typeface="+mn-ea"/>
                  <a:sym typeface="+mn-lt"/>
                </a:rPr>
                <a:t>Ở đây bạn có thể mô tả detile nếu bạn cần nó</a:t>
              </a:r>
              <a:endParaRPr lang="zh-CN" altLang="en-US" sz="1100">
                <a:latin typeface="Montserrat"/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270275" y="2256030"/>
            <a:ext cx="6621554" cy="2307226"/>
            <a:chOff x="1270274" y="2256030"/>
            <a:chExt cx="6621554" cy="2307226"/>
          </a:xfrm>
        </p:grpSpPr>
        <p:sp>
          <p:nvSpPr>
            <p:cNvPr id="7" name="等腰三角形 6"/>
            <p:cNvSpPr/>
            <p:nvPr/>
          </p:nvSpPr>
          <p:spPr>
            <a:xfrm>
              <a:off x="3373997" y="2256030"/>
              <a:ext cx="1149096" cy="9906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4647345" y="2256030"/>
              <a:ext cx="1149096" cy="99060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Montserrat"/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812299" y="2793510"/>
              <a:ext cx="251470" cy="252284"/>
              <a:chOff x="3206750" y="1381125"/>
              <a:chExt cx="490538" cy="492125"/>
            </a:xfrm>
            <a:solidFill>
              <a:schemeClr val="bg1"/>
            </a:solidFill>
          </p:grpSpPr>
          <p:sp>
            <p:nvSpPr>
              <p:cNvPr id="45" name="任意多边形: 形状 44"/>
              <p:cNvSpPr/>
              <p:nvPr/>
            </p:nvSpPr>
            <p:spPr bwMode="auto">
              <a:xfrm>
                <a:off x="3206750" y="1381125"/>
                <a:ext cx="490538" cy="492125"/>
              </a:xfrm>
              <a:custGeom>
                <a:avLst/>
                <a:gdLst>
                  <a:gd name="T0" fmla="*/ 80 w 128"/>
                  <a:gd name="T1" fmla="*/ 0 h 128"/>
                  <a:gd name="T2" fmla="*/ 32 w 128"/>
                  <a:gd name="T3" fmla="*/ 48 h 128"/>
                  <a:gd name="T4" fmla="*/ 38 w 128"/>
                  <a:gd name="T5" fmla="*/ 70 h 128"/>
                  <a:gd name="T6" fmla="*/ 4 w 128"/>
                  <a:gd name="T7" fmla="*/ 104 h 128"/>
                  <a:gd name="T8" fmla="*/ 4 w 128"/>
                  <a:gd name="T9" fmla="*/ 104 h 128"/>
                  <a:gd name="T10" fmla="*/ 0 w 128"/>
                  <a:gd name="T11" fmla="*/ 114 h 128"/>
                  <a:gd name="T12" fmla="*/ 14 w 128"/>
                  <a:gd name="T13" fmla="*/ 128 h 128"/>
                  <a:gd name="T14" fmla="*/ 24 w 128"/>
                  <a:gd name="T15" fmla="*/ 124 h 128"/>
                  <a:gd name="T16" fmla="*/ 24 w 128"/>
                  <a:gd name="T17" fmla="*/ 124 h 128"/>
                  <a:gd name="T18" fmla="*/ 58 w 128"/>
                  <a:gd name="T19" fmla="*/ 90 h 128"/>
                  <a:gd name="T20" fmla="*/ 80 w 128"/>
                  <a:gd name="T21" fmla="*/ 96 h 128"/>
                  <a:gd name="T22" fmla="*/ 128 w 128"/>
                  <a:gd name="T23" fmla="*/ 48 h 128"/>
                  <a:gd name="T24" fmla="*/ 80 w 128"/>
                  <a:gd name="T25" fmla="*/ 0 h 128"/>
                  <a:gd name="T26" fmla="*/ 19 w 128"/>
                  <a:gd name="T27" fmla="*/ 119 h 128"/>
                  <a:gd name="T28" fmla="*/ 14 w 128"/>
                  <a:gd name="T29" fmla="*/ 121 h 128"/>
                  <a:gd name="T30" fmla="*/ 7 w 128"/>
                  <a:gd name="T31" fmla="*/ 114 h 128"/>
                  <a:gd name="T32" fmla="*/ 9 w 128"/>
                  <a:gd name="T33" fmla="*/ 109 h 128"/>
                  <a:gd name="T34" fmla="*/ 9 w 128"/>
                  <a:gd name="T35" fmla="*/ 109 h 128"/>
                  <a:gd name="T36" fmla="*/ 41 w 128"/>
                  <a:gd name="T37" fmla="*/ 77 h 128"/>
                  <a:gd name="T38" fmla="*/ 51 w 128"/>
                  <a:gd name="T39" fmla="*/ 87 h 128"/>
                  <a:gd name="T40" fmla="*/ 19 w 128"/>
                  <a:gd name="T41" fmla="*/ 119 h 128"/>
                  <a:gd name="T42" fmla="*/ 80 w 128"/>
                  <a:gd name="T43" fmla="*/ 88 h 128"/>
                  <a:gd name="T44" fmla="*/ 40 w 128"/>
                  <a:gd name="T45" fmla="*/ 48 h 128"/>
                  <a:gd name="T46" fmla="*/ 80 w 128"/>
                  <a:gd name="T47" fmla="*/ 8 h 128"/>
                  <a:gd name="T48" fmla="*/ 120 w 128"/>
                  <a:gd name="T49" fmla="*/ 48 h 128"/>
                  <a:gd name="T50" fmla="*/ 80 w 128"/>
                  <a:gd name="T51" fmla="*/ 8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8" h="128">
                    <a:moveTo>
                      <a:pt x="80" y="0"/>
                    </a:moveTo>
                    <a:cubicBezTo>
                      <a:pt x="53" y="0"/>
                      <a:pt x="32" y="21"/>
                      <a:pt x="32" y="48"/>
                    </a:cubicBezTo>
                    <a:cubicBezTo>
                      <a:pt x="32" y="56"/>
                      <a:pt x="34" y="64"/>
                      <a:pt x="38" y="70"/>
                    </a:cubicBezTo>
                    <a:cubicBezTo>
                      <a:pt x="4" y="104"/>
                      <a:pt x="4" y="104"/>
                      <a:pt x="4" y="104"/>
                    </a:cubicBezTo>
                    <a:cubicBezTo>
                      <a:pt x="4" y="104"/>
                      <a:pt x="4" y="104"/>
                      <a:pt x="4" y="104"/>
                    </a:cubicBezTo>
                    <a:cubicBezTo>
                      <a:pt x="2" y="106"/>
                      <a:pt x="0" y="110"/>
                      <a:pt x="0" y="114"/>
                    </a:cubicBezTo>
                    <a:cubicBezTo>
                      <a:pt x="0" y="122"/>
                      <a:pt x="6" y="128"/>
                      <a:pt x="14" y="128"/>
                    </a:cubicBezTo>
                    <a:cubicBezTo>
                      <a:pt x="18" y="128"/>
                      <a:pt x="22" y="126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58" y="90"/>
                      <a:pt x="58" y="90"/>
                      <a:pt x="58" y="90"/>
                    </a:cubicBezTo>
                    <a:cubicBezTo>
                      <a:pt x="64" y="94"/>
                      <a:pt x="72" y="96"/>
                      <a:pt x="80" y="96"/>
                    </a:cubicBezTo>
                    <a:cubicBezTo>
                      <a:pt x="107" y="96"/>
                      <a:pt x="128" y="75"/>
                      <a:pt x="128" y="48"/>
                    </a:cubicBezTo>
                    <a:cubicBezTo>
                      <a:pt x="128" y="21"/>
                      <a:pt x="107" y="0"/>
                      <a:pt x="80" y="0"/>
                    </a:cubicBezTo>
                    <a:close/>
                    <a:moveTo>
                      <a:pt x="19" y="119"/>
                    </a:moveTo>
                    <a:cubicBezTo>
                      <a:pt x="18" y="120"/>
                      <a:pt x="16" y="121"/>
                      <a:pt x="14" y="121"/>
                    </a:cubicBezTo>
                    <a:cubicBezTo>
                      <a:pt x="10" y="121"/>
                      <a:pt x="7" y="118"/>
                      <a:pt x="7" y="114"/>
                    </a:cubicBezTo>
                    <a:cubicBezTo>
                      <a:pt x="7" y="112"/>
                      <a:pt x="8" y="110"/>
                      <a:pt x="9" y="109"/>
                    </a:cubicBezTo>
                    <a:cubicBezTo>
                      <a:pt x="9" y="109"/>
                      <a:pt x="9" y="109"/>
                      <a:pt x="9" y="109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4" y="80"/>
                      <a:pt x="48" y="84"/>
                      <a:pt x="51" y="87"/>
                    </a:cubicBezTo>
                    <a:lnTo>
                      <a:pt x="19" y="119"/>
                    </a:lnTo>
                    <a:close/>
                    <a:moveTo>
                      <a:pt x="80" y="88"/>
                    </a:moveTo>
                    <a:cubicBezTo>
                      <a:pt x="58" y="88"/>
                      <a:pt x="40" y="70"/>
                      <a:pt x="40" y="48"/>
                    </a:cubicBezTo>
                    <a:cubicBezTo>
                      <a:pt x="40" y="26"/>
                      <a:pt x="58" y="8"/>
                      <a:pt x="80" y="8"/>
                    </a:cubicBezTo>
                    <a:cubicBezTo>
                      <a:pt x="102" y="8"/>
                      <a:pt x="120" y="26"/>
                      <a:pt x="120" y="48"/>
                    </a:cubicBezTo>
                    <a:cubicBezTo>
                      <a:pt x="120" y="70"/>
                      <a:pt x="102" y="88"/>
                      <a:pt x="8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 bwMode="auto">
              <a:xfrm>
                <a:off x="3406775" y="1458913"/>
                <a:ext cx="114300" cy="114300"/>
              </a:xfrm>
              <a:custGeom>
                <a:avLst/>
                <a:gdLst>
                  <a:gd name="T0" fmla="*/ 28 w 30"/>
                  <a:gd name="T1" fmla="*/ 0 h 30"/>
                  <a:gd name="T2" fmla="*/ 0 w 30"/>
                  <a:gd name="T3" fmla="*/ 28 h 30"/>
                  <a:gd name="T4" fmla="*/ 2 w 30"/>
                  <a:gd name="T5" fmla="*/ 30 h 30"/>
                  <a:gd name="T6" fmla="*/ 4 w 30"/>
                  <a:gd name="T7" fmla="*/ 28 h 30"/>
                  <a:gd name="T8" fmla="*/ 28 w 30"/>
                  <a:gd name="T9" fmla="*/ 4 h 30"/>
                  <a:gd name="T10" fmla="*/ 30 w 30"/>
                  <a:gd name="T11" fmla="*/ 2 h 30"/>
                  <a:gd name="T12" fmla="*/ 28 w 30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0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3" y="30"/>
                      <a:pt x="4" y="29"/>
                      <a:pt x="4" y="28"/>
                    </a:cubicBezTo>
                    <a:cubicBezTo>
                      <a:pt x="4" y="15"/>
                      <a:pt x="15" y="4"/>
                      <a:pt x="28" y="4"/>
                    </a:cubicBezTo>
                    <a:cubicBezTo>
                      <a:pt x="29" y="4"/>
                      <a:pt x="30" y="3"/>
                      <a:pt x="30" y="2"/>
                    </a:cubicBezTo>
                    <a:cubicBezTo>
                      <a:pt x="30" y="1"/>
                      <a:pt x="29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053411" y="2820765"/>
              <a:ext cx="311953" cy="197775"/>
              <a:chOff x="7726363" y="1603045"/>
              <a:chExt cx="876914" cy="555955"/>
            </a:xfrm>
            <a:solidFill>
              <a:schemeClr val="bg1"/>
            </a:solidFill>
          </p:grpSpPr>
          <p:grpSp>
            <p:nvGrpSpPr>
              <p:cNvPr id="35" name="组合 34"/>
              <p:cNvGrpSpPr/>
              <p:nvPr/>
            </p:nvGrpSpPr>
            <p:grpSpPr>
              <a:xfrm>
                <a:off x="7726363" y="1666875"/>
                <a:ext cx="492125" cy="492125"/>
                <a:chOff x="7726363" y="1666875"/>
                <a:chExt cx="492125" cy="492125"/>
              </a:xfrm>
              <a:grpFill/>
            </p:grpSpPr>
            <p:sp>
              <p:nvSpPr>
                <p:cNvPr id="40" name="任意多边形: 形状 39"/>
                <p:cNvSpPr/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ontserrat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ontserrat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ontserrat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8191089" y="1603045"/>
                <a:ext cx="412188" cy="412188"/>
                <a:chOff x="7726363" y="1666875"/>
                <a:chExt cx="492125" cy="492125"/>
              </a:xfrm>
              <a:grpFill/>
            </p:grpSpPr>
            <p:sp>
              <p:nvSpPr>
                <p:cNvPr id="37" name="任意多边形: 形状 36"/>
                <p:cNvSpPr/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ontserrat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任意多边形: 形状 37"/>
                <p:cNvSpPr/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ontserrat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任意多边形: 形状 38"/>
                <p:cNvSpPr/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Montserrat"/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15" name="直接连接符 14"/>
            <p:cNvCxnSpPr/>
            <p:nvPr/>
          </p:nvCxnSpPr>
          <p:spPr>
            <a:xfrm flipH="1">
              <a:off x="4580242" y="3018540"/>
              <a:ext cx="0" cy="620941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3116175" y="3481827"/>
              <a:ext cx="831954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947531" y="3244799"/>
              <a:ext cx="0" cy="239959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 flipV="1">
              <a:off x="5219712" y="3481827"/>
              <a:ext cx="831954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5221459" y="3244799"/>
              <a:ext cx="0" cy="239959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23"/>
            <p:cNvSpPr txBox="1"/>
            <p:nvPr/>
          </p:nvSpPr>
          <p:spPr>
            <a:xfrm>
              <a:off x="1270274" y="3109437"/>
              <a:ext cx="1834665" cy="230833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lang="vi-VN" altLang="vi-VN" sz="800" b="1">
                  <a:solidFill>
                    <a:schemeClr val="accent2"/>
                  </a:solidFill>
                  <a:latin typeface="Noto Sans"/>
                  <a:ea typeface="Noto Sans"/>
                  <a:cs typeface="+mn-ea"/>
                  <a:sym typeface="+mn-lt"/>
                </a:rPr>
                <a:t>Đặt trước văn</a:t>
              </a:r>
              <a:endParaRPr lang="zh-CN" altLang="en-US" sz="1600" b="1">
                <a:solidFill>
                  <a:schemeClr val="accent2"/>
                </a:solidFill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26" name="文本框 224"/>
            <p:cNvSpPr txBox="1"/>
            <p:nvPr/>
          </p:nvSpPr>
          <p:spPr>
            <a:xfrm>
              <a:off x="1270274" y="3341931"/>
              <a:ext cx="1834665" cy="536686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r">
                <a:lnSpc>
                  <a:spcPct val="100000"/>
                </a:lnSpc>
              </a:pPr>
              <a:r>
                <a:rPr lang="vi-VN" altLang="vi-VN" sz="1100">
                  <a:latin typeface="Noto Sans"/>
                  <a:ea typeface="Noto Sans"/>
                  <a:cs typeface="+mn-ea"/>
                  <a:sym typeface="+mn-lt"/>
                </a:rPr>
                <a:t>Ở đây bạn có thể mô tả detile nếu bạn cần nó</a:t>
              </a:r>
              <a:endParaRPr lang="zh-CN" altLang="en-US" sz="1100"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27" name="文本框 225"/>
            <p:cNvSpPr txBox="1"/>
            <p:nvPr/>
          </p:nvSpPr>
          <p:spPr>
            <a:xfrm>
              <a:off x="6056566" y="3109437"/>
              <a:ext cx="1834665" cy="230833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vi-VN" altLang="vi-VN" sz="800" b="1">
                  <a:solidFill>
                    <a:schemeClr val="accent4"/>
                  </a:solidFill>
                  <a:latin typeface="Noto Sans"/>
                  <a:ea typeface="Noto Sans"/>
                  <a:cs typeface="+mn-ea"/>
                  <a:sym typeface="+mn-lt"/>
                </a:rPr>
                <a:t>Đặt trước văn</a:t>
              </a:r>
              <a:endParaRPr lang="zh-CN" altLang="en-US" sz="1600" b="1">
                <a:solidFill>
                  <a:schemeClr val="accent4"/>
                </a:solidFill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28" name="文本框 226"/>
            <p:cNvSpPr txBox="1"/>
            <p:nvPr/>
          </p:nvSpPr>
          <p:spPr>
            <a:xfrm>
              <a:off x="6057163" y="3341931"/>
              <a:ext cx="1834665" cy="536686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vi-VN" altLang="vi-VN" sz="1100">
                  <a:latin typeface="Noto Sans"/>
                  <a:ea typeface="Noto Sans"/>
                  <a:cs typeface="+mn-ea"/>
                  <a:sym typeface="+mn-lt"/>
                </a:rPr>
                <a:t>Ở đây bạn có thể mô tả detile nếu bạn cần nó</a:t>
              </a:r>
              <a:endParaRPr lang="zh-CN" altLang="en-US" sz="1100"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31" name="文本框 229"/>
            <p:cNvSpPr txBox="1"/>
            <p:nvPr/>
          </p:nvSpPr>
          <p:spPr>
            <a:xfrm>
              <a:off x="3938034" y="3794076"/>
              <a:ext cx="1834665" cy="230833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vi-VN" altLang="vi-VN" sz="800" b="1">
                  <a:solidFill>
                    <a:schemeClr val="accent3"/>
                  </a:solidFill>
                  <a:latin typeface="Noto Sans"/>
                  <a:ea typeface="Noto Sans"/>
                  <a:cs typeface="+mn-ea"/>
                  <a:sym typeface="+mn-lt"/>
                </a:rPr>
                <a:t>Đặt trước văn</a:t>
              </a:r>
              <a:endParaRPr lang="zh-CN" altLang="en-US" sz="1600" b="1">
                <a:solidFill>
                  <a:schemeClr val="accent3"/>
                </a:solidFill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32" name="文本框 230"/>
            <p:cNvSpPr txBox="1"/>
            <p:nvPr/>
          </p:nvSpPr>
          <p:spPr>
            <a:xfrm>
              <a:off x="3938631" y="4026570"/>
              <a:ext cx="1834665" cy="536686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vi-VN" altLang="vi-VN" sz="1100">
                  <a:latin typeface="Noto Sans"/>
                  <a:ea typeface="Noto Sans"/>
                  <a:cs typeface="+mn-ea"/>
                  <a:sym typeface="+mn-lt"/>
                </a:rPr>
                <a:t>Ở đây bạn có thể mô tả detile nếu bạn cần nó</a:t>
              </a:r>
              <a:endParaRPr lang="zh-CN" altLang="en-US" sz="1100">
                <a:latin typeface="Montserrat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 flipH="1">
            <a:off x="5588709" y="1047750"/>
            <a:ext cx="3555289" cy="1488747"/>
            <a:chOff x="2362202" y="742950"/>
            <a:chExt cx="3555289" cy="1488747"/>
          </a:xfrm>
        </p:grpSpPr>
        <p:grpSp>
          <p:nvGrpSpPr>
            <p:cNvPr id="13" name="组合 12"/>
            <p:cNvGrpSpPr/>
            <p:nvPr/>
          </p:nvGrpSpPr>
          <p:grpSpPr>
            <a:xfrm>
              <a:off x="2362202" y="742950"/>
              <a:ext cx="3462264" cy="1266952"/>
              <a:chOff x="3919469" y="1042166"/>
              <a:chExt cx="3462264" cy="1266952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6019800" y="1042166"/>
                <a:ext cx="1361933" cy="1266952"/>
              </a:xfrm>
              <a:custGeom>
                <a:avLst/>
                <a:gdLst>
                  <a:gd name="connsiteX0" fmla="*/ 0 w 1361933"/>
                  <a:gd name="connsiteY0" fmla="*/ 0 h 1266952"/>
                  <a:gd name="connsiteX1" fmla="*/ 31342 w 1361933"/>
                  <a:gd name="connsiteY1" fmla="*/ 1385 h 1266952"/>
                  <a:gd name="connsiteX2" fmla="*/ 1348179 w 1361933"/>
                  <a:gd name="connsiteY2" fmla="*/ 1176837 h 1266952"/>
                  <a:gd name="connsiteX3" fmla="*/ 1361933 w 1361933"/>
                  <a:gd name="connsiteY3" fmla="*/ 1266952 h 1266952"/>
                  <a:gd name="connsiteX4" fmla="*/ 1200959 w 1361933"/>
                  <a:gd name="connsiteY4" fmla="*/ 1266952 h 1266952"/>
                  <a:gd name="connsiteX5" fmla="*/ 1192106 w 1361933"/>
                  <a:gd name="connsiteY5" fmla="*/ 1208944 h 1266952"/>
                  <a:gd name="connsiteX6" fmla="*/ 132450 w 1361933"/>
                  <a:gd name="connsiteY6" fmla="*/ 175455 h 1266952"/>
                  <a:gd name="connsiteX7" fmla="*/ 0 w 1361933"/>
                  <a:gd name="connsiteY7" fmla="*/ 163768 h 126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933" h="1266952">
                    <a:moveTo>
                      <a:pt x="0" y="0"/>
                    </a:moveTo>
                    <a:lnTo>
                      <a:pt x="31342" y="1385"/>
                    </a:lnTo>
                    <a:cubicBezTo>
                      <a:pt x="686489" y="59570"/>
                      <a:pt x="1218846" y="544800"/>
                      <a:pt x="1348179" y="1176837"/>
                    </a:cubicBezTo>
                    <a:lnTo>
                      <a:pt x="1361933" y="1266952"/>
                    </a:lnTo>
                    <a:lnTo>
                      <a:pt x="1200959" y="1266952"/>
                    </a:lnTo>
                    <a:lnTo>
                      <a:pt x="1192106" y="1208944"/>
                    </a:lnTo>
                    <a:cubicBezTo>
                      <a:pt x="1084393" y="682563"/>
                      <a:pt x="663405" y="270297"/>
                      <a:pt x="132450" y="175455"/>
                    </a:cubicBezTo>
                    <a:lnTo>
                      <a:pt x="0" y="1637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Montserrat" panose="00000500000000000000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19469" y="1042167"/>
                <a:ext cx="2100333" cy="1714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" panose="00000500000000000000" charset="0"/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5612691" y="1926897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>
            <a:off x="5999922" y="1400302"/>
            <a:ext cx="2229679" cy="2276651"/>
            <a:chOff x="1447799" y="1171702"/>
            <a:chExt cx="2229679" cy="2276651"/>
          </a:xfrm>
          <a:solidFill>
            <a:schemeClr val="bg1">
              <a:lumMod val="9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1447800" y="1171702"/>
              <a:ext cx="2229678" cy="22296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447799" y="2323077"/>
              <a:ext cx="2229678" cy="1125276"/>
            </a:xfrm>
            <a:custGeom>
              <a:avLst/>
              <a:gdLst>
                <a:gd name="connsiteX0" fmla="*/ 1052 w 2229678"/>
                <a:gd name="connsiteY0" fmla="*/ 0 h 1125276"/>
                <a:gd name="connsiteX1" fmla="*/ 2228626 w 2229678"/>
                <a:gd name="connsiteY1" fmla="*/ 0 h 1125276"/>
                <a:gd name="connsiteX2" fmla="*/ 2229678 w 2229678"/>
                <a:gd name="connsiteY2" fmla="*/ 10437 h 1125276"/>
                <a:gd name="connsiteX3" fmla="*/ 1114839 w 2229678"/>
                <a:gd name="connsiteY3" fmla="*/ 1125276 h 1125276"/>
                <a:gd name="connsiteX4" fmla="*/ 0 w 2229678"/>
                <a:gd name="connsiteY4" fmla="*/ 10437 h 11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678" h="1125276">
                  <a:moveTo>
                    <a:pt x="1052" y="0"/>
                  </a:moveTo>
                  <a:lnTo>
                    <a:pt x="2228626" y="0"/>
                  </a:lnTo>
                  <a:lnTo>
                    <a:pt x="2229678" y="10437"/>
                  </a:lnTo>
                  <a:cubicBezTo>
                    <a:pt x="2229678" y="626146"/>
                    <a:pt x="1730548" y="1125276"/>
                    <a:pt x="1114839" y="1125276"/>
                  </a:cubicBezTo>
                  <a:cubicBezTo>
                    <a:pt x="499130" y="1125276"/>
                    <a:pt x="0" y="626146"/>
                    <a:pt x="0" y="1043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665777" y="2189105"/>
            <a:ext cx="1056700" cy="769441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r>
              <a:rPr lang="vi-VN" altLang="vi-VN" sz="4400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04</a:t>
            </a:r>
            <a:endParaRPr lang="zh-CN" altLang="en-US" sz="4400">
              <a:solidFill>
                <a:schemeClr val="accent1"/>
              </a:solidFill>
              <a:latin typeface="+mn-ea"/>
              <a:cs typeface="Montserrat" panose="000005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487175"/>
            <a:ext cx="8635106" cy="1701970"/>
            <a:chOff x="0" y="2487175"/>
            <a:chExt cx="8635106" cy="1701970"/>
          </a:xfrm>
        </p:grpSpPr>
        <p:grpSp>
          <p:nvGrpSpPr>
            <p:cNvPr id="23" name="组合 22"/>
            <p:cNvGrpSpPr/>
            <p:nvPr/>
          </p:nvGrpSpPr>
          <p:grpSpPr>
            <a:xfrm flipH="1">
              <a:off x="0" y="2487175"/>
              <a:ext cx="8635106" cy="1503927"/>
              <a:chOff x="2871094" y="2182375"/>
              <a:chExt cx="8635106" cy="1503927"/>
            </a:xfrm>
          </p:grpSpPr>
          <p:grpSp>
            <p:nvGrpSpPr>
              <p:cNvPr id="24" name="组合 23"/>
              <p:cNvGrpSpPr/>
              <p:nvPr/>
            </p:nvGrpSpPr>
            <p:grpSpPr>
              <a:xfrm flipH="1" flipV="1">
                <a:off x="2958411" y="2419350"/>
                <a:ext cx="8547789" cy="1266952"/>
                <a:chOff x="-1166056" y="1042166"/>
                <a:chExt cx="8547789" cy="1266952"/>
              </a:xfrm>
            </p:grpSpPr>
            <p:sp>
              <p:nvSpPr>
                <p:cNvPr id="26" name="任意多边形 25"/>
                <p:cNvSpPr/>
                <p:nvPr/>
              </p:nvSpPr>
              <p:spPr>
                <a:xfrm>
                  <a:off x="6019800" y="1042166"/>
                  <a:ext cx="1361933" cy="1266952"/>
                </a:xfrm>
                <a:custGeom>
                  <a:avLst/>
                  <a:gdLst>
                    <a:gd name="connsiteX0" fmla="*/ 0 w 1361933"/>
                    <a:gd name="connsiteY0" fmla="*/ 0 h 1266952"/>
                    <a:gd name="connsiteX1" fmla="*/ 31342 w 1361933"/>
                    <a:gd name="connsiteY1" fmla="*/ 1385 h 1266952"/>
                    <a:gd name="connsiteX2" fmla="*/ 1348179 w 1361933"/>
                    <a:gd name="connsiteY2" fmla="*/ 1176837 h 1266952"/>
                    <a:gd name="connsiteX3" fmla="*/ 1361933 w 1361933"/>
                    <a:gd name="connsiteY3" fmla="*/ 1266952 h 1266952"/>
                    <a:gd name="connsiteX4" fmla="*/ 1200959 w 1361933"/>
                    <a:gd name="connsiteY4" fmla="*/ 1266952 h 1266952"/>
                    <a:gd name="connsiteX5" fmla="*/ 1192106 w 1361933"/>
                    <a:gd name="connsiteY5" fmla="*/ 1208944 h 1266952"/>
                    <a:gd name="connsiteX6" fmla="*/ 132450 w 1361933"/>
                    <a:gd name="connsiteY6" fmla="*/ 175455 h 1266952"/>
                    <a:gd name="connsiteX7" fmla="*/ 0 w 1361933"/>
                    <a:gd name="connsiteY7" fmla="*/ 163768 h 126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61933" h="1266952">
                      <a:moveTo>
                        <a:pt x="0" y="0"/>
                      </a:moveTo>
                      <a:lnTo>
                        <a:pt x="31342" y="1385"/>
                      </a:lnTo>
                      <a:cubicBezTo>
                        <a:pt x="686489" y="59570"/>
                        <a:pt x="1218846" y="544800"/>
                        <a:pt x="1348179" y="1176837"/>
                      </a:cubicBezTo>
                      <a:lnTo>
                        <a:pt x="1361933" y="1266952"/>
                      </a:lnTo>
                      <a:lnTo>
                        <a:pt x="1200959" y="1266952"/>
                      </a:lnTo>
                      <a:lnTo>
                        <a:pt x="1192106" y="1208944"/>
                      </a:lnTo>
                      <a:cubicBezTo>
                        <a:pt x="1084393" y="682563"/>
                        <a:pt x="663405" y="270297"/>
                        <a:pt x="132450" y="175455"/>
                      </a:cubicBezTo>
                      <a:lnTo>
                        <a:pt x="0" y="16376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cs typeface="Montserrat" panose="00000500000000000000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-1166056" y="1042167"/>
                  <a:ext cx="7185856" cy="16307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" panose="00000500000000000000" charset="0"/>
                  </a:endParaRPr>
                </a:p>
              </p:txBody>
            </p:sp>
          </p:grpSp>
          <p:sp>
            <p:nvSpPr>
              <p:cNvPr id="25" name="椭圆 24"/>
              <p:cNvSpPr/>
              <p:nvPr/>
            </p:nvSpPr>
            <p:spPr>
              <a:xfrm>
                <a:off x="2871094" y="2182375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" panose="00000500000000000000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0" y="4039480"/>
              <a:ext cx="7155198" cy="149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0960" y="2577465"/>
            <a:ext cx="5838190" cy="7010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vi-VN" altLang="vi-VN" sz="40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Montserrat" panose="00000500000000000000" charset="0"/>
              </a:rPr>
              <a:t>Những thiếu sót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/>
          <p:cNvGrpSpPr/>
          <p:nvPr/>
        </p:nvGrpSpPr>
        <p:grpSpPr>
          <a:xfrm>
            <a:off x="715512" y="1104863"/>
            <a:ext cx="1616482" cy="2802291"/>
            <a:chOff x="715511" y="1104863"/>
            <a:chExt cx="1616482" cy="2802291"/>
          </a:xfrm>
        </p:grpSpPr>
        <p:grpSp>
          <p:nvGrpSpPr>
            <p:cNvPr id="4" name="Group 1"/>
            <p:cNvGrpSpPr/>
            <p:nvPr/>
          </p:nvGrpSpPr>
          <p:grpSpPr>
            <a:xfrm>
              <a:off x="715511" y="3376239"/>
              <a:ext cx="1616482" cy="530915"/>
              <a:chOff x="954015" y="4501654"/>
              <a:chExt cx="2155309" cy="707886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954015" y="4501654"/>
                <a:ext cx="2155309" cy="246221"/>
              </a:xfrm>
              <a:prstGeom prst="rect">
                <a:avLst/>
              </a:prstGeom>
            </p:spPr>
            <p:txBody>
              <a:bodyPr wrap="none" lIns="0" tIns="0" rIns="0" bIns="0" anchor="t">
                <a:normAutofit/>
              </a:bodyPr>
              <a:lstStyle/>
              <a:p>
                <a:pPr algn="ctr">
                  <a:buClr>
                    <a:srgbClr val="E24848"/>
                  </a:buClr>
                </a:pPr>
                <a:r>
                  <a:rPr lang="vi-VN" altLang="vi-VN" sz="1200" b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Đặt trước văn</a:t>
                </a:r>
                <a:endParaRPr lang="zh-CN" altLang="en-US" sz="1200" b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104" name="Rectangle 4"/>
              <p:cNvSpPr/>
              <p:nvPr/>
            </p:nvSpPr>
            <p:spPr>
              <a:xfrm>
                <a:off x="954015" y="4747875"/>
                <a:ext cx="2155309" cy="461665"/>
              </a:xfrm>
              <a:prstGeom prst="rect">
                <a:avLst/>
              </a:prstGeom>
            </p:spPr>
            <p:txBody>
              <a:bodyPr wrap="square" lIns="0" tIns="0" rIns="0" bIns="0" anchor="t">
                <a:normAutofit/>
              </a:bodyPr>
              <a:lstStyle/>
              <a:p>
                <a:pPr algn="ctr">
                  <a:lnSpc>
                    <a:spcPct val="100000"/>
                  </a:lnSpc>
                  <a:buClr>
                    <a:srgbClr val="E24848"/>
                  </a:buClr>
                  <a:defRPr/>
                </a:pPr>
                <a:r>
                  <a:rPr lang="vi-VN" altLang="vi-VN" sz="800" noProof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Ở đây bạn có thể mô tả detile nếu bạn cần nó</a:t>
                </a:r>
                <a:endParaRPr lang="zh-CN" altLang="en-US" sz="800" noProof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  <p:grpSp>
          <p:nvGrpSpPr>
            <p:cNvPr id="8" name="Group 108"/>
            <p:cNvGrpSpPr/>
            <p:nvPr/>
          </p:nvGrpSpPr>
          <p:grpSpPr>
            <a:xfrm>
              <a:off x="875390" y="1104863"/>
              <a:ext cx="1296723" cy="2013378"/>
              <a:chOff x="1167187" y="1663108"/>
              <a:chExt cx="1728964" cy="2684504"/>
            </a:xfrm>
          </p:grpSpPr>
          <p:grpSp>
            <p:nvGrpSpPr>
              <p:cNvPr id="84" name="Group 5"/>
              <p:cNvGrpSpPr/>
              <p:nvPr/>
            </p:nvGrpSpPr>
            <p:grpSpPr>
              <a:xfrm>
                <a:off x="1167187" y="1663108"/>
                <a:ext cx="1728964" cy="2028563"/>
                <a:chOff x="1377093" y="1853538"/>
                <a:chExt cx="1320397" cy="1549198"/>
              </a:xfrm>
              <a:solidFill>
                <a:schemeClr val="accent1"/>
              </a:solidFill>
            </p:grpSpPr>
            <p:sp>
              <p:nvSpPr>
                <p:cNvPr id="92" name="Freeform: Shape 6"/>
                <p:cNvSpPr/>
                <p:nvPr/>
              </p:nvSpPr>
              <p:spPr bwMode="auto">
                <a:xfrm>
                  <a:off x="1461760" y="1853538"/>
                  <a:ext cx="1150560" cy="336651"/>
                </a:xfrm>
                <a:custGeom>
                  <a:avLst/>
                  <a:gdLst>
                    <a:gd name="T0" fmla="*/ 964 w 964"/>
                    <a:gd name="T1" fmla="*/ 282 h 282"/>
                    <a:gd name="T2" fmla="*/ 482 w 964"/>
                    <a:gd name="T3" fmla="*/ 0 h 282"/>
                    <a:gd name="T4" fmla="*/ 0 w 964"/>
                    <a:gd name="T5" fmla="*/ 282 h 282"/>
                    <a:gd name="T6" fmla="*/ 482 w 964"/>
                    <a:gd name="T7" fmla="*/ 185 h 282"/>
                    <a:gd name="T8" fmla="*/ 964 w 964"/>
                    <a:gd name="T9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4" h="282">
                      <a:moveTo>
                        <a:pt x="964" y="282"/>
                      </a:moveTo>
                      <a:cubicBezTo>
                        <a:pt x="869" y="114"/>
                        <a:pt x="689" y="0"/>
                        <a:pt x="482" y="0"/>
                      </a:cubicBezTo>
                      <a:cubicBezTo>
                        <a:pt x="275" y="0"/>
                        <a:pt x="95" y="114"/>
                        <a:pt x="0" y="282"/>
                      </a:cubicBezTo>
                      <a:cubicBezTo>
                        <a:pt x="141" y="221"/>
                        <a:pt x="306" y="185"/>
                        <a:pt x="482" y="185"/>
                      </a:cubicBezTo>
                      <a:cubicBezTo>
                        <a:pt x="659" y="185"/>
                        <a:pt x="824" y="221"/>
                        <a:pt x="964" y="28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93" name="Freeform: Shape 7"/>
                <p:cNvSpPr/>
                <p:nvPr/>
              </p:nvSpPr>
              <p:spPr bwMode="auto">
                <a:xfrm>
                  <a:off x="1377093" y="2074276"/>
                  <a:ext cx="1320397" cy="477258"/>
                </a:xfrm>
                <a:custGeom>
                  <a:avLst/>
                  <a:gdLst>
                    <a:gd name="T0" fmla="*/ 1 w 1106"/>
                    <a:gd name="T1" fmla="*/ 400 h 400"/>
                    <a:gd name="T2" fmla="*/ 553 w 1106"/>
                    <a:gd name="T3" fmla="*/ 269 h 400"/>
                    <a:gd name="T4" fmla="*/ 1105 w 1106"/>
                    <a:gd name="T5" fmla="*/ 400 h 400"/>
                    <a:gd name="T6" fmla="*/ 1106 w 1106"/>
                    <a:gd name="T7" fmla="*/ 368 h 400"/>
                    <a:gd name="T8" fmla="*/ 1035 w 1106"/>
                    <a:gd name="T9" fmla="*/ 97 h 400"/>
                    <a:gd name="T10" fmla="*/ 553 w 1106"/>
                    <a:gd name="T11" fmla="*/ 0 h 400"/>
                    <a:gd name="T12" fmla="*/ 71 w 1106"/>
                    <a:gd name="T13" fmla="*/ 97 h 400"/>
                    <a:gd name="T14" fmla="*/ 0 w 1106"/>
                    <a:gd name="T15" fmla="*/ 368 h 400"/>
                    <a:gd name="T16" fmla="*/ 1 w 1106"/>
                    <a:gd name="T17" fmla="*/ 40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06" h="400">
                      <a:moveTo>
                        <a:pt x="1" y="400"/>
                      </a:moveTo>
                      <a:cubicBezTo>
                        <a:pt x="155" y="318"/>
                        <a:pt x="346" y="269"/>
                        <a:pt x="553" y="269"/>
                      </a:cubicBezTo>
                      <a:cubicBezTo>
                        <a:pt x="760" y="269"/>
                        <a:pt x="951" y="318"/>
                        <a:pt x="1105" y="400"/>
                      </a:cubicBezTo>
                      <a:cubicBezTo>
                        <a:pt x="1106" y="390"/>
                        <a:pt x="1106" y="379"/>
                        <a:pt x="1106" y="368"/>
                      </a:cubicBezTo>
                      <a:cubicBezTo>
                        <a:pt x="1106" y="270"/>
                        <a:pt x="1080" y="177"/>
                        <a:pt x="1035" y="97"/>
                      </a:cubicBezTo>
                      <a:cubicBezTo>
                        <a:pt x="895" y="36"/>
                        <a:pt x="730" y="0"/>
                        <a:pt x="553" y="0"/>
                      </a:cubicBezTo>
                      <a:cubicBezTo>
                        <a:pt x="377" y="0"/>
                        <a:pt x="212" y="36"/>
                        <a:pt x="71" y="97"/>
                      </a:cubicBezTo>
                      <a:cubicBezTo>
                        <a:pt x="26" y="177"/>
                        <a:pt x="0" y="270"/>
                        <a:pt x="0" y="368"/>
                      </a:cubicBezTo>
                      <a:cubicBezTo>
                        <a:pt x="0" y="379"/>
                        <a:pt x="1" y="390"/>
                        <a:pt x="1" y="40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94" name="Freeform: Shape 8"/>
                <p:cNvSpPr/>
                <p:nvPr/>
              </p:nvSpPr>
              <p:spPr bwMode="auto">
                <a:xfrm>
                  <a:off x="1378101" y="2395304"/>
                  <a:ext cx="1317877" cy="440972"/>
                </a:xfrm>
                <a:custGeom>
                  <a:avLst/>
                  <a:gdLst>
                    <a:gd name="T0" fmla="*/ 1034 w 1104"/>
                    <a:gd name="T1" fmla="*/ 370 h 370"/>
                    <a:gd name="T2" fmla="*/ 1104 w 1104"/>
                    <a:gd name="T3" fmla="*/ 131 h 370"/>
                    <a:gd name="T4" fmla="*/ 552 w 1104"/>
                    <a:gd name="T5" fmla="*/ 0 h 370"/>
                    <a:gd name="T6" fmla="*/ 0 w 1104"/>
                    <a:gd name="T7" fmla="*/ 131 h 370"/>
                    <a:gd name="T8" fmla="*/ 70 w 1104"/>
                    <a:gd name="T9" fmla="*/ 370 h 370"/>
                    <a:gd name="T10" fmla="*/ 552 w 1104"/>
                    <a:gd name="T11" fmla="*/ 273 h 370"/>
                    <a:gd name="T12" fmla="*/ 1034 w 1104"/>
                    <a:gd name="T13" fmla="*/ 370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04" h="370">
                      <a:moveTo>
                        <a:pt x="1034" y="370"/>
                      </a:moveTo>
                      <a:cubicBezTo>
                        <a:pt x="1074" y="299"/>
                        <a:pt x="1099" y="218"/>
                        <a:pt x="1104" y="131"/>
                      </a:cubicBezTo>
                      <a:cubicBezTo>
                        <a:pt x="950" y="49"/>
                        <a:pt x="759" y="0"/>
                        <a:pt x="552" y="0"/>
                      </a:cubicBezTo>
                      <a:cubicBezTo>
                        <a:pt x="345" y="0"/>
                        <a:pt x="154" y="49"/>
                        <a:pt x="0" y="131"/>
                      </a:cubicBezTo>
                      <a:cubicBezTo>
                        <a:pt x="5" y="218"/>
                        <a:pt x="30" y="299"/>
                        <a:pt x="70" y="370"/>
                      </a:cubicBezTo>
                      <a:cubicBezTo>
                        <a:pt x="211" y="308"/>
                        <a:pt x="376" y="273"/>
                        <a:pt x="552" y="273"/>
                      </a:cubicBezTo>
                      <a:cubicBezTo>
                        <a:pt x="729" y="273"/>
                        <a:pt x="894" y="308"/>
                        <a:pt x="1034" y="37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95" name="Freeform: Shape 9"/>
                <p:cNvSpPr/>
                <p:nvPr/>
              </p:nvSpPr>
              <p:spPr bwMode="auto">
                <a:xfrm>
                  <a:off x="1461760" y="2720867"/>
                  <a:ext cx="1150560" cy="358825"/>
                </a:xfrm>
                <a:custGeom>
                  <a:avLst/>
                  <a:gdLst>
                    <a:gd name="T0" fmla="*/ 134 w 964"/>
                    <a:gd name="T1" fmla="*/ 255 h 301"/>
                    <a:gd name="T2" fmla="*/ 181 w 964"/>
                    <a:gd name="T3" fmla="*/ 301 h 301"/>
                    <a:gd name="T4" fmla="*/ 482 w 964"/>
                    <a:gd name="T5" fmla="*/ 265 h 301"/>
                    <a:gd name="T6" fmla="*/ 783 w 964"/>
                    <a:gd name="T7" fmla="*/ 301 h 301"/>
                    <a:gd name="T8" fmla="*/ 830 w 964"/>
                    <a:gd name="T9" fmla="*/ 255 h 301"/>
                    <a:gd name="T10" fmla="*/ 964 w 964"/>
                    <a:gd name="T11" fmla="*/ 97 h 301"/>
                    <a:gd name="T12" fmla="*/ 482 w 964"/>
                    <a:gd name="T13" fmla="*/ 0 h 301"/>
                    <a:gd name="T14" fmla="*/ 0 w 964"/>
                    <a:gd name="T15" fmla="*/ 97 h 301"/>
                    <a:gd name="T16" fmla="*/ 134 w 964"/>
                    <a:gd name="T17" fmla="*/ 255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64" h="301">
                      <a:moveTo>
                        <a:pt x="134" y="255"/>
                      </a:moveTo>
                      <a:cubicBezTo>
                        <a:pt x="152" y="272"/>
                        <a:pt x="168" y="288"/>
                        <a:pt x="181" y="301"/>
                      </a:cubicBezTo>
                      <a:cubicBezTo>
                        <a:pt x="275" y="278"/>
                        <a:pt x="377" y="265"/>
                        <a:pt x="482" y="265"/>
                      </a:cubicBezTo>
                      <a:cubicBezTo>
                        <a:pt x="588" y="265"/>
                        <a:pt x="689" y="278"/>
                        <a:pt x="783" y="301"/>
                      </a:cubicBezTo>
                      <a:cubicBezTo>
                        <a:pt x="796" y="288"/>
                        <a:pt x="813" y="272"/>
                        <a:pt x="830" y="255"/>
                      </a:cubicBezTo>
                      <a:cubicBezTo>
                        <a:pt x="884" y="212"/>
                        <a:pt x="930" y="158"/>
                        <a:pt x="964" y="97"/>
                      </a:cubicBezTo>
                      <a:cubicBezTo>
                        <a:pt x="824" y="35"/>
                        <a:pt x="659" y="0"/>
                        <a:pt x="482" y="0"/>
                      </a:cubicBezTo>
                      <a:cubicBezTo>
                        <a:pt x="306" y="0"/>
                        <a:pt x="141" y="35"/>
                        <a:pt x="0" y="97"/>
                      </a:cubicBezTo>
                      <a:cubicBezTo>
                        <a:pt x="35" y="158"/>
                        <a:pt x="80" y="212"/>
                        <a:pt x="134" y="25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96" name="Freeform: Shape 10"/>
                <p:cNvSpPr/>
                <p:nvPr/>
              </p:nvSpPr>
              <p:spPr bwMode="auto">
                <a:xfrm>
                  <a:off x="1677962" y="3036855"/>
                  <a:ext cx="718659" cy="365881"/>
                </a:xfrm>
                <a:custGeom>
                  <a:avLst/>
                  <a:gdLst>
                    <a:gd name="T0" fmla="*/ 0 w 602"/>
                    <a:gd name="T1" fmla="*/ 36 h 307"/>
                    <a:gd name="T2" fmla="*/ 19 w 602"/>
                    <a:gd name="T3" fmla="*/ 58 h 307"/>
                    <a:gd name="T4" fmla="*/ 113 w 602"/>
                    <a:gd name="T5" fmla="*/ 307 h 307"/>
                    <a:gd name="T6" fmla="*/ 301 w 602"/>
                    <a:gd name="T7" fmla="*/ 307 h 307"/>
                    <a:gd name="T8" fmla="*/ 490 w 602"/>
                    <a:gd name="T9" fmla="*/ 307 h 307"/>
                    <a:gd name="T10" fmla="*/ 583 w 602"/>
                    <a:gd name="T11" fmla="*/ 58 h 307"/>
                    <a:gd name="T12" fmla="*/ 602 w 602"/>
                    <a:gd name="T13" fmla="*/ 36 h 307"/>
                    <a:gd name="T14" fmla="*/ 301 w 602"/>
                    <a:gd name="T15" fmla="*/ 0 h 307"/>
                    <a:gd name="T16" fmla="*/ 0 w 602"/>
                    <a:gd name="T17" fmla="*/ 36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2" h="307">
                      <a:moveTo>
                        <a:pt x="0" y="36"/>
                      </a:moveTo>
                      <a:cubicBezTo>
                        <a:pt x="8" y="45"/>
                        <a:pt x="15" y="52"/>
                        <a:pt x="19" y="58"/>
                      </a:cubicBezTo>
                      <a:cubicBezTo>
                        <a:pt x="59" y="110"/>
                        <a:pt x="113" y="201"/>
                        <a:pt x="113" y="307"/>
                      </a:cubicBezTo>
                      <a:cubicBezTo>
                        <a:pt x="301" y="307"/>
                        <a:pt x="301" y="307"/>
                        <a:pt x="301" y="307"/>
                      </a:cubicBezTo>
                      <a:cubicBezTo>
                        <a:pt x="490" y="307"/>
                        <a:pt x="490" y="307"/>
                        <a:pt x="490" y="307"/>
                      </a:cubicBezTo>
                      <a:cubicBezTo>
                        <a:pt x="490" y="201"/>
                        <a:pt x="544" y="110"/>
                        <a:pt x="583" y="58"/>
                      </a:cubicBezTo>
                      <a:cubicBezTo>
                        <a:pt x="587" y="52"/>
                        <a:pt x="594" y="45"/>
                        <a:pt x="602" y="36"/>
                      </a:cubicBezTo>
                      <a:cubicBezTo>
                        <a:pt x="508" y="13"/>
                        <a:pt x="407" y="0"/>
                        <a:pt x="301" y="0"/>
                      </a:cubicBezTo>
                      <a:cubicBezTo>
                        <a:pt x="196" y="0"/>
                        <a:pt x="94" y="13"/>
                        <a:pt x="0" y="3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</p:grpSp>
          <p:grpSp>
            <p:nvGrpSpPr>
              <p:cNvPr id="85" name="Group 11"/>
              <p:cNvGrpSpPr/>
              <p:nvPr/>
            </p:nvGrpSpPr>
            <p:grpSpPr>
              <a:xfrm>
                <a:off x="1738010" y="3601254"/>
                <a:ext cx="588640" cy="746358"/>
                <a:chOff x="1813026" y="3333693"/>
                <a:chExt cx="449540" cy="569989"/>
              </a:xfrm>
            </p:grpSpPr>
            <p:sp>
              <p:nvSpPr>
                <p:cNvPr id="87" name="Freeform: Shape 12"/>
                <p:cNvSpPr/>
                <p:nvPr/>
              </p:nvSpPr>
              <p:spPr bwMode="auto">
                <a:xfrm>
                  <a:off x="1848807" y="3694030"/>
                  <a:ext cx="376968" cy="201587"/>
                </a:xfrm>
                <a:custGeom>
                  <a:avLst/>
                  <a:gdLst>
                    <a:gd name="T0" fmla="*/ 311 w 316"/>
                    <a:gd name="T1" fmla="*/ 0 h 169"/>
                    <a:gd name="T2" fmla="*/ 158 w 316"/>
                    <a:gd name="T3" fmla="*/ 0 h 169"/>
                    <a:gd name="T4" fmla="*/ 158 w 316"/>
                    <a:gd name="T5" fmla="*/ 0 h 169"/>
                    <a:gd name="T6" fmla="*/ 6 w 316"/>
                    <a:gd name="T7" fmla="*/ 0 h 169"/>
                    <a:gd name="T8" fmla="*/ 158 w 316"/>
                    <a:gd name="T9" fmla="*/ 169 h 169"/>
                    <a:gd name="T10" fmla="*/ 158 w 316"/>
                    <a:gd name="T11" fmla="*/ 169 h 169"/>
                    <a:gd name="T12" fmla="*/ 158 w 316"/>
                    <a:gd name="T13" fmla="*/ 169 h 169"/>
                    <a:gd name="T14" fmla="*/ 158 w 316"/>
                    <a:gd name="T15" fmla="*/ 169 h 169"/>
                    <a:gd name="T16" fmla="*/ 158 w 316"/>
                    <a:gd name="T17" fmla="*/ 169 h 169"/>
                    <a:gd name="T18" fmla="*/ 311 w 316"/>
                    <a:gd name="T19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6" h="169">
                      <a:moveTo>
                        <a:pt x="311" y="0"/>
                      </a:move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0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316" y="169"/>
                        <a:pt x="311" y="0"/>
                        <a:pt x="31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88" name="Freeform: Shape 13"/>
                <p:cNvSpPr/>
                <p:nvPr/>
              </p:nvSpPr>
              <p:spPr bwMode="auto">
                <a:xfrm>
                  <a:off x="1855863" y="3638090"/>
                  <a:ext cx="363865" cy="83155"/>
                </a:xfrm>
                <a:custGeom>
                  <a:avLst/>
                  <a:gdLst>
                    <a:gd name="T0" fmla="*/ 287 w 305"/>
                    <a:gd name="T1" fmla="*/ 70 h 70"/>
                    <a:gd name="T2" fmla="*/ 305 w 305"/>
                    <a:gd name="T3" fmla="*/ 47 h 70"/>
                    <a:gd name="T4" fmla="*/ 152 w 305"/>
                    <a:gd name="T5" fmla="*/ 0 h 70"/>
                    <a:gd name="T6" fmla="*/ 0 w 305"/>
                    <a:gd name="T7" fmla="*/ 47 h 70"/>
                    <a:gd name="T8" fmla="*/ 18 w 305"/>
                    <a:gd name="T9" fmla="*/ 70 h 70"/>
                    <a:gd name="T10" fmla="*/ 152 w 305"/>
                    <a:gd name="T11" fmla="*/ 45 h 70"/>
                    <a:gd name="T12" fmla="*/ 287 w 305"/>
                    <a:gd name="T13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70">
                      <a:moveTo>
                        <a:pt x="287" y="70"/>
                      </a:moveTo>
                      <a:cubicBezTo>
                        <a:pt x="298" y="63"/>
                        <a:pt x="305" y="56"/>
                        <a:pt x="305" y="47"/>
                      </a:cubicBezTo>
                      <a:cubicBezTo>
                        <a:pt x="305" y="21"/>
                        <a:pt x="236" y="0"/>
                        <a:pt x="152" y="0"/>
                      </a:cubicBezTo>
                      <a:cubicBezTo>
                        <a:pt x="68" y="0"/>
                        <a:pt x="0" y="21"/>
                        <a:pt x="0" y="47"/>
                      </a:cubicBezTo>
                      <a:cubicBezTo>
                        <a:pt x="0" y="56"/>
                        <a:pt x="6" y="63"/>
                        <a:pt x="18" y="70"/>
                      </a:cubicBezTo>
                      <a:cubicBezTo>
                        <a:pt x="43" y="55"/>
                        <a:pt x="94" y="45"/>
                        <a:pt x="152" y="45"/>
                      </a:cubicBezTo>
                      <a:cubicBezTo>
                        <a:pt x="210" y="45"/>
                        <a:pt x="261" y="55"/>
                        <a:pt x="287" y="7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89" name="Freeform: Shape 14"/>
                <p:cNvSpPr/>
                <p:nvPr/>
              </p:nvSpPr>
              <p:spPr bwMode="auto">
                <a:xfrm>
                  <a:off x="1877030" y="3691510"/>
                  <a:ext cx="321532" cy="59468"/>
                </a:xfrm>
                <a:custGeom>
                  <a:avLst/>
                  <a:gdLst>
                    <a:gd name="T0" fmla="*/ 269 w 269"/>
                    <a:gd name="T1" fmla="*/ 25 h 50"/>
                    <a:gd name="T2" fmla="*/ 134 w 269"/>
                    <a:gd name="T3" fmla="*/ 0 h 50"/>
                    <a:gd name="T4" fmla="*/ 0 w 269"/>
                    <a:gd name="T5" fmla="*/ 25 h 50"/>
                    <a:gd name="T6" fmla="*/ 134 w 269"/>
                    <a:gd name="T7" fmla="*/ 50 h 50"/>
                    <a:gd name="T8" fmla="*/ 269 w 269"/>
                    <a:gd name="T9" fmla="*/ 2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9" h="50">
                      <a:moveTo>
                        <a:pt x="269" y="25"/>
                      </a:moveTo>
                      <a:cubicBezTo>
                        <a:pt x="243" y="10"/>
                        <a:pt x="192" y="0"/>
                        <a:pt x="134" y="0"/>
                      </a:cubicBezTo>
                      <a:cubicBezTo>
                        <a:pt x="76" y="0"/>
                        <a:pt x="25" y="10"/>
                        <a:pt x="0" y="25"/>
                      </a:cubicBezTo>
                      <a:cubicBezTo>
                        <a:pt x="25" y="40"/>
                        <a:pt x="76" y="50"/>
                        <a:pt x="134" y="50"/>
                      </a:cubicBezTo>
                      <a:cubicBezTo>
                        <a:pt x="192" y="50"/>
                        <a:pt x="243" y="40"/>
                        <a:pt x="269" y="25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90" name="Oval 15"/>
                <p:cNvSpPr/>
                <p:nvPr/>
              </p:nvSpPr>
              <p:spPr bwMode="auto">
                <a:xfrm>
                  <a:off x="1813026" y="3333693"/>
                  <a:ext cx="449540" cy="13707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91" name="Freeform: Shape 16"/>
                <p:cNvSpPr/>
                <p:nvPr/>
              </p:nvSpPr>
              <p:spPr bwMode="auto">
                <a:xfrm>
                  <a:off x="1847295" y="3358892"/>
                  <a:ext cx="381000" cy="544790"/>
                </a:xfrm>
                <a:custGeom>
                  <a:avLst/>
                  <a:gdLst>
                    <a:gd name="T0" fmla="*/ 319 w 319"/>
                    <a:gd name="T1" fmla="*/ 6 h 457"/>
                    <a:gd name="T2" fmla="*/ 305 w 319"/>
                    <a:gd name="T3" fmla="*/ 0 h 457"/>
                    <a:gd name="T4" fmla="*/ 305 w 319"/>
                    <a:gd name="T5" fmla="*/ 1 h 457"/>
                    <a:gd name="T6" fmla="*/ 305 w 319"/>
                    <a:gd name="T7" fmla="*/ 258 h 457"/>
                    <a:gd name="T8" fmla="*/ 269 w 319"/>
                    <a:gd name="T9" fmla="*/ 241 h 457"/>
                    <a:gd name="T10" fmla="*/ 159 w 319"/>
                    <a:gd name="T11" fmla="*/ 227 h 457"/>
                    <a:gd name="T12" fmla="*/ 49 w 319"/>
                    <a:gd name="T13" fmla="*/ 241 h 457"/>
                    <a:gd name="T14" fmla="*/ 13 w 319"/>
                    <a:gd name="T15" fmla="*/ 258 h 457"/>
                    <a:gd name="T16" fmla="*/ 13 w 319"/>
                    <a:gd name="T17" fmla="*/ 1 h 457"/>
                    <a:gd name="T18" fmla="*/ 13 w 319"/>
                    <a:gd name="T19" fmla="*/ 0 h 457"/>
                    <a:gd name="T20" fmla="*/ 0 w 319"/>
                    <a:gd name="T21" fmla="*/ 6 h 457"/>
                    <a:gd name="T22" fmla="*/ 0 w 319"/>
                    <a:gd name="T23" fmla="*/ 281 h 457"/>
                    <a:gd name="T24" fmla="*/ 0 w 319"/>
                    <a:gd name="T25" fmla="*/ 283 h 457"/>
                    <a:gd name="T26" fmla="*/ 21 w 319"/>
                    <a:gd name="T27" fmla="*/ 377 h 457"/>
                    <a:gd name="T28" fmla="*/ 159 w 319"/>
                    <a:gd name="T29" fmla="*/ 457 h 457"/>
                    <a:gd name="T30" fmla="*/ 160 w 319"/>
                    <a:gd name="T31" fmla="*/ 457 h 457"/>
                    <a:gd name="T32" fmla="*/ 297 w 319"/>
                    <a:gd name="T33" fmla="*/ 377 h 457"/>
                    <a:gd name="T34" fmla="*/ 319 w 319"/>
                    <a:gd name="T35" fmla="*/ 283 h 457"/>
                    <a:gd name="T36" fmla="*/ 319 w 319"/>
                    <a:gd name="T37" fmla="*/ 282 h 457"/>
                    <a:gd name="T38" fmla="*/ 319 w 319"/>
                    <a:gd name="T39" fmla="*/ 281 h 457"/>
                    <a:gd name="T40" fmla="*/ 319 w 319"/>
                    <a:gd name="T41" fmla="*/ 6 h 457"/>
                    <a:gd name="T42" fmla="*/ 53 w 319"/>
                    <a:gd name="T43" fmla="*/ 254 h 457"/>
                    <a:gd name="T44" fmla="*/ 159 w 319"/>
                    <a:gd name="T45" fmla="*/ 241 h 457"/>
                    <a:gd name="T46" fmla="*/ 265 w 319"/>
                    <a:gd name="T47" fmla="*/ 254 h 457"/>
                    <a:gd name="T48" fmla="*/ 305 w 319"/>
                    <a:gd name="T49" fmla="*/ 281 h 457"/>
                    <a:gd name="T50" fmla="*/ 265 w 319"/>
                    <a:gd name="T51" fmla="*/ 308 h 457"/>
                    <a:gd name="T52" fmla="*/ 159 w 319"/>
                    <a:gd name="T53" fmla="*/ 322 h 457"/>
                    <a:gd name="T54" fmla="*/ 53 w 319"/>
                    <a:gd name="T55" fmla="*/ 308 h 457"/>
                    <a:gd name="T56" fmla="*/ 13 w 319"/>
                    <a:gd name="T57" fmla="*/ 282 h 457"/>
                    <a:gd name="T58" fmla="*/ 13 w 319"/>
                    <a:gd name="T59" fmla="*/ 281 h 457"/>
                    <a:gd name="T60" fmla="*/ 13 w 319"/>
                    <a:gd name="T61" fmla="*/ 281 h 457"/>
                    <a:gd name="T62" fmla="*/ 53 w 319"/>
                    <a:gd name="T63" fmla="*/ 254 h 457"/>
                    <a:gd name="T64" fmla="*/ 285 w 319"/>
                    <a:gd name="T65" fmla="*/ 371 h 457"/>
                    <a:gd name="T66" fmla="*/ 159 w 319"/>
                    <a:gd name="T67" fmla="*/ 443 h 457"/>
                    <a:gd name="T68" fmla="*/ 159 w 319"/>
                    <a:gd name="T69" fmla="*/ 443 h 457"/>
                    <a:gd name="T70" fmla="*/ 34 w 319"/>
                    <a:gd name="T71" fmla="*/ 371 h 457"/>
                    <a:gd name="T72" fmla="*/ 15 w 319"/>
                    <a:gd name="T73" fmla="*/ 306 h 457"/>
                    <a:gd name="T74" fmla="*/ 49 w 319"/>
                    <a:gd name="T75" fmla="*/ 321 h 457"/>
                    <a:gd name="T76" fmla="*/ 159 w 319"/>
                    <a:gd name="T77" fmla="*/ 336 h 457"/>
                    <a:gd name="T78" fmla="*/ 269 w 319"/>
                    <a:gd name="T79" fmla="*/ 321 h 457"/>
                    <a:gd name="T80" fmla="*/ 303 w 319"/>
                    <a:gd name="T81" fmla="*/ 306 h 457"/>
                    <a:gd name="T82" fmla="*/ 285 w 319"/>
                    <a:gd name="T83" fmla="*/ 371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9" h="457">
                      <a:moveTo>
                        <a:pt x="319" y="6"/>
                      </a:moveTo>
                      <a:cubicBezTo>
                        <a:pt x="315" y="4"/>
                        <a:pt x="311" y="2"/>
                        <a:pt x="305" y="0"/>
                      </a:cubicBezTo>
                      <a:cubicBezTo>
                        <a:pt x="305" y="0"/>
                        <a:pt x="305" y="0"/>
                        <a:pt x="305" y="1"/>
                      </a:cubicBezTo>
                      <a:cubicBezTo>
                        <a:pt x="305" y="258"/>
                        <a:pt x="305" y="258"/>
                        <a:pt x="305" y="258"/>
                      </a:cubicBezTo>
                      <a:cubicBezTo>
                        <a:pt x="296" y="252"/>
                        <a:pt x="284" y="246"/>
                        <a:pt x="269" y="241"/>
                      </a:cubicBezTo>
                      <a:cubicBezTo>
                        <a:pt x="241" y="233"/>
                        <a:pt x="202" y="227"/>
                        <a:pt x="159" y="227"/>
                      </a:cubicBezTo>
                      <a:cubicBezTo>
                        <a:pt x="117" y="227"/>
                        <a:pt x="78" y="233"/>
                        <a:pt x="49" y="241"/>
                      </a:cubicBezTo>
                      <a:cubicBezTo>
                        <a:pt x="35" y="246"/>
                        <a:pt x="22" y="251"/>
                        <a:pt x="13" y="258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8" y="2"/>
                        <a:pt x="4" y="4"/>
                        <a:pt x="0" y="6"/>
                      </a:cubicBezTo>
                      <a:cubicBezTo>
                        <a:pt x="0" y="281"/>
                        <a:pt x="0" y="281"/>
                        <a:pt x="0" y="281"/>
                      </a:cubicBezTo>
                      <a:cubicBezTo>
                        <a:pt x="0" y="281"/>
                        <a:pt x="0" y="282"/>
                        <a:pt x="0" y="283"/>
                      </a:cubicBezTo>
                      <a:cubicBezTo>
                        <a:pt x="0" y="294"/>
                        <a:pt x="1" y="336"/>
                        <a:pt x="21" y="377"/>
                      </a:cubicBezTo>
                      <a:cubicBezTo>
                        <a:pt x="42" y="418"/>
                        <a:pt x="83" y="457"/>
                        <a:pt x="159" y="457"/>
                      </a:cubicBezTo>
                      <a:cubicBezTo>
                        <a:pt x="160" y="457"/>
                        <a:pt x="160" y="457"/>
                        <a:pt x="160" y="457"/>
                      </a:cubicBezTo>
                      <a:cubicBezTo>
                        <a:pt x="236" y="457"/>
                        <a:pt x="277" y="418"/>
                        <a:pt x="297" y="377"/>
                      </a:cubicBezTo>
                      <a:cubicBezTo>
                        <a:pt x="317" y="336"/>
                        <a:pt x="319" y="294"/>
                        <a:pt x="319" y="283"/>
                      </a:cubicBezTo>
                      <a:cubicBezTo>
                        <a:pt x="319" y="282"/>
                        <a:pt x="319" y="282"/>
                        <a:pt x="319" y="282"/>
                      </a:cubicBezTo>
                      <a:cubicBezTo>
                        <a:pt x="319" y="282"/>
                        <a:pt x="319" y="281"/>
                        <a:pt x="319" y="281"/>
                      </a:cubicBezTo>
                      <a:lnTo>
                        <a:pt x="319" y="6"/>
                      </a:lnTo>
                      <a:close/>
                      <a:moveTo>
                        <a:pt x="53" y="254"/>
                      </a:moveTo>
                      <a:cubicBezTo>
                        <a:pt x="80" y="246"/>
                        <a:pt x="118" y="241"/>
                        <a:pt x="159" y="241"/>
                      </a:cubicBezTo>
                      <a:cubicBezTo>
                        <a:pt x="201" y="241"/>
                        <a:pt x="238" y="246"/>
                        <a:pt x="265" y="254"/>
                      </a:cubicBezTo>
                      <a:cubicBezTo>
                        <a:pt x="292" y="262"/>
                        <a:pt x="306" y="275"/>
                        <a:pt x="305" y="281"/>
                      </a:cubicBezTo>
                      <a:cubicBezTo>
                        <a:pt x="306" y="288"/>
                        <a:pt x="292" y="300"/>
                        <a:pt x="265" y="308"/>
                      </a:cubicBezTo>
                      <a:cubicBezTo>
                        <a:pt x="238" y="317"/>
                        <a:pt x="201" y="322"/>
                        <a:pt x="159" y="322"/>
                      </a:cubicBezTo>
                      <a:cubicBezTo>
                        <a:pt x="118" y="322"/>
                        <a:pt x="80" y="317"/>
                        <a:pt x="53" y="308"/>
                      </a:cubicBezTo>
                      <a:cubicBezTo>
                        <a:pt x="26" y="300"/>
                        <a:pt x="12" y="288"/>
                        <a:pt x="13" y="282"/>
                      </a:cubicBezTo>
                      <a:cubicBezTo>
                        <a:pt x="13" y="281"/>
                        <a:pt x="13" y="281"/>
                        <a:pt x="13" y="281"/>
                      </a:cubicBezTo>
                      <a:cubicBezTo>
                        <a:pt x="13" y="281"/>
                        <a:pt x="13" y="281"/>
                        <a:pt x="13" y="281"/>
                      </a:cubicBezTo>
                      <a:cubicBezTo>
                        <a:pt x="13" y="275"/>
                        <a:pt x="26" y="262"/>
                        <a:pt x="53" y="254"/>
                      </a:cubicBezTo>
                      <a:close/>
                      <a:moveTo>
                        <a:pt x="285" y="371"/>
                      </a:moveTo>
                      <a:cubicBezTo>
                        <a:pt x="266" y="408"/>
                        <a:pt x="231" y="443"/>
                        <a:pt x="159" y="443"/>
                      </a:cubicBezTo>
                      <a:cubicBezTo>
                        <a:pt x="159" y="443"/>
                        <a:pt x="159" y="443"/>
                        <a:pt x="159" y="443"/>
                      </a:cubicBezTo>
                      <a:cubicBezTo>
                        <a:pt x="88" y="443"/>
                        <a:pt x="53" y="408"/>
                        <a:pt x="34" y="371"/>
                      </a:cubicBezTo>
                      <a:cubicBezTo>
                        <a:pt x="22" y="347"/>
                        <a:pt x="17" y="323"/>
                        <a:pt x="15" y="306"/>
                      </a:cubicBezTo>
                      <a:cubicBezTo>
                        <a:pt x="24" y="312"/>
                        <a:pt x="36" y="317"/>
                        <a:pt x="49" y="321"/>
                      </a:cubicBezTo>
                      <a:cubicBezTo>
                        <a:pt x="78" y="330"/>
                        <a:pt x="117" y="336"/>
                        <a:pt x="159" y="336"/>
                      </a:cubicBezTo>
                      <a:cubicBezTo>
                        <a:pt x="202" y="336"/>
                        <a:pt x="241" y="330"/>
                        <a:pt x="269" y="321"/>
                      </a:cubicBezTo>
                      <a:cubicBezTo>
                        <a:pt x="283" y="317"/>
                        <a:pt x="295" y="312"/>
                        <a:pt x="303" y="306"/>
                      </a:cubicBezTo>
                      <a:cubicBezTo>
                        <a:pt x="301" y="323"/>
                        <a:pt x="297" y="347"/>
                        <a:pt x="285" y="371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</p:grpSp>
          <p:sp>
            <p:nvSpPr>
              <p:cNvPr id="86" name="Freeform: Shape 59"/>
              <p:cNvSpPr/>
              <p:nvPr/>
            </p:nvSpPr>
            <p:spPr bwMode="auto">
              <a:xfrm>
                <a:off x="1739617" y="2206101"/>
                <a:ext cx="524612" cy="597756"/>
              </a:xfrm>
              <a:custGeom>
                <a:avLst/>
                <a:gdLst>
                  <a:gd name="T0" fmla="*/ 238 w 831"/>
                  <a:gd name="T1" fmla="*/ 943 h 949"/>
                  <a:gd name="T2" fmla="*/ 256 w 831"/>
                  <a:gd name="T3" fmla="*/ 947 h 949"/>
                  <a:gd name="T4" fmla="*/ 784 w 831"/>
                  <a:gd name="T5" fmla="*/ 949 h 949"/>
                  <a:gd name="T6" fmla="*/ 802 w 831"/>
                  <a:gd name="T7" fmla="*/ 944 h 949"/>
                  <a:gd name="T8" fmla="*/ 816 w 831"/>
                  <a:gd name="T9" fmla="*/ 933 h 949"/>
                  <a:gd name="T10" fmla="*/ 822 w 831"/>
                  <a:gd name="T11" fmla="*/ 922 h 949"/>
                  <a:gd name="T12" fmla="*/ 831 w 831"/>
                  <a:gd name="T13" fmla="*/ 876 h 949"/>
                  <a:gd name="T14" fmla="*/ 822 w 831"/>
                  <a:gd name="T15" fmla="*/ 830 h 949"/>
                  <a:gd name="T16" fmla="*/ 809 w 831"/>
                  <a:gd name="T17" fmla="*/ 804 h 949"/>
                  <a:gd name="T18" fmla="*/ 821 w 831"/>
                  <a:gd name="T19" fmla="*/ 778 h 949"/>
                  <a:gd name="T20" fmla="*/ 829 w 831"/>
                  <a:gd name="T21" fmla="*/ 731 h 949"/>
                  <a:gd name="T22" fmla="*/ 821 w 831"/>
                  <a:gd name="T23" fmla="*/ 683 h 949"/>
                  <a:gd name="T24" fmla="*/ 809 w 831"/>
                  <a:gd name="T25" fmla="*/ 659 h 949"/>
                  <a:gd name="T26" fmla="*/ 817 w 831"/>
                  <a:gd name="T27" fmla="*/ 642 h 949"/>
                  <a:gd name="T28" fmla="*/ 828 w 831"/>
                  <a:gd name="T29" fmla="*/ 606 h 949"/>
                  <a:gd name="T30" fmla="*/ 825 w 831"/>
                  <a:gd name="T31" fmla="*/ 548 h 949"/>
                  <a:gd name="T32" fmla="*/ 814 w 831"/>
                  <a:gd name="T33" fmla="*/ 521 h 949"/>
                  <a:gd name="T34" fmla="*/ 816 w 831"/>
                  <a:gd name="T35" fmla="*/ 501 h 949"/>
                  <a:gd name="T36" fmla="*/ 828 w 831"/>
                  <a:gd name="T37" fmla="*/ 457 h 949"/>
                  <a:gd name="T38" fmla="*/ 826 w 831"/>
                  <a:gd name="T39" fmla="*/ 411 h 949"/>
                  <a:gd name="T40" fmla="*/ 820 w 831"/>
                  <a:gd name="T41" fmla="*/ 391 h 949"/>
                  <a:gd name="T42" fmla="*/ 808 w 831"/>
                  <a:gd name="T43" fmla="*/ 376 h 949"/>
                  <a:gd name="T44" fmla="*/ 790 w 831"/>
                  <a:gd name="T45" fmla="*/ 369 h 949"/>
                  <a:gd name="T46" fmla="*/ 445 w 831"/>
                  <a:gd name="T47" fmla="*/ 302 h 949"/>
                  <a:gd name="T48" fmla="*/ 445 w 831"/>
                  <a:gd name="T49" fmla="*/ 150 h 949"/>
                  <a:gd name="T50" fmla="*/ 441 w 831"/>
                  <a:gd name="T51" fmla="*/ 112 h 949"/>
                  <a:gd name="T52" fmla="*/ 425 w 831"/>
                  <a:gd name="T53" fmla="*/ 72 h 949"/>
                  <a:gd name="T54" fmla="*/ 391 w 831"/>
                  <a:gd name="T55" fmla="*/ 32 h 949"/>
                  <a:gd name="T56" fmla="*/ 351 w 831"/>
                  <a:gd name="T57" fmla="*/ 11 h 949"/>
                  <a:gd name="T58" fmla="*/ 307 w 831"/>
                  <a:gd name="T59" fmla="*/ 0 h 949"/>
                  <a:gd name="T60" fmla="*/ 287 w 831"/>
                  <a:gd name="T61" fmla="*/ 0 h 949"/>
                  <a:gd name="T62" fmla="*/ 272 w 831"/>
                  <a:gd name="T63" fmla="*/ 10 h 949"/>
                  <a:gd name="T64" fmla="*/ 263 w 831"/>
                  <a:gd name="T65" fmla="*/ 25 h 949"/>
                  <a:gd name="T66" fmla="*/ 262 w 831"/>
                  <a:gd name="T67" fmla="*/ 214 h 949"/>
                  <a:gd name="T68" fmla="*/ 258 w 831"/>
                  <a:gd name="T69" fmla="*/ 244 h 949"/>
                  <a:gd name="T70" fmla="*/ 245 w 831"/>
                  <a:gd name="T71" fmla="*/ 271 h 949"/>
                  <a:gd name="T72" fmla="*/ 125 w 831"/>
                  <a:gd name="T73" fmla="*/ 393 h 949"/>
                  <a:gd name="T74" fmla="*/ 115 w 831"/>
                  <a:gd name="T75" fmla="*/ 405 h 949"/>
                  <a:gd name="T76" fmla="*/ 105 w 831"/>
                  <a:gd name="T77" fmla="*/ 428 h 949"/>
                  <a:gd name="T78" fmla="*/ 101 w 831"/>
                  <a:gd name="T79" fmla="*/ 454 h 949"/>
                  <a:gd name="T80" fmla="*/ 24 w 831"/>
                  <a:gd name="T81" fmla="*/ 456 h 949"/>
                  <a:gd name="T82" fmla="*/ 11 w 831"/>
                  <a:gd name="T83" fmla="*/ 461 h 949"/>
                  <a:gd name="T84" fmla="*/ 1 w 831"/>
                  <a:gd name="T85" fmla="*/ 472 h 949"/>
                  <a:gd name="T86" fmla="*/ 0 w 831"/>
                  <a:gd name="T87" fmla="*/ 857 h 949"/>
                  <a:gd name="T88" fmla="*/ 1 w 831"/>
                  <a:gd name="T89" fmla="*/ 867 h 949"/>
                  <a:gd name="T90" fmla="*/ 11 w 831"/>
                  <a:gd name="T91" fmla="*/ 879 h 949"/>
                  <a:gd name="T92" fmla="*/ 24 w 831"/>
                  <a:gd name="T93" fmla="*/ 882 h 949"/>
                  <a:gd name="T94" fmla="*/ 115 w 831"/>
                  <a:gd name="T95" fmla="*/ 882 h 949"/>
                  <a:gd name="T96" fmla="*/ 134 w 831"/>
                  <a:gd name="T97" fmla="*/ 888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31" h="949">
                    <a:moveTo>
                      <a:pt x="134" y="888"/>
                    </a:moveTo>
                    <a:lnTo>
                      <a:pt x="238" y="943"/>
                    </a:lnTo>
                    <a:lnTo>
                      <a:pt x="238" y="943"/>
                    </a:lnTo>
                    <a:lnTo>
                      <a:pt x="244" y="945"/>
                    </a:lnTo>
                    <a:lnTo>
                      <a:pt x="250" y="946"/>
                    </a:lnTo>
                    <a:lnTo>
                      <a:pt x="256" y="947"/>
                    </a:lnTo>
                    <a:lnTo>
                      <a:pt x="263" y="949"/>
                    </a:lnTo>
                    <a:lnTo>
                      <a:pt x="784" y="949"/>
                    </a:lnTo>
                    <a:lnTo>
                      <a:pt x="784" y="949"/>
                    </a:lnTo>
                    <a:lnTo>
                      <a:pt x="791" y="947"/>
                    </a:lnTo>
                    <a:lnTo>
                      <a:pt x="797" y="946"/>
                    </a:lnTo>
                    <a:lnTo>
                      <a:pt x="802" y="944"/>
                    </a:lnTo>
                    <a:lnTo>
                      <a:pt x="808" y="941"/>
                    </a:lnTo>
                    <a:lnTo>
                      <a:pt x="812" y="938"/>
                    </a:lnTo>
                    <a:lnTo>
                      <a:pt x="816" y="933"/>
                    </a:lnTo>
                    <a:lnTo>
                      <a:pt x="820" y="928"/>
                    </a:lnTo>
                    <a:lnTo>
                      <a:pt x="822" y="922"/>
                    </a:lnTo>
                    <a:lnTo>
                      <a:pt x="822" y="922"/>
                    </a:lnTo>
                    <a:lnTo>
                      <a:pt x="827" y="908"/>
                    </a:lnTo>
                    <a:lnTo>
                      <a:pt x="829" y="892"/>
                    </a:lnTo>
                    <a:lnTo>
                      <a:pt x="831" y="876"/>
                    </a:lnTo>
                    <a:lnTo>
                      <a:pt x="829" y="860"/>
                    </a:lnTo>
                    <a:lnTo>
                      <a:pt x="827" y="845"/>
                    </a:lnTo>
                    <a:lnTo>
                      <a:pt x="822" y="830"/>
                    </a:lnTo>
                    <a:lnTo>
                      <a:pt x="816" y="817"/>
                    </a:lnTo>
                    <a:lnTo>
                      <a:pt x="809" y="804"/>
                    </a:lnTo>
                    <a:lnTo>
                      <a:pt x="809" y="804"/>
                    </a:lnTo>
                    <a:lnTo>
                      <a:pt x="814" y="795"/>
                    </a:lnTo>
                    <a:lnTo>
                      <a:pt x="817" y="788"/>
                    </a:lnTo>
                    <a:lnTo>
                      <a:pt x="821" y="778"/>
                    </a:lnTo>
                    <a:lnTo>
                      <a:pt x="823" y="770"/>
                    </a:lnTo>
                    <a:lnTo>
                      <a:pt x="828" y="751"/>
                    </a:lnTo>
                    <a:lnTo>
                      <a:pt x="829" y="731"/>
                    </a:lnTo>
                    <a:lnTo>
                      <a:pt x="828" y="711"/>
                    </a:lnTo>
                    <a:lnTo>
                      <a:pt x="823" y="693"/>
                    </a:lnTo>
                    <a:lnTo>
                      <a:pt x="821" y="683"/>
                    </a:lnTo>
                    <a:lnTo>
                      <a:pt x="817" y="675"/>
                    </a:lnTo>
                    <a:lnTo>
                      <a:pt x="814" y="666"/>
                    </a:lnTo>
                    <a:lnTo>
                      <a:pt x="809" y="659"/>
                    </a:lnTo>
                    <a:lnTo>
                      <a:pt x="809" y="659"/>
                    </a:lnTo>
                    <a:lnTo>
                      <a:pt x="814" y="650"/>
                    </a:lnTo>
                    <a:lnTo>
                      <a:pt x="817" y="642"/>
                    </a:lnTo>
                    <a:lnTo>
                      <a:pt x="821" y="634"/>
                    </a:lnTo>
                    <a:lnTo>
                      <a:pt x="825" y="625"/>
                    </a:lnTo>
                    <a:lnTo>
                      <a:pt x="828" y="606"/>
                    </a:lnTo>
                    <a:lnTo>
                      <a:pt x="829" y="586"/>
                    </a:lnTo>
                    <a:lnTo>
                      <a:pt x="828" y="566"/>
                    </a:lnTo>
                    <a:lnTo>
                      <a:pt x="825" y="548"/>
                    </a:lnTo>
                    <a:lnTo>
                      <a:pt x="821" y="538"/>
                    </a:lnTo>
                    <a:lnTo>
                      <a:pt x="817" y="530"/>
                    </a:lnTo>
                    <a:lnTo>
                      <a:pt x="814" y="521"/>
                    </a:lnTo>
                    <a:lnTo>
                      <a:pt x="809" y="514"/>
                    </a:lnTo>
                    <a:lnTo>
                      <a:pt x="809" y="514"/>
                    </a:lnTo>
                    <a:lnTo>
                      <a:pt x="816" y="501"/>
                    </a:lnTo>
                    <a:lnTo>
                      <a:pt x="821" y="488"/>
                    </a:lnTo>
                    <a:lnTo>
                      <a:pt x="826" y="473"/>
                    </a:lnTo>
                    <a:lnTo>
                      <a:pt x="828" y="457"/>
                    </a:lnTo>
                    <a:lnTo>
                      <a:pt x="829" y="442"/>
                    </a:lnTo>
                    <a:lnTo>
                      <a:pt x="828" y="426"/>
                    </a:lnTo>
                    <a:lnTo>
                      <a:pt x="826" y="411"/>
                    </a:lnTo>
                    <a:lnTo>
                      <a:pt x="822" y="397"/>
                    </a:lnTo>
                    <a:lnTo>
                      <a:pt x="822" y="397"/>
                    </a:lnTo>
                    <a:lnTo>
                      <a:pt x="820" y="391"/>
                    </a:lnTo>
                    <a:lnTo>
                      <a:pt x="816" y="385"/>
                    </a:lnTo>
                    <a:lnTo>
                      <a:pt x="812" y="380"/>
                    </a:lnTo>
                    <a:lnTo>
                      <a:pt x="808" y="376"/>
                    </a:lnTo>
                    <a:lnTo>
                      <a:pt x="802" y="373"/>
                    </a:lnTo>
                    <a:lnTo>
                      <a:pt x="796" y="370"/>
                    </a:lnTo>
                    <a:lnTo>
                      <a:pt x="790" y="369"/>
                    </a:lnTo>
                    <a:lnTo>
                      <a:pt x="784" y="368"/>
                    </a:lnTo>
                    <a:lnTo>
                      <a:pt x="502" y="368"/>
                    </a:lnTo>
                    <a:lnTo>
                      <a:pt x="445" y="302"/>
                    </a:lnTo>
                    <a:lnTo>
                      <a:pt x="445" y="163"/>
                    </a:lnTo>
                    <a:lnTo>
                      <a:pt x="445" y="163"/>
                    </a:lnTo>
                    <a:lnTo>
                      <a:pt x="445" y="150"/>
                    </a:lnTo>
                    <a:lnTo>
                      <a:pt x="444" y="136"/>
                    </a:lnTo>
                    <a:lnTo>
                      <a:pt x="443" y="123"/>
                    </a:lnTo>
                    <a:lnTo>
                      <a:pt x="441" y="112"/>
                    </a:lnTo>
                    <a:lnTo>
                      <a:pt x="437" y="101"/>
                    </a:lnTo>
                    <a:lnTo>
                      <a:pt x="433" y="90"/>
                    </a:lnTo>
                    <a:lnTo>
                      <a:pt x="425" y="72"/>
                    </a:lnTo>
                    <a:lnTo>
                      <a:pt x="415" y="57"/>
                    </a:lnTo>
                    <a:lnTo>
                      <a:pt x="403" y="43"/>
                    </a:lnTo>
                    <a:lnTo>
                      <a:pt x="391" y="32"/>
                    </a:lnTo>
                    <a:lnTo>
                      <a:pt x="378" y="23"/>
                    </a:lnTo>
                    <a:lnTo>
                      <a:pt x="365" y="17"/>
                    </a:lnTo>
                    <a:lnTo>
                      <a:pt x="351" y="11"/>
                    </a:lnTo>
                    <a:lnTo>
                      <a:pt x="338" y="6"/>
                    </a:lnTo>
                    <a:lnTo>
                      <a:pt x="327" y="4"/>
                    </a:lnTo>
                    <a:lnTo>
                      <a:pt x="307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87" y="0"/>
                    </a:lnTo>
                    <a:lnTo>
                      <a:pt x="281" y="2"/>
                    </a:lnTo>
                    <a:lnTo>
                      <a:pt x="276" y="5"/>
                    </a:lnTo>
                    <a:lnTo>
                      <a:pt x="272" y="10"/>
                    </a:lnTo>
                    <a:lnTo>
                      <a:pt x="268" y="13"/>
                    </a:lnTo>
                    <a:lnTo>
                      <a:pt x="264" y="19"/>
                    </a:lnTo>
                    <a:lnTo>
                      <a:pt x="263" y="25"/>
                    </a:lnTo>
                    <a:lnTo>
                      <a:pt x="262" y="31"/>
                    </a:lnTo>
                    <a:lnTo>
                      <a:pt x="262" y="214"/>
                    </a:lnTo>
                    <a:lnTo>
                      <a:pt x="262" y="214"/>
                    </a:lnTo>
                    <a:lnTo>
                      <a:pt x="262" y="223"/>
                    </a:lnTo>
                    <a:lnTo>
                      <a:pt x="261" y="234"/>
                    </a:lnTo>
                    <a:lnTo>
                      <a:pt x="258" y="244"/>
                    </a:lnTo>
                    <a:lnTo>
                      <a:pt x="255" y="253"/>
                    </a:lnTo>
                    <a:lnTo>
                      <a:pt x="250" y="262"/>
                    </a:lnTo>
                    <a:lnTo>
                      <a:pt x="245" y="271"/>
                    </a:lnTo>
                    <a:lnTo>
                      <a:pt x="239" y="279"/>
                    </a:lnTo>
                    <a:lnTo>
                      <a:pt x="232" y="287"/>
                    </a:lnTo>
                    <a:lnTo>
                      <a:pt x="125" y="393"/>
                    </a:lnTo>
                    <a:lnTo>
                      <a:pt x="125" y="393"/>
                    </a:lnTo>
                    <a:lnTo>
                      <a:pt x="121" y="399"/>
                    </a:lnTo>
                    <a:lnTo>
                      <a:pt x="115" y="405"/>
                    </a:lnTo>
                    <a:lnTo>
                      <a:pt x="111" y="413"/>
                    </a:lnTo>
                    <a:lnTo>
                      <a:pt x="107" y="421"/>
                    </a:lnTo>
                    <a:lnTo>
                      <a:pt x="105" y="428"/>
                    </a:lnTo>
                    <a:lnTo>
                      <a:pt x="103" y="437"/>
                    </a:lnTo>
                    <a:lnTo>
                      <a:pt x="101" y="445"/>
                    </a:lnTo>
                    <a:lnTo>
                      <a:pt x="101" y="454"/>
                    </a:lnTo>
                    <a:lnTo>
                      <a:pt x="101" y="456"/>
                    </a:lnTo>
                    <a:lnTo>
                      <a:pt x="24" y="456"/>
                    </a:lnTo>
                    <a:lnTo>
                      <a:pt x="24" y="456"/>
                    </a:lnTo>
                    <a:lnTo>
                      <a:pt x="19" y="457"/>
                    </a:lnTo>
                    <a:lnTo>
                      <a:pt x="14" y="459"/>
                    </a:lnTo>
                    <a:lnTo>
                      <a:pt x="11" y="461"/>
                    </a:lnTo>
                    <a:lnTo>
                      <a:pt x="7" y="465"/>
                    </a:lnTo>
                    <a:lnTo>
                      <a:pt x="3" y="468"/>
                    </a:lnTo>
                    <a:lnTo>
                      <a:pt x="1" y="472"/>
                    </a:lnTo>
                    <a:lnTo>
                      <a:pt x="0" y="477"/>
                    </a:lnTo>
                    <a:lnTo>
                      <a:pt x="0" y="481"/>
                    </a:lnTo>
                    <a:lnTo>
                      <a:pt x="0" y="857"/>
                    </a:lnTo>
                    <a:lnTo>
                      <a:pt x="0" y="857"/>
                    </a:lnTo>
                    <a:lnTo>
                      <a:pt x="0" y="862"/>
                    </a:lnTo>
                    <a:lnTo>
                      <a:pt x="1" y="867"/>
                    </a:lnTo>
                    <a:lnTo>
                      <a:pt x="3" y="871"/>
                    </a:lnTo>
                    <a:lnTo>
                      <a:pt x="7" y="875"/>
                    </a:lnTo>
                    <a:lnTo>
                      <a:pt x="11" y="879"/>
                    </a:lnTo>
                    <a:lnTo>
                      <a:pt x="14" y="880"/>
                    </a:lnTo>
                    <a:lnTo>
                      <a:pt x="19" y="882"/>
                    </a:lnTo>
                    <a:lnTo>
                      <a:pt x="24" y="882"/>
                    </a:lnTo>
                    <a:lnTo>
                      <a:pt x="107" y="882"/>
                    </a:lnTo>
                    <a:lnTo>
                      <a:pt x="107" y="882"/>
                    </a:lnTo>
                    <a:lnTo>
                      <a:pt x="115" y="882"/>
                    </a:lnTo>
                    <a:lnTo>
                      <a:pt x="121" y="883"/>
                    </a:lnTo>
                    <a:lnTo>
                      <a:pt x="128" y="886"/>
                    </a:lnTo>
                    <a:lnTo>
                      <a:pt x="134" y="888"/>
                    </a:lnTo>
                    <a:lnTo>
                      <a:pt x="134" y="8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2885052" y="1682537"/>
            <a:ext cx="1616482" cy="2350551"/>
            <a:chOff x="2885051" y="1682537"/>
            <a:chExt cx="1616482" cy="2350551"/>
          </a:xfrm>
        </p:grpSpPr>
        <p:grpSp>
          <p:nvGrpSpPr>
            <p:cNvPr id="5" name="Group 97"/>
            <p:cNvGrpSpPr/>
            <p:nvPr/>
          </p:nvGrpSpPr>
          <p:grpSpPr>
            <a:xfrm>
              <a:off x="2885051" y="3502173"/>
              <a:ext cx="1616482" cy="530915"/>
              <a:chOff x="3846734" y="4669566"/>
              <a:chExt cx="2155309" cy="707886"/>
            </a:xfrm>
          </p:grpSpPr>
          <p:sp>
            <p:nvSpPr>
              <p:cNvPr id="101" name="Rectangle 53"/>
              <p:cNvSpPr/>
              <p:nvPr/>
            </p:nvSpPr>
            <p:spPr>
              <a:xfrm>
                <a:off x="3846734" y="4669566"/>
                <a:ext cx="2155309" cy="246221"/>
              </a:xfrm>
              <a:prstGeom prst="rect">
                <a:avLst/>
              </a:prstGeom>
            </p:spPr>
            <p:txBody>
              <a:bodyPr wrap="none" lIns="0" tIns="0" rIns="0" bIns="0" anchor="t" anchorCtr="1">
                <a:normAutofit/>
              </a:bodyPr>
              <a:lstStyle/>
              <a:p>
                <a:pPr algn="ctr">
                  <a:buClr>
                    <a:srgbClr val="E24848"/>
                  </a:buClr>
                </a:pPr>
                <a:r>
                  <a:rPr lang="vi-VN" altLang="vi-VN" sz="1200" b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Đặt trước văn</a:t>
                </a:r>
                <a:endParaRPr lang="zh-CN" altLang="en-US" sz="1200" b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102" name="Rectangle 54"/>
              <p:cNvSpPr/>
              <p:nvPr/>
            </p:nvSpPr>
            <p:spPr>
              <a:xfrm>
                <a:off x="3846734" y="4915787"/>
                <a:ext cx="2155309" cy="461665"/>
              </a:xfrm>
              <a:prstGeom prst="rect">
                <a:avLst/>
              </a:prstGeom>
            </p:spPr>
            <p:txBody>
              <a:bodyPr wrap="square" lIns="0" tIns="0" rIns="0" bIns="0" anchor="t" anchorCtr="1">
                <a:normAutofit/>
              </a:bodyPr>
              <a:lstStyle/>
              <a:p>
                <a:pPr algn="ctr">
                  <a:lnSpc>
                    <a:spcPct val="100000"/>
                  </a:lnSpc>
                  <a:buClr>
                    <a:srgbClr val="E24848"/>
                  </a:buClr>
                  <a:defRPr/>
                </a:pPr>
                <a:r>
                  <a:rPr lang="vi-VN" altLang="vi-VN" sz="800" noProof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Ở đây bạn có thể mô tả detile nếu bạn cần nó</a:t>
                </a:r>
                <a:endParaRPr lang="zh-CN" altLang="en-US" sz="800" noProof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  <p:grpSp>
          <p:nvGrpSpPr>
            <p:cNvPr id="9" name="Group 109"/>
            <p:cNvGrpSpPr/>
            <p:nvPr/>
          </p:nvGrpSpPr>
          <p:grpSpPr>
            <a:xfrm>
              <a:off x="3136154" y="1682537"/>
              <a:ext cx="1043630" cy="1620414"/>
              <a:chOff x="4181539" y="2433340"/>
              <a:chExt cx="1391507" cy="2160552"/>
            </a:xfrm>
          </p:grpSpPr>
          <p:grpSp>
            <p:nvGrpSpPr>
              <p:cNvPr id="71" name="Group 17"/>
              <p:cNvGrpSpPr/>
              <p:nvPr/>
            </p:nvGrpSpPr>
            <p:grpSpPr>
              <a:xfrm>
                <a:off x="4181539" y="2433340"/>
                <a:ext cx="1391507" cy="1632629"/>
                <a:chOff x="1377093" y="1853538"/>
                <a:chExt cx="1320397" cy="1549198"/>
              </a:xfrm>
              <a:solidFill>
                <a:schemeClr val="accent2"/>
              </a:solidFill>
            </p:grpSpPr>
            <p:sp>
              <p:nvSpPr>
                <p:cNvPr id="79" name="Freeform: Shape 18"/>
                <p:cNvSpPr/>
                <p:nvPr/>
              </p:nvSpPr>
              <p:spPr bwMode="auto">
                <a:xfrm>
                  <a:off x="1461760" y="1853538"/>
                  <a:ext cx="1150560" cy="336651"/>
                </a:xfrm>
                <a:custGeom>
                  <a:avLst/>
                  <a:gdLst>
                    <a:gd name="T0" fmla="*/ 964 w 964"/>
                    <a:gd name="T1" fmla="*/ 282 h 282"/>
                    <a:gd name="T2" fmla="*/ 482 w 964"/>
                    <a:gd name="T3" fmla="*/ 0 h 282"/>
                    <a:gd name="T4" fmla="*/ 0 w 964"/>
                    <a:gd name="T5" fmla="*/ 282 h 282"/>
                    <a:gd name="T6" fmla="*/ 482 w 964"/>
                    <a:gd name="T7" fmla="*/ 185 h 282"/>
                    <a:gd name="T8" fmla="*/ 964 w 964"/>
                    <a:gd name="T9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4" h="282">
                      <a:moveTo>
                        <a:pt x="964" y="282"/>
                      </a:moveTo>
                      <a:cubicBezTo>
                        <a:pt x="869" y="114"/>
                        <a:pt x="689" y="0"/>
                        <a:pt x="482" y="0"/>
                      </a:cubicBezTo>
                      <a:cubicBezTo>
                        <a:pt x="275" y="0"/>
                        <a:pt x="95" y="114"/>
                        <a:pt x="0" y="282"/>
                      </a:cubicBezTo>
                      <a:cubicBezTo>
                        <a:pt x="141" y="221"/>
                        <a:pt x="306" y="185"/>
                        <a:pt x="482" y="185"/>
                      </a:cubicBezTo>
                      <a:cubicBezTo>
                        <a:pt x="659" y="185"/>
                        <a:pt x="824" y="221"/>
                        <a:pt x="964" y="28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80" name="Freeform: Shape 19"/>
                <p:cNvSpPr/>
                <p:nvPr/>
              </p:nvSpPr>
              <p:spPr bwMode="auto">
                <a:xfrm>
                  <a:off x="1377093" y="2074276"/>
                  <a:ext cx="1320397" cy="477258"/>
                </a:xfrm>
                <a:custGeom>
                  <a:avLst/>
                  <a:gdLst>
                    <a:gd name="T0" fmla="*/ 1 w 1106"/>
                    <a:gd name="T1" fmla="*/ 400 h 400"/>
                    <a:gd name="T2" fmla="*/ 553 w 1106"/>
                    <a:gd name="T3" fmla="*/ 269 h 400"/>
                    <a:gd name="T4" fmla="*/ 1105 w 1106"/>
                    <a:gd name="T5" fmla="*/ 400 h 400"/>
                    <a:gd name="T6" fmla="*/ 1106 w 1106"/>
                    <a:gd name="T7" fmla="*/ 368 h 400"/>
                    <a:gd name="T8" fmla="*/ 1035 w 1106"/>
                    <a:gd name="T9" fmla="*/ 97 h 400"/>
                    <a:gd name="T10" fmla="*/ 553 w 1106"/>
                    <a:gd name="T11" fmla="*/ 0 h 400"/>
                    <a:gd name="T12" fmla="*/ 71 w 1106"/>
                    <a:gd name="T13" fmla="*/ 97 h 400"/>
                    <a:gd name="T14" fmla="*/ 0 w 1106"/>
                    <a:gd name="T15" fmla="*/ 368 h 400"/>
                    <a:gd name="T16" fmla="*/ 1 w 1106"/>
                    <a:gd name="T17" fmla="*/ 40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06" h="400">
                      <a:moveTo>
                        <a:pt x="1" y="400"/>
                      </a:moveTo>
                      <a:cubicBezTo>
                        <a:pt x="155" y="318"/>
                        <a:pt x="346" y="269"/>
                        <a:pt x="553" y="269"/>
                      </a:cubicBezTo>
                      <a:cubicBezTo>
                        <a:pt x="760" y="269"/>
                        <a:pt x="951" y="318"/>
                        <a:pt x="1105" y="400"/>
                      </a:cubicBezTo>
                      <a:cubicBezTo>
                        <a:pt x="1106" y="390"/>
                        <a:pt x="1106" y="379"/>
                        <a:pt x="1106" y="368"/>
                      </a:cubicBezTo>
                      <a:cubicBezTo>
                        <a:pt x="1106" y="270"/>
                        <a:pt x="1080" y="177"/>
                        <a:pt x="1035" y="97"/>
                      </a:cubicBezTo>
                      <a:cubicBezTo>
                        <a:pt x="895" y="36"/>
                        <a:pt x="730" y="0"/>
                        <a:pt x="553" y="0"/>
                      </a:cubicBezTo>
                      <a:cubicBezTo>
                        <a:pt x="377" y="0"/>
                        <a:pt x="212" y="36"/>
                        <a:pt x="71" y="97"/>
                      </a:cubicBezTo>
                      <a:cubicBezTo>
                        <a:pt x="26" y="177"/>
                        <a:pt x="0" y="270"/>
                        <a:pt x="0" y="368"/>
                      </a:cubicBezTo>
                      <a:cubicBezTo>
                        <a:pt x="0" y="379"/>
                        <a:pt x="1" y="390"/>
                        <a:pt x="1" y="40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81" name="Freeform: Shape 20"/>
                <p:cNvSpPr/>
                <p:nvPr/>
              </p:nvSpPr>
              <p:spPr bwMode="auto">
                <a:xfrm>
                  <a:off x="1378101" y="2395304"/>
                  <a:ext cx="1317877" cy="440972"/>
                </a:xfrm>
                <a:custGeom>
                  <a:avLst/>
                  <a:gdLst>
                    <a:gd name="T0" fmla="*/ 1034 w 1104"/>
                    <a:gd name="T1" fmla="*/ 370 h 370"/>
                    <a:gd name="T2" fmla="*/ 1104 w 1104"/>
                    <a:gd name="T3" fmla="*/ 131 h 370"/>
                    <a:gd name="T4" fmla="*/ 552 w 1104"/>
                    <a:gd name="T5" fmla="*/ 0 h 370"/>
                    <a:gd name="T6" fmla="*/ 0 w 1104"/>
                    <a:gd name="T7" fmla="*/ 131 h 370"/>
                    <a:gd name="T8" fmla="*/ 70 w 1104"/>
                    <a:gd name="T9" fmla="*/ 370 h 370"/>
                    <a:gd name="T10" fmla="*/ 552 w 1104"/>
                    <a:gd name="T11" fmla="*/ 273 h 370"/>
                    <a:gd name="T12" fmla="*/ 1034 w 1104"/>
                    <a:gd name="T13" fmla="*/ 370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04" h="370">
                      <a:moveTo>
                        <a:pt x="1034" y="370"/>
                      </a:moveTo>
                      <a:cubicBezTo>
                        <a:pt x="1074" y="299"/>
                        <a:pt x="1099" y="218"/>
                        <a:pt x="1104" y="131"/>
                      </a:cubicBezTo>
                      <a:cubicBezTo>
                        <a:pt x="950" y="49"/>
                        <a:pt x="759" y="0"/>
                        <a:pt x="552" y="0"/>
                      </a:cubicBezTo>
                      <a:cubicBezTo>
                        <a:pt x="345" y="0"/>
                        <a:pt x="154" y="49"/>
                        <a:pt x="0" y="131"/>
                      </a:cubicBezTo>
                      <a:cubicBezTo>
                        <a:pt x="5" y="218"/>
                        <a:pt x="30" y="299"/>
                        <a:pt x="70" y="370"/>
                      </a:cubicBezTo>
                      <a:cubicBezTo>
                        <a:pt x="211" y="308"/>
                        <a:pt x="376" y="273"/>
                        <a:pt x="552" y="273"/>
                      </a:cubicBezTo>
                      <a:cubicBezTo>
                        <a:pt x="729" y="273"/>
                        <a:pt x="894" y="308"/>
                        <a:pt x="1034" y="37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82" name="Freeform: Shape 21"/>
                <p:cNvSpPr/>
                <p:nvPr/>
              </p:nvSpPr>
              <p:spPr bwMode="auto">
                <a:xfrm>
                  <a:off x="1461760" y="2720867"/>
                  <a:ext cx="1150560" cy="358825"/>
                </a:xfrm>
                <a:custGeom>
                  <a:avLst/>
                  <a:gdLst>
                    <a:gd name="T0" fmla="*/ 134 w 964"/>
                    <a:gd name="T1" fmla="*/ 255 h 301"/>
                    <a:gd name="T2" fmla="*/ 181 w 964"/>
                    <a:gd name="T3" fmla="*/ 301 h 301"/>
                    <a:gd name="T4" fmla="*/ 482 w 964"/>
                    <a:gd name="T5" fmla="*/ 265 h 301"/>
                    <a:gd name="T6" fmla="*/ 783 w 964"/>
                    <a:gd name="T7" fmla="*/ 301 h 301"/>
                    <a:gd name="T8" fmla="*/ 830 w 964"/>
                    <a:gd name="T9" fmla="*/ 255 h 301"/>
                    <a:gd name="T10" fmla="*/ 964 w 964"/>
                    <a:gd name="T11" fmla="*/ 97 h 301"/>
                    <a:gd name="T12" fmla="*/ 482 w 964"/>
                    <a:gd name="T13" fmla="*/ 0 h 301"/>
                    <a:gd name="T14" fmla="*/ 0 w 964"/>
                    <a:gd name="T15" fmla="*/ 97 h 301"/>
                    <a:gd name="T16" fmla="*/ 134 w 964"/>
                    <a:gd name="T17" fmla="*/ 255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64" h="301">
                      <a:moveTo>
                        <a:pt x="134" y="255"/>
                      </a:moveTo>
                      <a:cubicBezTo>
                        <a:pt x="152" y="272"/>
                        <a:pt x="168" y="288"/>
                        <a:pt x="181" y="301"/>
                      </a:cubicBezTo>
                      <a:cubicBezTo>
                        <a:pt x="275" y="278"/>
                        <a:pt x="377" y="265"/>
                        <a:pt x="482" y="265"/>
                      </a:cubicBezTo>
                      <a:cubicBezTo>
                        <a:pt x="588" y="265"/>
                        <a:pt x="689" y="278"/>
                        <a:pt x="783" y="301"/>
                      </a:cubicBezTo>
                      <a:cubicBezTo>
                        <a:pt x="796" y="288"/>
                        <a:pt x="813" y="272"/>
                        <a:pt x="830" y="255"/>
                      </a:cubicBezTo>
                      <a:cubicBezTo>
                        <a:pt x="884" y="212"/>
                        <a:pt x="930" y="158"/>
                        <a:pt x="964" y="97"/>
                      </a:cubicBezTo>
                      <a:cubicBezTo>
                        <a:pt x="824" y="35"/>
                        <a:pt x="659" y="0"/>
                        <a:pt x="482" y="0"/>
                      </a:cubicBezTo>
                      <a:cubicBezTo>
                        <a:pt x="306" y="0"/>
                        <a:pt x="141" y="35"/>
                        <a:pt x="0" y="97"/>
                      </a:cubicBezTo>
                      <a:cubicBezTo>
                        <a:pt x="35" y="158"/>
                        <a:pt x="80" y="212"/>
                        <a:pt x="134" y="25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83" name="Freeform: Shape 22"/>
                <p:cNvSpPr/>
                <p:nvPr/>
              </p:nvSpPr>
              <p:spPr bwMode="auto">
                <a:xfrm>
                  <a:off x="1677962" y="3036855"/>
                  <a:ext cx="718659" cy="365881"/>
                </a:xfrm>
                <a:custGeom>
                  <a:avLst/>
                  <a:gdLst>
                    <a:gd name="T0" fmla="*/ 0 w 602"/>
                    <a:gd name="T1" fmla="*/ 36 h 307"/>
                    <a:gd name="T2" fmla="*/ 19 w 602"/>
                    <a:gd name="T3" fmla="*/ 58 h 307"/>
                    <a:gd name="T4" fmla="*/ 113 w 602"/>
                    <a:gd name="T5" fmla="*/ 307 h 307"/>
                    <a:gd name="T6" fmla="*/ 301 w 602"/>
                    <a:gd name="T7" fmla="*/ 307 h 307"/>
                    <a:gd name="T8" fmla="*/ 490 w 602"/>
                    <a:gd name="T9" fmla="*/ 307 h 307"/>
                    <a:gd name="T10" fmla="*/ 583 w 602"/>
                    <a:gd name="T11" fmla="*/ 58 h 307"/>
                    <a:gd name="T12" fmla="*/ 602 w 602"/>
                    <a:gd name="T13" fmla="*/ 36 h 307"/>
                    <a:gd name="T14" fmla="*/ 301 w 602"/>
                    <a:gd name="T15" fmla="*/ 0 h 307"/>
                    <a:gd name="T16" fmla="*/ 0 w 602"/>
                    <a:gd name="T17" fmla="*/ 36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2" h="307">
                      <a:moveTo>
                        <a:pt x="0" y="36"/>
                      </a:moveTo>
                      <a:cubicBezTo>
                        <a:pt x="8" y="45"/>
                        <a:pt x="15" y="52"/>
                        <a:pt x="19" y="58"/>
                      </a:cubicBezTo>
                      <a:cubicBezTo>
                        <a:pt x="59" y="110"/>
                        <a:pt x="113" y="201"/>
                        <a:pt x="113" y="307"/>
                      </a:cubicBezTo>
                      <a:cubicBezTo>
                        <a:pt x="301" y="307"/>
                        <a:pt x="301" y="307"/>
                        <a:pt x="301" y="307"/>
                      </a:cubicBezTo>
                      <a:cubicBezTo>
                        <a:pt x="490" y="307"/>
                        <a:pt x="490" y="307"/>
                        <a:pt x="490" y="307"/>
                      </a:cubicBezTo>
                      <a:cubicBezTo>
                        <a:pt x="490" y="201"/>
                        <a:pt x="544" y="110"/>
                        <a:pt x="583" y="58"/>
                      </a:cubicBezTo>
                      <a:cubicBezTo>
                        <a:pt x="587" y="52"/>
                        <a:pt x="594" y="45"/>
                        <a:pt x="602" y="36"/>
                      </a:cubicBezTo>
                      <a:cubicBezTo>
                        <a:pt x="508" y="13"/>
                        <a:pt x="407" y="0"/>
                        <a:pt x="301" y="0"/>
                      </a:cubicBezTo>
                      <a:cubicBezTo>
                        <a:pt x="196" y="0"/>
                        <a:pt x="94" y="13"/>
                        <a:pt x="0" y="3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</p:grpSp>
          <p:grpSp>
            <p:nvGrpSpPr>
              <p:cNvPr id="72" name="Group 23"/>
              <p:cNvGrpSpPr/>
              <p:nvPr/>
            </p:nvGrpSpPr>
            <p:grpSpPr>
              <a:xfrm>
                <a:off x="4640949" y="3993208"/>
                <a:ext cx="473750" cy="600684"/>
                <a:chOff x="1813026" y="3333693"/>
                <a:chExt cx="449540" cy="569988"/>
              </a:xfrm>
            </p:grpSpPr>
            <p:sp>
              <p:nvSpPr>
                <p:cNvPr id="74" name="Freeform: Shape 24"/>
                <p:cNvSpPr/>
                <p:nvPr/>
              </p:nvSpPr>
              <p:spPr bwMode="auto">
                <a:xfrm>
                  <a:off x="1848807" y="3694030"/>
                  <a:ext cx="376968" cy="201587"/>
                </a:xfrm>
                <a:custGeom>
                  <a:avLst/>
                  <a:gdLst>
                    <a:gd name="T0" fmla="*/ 311 w 316"/>
                    <a:gd name="T1" fmla="*/ 0 h 169"/>
                    <a:gd name="T2" fmla="*/ 158 w 316"/>
                    <a:gd name="T3" fmla="*/ 0 h 169"/>
                    <a:gd name="T4" fmla="*/ 158 w 316"/>
                    <a:gd name="T5" fmla="*/ 0 h 169"/>
                    <a:gd name="T6" fmla="*/ 6 w 316"/>
                    <a:gd name="T7" fmla="*/ 0 h 169"/>
                    <a:gd name="T8" fmla="*/ 158 w 316"/>
                    <a:gd name="T9" fmla="*/ 169 h 169"/>
                    <a:gd name="T10" fmla="*/ 158 w 316"/>
                    <a:gd name="T11" fmla="*/ 169 h 169"/>
                    <a:gd name="T12" fmla="*/ 158 w 316"/>
                    <a:gd name="T13" fmla="*/ 169 h 169"/>
                    <a:gd name="T14" fmla="*/ 158 w 316"/>
                    <a:gd name="T15" fmla="*/ 169 h 169"/>
                    <a:gd name="T16" fmla="*/ 158 w 316"/>
                    <a:gd name="T17" fmla="*/ 169 h 169"/>
                    <a:gd name="T18" fmla="*/ 311 w 316"/>
                    <a:gd name="T19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6" h="169">
                      <a:moveTo>
                        <a:pt x="311" y="0"/>
                      </a:move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0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316" y="169"/>
                        <a:pt x="311" y="0"/>
                        <a:pt x="31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75" name="Freeform: Shape 25"/>
                <p:cNvSpPr/>
                <p:nvPr/>
              </p:nvSpPr>
              <p:spPr bwMode="auto">
                <a:xfrm>
                  <a:off x="1855863" y="3638090"/>
                  <a:ext cx="363865" cy="83155"/>
                </a:xfrm>
                <a:custGeom>
                  <a:avLst/>
                  <a:gdLst>
                    <a:gd name="T0" fmla="*/ 287 w 305"/>
                    <a:gd name="T1" fmla="*/ 70 h 70"/>
                    <a:gd name="T2" fmla="*/ 305 w 305"/>
                    <a:gd name="T3" fmla="*/ 47 h 70"/>
                    <a:gd name="T4" fmla="*/ 152 w 305"/>
                    <a:gd name="T5" fmla="*/ 0 h 70"/>
                    <a:gd name="T6" fmla="*/ 0 w 305"/>
                    <a:gd name="T7" fmla="*/ 47 h 70"/>
                    <a:gd name="T8" fmla="*/ 18 w 305"/>
                    <a:gd name="T9" fmla="*/ 70 h 70"/>
                    <a:gd name="T10" fmla="*/ 152 w 305"/>
                    <a:gd name="T11" fmla="*/ 45 h 70"/>
                    <a:gd name="T12" fmla="*/ 287 w 305"/>
                    <a:gd name="T13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70">
                      <a:moveTo>
                        <a:pt x="287" y="70"/>
                      </a:moveTo>
                      <a:cubicBezTo>
                        <a:pt x="298" y="63"/>
                        <a:pt x="305" y="56"/>
                        <a:pt x="305" y="47"/>
                      </a:cubicBezTo>
                      <a:cubicBezTo>
                        <a:pt x="305" y="21"/>
                        <a:pt x="236" y="0"/>
                        <a:pt x="152" y="0"/>
                      </a:cubicBezTo>
                      <a:cubicBezTo>
                        <a:pt x="68" y="0"/>
                        <a:pt x="0" y="21"/>
                        <a:pt x="0" y="47"/>
                      </a:cubicBezTo>
                      <a:cubicBezTo>
                        <a:pt x="0" y="56"/>
                        <a:pt x="6" y="63"/>
                        <a:pt x="18" y="70"/>
                      </a:cubicBezTo>
                      <a:cubicBezTo>
                        <a:pt x="43" y="55"/>
                        <a:pt x="94" y="45"/>
                        <a:pt x="152" y="45"/>
                      </a:cubicBezTo>
                      <a:cubicBezTo>
                        <a:pt x="210" y="45"/>
                        <a:pt x="261" y="55"/>
                        <a:pt x="287" y="7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76" name="Freeform: Shape 26"/>
                <p:cNvSpPr/>
                <p:nvPr/>
              </p:nvSpPr>
              <p:spPr bwMode="auto">
                <a:xfrm>
                  <a:off x="1877030" y="3691510"/>
                  <a:ext cx="321532" cy="59468"/>
                </a:xfrm>
                <a:custGeom>
                  <a:avLst/>
                  <a:gdLst>
                    <a:gd name="T0" fmla="*/ 269 w 269"/>
                    <a:gd name="T1" fmla="*/ 25 h 50"/>
                    <a:gd name="T2" fmla="*/ 134 w 269"/>
                    <a:gd name="T3" fmla="*/ 0 h 50"/>
                    <a:gd name="T4" fmla="*/ 0 w 269"/>
                    <a:gd name="T5" fmla="*/ 25 h 50"/>
                    <a:gd name="T6" fmla="*/ 134 w 269"/>
                    <a:gd name="T7" fmla="*/ 50 h 50"/>
                    <a:gd name="T8" fmla="*/ 269 w 269"/>
                    <a:gd name="T9" fmla="*/ 2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9" h="50">
                      <a:moveTo>
                        <a:pt x="269" y="25"/>
                      </a:moveTo>
                      <a:cubicBezTo>
                        <a:pt x="243" y="10"/>
                        <a:pt x="192" y="0"/>
                        <a:pt x="134" y="0"/>
                      </a:cubicBezTo>
                      <a:cubicBezTo>
                        <a:pt x="76" y="0"/>
                        <a:pt x="25" y="10"/>
                        <a:pt x="0" y="25"/>
                      </a:cubicBezTo>
                      <a:cubicBezTo>
                        <a:pt x="25" y="40"/>
                        <a:pt x="76" y="50"/>
                        <a:pt x="134" y="50"/>
                      </a:cubicBezTo>
                      <a:cubicBezTo>
                        <a:pt x="192" y="50"/>
                        <a:pt x="243" y="40"/>
                        <a:pt x="269" y="25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77" name="Oval 27"/>
                <p:cNvSpPr/>
                <p:nvPr/>
              </p:nvSpPr>
              <p:spPr bwMode="auto">
                <a:xfrm>
                  <a:off x="1813026" y="3333693"/>
                  <a:ext cx="449540" cy="13707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78" name="Freeform: Shape 28"/>
                <p:cNvSpPr/>
                <p:nvPr/>
              </p:nvSpPr>
              <p:spPr bwMode="auto">
                <a:xfrm>
                  <a:off x="1847296" y="3358891"/>
                  <a:ext cx="381000" cy="544790"/>
                </a:xfrm>
                <a:custGeom>
                  <a:avLst/>
                  <a:gdLst>
                    <a:gd name="T0" fmla="*/ 319 w 319"/>
                    <a:gd name="T1" fmla="*/ 6 h 457"/>
                    <a:gd name="T2" fmla="*/ 305 w 319"/>
                    <a:gd name="T3" fmla="*/ 0 h 457"/>
                    <a:gd name="T4" fmla="*/ 305 w 319"/>
                    <a:gd name="T5" fmla="*/ 1 h 457"/>
                    <a:gd name="T6" fmla="*/ 305 w 319"/>
                    <a:gd name="T7" fmla="*/ 258 h 457"/>
                    <a:gd name="T8" fmla="*/ 269 w 319"/>
                    <a:gd name="T9" fmla="*/ 241 h 457"/>
                    <a:gd name="T10" fmla="*/ 159 w 319"/>
                    <a:gd name="T11" fmla="*/ 227 h 457"/>
                    <a:gd name="T12" fmla="*/ 49 w 319"/>
                    <a:gd name="T13" fmla="*/ 241 h 457"/>
                    <a:gd name="T14" fmla="*/ 13 w 319"/>
                    <a:gd name="T15" fmla="*/ 258 h 457"/>
                    <a:gd name="T16" fmla="*/ 13 w 319"/>
                    <a:gd name="T17" fmla="*/ 1 h 457"/>
                    <a:gd name="T18" fmla="*/ 13 w 319"/>
                    <a:gd name="T19" fmla="*/ 0 h 457"/>
                    <a:gd name="T20" fmla="*/ 0 w 319"/>
                    <a:gd name="T21" fmla="*/ 6 h 457"/>
                    <a:gd name="T22" fmla="*/ 0 w 319"/>
                    <a:gd name="T23" fmla="*/ 281 h 457"/>
                    <a:gd name="T24" fmla="*/ 0 w 319"/>
                    <a:gd name="T25" fmla="*/ 283 h 457"/>
                    <a:gd name="T26" fmla="*/ 21 w 319"/>
                    <a:gd name="T27" fmla="*/ 377 h 457"/>
                    <a:gd name="T28" fmla="*/ 159 w 319"/>
                    <a:gd name="T29" fmla="*/ 457 h 457"/>
                    <a:gd name="T30" fmla="*/ 160 w 319"/>
                    <a:gd name="T31" fmla="*/ 457 h 457"/>
                    <a:gd name="T32" fmla="*/ 297 w 319"/>
                    <a:gd name="T33" fmla="*/ 377 h 457"/>
                    <a:gd name="T34" fmla="*/ 319 w 319"/>
                    <a:gd name="T35" fmla="*/ 283 h 457"/>
                    <a:gd name="T36" fmla="*/ 319 w 319"/>
                    <a:gd name="T37" fmla="*/ 282 h 457"/>
                    <a:gd name="T38" fmla="*/ 319 w 319"/>
                    <a:gd name="T39" fmla="*/ 281 h 457"/>
                    <a:gd name="T40" fmla="*/ 319 w 319"/>
                    <a:gd name="T41" fmla="*/ 6 h 457"/>
                    <a:gd name="T42" fmla="*/ 53 w 319"/>
                    <a:gd name="T43" fmla="*/ 254 h 457"/>
                    <a:gd name="T44" fmla="*/ 159 w 319"/>
                    <a:gd name="T45" fmla="*/ 241 h 457"/>
                    <a:gd name="T46" fmla="*/ 265 w 319"/>
                    <a:gd name="T47" fmla="*/ 254 h 457"/>
                    <a:gd name="T48" fmla="*/ 305 w 319"/>
                    <a:gd name="T49" fmla="*/ 281 h 457"/>
                    <a:gd name="T50" fmla="*/ 265 w 319"/>
                    <a:gd name="T51" fmla="*/ 308 h 457"/>
                    <a:gd name="T52" fmla="*/ 159 w 319"/>
                    <a:gd name="T53" fmla="*/ 322 h 457"/>
                    <a:gd name="T54" fmla="*/ 53 w 319"/>
                    <a:gd name="T55" fmla="*/ 308 h 457"/>
                    <a:gd name="T56" fmla="*/ 13 w 319"/>
                    <a:gd name="T57" fmla="*/ 282 h 457"/>
                    <a:gd name="T58" fmla="*/ 13 w 319"/>
                    <a:gd name="T59" fmla="*/ 281 h 457"/>
                    <a:gd name="T60" fmla="*/ 13 w 319"/>
                    <a:gd name="T61" fmla="*/ 281 h 457"/>
                    <a:gd name="T62" fmla="*/ 53 w 319"/>
                    <a:gd name="T63" fmla="*/ 254 h 457"/>
                    <a:gd name="T64" fmla="*/ 285 w 319"/>
                    <a:gd name="T65" fmla="*/ 371 h 457"/>
                    <a:gd name="T66" fmla="*/ 159 w 319"/>
                    <a:gd name="T67" fmla="*/ 443 h 457"/>
                    <a:gd name="T68" fmla="*/ 159 w 319"/>
                    <a:gd name="T69" fmla="*/ 443 h 457"/>
                    <a:gd name="T70" fmla="*/ 34 w 319"/>
                    <a:gd name="T71" fmla="*/ 371 h 457"/>
                    <a:gd name="T72" fmla="*/ 15 w 319"/>
                    <a:gd name="T73" fmla="*/ 306 h 457"/>
                    <a:gd name="T74" fmla="*/ 49 w 319"/>
                    <a:gd name="T75" fmla="*/ 321 h 457"/>
                    <a:gd name="T76" fmla="*/ 159 w 319"/>
                    <a:gd name="T77" fmla="*/ 336 h 457"/>
                    <a:gd name="T78" fmla="*/ 269 w 319"/>
                    <a:gd name="T79" fmla="*/ 321 h 457"/>
                    <a:gd name="T80" fmla="*/ 303 w 319"/>
                    <a:gd name="T81" fmla="*/ 306 h 457"/>
                    <a:gd name="T82" fmla="*/ 285 w 319"/>
                    <a:gd name="T83" fmla="*/ 371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9" h="457">
                      <a:moveTo>
                        <a:pt x="319" y="6"/>
                      </a:moveTo>
                      <a:cubicBezTo>
                        <a:pt x="315" y="4"/>
                        <a:pt x="311" y="2"/>
                        <a:pt x="305" y="0"/>
                      </a:cubicBezTo>
                      <a:cubicBezTo>
                        <a:pt x="305" y="0"/>
                        <a:pt x="305" y="0"/>
                        <a:pt x="305" y="1"/>
                      </a:cubicBezTo>
                      <a:cubicBezTo>
                        <a:pt x="305" y="258"/>
                        <a:pt x="305" y="258"/>
                        <a:pt x="305" y="258"/>
                      </a:cubicBezTo>
                      <a:cubicBezTo>
                        <a:pt x="296" y="252"/>
                        <a:pt x="284" y="246"/>
                        <a:pt x="269" y="241"/>
                      </a:cubicBezTo>
                      <a:cubicBezTo>
                        <a:pt x="241" y="233"/>
                        <a:pt x="202" y="227"/>
                        <a:pt x="159" y="227"/>
                      </a:cubicBezTo>
                      <a:cubicBezTo>
                        <a:pt x="117" y="227"/>
                        <a:pt x="78" y="233"/>
                        <a:pt x="49" y="241"/>
                      </a:cubicBezTo>
                      <a:cubicBezTo>
                        <a:pt x="35" y="246"/>
                        <a:pt x="22" y="251"/>
                        <a:pt x="13" y="258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8" y="2"/>
                        <a:pt x="4" y="4"/>
                        <a:pt x="0" y="6"/>
                      </a:cubicBezTo>
                      <a:cubicBezTo>
                        <a:pt x="0" y="281"/>
                        <a:pt x="0" y="281"/>
                        <a:pt x="0" y="281"/>
                      </a:cubicBezTo>
                      <a:cubicBezTo>
                        <a:pt x="0" y="281"/>
                        <a:pt x="0" y="282"/>
                        <a:pt x="0" y="283"/>
                      </a:cubicBezTo>
                      <a:cubicBezTo>
                        <a:pt x="0" y="294"/>
                        <a:pt x="1" y="336"/>
                        <a:pt x="21" y="377"/>
                      </a:cubicBezTo>
                      <a:cubicBezTo>
                        <a:pt x="42" y="418"/>
                        <a:pt x="83" y="457"/>
                        <a:pt x="159" y="457"/>
                      </a:cubicBezTo>
                      <a:cubicBezTo>
                        <a:pt x="160" y="457"/>
                        <a:pt x="160" y="457"/>
                        <a:pt x="160" y="457"/>
                      </a:cubicBezTo>
                      <a:cubicBezTo>
                        <a:pt x="236" y="457"/>
                        <a:pt x="277" y="418"/>
                        <a:pt x="297" y="377"/>
                      </a:cubicBezTo>
                      <a:cubicBezTo>
                        <a:pt x="317" y="336"/>
                        <a:pt x="319" y="294"/>
                        <a:pt x="319" y="283"/>
                      </a:cubicBezTo>
                      <a:cubicBezTo>
                        <a:pt x="319" y="282"/>
                        <a:pt x="319" y="282"/>
                        <a:pt x="319" y="282"/>
                      </a:cubicBezTo>
                      <a:cubicBezTo>
                        <a:pt x="319" y="282"/>
                        <a:pt x="319" y="281"/>
                        <a:pt x="319" y="281"/>
                      </a:cubicBezTo>
                      <a:lnTo>
                        <a:pt x="319" y="6"/>
                      </a:lnTo>
                      <a:close/>
                      <a:moveTo>
                        <a:pt x="53" y="254"/>
                      </a:moveTo>
                      <a:cubicBezTo>
                        <a:pt x="80" y="246"/>
                        <a:pt x="118" y="241"/>
                        <a:pt x="159" y="241"/>
                      </a:cubicBezTo>
                      <a:cubicBezTo>
                        <a:pt x="201" y="241"/>
                        <a:pt x="238" y="246"/>
                        <a:pt x="265" y="254"/>
                      </a:cubicBezTo>
                      <a:cubicBezTo>
                        <a:pt x="292" y="262"/>
                        <a:pt x="306" y="275"/>
                        <a:pt x="305" y="281"/>
                      </a:cubicBezTo>
                      <a:cubicBezTo>
                        <a:pt x="306" y="288"/>
                        <a:pt x="292" y="300"/>
                        <a:pt x="265" y="308"/>
                      </a:cubicBezTo>
                      <a:cubicBezTo>
                        <a:pt x="238" y="317"/>
                        <a:pt x="201" y="322"/>
                        <a:pt x="159" y="322"/>
                      </a:cubicBezTo>
                      <a:cubicBezTo>
                        <a:pt x="118" y="322"/>
                        <a:pt x="80" y="317"/>
                        <a:pt x="53" y="308"/>
                      </a:cubicBezTo>
                      <a:cubicBezTo>
                        <a:pt x="26" y="300"/>
                        <a:pt x="12" y="288"/>
                        <a:pt x="13" y="282"/>
                      </a:cubicBezTo>
                      <a:cubicBezTo>
                        <a:pt x="13" y="281"/>
                        <a:pt x="13" y="281"/>
                        <a:pt x="13" y="281"/>
                      </a:cubicBezTo>
                      <a:cubicBezTo>
                        <a:pt x="13" y="281"/>
                        <a:pt x="13" y="281"/>
                        <a:pt x="13" y="281"/>
                      </a:cubicBezTo>
                      <a:cubicBezTo>
                        <a:pt x="13" y="275"/>
                        <a:pt x="26" y="262"/>
                        <a:pt x="53" y="254"/>
                      </a:cubicBezTo>
                      <a:close/>
                      <a:moveTo>
                        <a:pt x="285" y="371"/>
                      </a:moveTo>
                      <a:cubicBezTo>
                        <a:pt x="266" y="408"/>
                        <a:pt x="231" y="443"/>
                        <a:pt x="159" y="443"/>
                      </a:cubicBezTo>
                      <a:cubicBezTo>
                        <a:pt x="159" y="443"/>
                        <a:pt x="159" y="443"/>
                        <a:pt x="159" y="443"/>
                      </a:cubicBezTo>
                      <a:cubicBezTo>
                        <a:pt x="88" y="443"/>
                        <a:pt x="53" y="408"/>
                        <a:pt x="34" y="371"/>
                      </a:cubicBezTo>
                      <a:cubicBezTo>
                        <a:pt x="22" y="347"/>
                        <a:pt x="17" y="323"/>
                        <a:pt x="15" y="306"/>
                      </a:cubicBezTo>
                      <a:cubicBezTo>
                        <a:pt x="24" y="312"/>
                        <a:pt x="36" y="317"/>
                        <a:pt x="49" y="321"/>
                      </a:cubicBezTo>
                      <a:cubicBezTo>
                        <a:pt x="78" y="330"/>
                        <a:pt x="117" y="336"/>
                        <a:pt x="159" y="336"/>
                      </a:cubicBezTo>
                      <a:cubicBezTo>
                        <a:pt x="202" y="336"/>
                        <a:pt x="241" y="330"/>
                        <a:pt x="269" y="321"/>
                      </a:cubicBezTo>
                      <a:cubicBezTo>
                        <a:pt x="283" y="317"/>
                        <a:pt x="295" y="312"/>
                        <a:pt x="303" y="306"/>
                      </a:cubicBezTo>
                      <a:cubicBezTo>
                        <a:pt x="301" y="323"/>
                        <a:pt x="297" y="347"/>
                        <a:pt x="285" y="371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</p:grpSp>
          <p:sp>
            <p:nvSpPr>
              <p:cNvPr id="73" name="Freeform: Shape 60"/>
              <p:cNvSpPr/>
              <p:nvPr/>
            </p:nvSpPr>
            <p:spPr bwMode="auto">
              <a:xfrm flipV="1">
                <a:off x="4678449" y="2886358"/>
                <a:ext cx="451545" cy="514502"/>
              </a:xfrm>
              <a:custGeom>
                <a:avLst/>
                <a:gdLst>
                  <a:gd name="T0" fmla="*/ 238 w 831"/>
                  <a:gd name="T1" fmla="*/ 943 h 949"/>
                  <a:gd name="T2" fmla="*/ 256 w 831"/>
                  <a:gd name="T3" fmla="*/ 947 h 949"/>
                  <a:gd name="T4" fmla="*/ 784 w 831"/>
                  <a:gd name="T5" fmla="*/ 949 h 949"/>
                  <a:gd name="T6" fmla="*/ 802 w 831"/>
                  <a:gd name="T7" fmla="*/ 944 h 949"/>
                  <a:gd name="T8" fmla="*/ 816 w 831"/>
                  <a:gd name="T9" fmla="*/ 933 h 949"/>
                  <a:gd name="T10" fmla="*/ 822 w 831"/>
                  <a:gd name="T11" fmla="*/ 922 h 949"/>
                  <a:gd name="T12" fmla="*/ 831 w 831"/>
                  <a:gd name="T13" fmla="*/ 876 h 949"/>
                  <a:gd name="T14" fmla="*/ 822 w 831"/>
                  <a:gd name="T15" fmla="*/ 830 h 949"/>
                  <a:gd name="T16" fmla="*/ 809 w 831"/>
                  <a:gd name="T17" fmla="*/ 804 h 949"/>
                  <a:gd name="T18" fmla="*/ 821 w 831"/>
                  <a:gd name="T19" fmla="*/ 778 h 949"/>
                  <a:gd name="T20" fmla="*/ 829 w 831"/>
                  <a:gd name="T21" fmla="*/ 731 h 949"/>
                  <a:gd name="T22" fmla="*/ 821 w 831"/>
                  <a:gd name="T23" fmla="*/ 683 h 949"/>
                  <a:gd name="T24" fmla="*/ 809 w 831"/>
                  <a:gd name="T25" fmla="*/ 659 h 949"/>
                  <a:gd name="T26" fmla="*/ 817 w 831"/>
                  <a:gd name="T27" fmla="*/ 642 h 949"/>
                  <a:gd name="T28" fmla="*/ 828 w 831"/>
                  <a:gd name="T29" fmla="*/ 606 h 949"/>
                  <a:gd name="T30" fmla="*/ 825 w 831"/>
                  <a:gd name="T31" fmla="*/ 548 h 949"/>
                  <a:gd name="T32" fmla="*/ 814 w 831"/>
                  <a:gd name="T33" fmla="*/ 521 h 949"/>
                  <a:gd name="T34" fmla="*/ 816 w 831"/>
                  <a:gd name="T35" fmla="*/ 501 h 949"/>
                  <a:gd name="T36" fmla="*/ 828 w 831"/>
                  <a:gd name="T37" fmla="*/ 457 h 949"/>
                  <a:gd name="T38" fmla="*/ 826 w 831"/>
                  <a:gd name="T39" fmla="*/ 411 h 949"/>
                  <a:gd name="T40" fmla="*/ 820 w 831"/>
                  <a:gd name="T41" fmla="*/ 391 h 949"/>
                  <a:gd name="T42" fmla="*/ 808 w 831"/>
                  <a:gd name="T43" fmla="*/ 376 h 949"/>
                  <a:gd name="T44" fmla="*/ 790 w 831"/>
                  <a:gd name="T45" fmla="*/ 369 h 949"/>
                  <a:gd name="T46" fmla="*/ 445 w 831"/>
                  <a:gd name="T47" fmla="*/ 302 h 949"/>
                  <a:gd name="T48" fmla="*/ 445 w 831"/>
                  <a:gd name="T49" fmla="*/ 150 h 949"/>
                  <a:gd name="T50" fmla="*/ 441 w 831"/>
                  <a:gd name="T51" fmla="*/ 112 h 949"/>
                  <a:gd name="T52" fmla="*/ 425 w 831"/>
                  <a:gd name="T53" fmla="*/ 72 h 949"/>
                  <a:gd name="T54" fmla="*/ 391 w 831"/>
                  <a:gd name="T55" fmla="*/ 32 h 949"/>
                  <a:gd name="T56" fmla="*/ 351 w 831"/>
                  <a:gd name="T57" fmla="*/ 11 h 949"/>
                  <a:gd name="T58" fmla="*/ 307 w 831"/>
                  <a:gd name="T59" fmla="*/ 0 h 949"/>
                  <a:gd name="T60" fmla="*/ 287 w 831"/>
                  <a:gd name="T61" fmla="*/ 0 h 949"/>
                  <a:gd name="T62" fmla="*/ 272 w 831"/>
                  <a:gd name="T63" fmla="*/ 10 h 949"/>
                  <a:gd name="T64" fmla="*/ 263 w 831"/>
                  <a:gd name="T65" fmla="*/ 25 h 949"/>
                  <a:gd name="T66" fmla="*/ 262 w 831"/>
                  <a:gd name="T67" fmla="*/ 214 h 949"/>
                  <a:gd name="T68" fmla="*/ 258 w 831"/>
                  <a:gd name="T69" fmla="*/ 244 h 949"/>
                  <a:gd name="T70" fmla="*/ 245 w 831"/>
                  <a:gd name="T71" fmla="*/ 271 h 949"/>
                  <a:gd name="T72" fmla="*/ 125 w 831"/>
                  <a:gd name="T73" fmla="*/ 393 h 949"/>
                  <a:gd name="T74" fmla="*/ 115 w 831"/>
                  <a:gd name="T75" fmla="*/ 405 h 949"/>
                  <a:gd name="T76" fmla="*/ 105 w 831"/>
                  <a:gd name="T77" fmla="*/ 428 h 949"/>
                  <a:gd name="T78" fmla="*/ 101 w 831"/>
                  <a:gd name="T79" fmla="*/ 454 h 949"/>
                  <a:gd name="T80" fmla="*/ 24 w 831"/>
                  <a:gd name="T81" fmla="*/ 456 h 949"/>
                  <a:gd name="T82" fmla="*/ 11 w 831"/>
                  <a:gd name="T83" fmla="*/ 461 h 949"/>
                  <a:gd name="T84" fmla="*/ 1 w 831"/>
                  <a:gd name="T85" fmla="*/ 472 h 949"/>
                  <a:gd name="T86" fmla="*/ 0 w 831"/>
                  <a:gd name="T87" fmla="*/ 857 h 949"/>
                  <a:gd name="T88" fmla="*/ 1 w 831"/>
                  <a:gd name="T89" fmla="*/ 867 h 949"/>
                  <a:gd name="T90" fmla="*/ 11 w 831"/>
                  <a:gd name="T91" fmla="*/ 879 h 949"/>
                  <a:gd name="T92" fmla="*/ 24 w 831"/>
                  <a:gd name="T93" fmla="*/ 882 h 949"/>
                  <a:gd name="T94" fmla="*/ 115 w 831"/>
                  <a:gd name="T95" fmla="*/ 882 h 949"/>
                  <a:gd name="T96" fmla="*/ 134 w 831"/>
                  <a:gd name="T97" fmla="*/ 888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31" h="949">
                    <a:moveTo>
                      <a:pt x="134" y="888"/>
                    </a:moveTo>
                    <a:lnTo>
                      <a:pt x="238" y="943"/>
                    </a:lnTo>
                    <a:lnTo>
                      <a:pt x="238" y="943"/>
                    </a:lnTo>
                    <a:lnTo>
                      <a:pt x="244" y="945"/>
                    </a:lnTo>
                    <a:lnTo>
                      <a:pt x="250" y="946"/>
                    </a:lnTo>
                    <a:lnTo>
                      <a:pt x="256" y="947"/>
                    </a:lnTo>
                    <a:lnTo>
                      <a:pt x="263" y="949"/>
                    </a:lnTo>
                    <a:lnTo>
                      <a:pt x="784" y="949"/>
                    </a:lnTo>
                    <a:lnTo>
                      <a:pt x="784" y="949"/>
                    </a:lnTo>
                    <a:lnTo>
                      <a:pt x="791" y="947"/>
                    </a:lnTo>
                    <a:lnTo>
                      <a:pt x="797" y="946"/>
                    </a:lnTo>
                    <a:lnTo>
                      <a:pt x="802" y="944"/>
                    </a:lnTo>
                    <a:lnTo>
                      <a:pt x="808" y="941"/>
                    </a:lnTo>
                    <a:lnTo>
                      <a:pt x="812" y="938"/>
                    </a:lnTo>
                    <a:lnTo>
                      <a:pt x="816" y="933"/>
                    </a:lnTo>
                    <a:lnTo>
                      <a:pt x="820" y="928"/>
                    </a:lnTo>
                    <a:lnTo>
                      <a:pt x="822" y="922"/>
                    </a:lnTo>
                    <a:lnTo>
                      <a:pt x="822" y="922"/>
                    </a:lnTo>
                    <a:lnTo>
                      <a:pt x="827" y="908"/>
                    </a:lnTo>
                    <a:lnTo>
                      <a:pt x="829" y="892"/>
                    </a:lnTo>
                    <a:lnTo>
                      <a:pt x="831" y="876"/>
                    </a:lnTo>
                    <a:lnTo>
                      <a:pt x="829" y="860"/>
                    </a:lnTo>
                    <a:lnTo>
                      <a:pt x="827" y="845"/>
                    </a:lnTo>
                    <a:lnTo>
                      <a:pt x="822" y="830"/>
                    </a:lnTo>
                    <a:lnTo>
                      <a:pt x="816" y="817"/>
                    </a:lnTo>
                    <a:lnTo>
                      <a:pt x="809" y="804"/>
                    </a:lnTo>
                    <a:lnTo>
                      <a:pt x="809" y="804"/>
                    </a:lnTo>
                    <a:lnTo>
                      <a:pt x="814" y="795"/>
                    </a:lnTo>
                    <a:lnTo>
                      <a:pt x="817" y="788"/>
                    </a:lnTo>
                    <a:lnTo>
                      <a:pt x="821" y="778"/>
                    </a:lnTo>
                    <a:lnTo>
                      <a:pt x="823" y="770"/>
                    </a:lnTo>
                    <a:lnTo>
                      <a:pt x="828" y="751"/>
                    </a:lnTo>
                    <a:lnTo>
                      <a:pt x="829" y="731"/>
                    </a:lnTo>
                    <a:lnTo>
                      <a:pt x="828" y="711"/>
                    </a:lnTo>
                    <a:lnTo>
                      <a:pt x="823" y="693"/>
                    </a:lnTo>
                    <a:lnTo>
                      <a:pt x="821" y="683"/>
                    </a:lnTo>
                    <a:lnTo>
                      <a:pt x="817" y="675"/>
                    </a:lnTo>
                    <a:lnTo>
                      <a:pt x="814" y="666"/>
                    </a:lnTo>
                    <a:lnTo>
                      <a:pt x="809" y="659"/>
                    </a:lnTo>
                    <a:lnTo>
                      <a:pt x="809" y="659"/>
                    </a:lnTo>
                    <a:lnTo>
                      <a:pt x="814" y="650"/>
                    </a:lnTo>
                    <a:lnTo>
                      <a:pt x="817" y="642"/>
                    </a:lnTo>
                    <a:lnTo>
                      <a:pt x="821" y="634"/>
                    </a:lnTo>
                    <a:lnTo>
                      <a:pt x="825" y="625"/>
                    </a:lnTo>
                    <a:lnTo>
                      <a:pt x="828" y="606"/>
                    </a:lnTo>
                    <a:lnTo>
                      <a:pt x="829" y="586"/>
                    </a:lnTo>
                    <a:lnTo>
                      <a:pt x="828" y="566"/>
                    </a:lnTo>
                    <a:lnTo>
                      <a:pt x="825" y="548"/>
                    </a:lnTo>
                    <a:lnTo>
                      <a:pt x="821" y="538"/>
                    </a:lnTo>
                    <a:lnTo>
                      <a:pt x="817" y="530"/>
                    </a:lnTo>
                    <a:lnTo>
                      <a:pt x="814" y="521"/>
                    </a:lnTo>
                    <a:lnTo>
                      <a:pt x="809" y="514"/>
                    </a:lnTo>
                    <a:lnTo>
                      <a:pt x="809" y="514"/>
                    </a:lnTo>
                    <a:lnTo>
                      <a:pt x="816" y="501"/>
                    </a:lnTo>
                    <a:lnTo>
                      <a:pt x="821" y="488"/>
                    </a:lnTo>
                    <a:lnTo>
                      <a:pt x="826" y="473"/>
                    </a:lnTo>
                    <a:lnTo>
                      <a:pt x="828" y="457"/>
                    </a:lnTo>
                    <a:lnTo>
                      <a:pt x="829" y="442"/>
                    </a:lnTo>
                    <a:lnTo>
                      <a:pt x="828" y="426"/>
                    </a:lnTo>
                    <a:lnTo>
                      <a:pt x="826" y="411"/>
                    </a:lnTo>
                    <a:lnTo>
                      <a:pt x="822" y="397"/>
                    </a:lnTo>
                    <a:lnTo>
                      <a:pt x="822" y="397"/>
                    </a:lnTo>
                    <a:lnTo>
                      <a:pt x="820" y="391"/>
                    </a:lnTo>
                    <a:lnTo>
                      <a:pt x="816" y="385"/>
                    </a:lnTo>
                    <a:lnTo>
                      <a:pt x="812" y="380"/>
                    </a:lnTo>
                    <a:lnTo>
                      <a:pt x="808" y="376"/>
                    </a:lnTo>
                    <a:lnTo>
                      <a:pt x="802" y="373"/>
                    </a:lnTo>
                    <a:lnTo>
                      <a:pt x="796" y="370"/>
                    </a:lnTo>
                    <a:lnTo>
                      <a:pt x="790" y="369"/>
                    </a:lnTo>
                    <a:lnTo>
                      <a:pt x="784" y="368"/>
                    </a:lnTo>
                    <a:lnTo>
                      <a:pt x="502" y="368"/>
                    </a:lnTo>
                    <a:lnTo>
                      <a:pt x="445" y="302"/>
                    </a:lnTo>
                    <a:lnTo>
                      <a:pt x="445" y="163"/>
                    </a:lnTo>
                    <a:lnTo>
                      <a:pt x="445" y="163"/>
                    </a:lnTo>
                    <a:lnTo>
                      <a:pt x="445" y="150"/>
                    </a:lnTo>
                    <a:lnTo>
                      <a:pt x="444" y="136"/>
                    </a:lnTo>
                    <a:lnTo>
                      <a:pt x="443" y="123"/>
                    </a:lnTo>
                    <a:lnTo>
                      <a:pt x="441" y="112"/>
                    </a:lnTo>
                    <a:lnTo>
                      <a:pt x="437" y="101"/>
                    </a:lnTo>
                    <a:lnTo>
                      <a:pt x="433" y="90"/>
                    </a:lnTo>
                    <a:lnTo>
                      <a:pt x="425" y="72"/>
                    </a:lnTo>
                    <a:lnTo>
                      <a:pt x="415" y="57"/>
                    </a:lnTo>
                    <a:lnTo>
                      <a:pt x="403" y="43"/>
                    </a:lnTo>
                    <a:lnTo>
                      <a:pt x="391" y="32"/>
                    </a:lnTo>
                    <a:lnTo>
                      <a:pt x="378" y="23"/>
                    </a:lnTo>
                    <a:lnTo>
                      <a:pt x="365" y="17"/>
                    </a:lnTo>
                    <a:lnTo>
                      <a:pt x="351" y="11"/>
                    </a:lnTo>
                    <a:lnTo>
                      <a:pt x="338" y="6"/>
                    </a:lnTo>
                    <a:lnTo>
                      <a:pt x="327" y="4"/>
                    </a:lnTo>
                    <a:lnTo>
                      <a:pt x="307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87" y="0"/>
                    </a:lnTo>
                    <a:lnTo>
                      <a:pt x="281" y="2"/>
                    </a:lnTo>
                    <a:lnTo>
                      <a:pt x="276" y="5"/>
                    </a:lnTo>
                    <a:lnTo>
                      <a:pt x="272" y="10"/>
                    </a:lnTo>
                    <a:lnTo>
                      <a:pt x="268" y="13"/>
                    </a:lnTo>
                    <a:lnTo>
                      <a:pt x="264" y="19"/>
                    </a:lnTo>
                    <a:lnTo>
                      <a:pt x="263" y="25"/>
                    </a:lnTo>
                    <a:lnTo>
                      <a:pt x="262" y="31"/>
                    </a:lnTo>
                    <a:lnTo>
                      <a:pt x="262" y="214"/>
                    </a:lnTo>
                    <a:lnTo>
                      <a:pt x="262" y="214"/>
                    </a:lnTo>
                    <a:lnTo>
                      <a:pt x="262" y="223"/>
                    </a:lnTo>
                    <a:lnTo>
                      <a:pt x="261" y="234"/>
                    </a:lnTo>
                    <a:lnTo>
                      <a:pt x="258" y="244"/>
                    </a:lnTo>
                    <a:lnTo>
                      <a:pt x="255" y="253"/>
                    </a:lnTo>
                    <a:lnTo>
                      <a:pt x="250" y="262"/>
                    </a:lnTo>
                    <a:lnTo>
                      <a:pt x="245" y="271"/>
                    </a:lnTo>
                    <a:lnTo>
                      <a:pt x="239" y="279"/>
                    </a:lnTo>
                    <a:lnTo>
                      <a:pt x="232" y="287"/>
                    </a:lnTo>
                    <a:lnTo>
                      <a:pt x="125" y="393"/>
                    </a:lnTo>
                    <a:lnTo>
                      <a:pt x="125" y="393"/>
                    </a:lnTo>
                    <a:lnTo>
                      <a:pt x="121" y="399"/>
                    </a:lnTo>
                    <a:lnTo>
                      <a:pt x="115" y="405"/>
                    </a:lnTo>
                    <a:lnTo>
                      <a:pt x="111" y="413"/>
                    </a:lnTo>
                    <a:lnTo>
                      <a:pt x="107" y="421"/>
                    </a:lnTo>
                    <a:lnTo>
                      <a:pt x="105" y="428"/>
                    </a:lnTo>
                    <a:lnTo>
                      <a:pt x="103" y="437"/>
                    </a:lnTo>
                    <a:lnTo>
                      <a:pt x="101" y="445"/>
                    </a:lnTo>
                    <a:lnTo>
                      <a:pt x="101" y="454"/>
                    </a:lnTo>
                    <a:lnTo>
                      <a:pt x="101" y="456"/>
                    </a:lnTo>
                    <a:lnTo>
                      <a:pt x="24" y="456"/>
                    </a:lnTo>
                    <a:lnTo>
                      <a:pt x="24" y="456"/>
                    </a:lnTo>
                    <a:lnTo>
                      <a:pt x="19" y="457"/>
                    </a:lnTo>
                    <a:lnTo>
                      <a:pt x="14" y="459"/>
                    </a:lnTo>
                    <a:lnTo>
                      <a:pt x="11" y="461"/>
                    </a:lnTo>
                    <a:lnTo>
                      <a:pt x="7" y="465"/>
                    </a:lnTo>
                    <a:lnTo>
                      <a:pt x="3" y="468"/>
                    </a:lnTo>
                    <a:lnTo>
                      <a:pt x="1" y="472"/>
                    </a:lnTo>
                    <a:lnTo>
                      <a:pt x="0" y="477"/>
                    </a:lnTo>
                    <a:lnTo>
                      <a:pt x="0" y="481"/>
                    </a:lnTo>
                    <a:lnTo>
                      <a:pt x="0" y="857"/>
                    </a:lnTo>
                    <a:lnTo>
                      <a:pt x="0" y="857"/>
                    </a:lnTo>
                    <a:lnTo>
                      <a:pt x="0" y="862"/>
                    </a:lnTo>
                    <a:lnTo>
                      <a:pt x="1" y="867"/>
                    </a:lnTo>
                    <a:lnTo>
                      <a:pt x="3" y="871"/>
                    </a:lnTo>
                    <a:lnTo>
                      <a:pt x="7" y="875"/>
                    </a:lnTo>
                    <a:lnTo>
                      <a:pt x="11" y="879"/>
                    </a:lnTo>
                    <a:lnTo>
                      <a:pt x="14" y="880"/>
                    </a:lnTo>
                    <a:lnTo>
                      <a:pt x="19" y="882"/>
                    </a:lnTo>
                    <a:lnTo>
                      <a:pt x="24" y="882"/>
                    </a:lnTo>
                    <a:lnTo>
                      <a:pt x="107" y="882"/>
                    </a:lnTo>
                    <a:lnTo>
                      <a:pt x="107" y="882"/>
                    </a:lnTo>
                    <a:lnTo>
                      <a:pt x="115" y="882"/>
                    </a:lnTo>
                    <a:lnTo>
                      <a:pt x="121" y="883"/>
                    </a:lnTo>
                    <a:lnTo>
                      <a:pt x="128" y="886"/>
                    </a:lnTo>
                    <a:lnTo>
                      <a:pt x="134" y="888"/>
                    </a:lnTo>
                    <a:lnTo>
                      <a:pt x="134" y="8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4960755" y="997013"/>
            <a:ext cx="1616482" cy="2639352"/>
            <a:chOff x="4960754" y="997013"/>
            <a:chExt cx="1616482" cy="2639352"/>
          </a:xfrm>
        </p:grpSpPr>
        <p:grpSp>
          <p:nvGrpSpPr>
            <p:cNvPr id="6" name="Group 98"/>
            <p:cNvGrpSpPr/>
            <p:nvPr/>
          </p:nvGrpSpPr>
          <p:grpSpPr>
            <a:xfrm>
              <a:off x="4960754" y="3105450"/>
              <a:ext cx="1616482" cy="530915"/>
              <a:chOff x="6614338" y="4140602"/>
              <a:chExt cx="2155309" cy="707886"/>
            </a:xfrm>
          </p:grpSpPr>
          <p:sp>
            <p:nvSpPr>
              <p:cNvPr id="99" name="Rectangle 55"/>
              <p:cNvSpPr/>
              <p:nvPr/>
            </p:nvSpPr>
            <p:spPr>
              <a:xfrm>
                <a:off x="6614338" y="4140602"/>
                <a:ext cx="2155309" cy="246221"/>
              </a:xfrm>
              <a:prstGeom prst="rect">
                <a:avLst/>
              </a:prstGeom>
            </p:spPr>
            <p:txBody>
              <a:bodyPr wrap="none" lIns="0" tIns="0" rIns="0" bIns="0" anchor="t">
                <a:normAutofit/>
              </a:bodyPr>
              <a:lstStyle/>
              <a:p>
                <a:pPr algn="ctr">
                  <a:buClr>
                    <a:srgbClr val="E24848"/>
                  </a:buClr>
                </a:pPr>
                <a:r>
                  <a:rPr lang="vi-VN" altLang="vi-VN" sz="1200" b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Đặt trước văn</a:t>
                </a:r>
                <a:endParaRPr lang="zh-CN" altLang="en-US" sz="1200" b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100" name="Rectangle 56"/>
              <p:cNvSpPr/>
              <p:nvPr/>
            </p:nvSpPr>
            <p:spPr>
              <a:xfrm>
                <a:off x="6614338" y="4386823"/>
                <a:ext cx="2155309" cy="461665"/>
              </a:xfrm>
              <a:prstGeom prst="rect">
                <a:avLst/>
              </a:prstGeom>
            </p:spPr>
            <p:txBody>
              <a:bodyPr wrap="square" lIns="0" tIns="0" rIns="0" bIns="0" anchor="t">
                <a:normAutofit/>
              </a:bodyPr>
              <a:lstStyle/>
              <a:p>
                <a:pPr algn="ctr">
                  <a:lnSpc>
                    <a:spcPct val="100000"/>
                  </a:lnSpc>
                  <a:buClr>
                    <a:srgbClr val="E24848"/>
                  </a:buClr>
                  <a:defRPr/>
                </a:pPr>
                <a:r>
                  <a:rPr lang="vi-VN" altLang="vi-VN" sz="800" noProof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Ở đây bạn có thể mô tả detile nếu bạn cần nó</a:t>
                </a:r>
                <a:endParaRPr lang="zh-CN" altLang="en-US" sz="800" noProof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  <p:grpSp>
          <p:nvGrpSpPr>
            <p:cNvPr id="10" name="Group 110"/>
            <p:cNvGrpSpPr/>
            <p:nvPr/>
          </p:nvGrpSpPr>
          <p:grpSpPr>
            <a:xfrm>
              <a:off x="5177418" y="997013"/>
              <a:ext cx="1183153" cy="1837047"/>
              <a:chOff x="6903224" y="1519308"/>
              <a:chExt cx="1577537" cy="2449396"/>
            </a:xfrm>
          </p:grpSpPr>
          <p:grpSp>
            <p:nvGrpSpPr>
              <p:cNvPr id="56" name="Group 29"/>
              <p:cNvGrpSpPr/>
              <p:nvPr/>
            </p:nvGrpSpPr>
            <p:grpSpPr>
              <a:xfrm>
                <a:off x="6903224" y="1519308"/>
                <a:ext cx="1577537" cy="1850896"/>
                <a:chOff x="1377093" y="1853538"/>
                <a:chExt cx="1320397" cy="1549198"/>
              </a:xfrm>
              <a:solidFill>
                <a:schemeClr val="accent4"/>
              </a:solidFill>
            </p:grpSpPr>
            <p:sp>
              <p:nvSpPr>
                <p:cNvPr id="66" name="Freeform: Shape 30"/>
                <p:cNvSpPr/>
                <p:nvPr/>
              </p:nvSpPr>
              <p:spPr bwMode="auto">
                <a:xfrm>
                  <a:off x="1461760" y="1853538"/>
                  <a:ext cx="1150560" cy="336651"/>
                </a:xfrm>
                <a:custGeom>
                  <a:avLst/>
                  <a:gdLst>
                    <a:gd name="T0" fmla="*/ 964 w 964"/>
                    <a:gd name="T1" fmla="*/ 282 h 282"/>
                    <a:gd name="T2" fmla="*/ 482 w 964"/>
                    <a:gd name="T3" fmla="*/ 0 h 282"/>
                    <a:gd name="T4" fmla="*/ 0 w 964"/>
                    <a:gd name="T5" fmla="*/ 282 h 282"/>
                    <a:gd name="T6" fmla="*/ 482 w 964"/>
                    <a:gd name="T7" fmla="*/ 185 h 282"/>
                    <a:gd name="T8" fmla="*/ 964 w 964"/>
                    <a:gd name="T9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4" h="282">
                      <a:moveTo>
                        <a:pt x="964" y="282"/>
                      </a:moveTo>
                      <a:cubicBezTo>
                        <a:pt x="869" y="114"/>
                        <a:pt x="689" y="0"/>
                        <a:pt x="482" y="0"/>
                      </a:cubicBezTo>
                      <a:cubicBezTo>
                        <a:pt x="275" y="0"/>
                        <a:pt x="95" y="114"/>
                        <a:pt x="0" y="282"/>
                      </a:cubicBezTo>
                      <a:cubicBezTo>
                        <a:pt x="141" y="221"/>
                        <a:pt x="306" y="185"/>
                        <a:pt x="482" y="185"/>
                      </a:cubicBezTo>
                      <a:cubicBezTo>
                        <a:pt x="659" y="185"/>
                        <a:pt x="824" y="221"/>
                        <a:pt x="964" y="28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67" name="Freeform: Shape 31"/>
                <p:cNvSpPr/>
                <p:nvPr/>
              </p:nvSpPr>
              <p:spPr bwMode="auto">
                <a:xfrm>
                  <a:off x="1377093" y="2074276"/>
                  <a:ext cx="1320397" cy="477258"/>
                </a:xfrm>
                <a:custGeom>
                  <a:avLst/>
                  <a:gdLst>
                    <a:gd name="T0" fmla="*/ 1 w 1106"/>
                    <a:gd name="T1" fmla="*/ 400 h 400"/>
                    <a:gd name="T2" fmla="*/ 553 w 1106"/>
                    <a:gd name="T3" fmla="*/ 269 h 400"/>
                    <a:gd name="T4" fmla="*/ 1105 w 1106"/>
                    <a:gd name="T5" fmla="*/ 400 h 400"/>
                    <a:gd name="T6" fmla="*/ 1106 w 1106"/>
                    <a:gd name="T7" fmla="*/ 368 h 400"/>
                    <a:gd name="T8" fmla="*/ 1035 w 1106"/>
                    <a:gd name="T9" fmla="*/ 97 h 400"/>
                    <a:gd name="T10" fmla="*/ 553 w 1106"/>
                    <a:gd name="T11" fmla="*/ 0 h 400"/>
                    <a:gd name="T12" fmla="*/ 71 w 1106"/>
                    <a:gd name="T13" fmla="*/ 97 h 400"/>
                    <a:gd name="T14" fmla="*/ 0 w 1106"/>
                    <a:gd name="T15" fmla="*/ 368 h 400"/>
                    <a:gd name="T16" fmla="*/ 1 w 1106"/>
                    <a:gd name="T17" fmla="*/ 40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06" h="400">
                      <a:moveTo>
                        <a:pt x="1" y="400"/>
                      </a:moveTo>
                      <a:cubicBezTo>
                        <a:pt x="155" y="318"/>
                        <a:pt x="346" y="269"/>
                        <a:pt x="553" y="269"/>
                      </a:cubicBezTo>
                      <a:cubicBezTo>
                        <a:pt x="760" y="269"/>
                        <a:pt x="951" y="318"/>
                        <a:pt x="1105" y="400"/>
                      </a:cubicBezTo>
                      <a:cubicBezTo>
                        <a:pt x="1106" y="390"/>
                        <a:pt x="1106" y="379"/>
                        <a:pt x="1106" y="368"/>
                      </a:cubicBezTo>
                      <a:cubicBezTo>
                        <a:pt x="1106" y="270"/>
                        <a:pt x="1080" y="177"/>
                        <a:pt x="1035" y="97"/>
                      </a:cubicBezTo>
                      <a:cubicBezTo>
                        <a:pt x="895" y="36"/>
                        <a:pt x="730" y="0"/>
                        <a:pt x="553" y="0"/>
                      </a:cubicBezTo>
                      <a:cubicBezTo>
                        <a:pt x="377" y="0"/>
                        <a:pt x="212" y="36"/>
                        <a:pt x="71" y="97"/>
                      </a:cubicBezTo>
                      <a:cubicBezTo>
                        <a:pt x="26" y="177"/>
                        <a:pt x="0" y="270"/>
                        <a:pt x="0" y="368"/>
                      </a:cubicBezTo>
                      <a:cubicBezTo>
                        <a:pt x="0" y="379"/>
                        <a:pt x="1" y="390"/>
                        <a:pt x="1" y="40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68" name="Freeform: Shape 32"/>
                <p:cNvSpPr/>
                <p:nvPr/>
              </p:nvSpPr>
              <p:spPr bwMode="auto">
                <a:xfrm>
                  <a:off x="1378101" y="2395304"/>
                  <a:ext cx="1317877" cy="440972"/>
                </a:xfrm>
                <a:custGeom>
                  <a:avLst/>
                  <a:gdLst>
                    <a:gd name="T0" fmla="*/ 1034 w 1104"/>
                    <a:gd name="T1" fmla="*/ 370 h 370"/>
                    <a:gd name="T2" fmla="*/ 1104 w 1104"/>
                    <a:gd name="T3" fmla="*/ 131 h 370"/>
                    <a:gd name="T4" fmla="*/ 552 w 1104"/>
                    <a:gd name="T5" fmla="*/ 0 h 370"/>
                    <a:gd name="T6" fmla="*/ 0 w 1104"/>
                    <a:gd name="T7" fmla="*/ 131 h 370"/>
                    <a:gd name="T8" fmla="*/ 70 w 1104"/>
                    <a:gd name="T9" fmla="*/ 370 h 370"/>
                    <a:gd name="T10" fmla="*/ 552 w 1104"/>
                    <a:gd name="T11" fmla="*/ 273 h 370"/>
                    <a:gd name="T12" fmla="*/ 1034 w 1104"/>
                    <a:gd name="T13" fmla="*/ 370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04" h="370">
                      <a:moveTo>
                        <a:pt x="1034" y="370"/>
                      </a:moveTo>
                      <a:cubicBezTo>
                        <a:pt x="1074" y="299"/>
                        <a:pt x="1099" y="218"/>
                        <a:pt x="1104" y="131"/>
                      </a:cubicBezTo>
                      <a:cubicBezTo>
                        <a:pt x="950" y="49"/>
                        <a:pt x="759" y="0"/>
                        <a:pt x="552" y="0"/>
                      </a:cubicBezTo>
                      <a:cubicBezTo>
                        <a:pt x="345" y="0"/>
                        <a:pt x="154" y="49"/>
                        <a:pt x="0" y="131"/>
                      </a:cubicBezTo>
                      <a:cubicBezTo>
                        <a:pt x="5" y="218"/>
                        <a:pt x="30" y="299"/>
                        <a:pt x="70" y="370"/>
                      </a:cubicBezTo>
                      <a:cubicBezTo>
                        <a:pt x="211" y="308"/>
                        <a:pt x="376" y="273"/>
                        <a:pt x="552" y="273"/>
                      </a:cubicBezTo>
                      <a:cubicBezTo>
                        <a:pt x="729" y="273"/>
                        <a:pt x="894" y="308"/>
                        <a:pt x="1034" y="37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69" name="Freeform: Shape 33"/>
                <p:cNvSpPr/>
                <p:nvPr/>
              </p:nvSpPr>
              <p:spPr bwMode="auto">
                <a:xfrm>
                  <a:off x="1461760" y="2720867"/>
                  <a:ext cx="1150560" cy="358825"/>
                </a:xfrm>
                <a:custGeom>
                  <a:avLst/>
                  <a:gdLst>
                    <a:gd name="T0" fmla="*/ 134 w 964"/>
                    <a:gd name="T1" fmla="*/ 255 h 301"/>
                    <a:gd name="T2" fmla="*/ 181 w 964"/>
                    <a:gd name="T3" fmla="*/ 301 h 301"/>
                    <a:gd name="T4" fmla="*/ 482 w 964"/>
                    <a:gd name="T5" fmla="*/ 265 h 301"/>
                    <a:gd name="T6" fmla="*/ 783 w 964"/>
                    <a:gd name="T7" fmla="*/ 301 h 301"/>
                    <a:gd name="T8" fmla="*/ 830 w 964"/>
                    <a:gd name="T9" fmla="*/ 255 h 301"/>
                    <a:gd name="T10" fmla="*/ 964 w 964"/>
                    <a:gd name="T11" fmla="*/ 97 h 301"/>
                    <a:gd name="T12" fmla="*/ 482 w 964"/>
                    <a:gd name="T13" fmla="*/ 0 h 301"/>
                    <a:gd name="T14" fmla="*/ 0 w 964"/>
                    <a:gd name="T15" fmla="*/ 97 h 301"/>
                    <a:gd name="T16" fmla="*/ 134 w 964"/>
                    <a:gd name="T17" fmla="*/ 255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64" h="301">
                      <a:moveTo>
                        <a:pt x="134" y="255"/>
                      </a:moveTo>
                      <a:cubicBezTo>
                        <a:pt x="152" y="272"/>
                        <a:pt x="168" y="288"/>
                        <a:pt x="181" y="301"/>
                      </a:cubicBezTo>
                      <a:cubicBezTo>
                        <a:pt x="275" y="278"/>
                        <a:pt x="377" y="265"/>
                        <a:pt x="482" y="265"/>
                      </a:cubicBezTo>
                      <a:cubicBezTo>
                        <a:pt x="588" y="265"/>
                        <a:pt x="689" y="278"/>
                        <a:pt x="783" y="301"/>
                      </a:cubicBezTo>
                      <a:cubicBezTo>
                        <a:pt x="796" y="288"/>
                        <a:pt x="813" y="272"/>
                        <a:pt x="830" y="255"/>
                      </a:cubicBezTo>
                      <a:cubicBezTo>
                        <a:pt x="884" y="212"/>
                        <a:pt x="930" y="158"/>
                        <a:pt x="964" y="97"/>
                      </a:cubicBezTo>
                      <a:cubicBezTo>
                        <a:pt x="824" y="35"/>
                        <a:pt x="659" y="0"/>
                        <a:pt x="482" y="0"/>
                      </a:cubicBezTo>
                      <a:cubicBezTo>
                        <a:pt x="306" y="0"/>
                        <a:pt x="141" y="35"/>
                        <a:pt x="0" y="97"/>
                      </a:cubicBezTo>
                      <a:cubicBezTo>
                        <a:pt x="35" y="158"/>
                        <a:pt x="80" y="212"/>
                        <a:pt x="134" y="25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70" name="Freeform: Shape 34"/>
                <p:cNvSpPr/>
                <p:nvPr/>
              </p:nvSpPr>
              <p:spPr bwMode="auto">
                <a:xfrm>
                  <a:off x="1677962" y="3036855"/>
                  <a:ext cx="718659" cy="365881"/>
                </a:xfrm>
                <a:custGeom>
                  <a:avLst/>
                  <a:gdLst>
                    <a:gd name="T0" fmla="*/ 0 w 602"/>
                    <a:gd name="T1" fmla="*/ 36 h 307"/>
                    <a:gd name="T2" fmla="*/ 19 w 602"/>
                    <a:gd name="T3" fmla="*/ 58 h 307"/>
                    <a:gd name="T4" fmla="*/ 113 w 602"/>
                    <a:gd name="T5" fmla="*/ 307 h 307"/>
                    <a:gd name="T6" fmla="*/ 301 w 602"/>
                    <a:gd name="T7" fmla="*/ 307 h 307"/>
                    <a:gd name="T8" fmla="*/ 490 w 602"/>
                    <a:gd name="T9" fmla="*/ 307 h 307"/>
                    <a:gd name="T10" fmla="*/ 583 w 602"/>
                    <a:gd name="T11" fmla="*/ 58 h 307"/>
                    <a:gd name="T12" fmla="*/ 602 w 602"/>
                    <a:gd name="T13" fmla="*/ 36 h 307"/>
                    <a:gd name="T14" fmla="*/ 301 w 602"/>
                    <a:gd name="T15" fmla="*/ 0 h 307"/>
                    <a:gd name="T16" fmla="*/ 0 w 602"/>
                    <a:gd name="T17" fmla="*/ 36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2" h="307">
                      <a:moveTo>
                        <a:pt x="0" y="36"/>
                      </a:moveTo>
                      <a:cubicBezTo>
                        <a:pt x="8" y="45"/>
                        <a:pt x="15" y="52"/>
                        <a:pt x="19" y="58"/>
                      </a:cubicBezTo>
                      <a:cubicBezTo>
                        <a:pt x="59" y="110"/>
                        <a:pt x="113" y="201"/>
                        <a:pt x="113" y="307"/>
                      </a:cubicBezTo>
                      <a:cubicBezTo>
                        <a:pt x="301" y="307"/>
                        <a:pt x="301" y="307"/>
                        <a:pt x="301" y="307"/>
                      </a:cubicBezTo>
                      <a:cubicBezTo>
                        <a:pt x="490" y="307"/>
                        <a:pt x="490" y="307"/>
                        <a:pt x="490" y="307"/>
                      </a:cubicBezTo>
                      <a:cubicBezTo>
                        <a:pt x="490" y="201"/>
                        <a:pt x="544" y="110"/>
                        <a:pt x="583" y="58"/>
                      </a:cubicBezTo>
                      <a:cubicBezTo>
                        <a:pt x="587" y="52"/>
                        <a:pt x="594" y="45"/>
                        <a:pt x="602" y="36"/>
                      </a:cubicBezTo>
                      <a:cubicBezTo>
                        <a:pt x="508" y="13"/>
                        <a:pt x="407" y="0"/>
                        <a:pt x="301" y="0"/>
                      </a:cubicBezTo>
                      <a:cubicBezTo>
                        <a:pt x="196" y="0"/>
                        <a:pt x="94" y="13"/>
                        <a:pt x="0" y="3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</p:grpSp>
          <p:grpSp>
            <p:nvGrpSpPr>
              <p:cNvPr id="57" name="Group 35"/>
              <p:cNvGrpSpPr/>
              <p:nvPr/>
            </p:nvGrpSpPr>
            <p:grpSpPr>
              <a:xfrm>
                <a:off x="7424053" y="3287714"/>
                <a:ext cx="537085" cy="680990"/>
                <a:chOff x="1813026" y="3333693"/>
                <a:chExt cx="449540" cy="569988"/>
              </a:xfrm>
            </p:grpSpPr>
            <p:sp>
              <p:nvSpPr>
                <p:cNvPr id="61" name="Freeform: Shape 36"/>
                <p:cNvSpPr/>
                <p:nvPr/>
              </p:nvSpPr>
              <p:spPr bwMode="auto">
                <a:xfrm>
                  <a:off x="1848807" y="3694030"/>
                  <a:ext cx="376968" cy="201587"/>
                </a:xfrm>
                <a:custGeom>
                  <a:avLst/>
                  <a:gdLst>
                    <a:gd name="T0" fmla="*/ 311 w 316"/>
                    <a:gd name="T1" fmla="*/ 0 h 169"/>
                    <a:gd name="T2" fmla="*/ 158 w 316"/>
                    <a:gd name="T3" fmla="*/ 0 h 169"/>
                    <a:gd name="T4" fmla="*/ 158 w 316"/>
                    <a:gd name="T5" fmla="*/ 0 h 169"/>
                    <a:gd name="T6" fmla="*/ 6 w 316"/>
                    <a:gd name="T7" fmla="*/ 0 h 169"/>
                    <a:gd name="T8" fmla="*/ 158 w 316"/>
                    <a:gd name="T9" fmla="*/ 169 h 169"/>
                    <a:gd name="T10" fmla="*/ 158 w 316"/>
                    <a:gd name="T11" fmla="*/ 169 h 169"/>
                    <a:gd name="T12" fmla="*/ 158 w 316"/>
                    <a:gd name="T13" fmla="*/ 169 h 169"/>
                    <a:gd name="T14" fmla="*/ 158 w 316"/>
                    <a:gd name="T15" fmla="*/ 169 h 169"/>
                    <a:gd name="T16" fmla="*/ 158 w 316"/>
                    <a:gd name="T17" fmla="*/ 169 h 169"/>
                    <a:gd name="T18" fmla="*/ 311 w 316"/>
                    <a:gd name="T19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6" h="169">
                      <a:moveTo>
                        <a:pt x="311" y="0"/>
                      </a:move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0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316" y="169"/>
                        <a:pt x="311" y="0"/>
                        <a:pt x="31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62" name="Freeform: Shape 37"/>
                <p:cNvSpPr/>
                <p:nvPr/>
              </p:nvSpPr>
              <p:spPr bwMode="auto">
                <a:xfrm>
                  <a:off x="1855863" y="3638090"/>
                  <a:ext cx="363865" cy="83155"/>
                </a:xfrm>
                <a:custGeom>
                  <a:avLst/>
                  <a:gdLst>
                    <a:gd name="T0" fmla="*/ 287 w 305"/>
                    <a:gd name="T1" fmla="*/ 70 h 70"/>
                    <a:gd name="T2" fmla="*/ 305 w 305"/>
                    <a:gd name="T3" fmla="*/ 47 h 70"/>
                    <a:gd name="T4" fmla="*/ 152 w 305"/>
                    <a:gd name="T5" fmla="*/ 0 h 70"/>
                    <a:gd name="T6" fmla="*/ 0 w 305"/>
                    <a:gd name="T7" fmla="*/ 47 h 70"/>
                    <a:gd name="T8" fmla="*/ 18 w 305"/>
                    <a:gd name="T9" fmla="*/ 70 h 70"/>
                    <a:gd name="T10" fmla="*/ 152 w 305"/>
                    <a:gd name="T11" fmla="*/ 45 h 70"/>
                    <a:gd name="T12" fmla="*/ 287 w 305"/>
                    <a:gd name="T13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70">
                      <a:moveTo>
                        <a:pt x="287" y="70"/>
                      </a:moveTo>
                      <a:cubicBezTo>
                        <a:pt x="298" y="63"/>
                        <a:pt x="305" y="56"/>
                        <a:pt x="305" y="47"/>
                      </a:cubicBezTo>
                      <a:cubicBezTo>
                        <a:pt x="305" y="21"/>
                        <a:pt x="236" y="0"/>
                        <a:pt x="152" y="0"/>
                      </a:cubicBezTo>
                      <a:cubicBezTo>
                        <a:pt x="68" y="0"/>
                        <a:pt x="0" y="21"/>
                        <a:pt x="0" y="47"/>
                      </a:cubicBezTo>
                      <a:cubicBezTo>
                        <a:pt x="0" y="56"/>
                        <a:pt x="6" y="63"/>
                        <a:pt x="18" y="70"/>
                      </a:cubicBezTo>
                      <a:cubicBezTo>
                        <a:pt x="43" y="55"/>
                        <a:pt x="94" y="45"/>
                        <a:pt x="152" y="45"/>
                      </a:cubicBezTo>
                      <a:cubicBezTo>
                        <a:pt x="210" y="45"/>
                        <a:pt x="261" y="55"/>
                        <a:pt x="287" y="7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63" name="Freeform: Shape 38"/>
                <p:cNvSpPr/>
                <p:nvPr/>
              </p:nvSpPr>
              <p:spPr bwMode="auto">
                <a:xfrm>
                  <a:off x="1877030" y="3691510"/>
                  <a:ext cx="321532" cy="59468"/>
                </a:xfrm>
                <a:custGeom>
                  <a:avLst/>
                  <a:gdLst>
                    <a:gd name="T0" fmla="*/ 269 w 269"/>
                    <a:gd name="T1" fmla="*/ 25 h 50"/>
                    <a:gd name="T2" fmla="*/ 134 w 269"/>
                    <a:gd name="T3" fmla="*/ 0 h 50"/>
                    <a:gd name="T4" fmla="*/ 0 w 269"/>
                    <a:gd name="T5" fmla="*/ 25 h 50"/>
                    <a:gd name="T6" fmla="*/ 134 w 269"/>
                    <a:gd name="T7" fmla="*/ 50 h 50"/>
                    <a:gd name="T8" fmla="*/ 269 w 269"/>
                    <a:gd name="T9" fmla="*/ 2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9" h="50">
                      <a:moveTo>
                        <a:pt x="269" y="25"/>
                      </a:moveTo>
                      <a:cubicBezTo>
                        <a:pt x="243" y="10"/>
                        <a:pt x="192" y="0"/>
                        <a:pt x="134" y="0"/>
                      </a:cubicBezTo>
                      <a:cubicBezTo>
                        <a:pt x="76" y="0"/>
                        <a:pt x="25" y="10"/>
                        <a:pt x="0" y="25"/>
                      </a:cubicBezTo>
                      <a:cubicBezTo>
                        <a:pt x="25" y="40"/>
                        <a:pt x="76" y="50"/>
                        <a:pt x="134" y="50"/>
                      </a:cubicBezTo>
                      <a:cubicBezTo>
                        <a:pt x="192" y="50"/>
                        <a:pt x="243" y="40"/>
                        <a:pt x="269" y="25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64" name="Oval 39"/>
                <p:cNvSpPr/>
                <p:nvPr/>
              </p:nvSpPr>
              <p:spPr bwMode="auto">
                <a:xfrm>
                  <a:off x="1813026" y="3333693"/>
                  <a:ext cx="449540" cy="13707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65" name="Freeform: Shape 40"/>
                <p:cNvSpPr/>
                <p:nvPr/>
              </p:nvSpPr>
              <p:spPr bwMode="auto">
                <a:xfrm>
                  <a:off x="1847296" y="3358891"/>
                  <a:ext cx="381000" cy="544790"/>
                </a:xfrm>
                <a:custGeom>
                  <a:avLst/>
                  <a:gdLst>
                    <a:gd name="T0" fmla="*/ 319 w 319"/>
                    <a:gd name="T1" fmla="*/ 6 h 457"/>
                    <a:gd name="T2" fmla="*/ 305 w 319"/>
                    <a:gd name="T3" fmla="*/ 0 h 457"/>
                    <a:gd name="T4" fmla="*/ 305 w 319"/>
                    <a:gd name="T5" fmla="*/ 1 h 457"/>
                    <a:gd name="T6" fmla="*/ 305 w 319"/>
                    <a:gd name="T7" fmla="*/ 258 h 457"/>
                    <a:gd name="T8" fmla="*/ 269 w 319"/>
                    <a:gd name="T9" fmla="*/ 241 h 457"/>
                    <a:gd name="T10" fmla="*/ 159 w 319"/>
                    <a:gd name="T11" fmla="*/ 227 h 457"/>
                    <a:gd name="T12" fmla="*/ 49 w 319"/>
                    <a:gd name="T13" fmla="*/ 241 h 457"/>
                    <a:gd name="T14" fmla="*/ 13 w 319"/>
                    <a:gd name="T15" fmla="*/ 258 h 457"/>
                    <a:gd name="T16" fmla="*/ 13 w 319"/>
                    <a:gd name="T17" fmla="*/ 1 h 457"/>
                    <a:gd name="T18" fmla="*/ 13 w 319"/>
                    <a:gd name="T19" fmla="*/ 0 h 457"/>
                    <a:gd name="T20" fmla="*/ 0 w 319"/>
                    <a:gd name="T21" fmla="*/ 6 h 457"/>
                    <a:gd name="T22" fmla="*/ 0 w 319"/>
                    <a:gd name="T23" fmla="*/ 281 h 457"/>
                    <a:gd name="T24" fmla="*/ 0 w 319"/>
                    <a:gd name="T25" fmla="*/ 283 h 457"/>
                    <a:gd name="T26" fmla="*/ 21 w 319"/>
                    <a:gd name="T27" fmla="*/ 377 h 457"/>
                    <a:gd name="T28" fmla="*/ 159 w 319"/>
                    <a:gd name="T29" fmla="*/ 457 h 457"/>
                    <a:gd name="T30" fmla="*/ 160 w 319"/>
                    <a:gd name="T31" fmla="*/ 457 h 457"/>
                    <a:gd name="T32" fmla="*/ 297 w 319"/>
                    <a:gd name="T33" fmla="*/ 377 h 457"/>
                    <a:gd name="T34" fmla="*/ 319 w 319"/>
                    <a:gd name="T35" fmla="*/ 283 h 457"/>
                    <a:gd name="T36" fmla="*/ 319 w 319"/>
                    <a:gd name="T37" fmla="*/ 282 h 457"/>
                    <a:gd name="T38" fmla="*/ 319 w 319"/>
                    <a:gd name="T39" fmla="*/ 281 h 457"/>
                    <a:gd name="T40" fmla="*/ 319 w 319"/>
                    <a:gd name="T41" fmla="*/ 6 h 457"/>
                    <a:gd name="T42" fmla="*/ 53 w 319"/>
                    <a:gd name="T43" fmla="*/ 254 h 457"/>
                    <a:gd name="T44" fmla="*/ 159 w 319"/>
                    <a:gd name="T45" fmla="*/ 241 h 457"/>
                    <a:gd name="T46" fmla="*/ 265 w 319"/>
                    <a:gd name="T47" fmla="*/ 254 h 457"/>
                    <a:gd name="T48" fmla="*/ 305 w 319"/>
                    <a:gd name="T49" fmla="*/ 281 h 457"/>
                    <a:gd name="T50" fmla="*/ 265 w 319"/>
                    <a:gd name="T51" fmla="*/ 308 h 457"/>
                    <a:gd name="T52" fmla="*/ 159 w 319"/>
                    <a:gd name="T53" fmla="*/ 322 h 457"/>
                    <a:gd name="T54" fmla="*/ 53 w 319"/>
                    <a:gd name="T55" fmla="*/ 308 h 457"/>
                    <a:gd name="T56" fmla="*/ 13 w 319"/>
                    <a:gd name="T57" fmla="*/ 282 h 457"/>
                    <a:gd name="T58" fmla="*/ 13 w 319"/>
                    <a:gd name="T59" fmla="*/ 281 h 457"/>
                    <a:gd name="T60" fmla="*/ 13 w 319"/>
                    <a:gd name="T61" fmla="*/ 281 h 457"/>
                    <a:gd name="T62" fmla="*/ 53 w 319"/>
                    <a:gd name="T63" fmla="*/ 254 h 457"/>
                    <a:gd name="T64" fmla="*/ 285 w 319"/>
                    <a:gd name="T65" fmla="*/ 371 h 457"/>
                    <a:gd name="T66" fmla="*/ 159 w 319"/>
                    <a:gd name="T67" fmla="*/ 443 h 457"/>
                    <a:gd name="T68" fmla="*/ 159 w 319"/>
                    <a:gd name="T69" fmla="*/ 443 h 457"/>
                    <a:gd name="T70" fmla="*/ 34 w 319"/>
                    <a:gd name="T71" fmla="*/ 371 h 457"/>
                    <a:gd name="T72" fmla="*/ 15 w 319"/>
                    <a:gd name="T73" fmla="*/ 306 h 457"/>
                    <a:gd name="T74" fmla="*/ 49 w 319"/>
                    <a:gd name="T75" fmla="*/ 321 h 457"/>
                    <a:gd name="T76" fmla="*/ 159 w 319"/>
                    <a:gd name="T77" fmla="*/ 336 h 457"/>
                    <a:gd name="T78" fmla="*/ 269 w 319"/>
                    <a:gd name="T79" fmla="*/ 321 h 457"/>
                    <a:gd name="T80" fmla="*/ 303 w 319"/>
                    <a:gd name="T81" fmla="*/ 306 h 457"/>
                    <a:gd name="T82" fmla="*/ 285 w 319"/>
                    <a:gd name="T83" fmla="*/ 371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9" h="457">
                      <a:moveTo>
                        <a:pt x="319" y="6"/>
                      </a:moveTo>
                      <a:cubicBezTo>
                        <a:pt x="315" y="4"/>
                        <a:pt x="311" y="2"/>
                        <a:pt x="305" y="0"/>
                      </a:cubicBezTo>
                      <a:cubicBezTo>
                        <a:pt x="305" y="0"/>
                        <a:pt x="305" y="0"/>
                        <a:pt x="305" y="1"/>
                      </a:cubicBezTo>
                      <a:cubicBezTo>
                        <a:pt x="305" y="258"/>
                        <a:pt x="305" y="258"/>
                        <a:pt x="305" y="258"/>
                      </a:cubicBezTo>
                      <a:cubicBezTo>
                        <a:pt x="296" y="252"/>
                        <a:pt x="284" y="246"/>
                        <a:pt x="269" y="241"/>
                      </a:cubicBezTo>
                      <a:cubicBezTo>
                        <a:pt x="241" y="233"/>
                        <a:pt x="202" y="227"/>
                        <a:pt x="159" y="227"/>
                      </a:cubicBezTo>
                      <a:cubicBezTo>
                        <a:pt x="117" y="227"/>
                        <a:pt x="78" y="233"/>
                        <a:pt x="49" y="241"/>
                      </a:cubicBezTo>
                      <a:cubicBezTo>
                        <a:pt x="35" y="246"/>
                        <a:pt x="22" y="251"/>
                        <a:pt x="13" y="258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8" y="2"/>
                        <a:pt x="4" y="4"/>
                        <a:pt x="0" y="6"/>
                      </a:cubicBezTo>
                      <a:cubicBezTo>
                        <a:pt x="0" y="281"/>
                        <a:pt x="0" y="281"/>
                        <a:pt x="0" y="281"/>
                      </a:cubicBezTo>
                      <a:cubicBezTo>
                        <a:pt x="0" y="281"/>
                        <a:pt x="0" y="282"/>
                        <a:pt x="0" y="283"/>
                      </a:cubicBezTo>
                      <a:cubicBezTo>
                        <a:pt x="0" y="294"/>
                        <a:pt x="1" y="336"/>
                        <a:pt x="21" y="377"/>
                      </a:cubicBezTo>
                      <a:cubicBezTo>
                        <a:pt x="42" y="418"/>
                        <a:pt x="83" y="457"/>
                        <a:pt x="159" y="457"/>
                      </a:cubicBezTo>
                      <a:cubicBezTo>
                        <a:pt x="160" y="457"/>
                        <a:pt x="160" y="457"/>
                        <a:pt x="160" y="457"/>
                      </a:cubicBezTo>
                      <a:cubicBezTo>
                        <a:pt x="236" y="457"/>
                        <a:pt x="277" y="418"/>
                        <a:pt x="297" y="377"/>
                      </a:cubicBezTo>
                      <a:cubicBezTo>
                        <a:pt x="317" y="336"/>
                        <a:pt x="319" y="294"/>
                        <a:pt x="319" y="283"/>
                      </a:cubicBezTo>
                      <a:cubicBezTo>
                        <a:pt x="319" y="282"/>
                        <a:pt x="319" y="282"/>
                        <a:pt x="319" y="282"/>
                      </a:cubicBezTo>
                      <a:cubicBezTo>
                        <a:pt x="319" y="282"/>
                        <a:pt x="319" y="281"/>
                        <a:pt x="319" y="281"/>
                      </a:cubicBezTo>
                      <a:lnTo>
                        <a:pt x="319" y="6"/>
                      </a:lnTo>
                      <a:close/>
                      <a:moveTo>
                        <a:pt x="53" y="254"/>
                      </a:moveTo>
                      <a:cubicBezTo>
                        <a:pt x="80" y="246"/>
                        <a:pt x="118" y="241"/>
                        <a:pt x="159" y="241"/>
                      </a:cubicBezTo>
                      <a:cubicBezTo>
                        <a:pt x="201" y="241"/>
                        <a:pt x="238" y="246"/>
                        <a:pt x="265" y="254"/>
                      </a:cubicBezTo>
                      <a:cubicBezTo>
                        <a:pt x="292" y="262"/>
                        <a:pt x="306" y="275"/>
                        <a:pt x="305" y="281"/>
                      </a:cubicBezTo>
                      <a:cubicBezTo>
                        <a:pt x="306" y="288"/>
                        <a:pt x="292" y="300"/>
                        <a:pt x="265" y="308"/>
                      </a:cubicBezTo>
                      <a:cubicBezTo>
                        <a:pt x="238" y="317"/>
                        <a:pt x="201" y="322"/>
                        <a:pt x="159" y="322"/>
                      </a:cubicBezTo>
                      <a:cubicBezTo>
                        <a:pt x="118" y="322"/>
                        <a:pt x="80" y="317"/>
                        <a:pt x="53" y="308"/>
                      </a:cubicBezTo>
                      <a:cubicBezTo>
                        <a:pt x="26" y="300"/>
                        <a:pt x="12" y="288"/>
                        <a:pt x="13" y="282"/>
                      </a:cubicBezTo>
                      <a:cubicBezTo>
                        <a:pt x="13" y="281"/>
                        <a:pt x="13" y="281"/>
                        <a:pt x="13" y="281"/>
                      </a:cubicBezTo>
                      <a:cubicBezTo>
                        <a:pt x="13" y="281"/>
                        <a:pt x="13" y="281"/>
                        <a:pt x="13" y="281"/>
                      </a:cubicBezTo>
                      <a:cubicBezTo>
                        <a:pt x="13" y="275"/>
                        <a:pt x="26" y="262"/>
                        <a:pt x="53" y="254"/>
                      </a:cubicBezTo>
                      <a:close/>
                      <a:moveTo>
                        <a:pt x="285" y="371"/>
                      </a:moveTo>
                      <a:cubicBezTo>
                        <a:pt x="266" y="408"/>
                        <a:pt x="231" y="443"/>
                        <a:pt x="159" y="443"/>
                      </a:cubicBezTo>
                      <a:cubicBezTo>
                        <a:pt x="159" y="443"/>
                        <a:pt x="159" y="443"/>
                        <a:pt x="159" y="443"/>
                      </a:cubicBezTo>
                      <a:cubicBezTo>
                        <a:pt x="88" y="443"/>
                        <a:pt x="53" y="408"/>
                        <a:pt x="34" y="371"/>
                      </a:cubicBezTo>
                      <a:cubicBezTo>
                        <a:pt x="22" y="347"/>
                        <a:pt x="17" y="323"/>
                        <a:pt x="15" y="306"/>
                      </a:cubicBezTo>
                      <a:cubicBezTo>
                        <a:pt x="24" y="312"/>
                        <a:pt x="36" y="317"/>
                        <a:pt x="49" y="321"/>
                      </a:cubicBezTo>
                      <a:cubicBezTo>
                        <a:pt x="78" y="330"/>
                        <a:pt x="117" y="336"/>
                        <a:pt x="159" y="336"/>
                      </a:cubicBezTo>
                      <a:cubicBezTo>
                        <a:pt x="202" y="336"/>
                        <a:pt x="241" y="330"/>
                        <a:pt x="269" y="321"/>
                      </a:cubicBezTo>
                      <a:cubicBezTo>
                        <a:pt x="283" y="317"/>
                        <a:pt x="295" y="312"/>
                        <a:pt x="303" y="306"/>
                      </a:cubicBezTo>
                      <a:cubicBezTo>
                        <a:pt x="301" y="323"/>
                        <a:pt x="297" y="347"/>
                        <a:pt x="285" y="371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</p:grpSp>
          <p:grpSp>
            <p:nvGrpSpPr>
              <p:cNvPr id="58" name="Group 61"/>
              <p:cNvGrpSpPr/>
              <p:nvPr/>
            </p:nvGrpSpPr>
            <p:grpSpPr>
              <a:xfrm>
                <a:off x="7323353" y="1983191"/>
                <a:ext cx="736673" cy="617469"/>
                <a:chOff x="5529263" y="5468938"/>
                <a:chExt cx="490538" cy="411163"/>
              </a:xfrm>
              <a:solidFill>
                <a:schemeClr val="bg1"/>
              </a:solidFill>
              <a:effectLst/>
            </p:grpSpPr>
            <p:sp>
              <p:nvSpPr>
                <p:cNvPr id="59" name="Freeform: Shape 62"/>
                <p:cNvSpPr/>
                <p:nvPr/>
              </p:nvSpPr>
              <p:spPr bwMode="auto">
                <a:xfrm>
                  <a:off x="5529263" y="5468938"/>
                  <a:ext cx="490538" cy="411163"/>
                </a:xfrm>
                <a:custGeom>
                  <a:avLst/>
                  <a:gdLst>
                    <a:gd name="T0" fmla="*/ 943 w 1236"/>
                    <a:gd name="T1" fmla="*/ 1 h 1035"/>
                    <a:gd name="T2" fmla="*/ 908 w 1236"/>
                    <a:gd name="T3" fmla="*/ 9 h 1035"/>
                    <a:gd name="T4" fmla="*/ 770 w 1236"/>
                    <a:gd name="T5" fmla="*/ 169 h 1035"/>
                    <a:gd name="T6" fmla="*/ 637 w 1236"/>
                    <a:gd name="T7" fmla="*/ 172 h 1035"/>
                    <a:gd name="T8" fmla="*/ 595 w 1236"/>
                    <a:gd name="T9" fmla="*/ 188 h 1035"/>
                    <a:gd name="T10" fmla="*/ 574 w 1236"/>
                    <a:gd name="T11" fmla="*/ 206 h 1035"/>
                    <a:gd name="T12" fmla="*/ 443 w 1236"/>
                    <a:gd name="T13" fmla="*/ 169 h 1035"/>
                    <a:gd name="T14" fmla="*/ 226 w 1236"/>
                    <a:gd name="T15" fmla="*/ 152 h 1035"/>
                    <a:gd name="T16" fmla="*/ 148 w 1236"/>
                    <a:gd name="T17" fmla="*/ 181 h 1035"/>
                    <a:gd name="T18" fmla="*/ 9 w 1236"/>
                    <a:gd name="T19" fmla="*/ 469 h 1035"/>
                    <a:gd name="T20" fmla="*/ 0 w 1236"/>
                    <a:gd name="T21" fmla="*/ 518 h 1035"/>
                    <a:gd name="T22" fmla="*/ 11 w 1236"/>
                    <a:gd name="T23" fmla="*/ 563 h 1035"/>
                    <a:gd name="T24" fmla="*/ 41 w 1236"/>
                    <a:gd name="T25" fmla="*/ 602 h 1035"/>
                    <a:gd name="T26" fmla="*/ 102 w 1236"/>
                    <a:gd name="T27" fmla="*/ 531 h 1035"/>
                    <a:gd name="T28" fmla="*/ 204 w 1236"/>
                    <a:gd name="T29" fmla="*/ 259 h 1035"/>
                    <a:gd name="T30" fmla="*/ 226 w 1236"/>
                    <a:gd name="T31" fmla="*/ 245 h 1035"/>
                    <a:gd name="T32" fmla="*/ 438 w 1236"/>
                    <a:gd name="T33" fmla="*/ 263 h 1035"/>
                    <a:gd name="T34" fmla="*/ 376 w 1236"/>
                    <a:gd name="T35" fmla="*/ 417 h 1035"/>
                    <a:gd name="T36" fmla="*/ 378 w 1236"/>
                    <a:gd name="T37" fmla="*/ 452 h 1035"/>
                    <a:gd name="T38" fmla="*/ 460 w 1236"/>
                    <a:gd name="T39" fmla="*/ 486 h 1035"/>
                    <a:gd name="T40" fmla="*/ 544 w 1236"/>
                    <a:gd name="T41" fmla="*/ 489 h 1035"/>
                    <a:gd name="T42" fmla="*/ 618 w 1236"/>
                    <a:gd name="T43" fmla="*/ 448 h 1035"/>
                    <a:gd name="T44" fmla="*/ 990 w 1236"/>
                    <a:gd name="T45" fmla="*/ 635 h 1035"/>
                    <a:gd name="T46" fmla="*/ 955 w 1236"/>
                    <a:gd name="T47" fmla="*/ 707 h 1035"/>
                    <a:gd name="T48" fmla="*/ 942 w 1236"/>
                    <a:gd name="T49" fmla="*/ 713 h 1035"/>
                    <a:gd name="T50" fmla="*/ 719 w 1236"/>
                    <a:gd name="T51" fmla="*/ 543 h 1035"/>
                    <a:gd name="T52" fmla="*/ 707 w 1236"/>
                    <a:gd name="T53" fmla="*/ 545 h 1035"/>
                    <a:gd name="T54" fmla="*/ 696 w 1236"/>
                    <a:gd name="T55" fmla="*/ 560 h 1035"/>
                    <a:gd name="T56" fmla="*/ 954 w 1236"/>
                    <a:gd name="T57" fmla="*/ 778 h 1035"/>
                    <a:gd name="T58" fmla="*/ 909 w 1236"/>
                    <a:gd name="T59" fmla="*/ 834 h 1035"/>
                    <a:gd name="T60" fmla="*/ 891 w 1236"/>
                    <a:gd name="T61" fmla="*/ 831 h 1035"/>
                    <a:gd name="T62" fmla="*/ 640 w 1236"/>
                    <a:gd name="T63" fmla="*/ 637 h 1035"/>
                    <a:gd name="T64" fmla="*/ 625 w 1236"/>
                    <a:gd name="T65" fmla="*/ 649 h 1035"/>
                    <a:gd name="T66" fmla="*/ 620 w 1236"/>
                    <a:gd name="T67" fmla="*/ 672 h 1035"/>
                    <a:gd name="T68" fmla="*/ 803 w 1236"/>
                    <a:gd name="T69" fmla="*/ 901 h 1035"/>
                    <a:gd name="T70" fmla="*/ 787 w 1236"/>
                    <a:gd name="T71" fmla="*/ 904 h 1035"/>
                    <a:gd name="T72" fmla="*/ 565 w 1236"/>
                    <a:gd name="T73" fmla="*/ 732 h 1035"/>
                    <a:gd name="T74" fmla="*/ 552 w 1236"/>
                    <a:gd name="T75" fmla="*/ 743 h 1035"/>
                    <a:gd name="T76" fmla="*/ 547 w 1236"/>
                    <a:gd name="T77" fmla="*/ 758 h 1035"/>
                    <a:gd name="T78" fmla="*/ 695 w 1236"/>
                    <a:gd name="T79" fmla="*/ 887 h 1035"/>
                    <a:gd name="T80" fmla="*/ 647 w 1236"/>
                    <a:gd name="T81" fmla="*/ 941 h 1035"/>
                    <a:gd name="T82" fmla="*/ 577 w 1236"/>
                    <a:gd name="T83" fmla="*/ 1014 h 1035"/>
                    <a:gd name="T84" fmla="*/ 643 w 1236"/>
                    <a:gd name="T85" fmla="*/ 1035 h 1035"/>
                    <a:gd name="T86" fmla="*/ 692 w 1236"/>
                    <a:gd name="T87" fmla="*/ 1024 h 1035"/>
                    <a:gd name="T88" fmla="*/ 737 w 1236"/>
                    <a:gd name="T89" fmla="*/ 983 h 1035"/>
                    <a:gd name="T90" fmla="*/ 792 w 1236"/>
                    <a:gd name="T91" fmla="*/ 998 h 1035"/>
                    <a:gd name="T92" fmla="*/ 840 w 1236"/>
                    <a:gd name="T93" fmla="*/ 987 h 1035"/>
                    <a:gd name="T94" fmla="*/ 899 w 1236"/>
                    <a:gd name="T95" fmla="*/ 929 h 1035"/>
                    <a:gd name="T96" fmla="*/ 926 w 1236"/>
                    <a:gd name="T97" fmla="*/ 925 h 1035"/>
                    <a:gd name="T98" fmla="*/ 979 w 1236"/>
                    <a:gd name="T99" fmla="*/ 897 h 1035"/>
                    <a:gd name="T100" fmla="*/ 1038 w 1236"/>
                    <a:gd name="T101" fmla="*/ 819 h 1035"/>
                    <a:gd name="T102" fmla="*/ 1050 w 1236"/>
                    <a:gd name="T103" fmla="*/ 767 h 1035"/>
                    <a:gd name="T104" fmla="*/ 1067 w 1236"/>
                    <a:gd name="T105" fmla="*/ 715 h 1035"/>
                    <a:gd name="T106" fmla="*/ 1089 w 1236"/>
                    <a:gd name="T107" fmla="*/ 666 h 1035"/>
                    <a:gd name="T108" fmla="*/ 1085 w 1236"/>
                    <a:gd name="T109" fmla="*/ 614 h 1035"/>
                    <a:gd name="T110" fmla="*/ 1056 w 1236"/>
                    <a:gd name="T111" fmla="*/ 568 h 1035"/>
                    <a:gd name="T112" fmla="*/ 1068 w 1236"/>
                    <a:gd name="T113" fmla="*/ 476 h 1035"/>
                    <a:gd name="T114" fmla="*/ 1228 w 1236"/>
                    <a:gd name="T115" fmla="*/ 269 h 1035"/>
                    <a:gd name="T116" fmla="*/ 1234 w 1236"/>
                    <a:gd name="T117" fmla="*/ 234 h 10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36" h="1035">
                      <a:moveTo>
                        <a:pt x="1222" y="216"/>
                      </a:moveTo>
                      <a:lnTo>
                        <a:pt x="956" y="8"/>
                      </a:lnTo>
                      <a:lnTo>
                        <a:pt x="956" y="8"/>
                      </a:lnTo>
                      <a:lnTo>
                        <a:pt x="950" y="5"/>
                      </a:lnTo>
                      <a:lnTo>
                        <a:pt x="943" y="1"/>
                      </a:lnTo>
                      <a:lnTo>
                        <a:pt x="935" y="0"/>
                      </a:lnTo>
                      <a:lnTo>
                        <a:pt x="928" y="0"/>
                      </a:lnTo>
                      <a:lnTo>
                        <a:pt x="921" y="2"/>
                      </a:lnTo>
                      <a:lnTo>
                        <a:pt x="914" y="5"/>
                      </a:lnTo>
                      <a:lnTo>
                        <a:pt x="908" y="9"/>
                      </a:lnTo>
                      <a:lnTo>
                        <a:pt x="902" y="14"/>
                      </a:lnTo>
                      <a:lnTo>
                        <a:pt x="785" y="158"/>
                      </a:lnTo>
                      <a:lnTo>
                        <a:pt x="785" y="158"/>
                      </a:lnTo>
                      <a:lnTo>
                        <a:pt x="779" y="164"/>
                      </a:lnTo>
                      <a:lnTo>
                        <a:pt x="770" y="169"/>
                      </a:lnTo>
                      <a:lnTo>
                        <a:pt x="763" y="171"/>
                      </a:lnTo>
                      <a:lnTo>
                        <a:pt x="753" y="172"/>
                      </a:lnTo>
                      <a:lnTo>
                        <a:pt x="646" y="172"/>
                      </a:lnTo>
                      <a:lnTo>
                        <a:pt x="646" y="172"/>
                      </a:lnTo>
                      <a:lnTo>
                        <a:pt x="637" y="172"/>
                      </a:lnTo>
                      <a:lnTo>
                        <a:pt x="629" y="174"/>
                      </a:lnTo>
                      <a:lnTo>
                        <a:pt x="619" y="176"/>
                      </a:lnTo>
                      <a:lnTo>
                        <a:pt x="611" y="180"/>
                      </a:lnTo>
                      <a:lnTo>
                        <a:pt x="603" y="183"/>
                      </a:lnTo>
                      <a:lnTo>
                        <a:pt x="595" y="188"/>
                      </a:lnTo>
                      <a:lnTo>
                        <a:pt x="589" y="194"/>
                      </a:lnTo>
                      <a:lnTo>
                        <a:pt x="582" y="200"/>
                      </a:lnTo>
                      <a:lnTo>
                        <a:pt x="576" y="206"/>
                      </a:lnTo>
                      <a:lnTo>
                        <a:pt x="576" y="206"/>
                      </a:lnTo>
                      <a:lnTo>
                        <a:pt x="574" y="206"/>
                      </a:lnTo>
                      <a:lnTo>
                        <a:pt x="481" y="177"/>
                      </a:lnTo>
                      <a:lnTo>
                        <a:pt x="481" y="177"/>
                      </a:lnTo>
                      <a:lnTo>
                        <a:pt x="468" y="174"/>
                      </a:lnTo>
                      <a:lnTo>
                        <a:pt x="456" y="171"/>
                      </a:lnTo>
                      <a:lnTo>
                        <a:pt x="443" y="169"/>
                      </a:lnTo>
                      <a:lnTo>
                        <a:pt x="430" y="168"/>
                      </a:lnTo>
                      <a:lnTo>
                        <a:pt x="235" y="152"/>
                      </a:lnTo>
                      <a:lnTo>
                        <a:pt x="235" y="152"/>
                      </a:lnTo>
                      <a:lnTo>
                        <a:pt x="226" y="152"/>
                      </a:lnTo>
                      <a:lnTo>
                        <a:pt x="226" y="152"/>
                      </a:lnTo>
                      <a:lnTo>
                        <a:pt x="209" y="153"/>
                      </a:lnTo>
                      <a:lnTo>
                        <a:pt x="192" y="157"/>
                      </a:lnTo>
                      <a:lnTo>
                        <a:pt x="176" y="163"/>
                      </a:lnTo>
                      <a:lnTo>
                        <a:pt x="162" y="170"/>
                      </a:lnTo>
                      <a:lnTo>
                        <a:pt x="148" y="181"/>
                      </a:lnTo>
                      <a:lnTo>
                        <a:pt x="137" y="193"/>
                      </a:lnTo>
                      <a:lnTo>
                        <a:pt x="126" y="206"/>
                      </a:lnTo>
                      <a:lnTo>
                        <a:pt x="119" y="221"/>
                      </a:lnTo>
                      <a:lnTo>
                        <a:pt x="9" y="469"/>
                      </a:lnTo>
                      <a:lnTo>
                        <a:pt x="9" y="469"/>
                      </a:lnTo>
                      <a:lnTo>
                        <a:pt x="6" y="479"/>
                      </a:lnTo>
                      <a:lnTo>
                        <a:pt x="3" y="487"/>
                      </a:lnTo>
                      <a:lnTo>
                        <a:pt x="1" y="497"/>
                      </a:lnTo>
                      <a:lnTo>
                        <a:pt x="0" y="507"/>
                      </a:lnTo>
                      <a:lnTo>
                        <a:pt x="0" y="518"/>
                      </a:lnTo>
                      <a:lnTo>
                        <a:pt x="1" y="526"/>
                      </a:lnTo>
                      <a:lnTo>
                        <a:pt x="2" y="536"/>
                      </a:lnTo>
                      <a:lnTo>
                        <a:pt x="5" y="545"/>
                      </a:lnTo>
                      <a:lnTo>
                        <a:pt x="7" y="555"/>
                      </a:lnTo>
                      <a:lnTo>
                        <a:pt x="11" y="563"/>
                      </a:lnTo>
                      <a:lnTo>
                        <a:pt x="15" y="572"/>
                      </a:lnTo>
                      <a:lnTo>
                        <a:pt x="20" y="580"/>
                      </a:lnTo>
                      <a:lnTo>
                        <a:pt x="26" y="588"/>
                      </a:lnTo>
                      <a:lnTo>
                        <a:pt x="34" y="595"/>
                      </a:lnTo>
                      <a:lnTo>
                        <a:pt x="41" y="602"/>
                      </a:lnTo>
                      <a:lnTo>
                        <a:pt x="49" y="608"/>
                      </a:lnTo>
                      <a:lnTo>
                        <a:pt x="153" y="684"/>
                      </a:lnTo>
                      <a:lnTo>
                        <a:pt x="209" y="608"/>
                      </a:lnTo>
                      <a:lnTo>
                        <a:pt x="102" y="531"/>
                      </a:lnTo>
                      <a:lnTo>
                        <a:pt x="102" y="531"/>
                      </a:lnTo>
                      <a:lnTo>
                        <a:pt x="98" y="526"/>
                      </a:lnTo>
                      <a:lnTo>
                        <a:pt x="94" y="520"/>
                      </a:lnTo>
                      <a:lnTo>
                        <a:pt x="94" y="514"/>
                      </a:lnTo>
                      <a:lnTo>
                        <a:pt x="95" y="507"/>
                      </a:lnTo>
                      <a:lnTo>
                        <a:pt x="204" y="259"/>
                      </a:lnTo>
                      <a:lnTo>
                        <a:pt x="204" y="259"/>
                      </a:lnTo>
                      <a:lnTo>
                        <a:pt x="207" y="253"/>
                      </a:lnTo>
                      <a:lnTo>
                        <a:pt x="213" y="248"/>
                      </a:lnTo>
                      <a:lnTo>
                        <a:pt x="219" y="246"/>
                      </a:lnTo>
                      <a:lnTo>
                        <a:pt x="226" y="245"/>
                      </a:lnTo>
                      <a:lnTo>
                        <a:pt x="226" y="245"/>
                      </a:lnTo>
                      <a:lnTo>
                        <a:pt x="227" y="245"/>
                      </a:lnTo>
                      <a:lnTo>
                        <a:pt x="422" y="260"/>
                      </a:lnTo>
                      <a:lnTo>
                        <a:pt x="422" y="260"/>
                      </a:lnTo>
                      <a:lnTo>
                        <a:pt x="438" y="263"/>
                      </a:lnTo>
                      <a:lnTo>
                        <a:pt x="454" y="266"/>
                      </a:lnTo>
                      <a:lnTo>
                        <a:pt x="504" y="282"/>
                      </a:lnTo>
                      <a:lnTo>
                        <a:pt x="382" y="410"/>
                      </a:lnTo>
                      <a:lnTo>
                        <a:pt x="382" y="410"/>
                      </a:lnTo>
                      <a:lnTo>
                        <a:pt x="376" y="417"/>
                      </a:lnTo>
                      <a:lnTo>
                        <a:pt x="374" y="426"/>
                      </a:lnTo>
                      <a:lnTo>
                        <a:pt x="373" y="434"/>
                      </a:lnTo>
                      <a:lnTo>
                        <a:pt x="374" y="444"/>
                      </a:lnTo>
                      <a:lnTo>
                        <a:pt x="374" y="444"/>
                      </a:lnTo>
                      <a:lnTo>
                        <a:pt x="378" y="452"/>
                      </a:lnTo>
                      <a:lnTo>
                        <a:pt x="382" y="458"/>
                      </a:lnTo>
                      <a:lnTo>
                        <a:pt x="390" y="464"/>
                      </a:lnTo>
                      <a:lnTo>
                        <a:pt x="397" y="468"/>
                      </a:lnTo>
                      <a:lnTo>
                        <a:pt x="460" y="486"/>
                      </a:lnTo>
                      <a:lnTo>
                        <a:pt x="460" y="486"/>
                      </a:lnTo>
                      <a:lnTo>
                        <a:pt x="471" y="490"/>
                      </a:lnTo>
                      <a:lnTo>
                        <a:pt x="481" y="491"/>
                      </a:lnTo>
                      <a:lnTo>
                        <a:pt x="502" y="493"/>
                      </a:lnTo>
                      <a:lnTo>
                        <a:pt x="524" y="492"/>
                      </a:lnTo>
                      <a:lnTo>
                        <a:pt x="544" y="489"/>
                      </a:lnTo>
                      <a:lnTo>
                        <a:pt x="565" y="483"/>
                      </a:lnTo>
                      <a:lnTo>
                        <a:pt x="583" y="473"/>
                      </a:lnTo>
                      <a:lnTo>
                        <a:pt x="601" y="461"/>
                      </a:lnTo>
                      <a:lnTo>
                        <a:pt x="609" y="455"/>
                      </a:lnTo>
                      <a:lnTo>
                        <a:pt x="618" y="448"/>
                      </a:lnTo>
                      <a:lnTo>
                        <a:pt x="676" y="388"/>
                      </a:lnTo>
                      <a:lnTo>
                        <a:pt x="730" y="431"/>
                      </a:lnTo>
                      <a:lnTo>
                        <a:pt x="771" y="463"/>
                      </a:lnTo>
                      <a:lnTo>
                        <a:pt x="990" y="635"/>
                      </a:lnTo>
                      <a:lnTo>
                        <a:pt x="990" y="635"/>
                      </a:lnTo>
                      <a:lnTo>
                        <a:pt x="995" y="639"/>
                      </a:lnTo>
                      <a:lnTo>
                        <a:pt x="997" y="645"/>
                      </a:lnTo>
                      <a:lnTo>
                        <a:pt x="996" y="652"/>
                      </a:lnTo>
                      <a:lnTo>
                        <a:pt x="993" y="658"/>
                      </a:lnTo>
                      <a:lnTo>
                        <a:pt x="955" y="707"/>
                      </a:lnTo>
                      <a:lnTo>
                        <a:pt x="955" y="707"/>
                      </a:lnTo>
                      <a:lnTo>
                        <a:pt x="952" y="709"/>
                      </a:lnTo>
                      <a:lnTo>
                        <a:pt x="949" y="712"/>
                      </a:lnTo>
                      <a:lnTo>
                        <a:pt x="945" y="713"/>
                      </a:lnTo>
                      <a:lnTo>
                        <a:pt x="942" y="713"/>
                      </a:lnTo>
                      <a:lnTo>
                        <a:pt x="942" y="713"/>
                      </a:lnTo>
                      <a:lnTo>
                        <a:pt x="937" y="712"/>
                      </a:lnTo>
                      <a:lnTo>
                        <a:pt x="932" y="709"/>
                      </a:lnTo>
                      <a:lnTo>
                        <a:pt x="719" y="543"/>
                      </a:lnTo>
                      <a:lnTo>
                        <a:pt x="719" y="543"/>
                      </a:lnTo>
                      <a:lnTo>
                        <a:pt x="717" y="542"/>
                      </a:lnTo>
                      <a:lnTo>
                        <a:pt x="713" y="542"/>
                      </a:lnTo>
                      <a:lnTo>
                        <a:pt x="713" y="542"/>
                      </a:lnTo>
                      <a:lnTo>
                        <a:pt x="711" y="543"/>
                      </a:lnTo>
                      <a:lnTo>
                        <a:pt x="707" y="545"/>
                      </a:lnTo>
                      <a:lnTo>
                        <a:pt x="705" y="548"/>
                      </a:lnTo>
                      <a:lnTo>
                        <a:pt x="705" y="548"/>
                      </a:lnTo>
                      <a:lnTo>
                        <a:pt x="700" y="555"/>
                      </a:lnTo>
                      <a:lnTo>
                        <a:pt x="700" y="555"/>
                      </a:lnTo>
                      <a:lnTo>
                        <a:pt x="696" y="560"/>
                      </a:lnTo>
                      <a:lnTo>
                        <a:pt x="696" y="567"/>
                      </a:lnTo>
                      <a:lnTo>
                        <a:pt x="698" y="572"/>
                      </a:lnTo>
                      <a:lnTo>
                        <a:pt x="702" y="577"/>
                      </a:lnTo>
                      <a:lnTo>
                        <a:pt x="954" y="778"/>
                      </a:lnTo>
                      <a:lnTo>
                        <a:pt x="954" y="778"/>
                      </a:lnTo>
                      <a:lnTo>
                        <a:pt x="952" y="779"/>
                      </a:lnTo>
                      <a:lnTo>
                        <a:pt x="914" y="829"/>
                      </a:lnTo>
                      <a:lnTo>
                        <a:pt x="914" y="829"/>
                      </a:lnTo>
                      <a:lnTo>
                        <a:pt x="911" y="831"/>
                      </a:lnTo>
                      <a:lnTo>
                        <a:pt x="909" y="834"/>
                      </a:lnTo>
                      <a:lnTo>
                        <a:pt x="905" y="835"/>
                      </a:lnTo>
                      <a:lnTo>
                        <a:pt x="902" y="835"/>
                      </a:lnTo>
                      <a:lnTo>
                        <a:pt x="902" y="835"/>
                      </a:lnTo>
                      <a:lnTo>
                        <a:pt x="896" y="835"/>
                      </a:lnTo>
                      <a:lnTo>
                        <a:pt x="891" y="831"/>
                      </a:lnTo>
                      <a:lnTo>
                        <a:pt x="644" y="639"/>
                      </a:lnTo>
                      <a:lnTo>
                        <a:pt x="644" y="639"/>
                      </a:lnTo>
                      <a:lnTo>
                        <a:pt x="642" y="637"/>
                      </a:lnTo>
                      <a:lnTo>
                        <a:pt x="640" y="637"/>
                      </a:lnTo>
                      <a:lnTo>
                        <a:pt x="640" y="637"/>
                      </a:lnTo>
                      <a:lnTo>
                        <a:pt x="636" y="638"/>
                      </a:lnTo>
                      <a:lnTo>
                        <a:pt x="632" y="641"/>
                      </a:lnTo>
                      <a:lnTo>
                        <a:pt x="626" y="648"/>
                      </a:lnTo>
                      <a:lnTo>
                        <a:pt x="626" y="648"/>
                      </a:lnTo>
                      <a:lnTo>
                        <a:pt x="625" y="649"/>
                      </a:lnTo>
                      <a:lnTo>
                        <a:pt x="622" y="654"/>
                      </a:lnTo>
                      <a:lnTo>
                        <a:pt x="622" y="654"/>
                      </a:lnTo>
                      <a:lnTo>
                        <a:pt x="619" y="660"/>
                      </a:lnTo>
                      <a:lnTo>
                        <a:pt x="618" y="666"/>
                      </a:lnTo>
                      <a:lnTo>
                        <a:pt x="620" y="672"/>
                      </a:lnTo>
                      <a:lnTo>
                        <a:pt x="624" y="677"/>
                      </a:lnTo>
                      <a:lnTo>
                        <a:pt x="843" y="851"/>
                      </a:lnTo>
                      <a:lnTo>
                        <a:pt x="805" y="898"/>
                      </a:lnTo>
                      <a:lnTo>
                        <a:pt x="805" y="898"/>
                      </a:lnTo>
                      <a:lnTo>
                        <a:pt x="803" y="901"/>
                      </a:lnTo>
                      <a:lnTo>
                        <a:pt x="799" y="903"/>
                      </a:lnTo>
                      <a:lnTo>
                        <a:pt x="795" y="904"/>
                      </a:lnTo>
                      <a:lnTo>
                        <a:pt x="792" y="904"/>
                      </a:lnTo>
                      <a:lnTo>
                        <a:pt x="792" y="904"/>
                      </a:lnTo>
                      <a:lnTo>
                        <a:pt x="787" y="904"/>
                      </a:lnTo>
                      <a:lnTo>
                        <a:pt x="782" y="901"/>
                      </a:lnTo>
                      <a:lnTo>
                        <a:pt x="570" y="735"/>
                      </a:lnTo>
                      <a:lnTo>
                        <a:pt x="570" y="735"/>
                      </a:lnTo>
                      <a:lnTo>
                        <a:pt x="567" y="734"/>
                      </a:lnTo>
                      <a:lnTo>
                        <a:pt x="565" y="732"/>
                      </a:lnTo>
                      <a:lnTo>
                        <a:pt x="565" y="732"/>
                      </a:lnTo>
                      <a:lnTo>
                        <a:pt x="561" y="734"/>
                      </a:lnTo>
                      <a:lnTo>
                        <a:pt x="558" y="736"/>
                      </a:lnTo>
                      <a:lnTo>
                        <a:pt x="552" y="743"/>
                      </a:lnTo>
                      <a:lnTo>
                        <a:pt x="552" y="743"/>
                      </a:lnTo>
                      <a:lnTo>
                        <a:pt x="552" y="744"/>
                      </a:lnTo>
                      <a:lnTo>
                        <a:pt x="550" y="746"/>
                      </a:lnTo>
                      <a:lnTo>
                        <a:pt x="550" y="746"/>
                      </a:lnTo>
                      <a:lnTo>
                        <a:pt x="548" y="752"/>
                      </a:lnTo>
                      <a:lnTo>
                        <a:pt x="547" y="758"/>
                      </a:lnTo>
                      <a:lnTo>
                        <a:pt x="549" y="764"/>
                      </a:lnTo>
                      <a:lnTo>
                        <a:pt x="553" y="769"/>
                      </a:lnTo>
                      <a:lnTo>
                        <a:pt x="696" y="883"/>
                      </a:lnTo>
                      <a:lnTo>
                        <a:pt x="696" y="883"/>
                      </a:lnTo>
                      <a:lnTo>
                        <a:pt x="695" y="887"/>
                      </a:lnTo>
                      <a:lnTo>
                        <a:pt x="657" y="936"/>
                      </a:lnTo>
                      <a:lnTo>
                        <a:pt x="657" y="936"/>
                      </a:lnTo>
                      <a:lnTo>
                        <a:pt x="653" y="939"/>
                      </a:lnTo>
                      <a:lnTo>
                        <a:pt x="651" y="940"/>
                      </a:lnTo>
                      <a:lnTo>
                        <a:pt x="647" y="941"/>
                      </a:lnTo>
                      <a:lnTo>
                        <a:pt x="643" y="942"/>
                      </a:lnTo>
                      <a:lnTo>
                        <a:pt x="643" y="942"/>
                      </a:lnTo>
                      <a:lnTo>
                        <a:pt x="638" y="941"/>
                      </a:lnTo>
                      <a:lnTo>
                        <a:pt x="634" y="939"/>
                      </a:lnTo>
                      <a:lnTo>
                        <a:pt x="577" y="1014"/>
                      </a:lnTo>
                      <a:lnTo>
                        <a:pt x="577" y="1014"/>
                      </a:lnTo>
                      <a:lnTo>
                        <a:pt x="593" y="1023"/>
                      </a:lnTo>
                      <a:lnTo>
                        <a:pt x="608" y="1029"/>
                      </a:lnTo>
                      <a:lnTo>
                        <a:pt x="625" y="1034"/>
                      </a:lnTo>
                      <a:lnTo>
                        <a:pt x="643" y="1035"/>
                      </a:lnTo>
                      <a:lnTo>
                        <a:pt x="643" y="1035"/>
                      </a:lnTo>
                      <a:lnTo>
                        <a:pt x="655" y="1035"/>
                      </a:lnTo>
                      <a:lnTo>
                        <a:pt x="669" y="1033"/>
                      </a:lnTo>
                      <a:lnTo>
                        <a:pt x="680" y="1029"/>
                      </a:lnTo>
                      <a:lnTo>
                        <a:pt x="692" y="1024"/>
                      </a:lnTo>
                      <a:lnTo>
                        <a:pt x="702" y="1018"/>
                      </a:lnTo>
                      <a:lnTo>
                        <a:pt x="712" y="1011"/>
                      </a:lnTo>
                      <a:lnTo>
                        <a:pt x="722" y="1003"/>
                      </a:lnTo>
                      <a:lnTo>
                        <a:pt x="730" y="993"/>
                      </a:lnTo>
                      <a:lnTo>
                        <a:pt x="737" y="983"/>
                      </a:lnTo>
                      <a:lnTo>
                        <a:pt x="737" y="983"/>
                      </a:lnTo>
                      <a:lnTo>
                        <a:pt x="751" y="989"/>
                      </a:lnTo>
                      <a:lnTo>
                        <a:pt x="764" y="994"/>
                      </a:lnTo>
                      <a:lnTo>
                        <a:pt x="777" y="997"/>
                      </a:lnTo>
                      <a:lnTo>
                        <a:pt x="792" y="998"/>
                      </a:lnTo>
                      <a:lnTo>
                        <a:pt x="792" y="998"/>
                      </a:lnTo>
                      <a:lnTo>
                        <a:pt x="805" y="997"/>
                      </a:lnTo>
                      <a:lnTo>
                        <a:pt x="817" y="995"/>
                      </a:lnTo>
                      <a:lnTo>
                        <a:pt x="829" y="992"/>
                      </a:lnTo>
                      <a:lnTo>
                        <a:pt x="840" y="987"/>
                      </a:lnTo>
                      <a:lnTo>
                        <a:pt x="851" y="981"/>
                      </a:lnTo>
                      <a:lnTo>
                        <a:pt x="861" y="974"/>
                      </a:lnTo>
                      <a:lnTo>
                        <a:pt x="870" y="965"/>
                      </a:lnTo>
                      <a:lnTo>
                        <a:pt x="879" y="956"/>
                      </a:lnTo>
                      <a:lnTo>
                        <a:pt x="899" y="929"/>
                      </a:lnTo>
                      <a:lnTo>
                        <a:pt x="899" y="929"/>
                      </a:lnTo>
                      <a:lnTo>
                        <a:pt x="902" y="929"/>
                      </a:lnTo>
                      <a:lnTo>
                        <a:pt x="902" y="929"/>
                      </a:lnTo>
                      <a:lnTo>
                        <a:pt x="914" y="928"/>
                      </a:lnTo>
                      <a:lnTo>
                        <a:pt x="926" y="925"/>
                      </a:lnTo>
                      <a:lnTo>
                        <a:pt x="938" y="923"/>
                      </a:lnTo>
                      <a:lnTo>
                        <a:pt x="950" y="918"/>
                      </a:lnTo>
                      <a:lnTo>
                        <a:pt x="960" y="912"/>
                      </a:lnTo>
                      <a:lnTo>
                        <a:pt x="971" y="905"/>
                      </a:lnTo>
                      <a:lnTo>
                        <a:pt x="979" y="897"/>
                      </a:lnTo>
                      <a:lnTo>
                        <a:pt x="987" y="887"/>
                      </a:lnTo>
                      <a:lnTo>
                        <a:pt x="1026" y="837"/>
                      </a:lnTo>
                      <a:lnTo>
                        <a:pt x="1026" y="837"/>
                      </a:lnTo>
                      <a:lnTo>
                        <a:pt x="1033" y="829"/>
                      </a:lnTo>
                      <a:lnTo>
                        <a:pt x="1038" y="819"/>
                      </a:lnTo>
                      <a:lnTo>
                        <a:pt x="1043" y="810"/>
                      </a:lnTo>
                      <a:lnTo>
                        <a:pt x="1045" y="799"/>
                      </a:lnTo>
                      <a:lnTo>
                        <a:pt x="1048" y="789"/>
                      </a:lnTo>
                      <a:lnTo>
                        <a:pt x="1049" y="778"/>
                      </a:lnTo>
                      <a:lnTo>
                        <a:pt x="1050" y="767"/>
                      </a:lnTo>
                      <a:lnTo>
                        <a:pt x="1049" y="757"/>
                      </a:lnTo>
                      <a:lnTo>
                        <a:pt x="1049" y="757"/>
                      </a:lnTo>
                      <a:lnTo>
                        <a:pt x="1047" y="742"/>
                      </a:lnTo>
                      <a:lnTo>
                        <a:pt x="1067" y="715"/>
                      </a:lnTo>
                      <a:lnTo>
                        <a:pt x="1067" y="715"/>
                      </a:lnTo>
                      <a:lnTo>
                        <a:pt x="1073" y="706"/>
                      </a:lnTo>
                      <a:lnTo>
                        <a:pt x="1079" y="696"/>
                      </a:lnTo>
                      <a:lnTo>
                        <a:pt x="1083" y="687"/>
                      </a:lnTo>
                      <a:lnTo>
                        <a:pt x="1086" y="677"/>
                      </a:lnTo>
                      <a:lnTo>
                        <a:pt x="1089" y="666"/>
                      </a:lnTo>
                      <a:lnTo>
                        <a:pt x="1090" y="655"/>
                      </a:lnTo>
                      <a:lnTo>
                        <a:pt x="1090" y="644"/>
                      </a:lnTo>
                      <a:lnTo>
                        <a:pt x="1089" y="635"/>
                      </a:lnTo>
                      <a:lnTo>
                        <a:pt x="1088" y="624"/>
                      </a:lnTo>
                      <a:lnTo>
                        <a:pt x="1085" y="614"/>
                      </a:lnTo>
                      <a:lnTo>
                        <a:pt x="1082" y="603"/>
                      </a:lnTo>
                      <a:lnTo>
                        <a:pt x="1077" y="595"/>
                      </a:lnTo>
                      <a:lnTo>
                        <a:pt x="1071" y="585"/>
                      </a:lnTo>
                      <a:lnTo>
                        <a:pt x="1063" y="577"/>
                      </a:lnTo>
                      <a:lnTo>
                        <a:pt x="1056" y="568"/>
                      </a:lnTo>
                      <a:lnTo>
                        <a:pt x="1048" y="561"/>
                      </a:lnTo>
                      <a:lnTo>
                        <a:pt x="1042" y="556"/>
                      </a:lnTo>
                      <a:lnTo>
                        <a:pt x="1065" y="485"/>
                      </a:lnTo>
                      <a:lnTo>
                        <a:pt x="1065" y="485"/>
                      </a:lnTo>
                      <a:lnTo>
                        <a:pt x="1068" y="476"/>
                      </a:lnTo>
                      <a:lnTo>
                        <a:pt x="1073" y="468"/>
                      </a:lnTo>
                      <a:lnTo>
                        <a:pt x="1078" y="460"/>
                      </a:lnTo>
                      <a:lnTo>
                        <a:pt x="1083" y="452"/>
                      </a:lnTo>
                      <a:lnTo>
                        <a:pt x="1228" y="269"/>
                      </a:lnTo>
                      <a:lnTo>
                        <a:pt x="1228" y="269"/>
                      </a:lnTo>
                      <a:lnTo>
                        <a:pt x="1231" y="263"/>
                      </a:lnTo>
                      <a:lnTo>
                        <a:pt x="1235" y="256"/>
                      </a:lnTo>
                      <a:lnTo>
                        <a:pt x="1236" y="248"/>
                      </a:lnTo>
                      <a:lnTo>
                        <a:pt x="1235" y="241"/>
                      </a:lnTo>
                      <a:lnTo>
                        <a:pt x="1234" y="234"/>
                      </a:lnTo>
                      <a:lnTo>
                        <a:pt x="1231" y="227"/>
                      </a:lnTo>
                      <a:lnTo>
                        <a:pt x="1226" y="221"/>
                      </a:lnTo>
                      <a:lnTo>
                        <a:pt x="1222" y="216"/>
                      </a:lnTo>
                      <a:lnTo>
                        <a:pt x="1222" y="2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60" name="Freeform: Shape 63"/>
                <p:cNvSpPr/>
                <p:nvPr/>
              </p:nvSpPr>
              <p:spPr bwMode="auto">
                <a:xfrm>
                  <a:off x="5597525" y="5711825"/>
                  <a:ext cx="168275" cy="157163"/>
                </a:xfrm>
                <a:custGeom>
                  <a:avLst/>
                  <a:gdLst>
                    <a:gd name="T0" fmla="*/ 423 w 423"/>
                    <a:gd name="T1" fmla="*/ 285 h 396"/>
                    <a:gd name="T2" fmla="*/ 417 w 423"/>
                    <a:gd name="T3" fmla="*/ 269 h 396"/>
                    <a:gd name="T4" fmla="*/ 381 w 423"/>
                    <a:gd name="T5" fmla="*/ 240 h 396"/>
                    <a:gd name="T6" fmla="*/ 369 w 423"/>
                    <a:gd name="T7" fmla="*/ 238 h 396"/>
                    <a:gd name="T8" fmla="*/ 358 w 423"/>
                    <a:gd name="T9" fmla="*/ 244 h 396"/>
                    <a:gd name="T10" fmla="*/ 350 w 423"/>
                    <a:gd name="T11" fmla="*/ 253 h 396"/>
                    <a:gd name="T12" fmla="*/ 349 w 423"/>
                    <a:gd name="T13" fmla="*/ 253 h 396"/>
                    <a:gd name="T14" fmla="*/ 344 w 423"/>
                    <a:gd name="T15" fmla="*/ 252 h 396"/>
                    <a:gd name="T16" fmla="*/ 343 w 423"/>
                    <a:gd name="T17" fmla="*/ 250 h 396"/>
                    <a:gd name="T18" fmla="*/ 343 w 423"/>
                    <a:gd name="T19" fmla="*/ 244 h 396"/>
                    <a:gd name="T20" fmla="*/ 361 w 423"/>
                    <a:gd name="T21" fmla="*/ 220 h 396"/>
                    <a:gd name="T22" fmla="*/ 364 w 423"/>
                    <a:gd name="T23" fmla="*/ 195 h 396"/>
                    <a:gd name="T24" fmla="*/ 353 w 423"/>
                    <a:gd name="T25" fmla="*/ 174 h 396"/>
                    <a:gd name="T26" fmla="*/ 330 w 423"/>
                    <a:gd name="T27" fmla="*/ 156 h 396"/>
                    <a:gd name="T28" fmla="*/ 311 w 423"/>
                    <a:gd name="T29" fmla="*/ 147 h 396"/>
                    <a:gd name="T30" fmla="*/ 295 w 423"/>
                    <a:gd name="T31" fmla="*/ 148 h 396"/>
                    <a:gd name="T32" fmla="*/ 272 w 423"/>
                    <a:gd name="T33" fmla="*/ 163 h 396"/>
                    <a:gd name="T34" fmla="*/ 268 w 423"/>
                    <a:gd name="T35" fmla="*/ 165 h 396"/>
                    <a:gd name="T36" fmla="*/ 268 w 423"/>
                    <a:gd name="T37" fmla="*/ 165 h 396"/>
                    <a:gd name="T38" fmla="*/ 263 w 423"/>
                    <a:gd name="T39" fmla="*/ 163 h 396"/>
                    <a:gd name="T40" fmla="*/ 263 w 423"/>
                    <a:gd name="T41" fmla="*/ 157 h 396"/>
                    <a:gd name="T42" fmla="*/ 283 w 423"/>
                    <a:gd name="T43" fmla="*/ 128 h 396"/>
                    <a:gd name="T44" fmla="*/ 287 w 423"/>
                    <a:gd name="T45" fmla="*/ 105 h 396"/>
                    <a:gd name="T46" fmla="*/ 281 w 423"/>
                    <a:gd name="T47" fmla="*/ 89 h 396"/>
                    <a:gd name="T48" fmla="*/ 243 w 423"/>
                    <a:gd name="T49" fmla="*/ 57 h 396"/>
                    <a:gd name="T50" fmla="*/ 231 w 423"/>
                    <a:gd name="T51" fmla="*/ 51 h 396"/>
                    <a:gd name="T52" fmla="*/ 218 w 423"/>
                    <a:gd name="T53" fmla="*/ 49 h 396"/>
                    <a:gd name="T54" fmla="*/ 193 w 423"/>
                    <a:gd name="T55" fmla="*/ 58 h 396"/>
                    <a:gd name="T56" fmla="*/ 170 w 423"/>
                    <a:gd name="T57" fmla="*/ 87 h 396"/>
                    <a:gd name="T58" fmla="*/ 165 w 423"/>
                    <a:gd name="T59" fmla="*/ 89 h 396"/>
                    <a:gd name="T60" fmla="*/ 160 w 423"/>
                    <a:gd name="T61" fmla="*/ 86 h 396"/>
                    <a:gd name="T62" fmla="*/ 159 w 423"/>
                    <a:gd name="T63" fmla="*/ 82 h 396"/>
                    <a:gd name="T64" fmla="*/ 160 w 423"/>
                    <a:gd name="T65" fmla="*/ 80 h 396"/>
                    <a:gd name="T66" fmla="*/ 169 w 423"/>
                    <a:gd name="T67" fmla="*/ 57 h 396"/>
                    <a:gd name="T68" fmla="*/ 166 w 423"/>
                    <a:gd name="T69" fmla="*/ 41 h 396"/>
                    <a:gd name="T70" fmla="*/ 152 w 423"/>
                    <a:gd name="T71" fmla="*/ 22 h 396"/>
                    <a:gd name="T72" fmla="*/ 130 w 423"/>
                    <a:gd name="T73" fmla="*/ 5 h 396"/>
                    <a:gd name="T74" fmla="*/ 111 w 423"/>
                    <a:gd name="T75" fmla="*/ 0 h 396"/>
                    <a:gd name="T76" fmla="*/ 105 w 423"/>
                    <a:gd name="T77" fmla="*/ 1 h 396"/>
                    <a:gd name="T78" fmla="*/ 83 w 423"/>
                    <a:gd name="T79" fmla="*/ 12 h 396"/>
                    <a:gd name="T80" fmla="*/ 12 w 423"/>
                    <a:gd name="T81" fmla="*/ 107 h 396"/>
                    <a:gd name="T82" fmla="*/ 10 w 423"/>
                    <a:gd name="T83" fmla="*/ 110 h 396"/>
                    <a:gd name="T84" fmla="*/ 0 w 423"/>
                    <a:gd name="T85" fmla="*/ 144 h 396"/>
                    <a:gd name="T86" fmla="*/ 8 w 423"/>
                    <a:gd name="T87" fmla="*/ 177 h 396"/>
                    <a:gd name="T88" fmla="*/ 285 w 423"/>
                    <a:gd name="T89" fmla="*/ 385 h 396"/>
                    <a:gd name="T90" fmla="*/ 305 w 423"/>
                    <a:gd name="T91" fmla="*/ 395 h 396"/>
                    <a:gd name="T92" fmla="*/ 327 w 423"/>
                    <a:gd name="T93" fmla="*/ 396 h 396"/>
                    <a:gd name="T94" fmla="*/ 339 w 423"/>
                    <a:gd name="T95" fmla="*/ 392 h 396"/>
                    <a:gd name="T96" fmla="*/ 367 w 423"/>
                    <a:gd name="T97" fmla="*/ 372 h 396"/>
                    <a:gd name="T98" fmla="*/ 419 w 423"/>
                    <a:gd name="T99" fmla="*/ 299 h 396"/>
                    <a:gd name="T100" fmla="*/ 422 w 423"/>
                    <a:gd name="T101" fmla="*/ 291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22" h="396">
                      <a:moveTo>
                        <a:pt x="422" y="291"/>
                      </a:moveTo>
                      <a:lnTo>
                        <a:pt x="422" y="291"/>
                      </a:lnTo>
                      <a:lnTo>
                        <a:pt x="423" y="285"/>
                      </a:lnTo>
                      <a:lnTo>
                        <a:pt x="422" y="280"/>
                      </a:lnTo>
                      <a:lnTo>
                        <a:pt x="421" y="274"/>
                      </a:lnTo>
                      <a:lnTo>
                        <a:pt x="417" y="269"/>
                      </a:lnTo>
                      <a:lnTo>
                        <a:pt x="417" y="269"/>
                      </a:lnTo>
                      <a:lnTo>
                        <a:pt x="414" y="265"/>
                      </a:lnTo>
                      <a:lnTo>
                        <a:pt x="381" y="240"/>
                      </a:lnTo>
                      <a:lnTo>
                        <a:pt x="381" y="240"/>
                      </a:lnTo>
                      <a:lnTo>
                        <a:pt x="375" y="238"/>
                      </a:lnTo>
                      <a:lnTo>
                        <a:pt x="369" y="238"/>
                      </a:lnTo>
                      <a:lnTo>
                        <a:pt x="363" y="239"/>
                      </a:lnTo>
                      <a:lnTo>
                        <a:pt x="358" y="244"/>
                      </a:lnTo>
                      <a:lnTo>
                        <a:pt x="358" y="244"/>
                      </a:lnTo>
                      <a:lnTo>
                        <a:pt x="352" y="251"/>
                      </a:lnTo>
                      <a:lnTo>
                        <a:pt x="352" y="251"/>
                      </a:lnTo>
                      <a:lnTo>
                        <a:pt x="350" y="253"/>
                      </a:lnTo>
                      <a:lnTo>
                        <a:pt x="350" y="253"/>
                      </a:lnTo>
                      <a:lnTo>
                        <a:pt x="349" y="253"/>
                      </a:lnTo>
                      <a:lnTo>
                        <a:pt x="349" y="253"/>
                      </a:lnTo>
                      <a:lnTo>
                        <a:pt x="347" y="253"/>
                      </a:lnTo>
                      <a:lnTo>
                        <a:pt x="347" y="253"/>
                      </a:lnTo>
                      <a:lnTo>
                        <a:pt x="344" y="252"/>
                      </a:lnTo>
                      <a:lnTo>
                        <a:pt x="344" y="252"/>
                      </a:lnTo>
                      <a:lnTo>
                        <a:pt x="344" y="252"/>
                      </a:lnTo>
                      <a:lnTo>
                        <a:pt x="343" y="250"/>
                      </a:lnTo>
                      <a:lnTo>
                        <a:pt x="341" y="247"/>
                      </a:lnTo>
                      <a:lnTo>
                        <a:pt x="341" y="247"/>
                      </a:lnTo>
                      <a:lnTo>
                        <a:pt x="343" y="244"/>
                      </a:lnTo>
                      <a:lnTo>
                        <a:pt x="356" y="227"/>
                      </a:lnTo>
                      <a:lnTo>
                        <a:pt x="356" y="227"/>
                      </a:lnTo>
                      <a:lnTo>
                        <a:pt x="361" y="220"/>
                      </a:lnTo>
                      <a:lnTo>
                        <a:pt x="363" y="211"/>
                      </a:lnTo>
                      <a:lnTo>
                        <a:pt x="364" y="204"/>
                      </a:lnTo>
                      <a:lnTo>
                        <a:pt x="364" y="195"/>
                      </a:lnTo>
                      <a:lnTo>
                        <a:pt x="362" y="188"/>
                      </a:lnTo>
                      <a:lnTo>
                        <a:pt x="358" y="181"/>
                      </a:lnTo>
                      <a:lnTo>
                        <a:pt x="353" y="174"/>
                      </a:lnTo>
                      <a:lnTo>
                        <a:pt x="347" y="169"/>
                      </a:lnTo>
                      <a:lnTo>
                        <a:pt x="330" y="156"/>
                      </a:lnTo>
                      <a:lnTo>
                        <a:pt x="330" y="156"/>
                      </a:lnTo>
                      <a:lnTo>
                        <a:pt x="324" y="152"/>
                      </a:lnTo>
                      <a:lnTo>
                        <a:pt x="318" y="148"/>
                      </a:lnTo>
                      <a:lnTo>
                        <a:pt x="311" y="147"/>
                      </a:lnTo>
                      <a:lnTo>
                        <a:pt x="305" y="147"/>
                      </a:lnTo>
                      <a:lnTo>
                        <a:pt x="305" y="147"/>
                      </a:lnTo>
                      <a:lnTo>
                        <a:pt x="295" y="148"/>
                      </a:lnTo>
                      <a:lnTo>
                        <a:pt x="287" y="151"/>
                      </a:lnTo>
                      <a:lnTo>
                        <a:pt x="279" y="156"/>
                      </a:lnTo>
                      <a:lnTo>
                        <a:pt x="272" y="163"/>
                      </a:lnTo>
                      <a:lnTo>
                        <a:pt x="272" y="163"/>
                      </a:lnTo>
                      <a:lnTo>
                        <a:pt x="270" y="165"/>
                      </a:lnTo>
                      <a:lnTo>
                        <a:pt x="268" y="165"/>
                      </a:lnTo>
                      <a:lnTo>
                        <a:pt x="268" y="165"/>
                      </a:lnTo>
                      <a:lnTo>
                        <a:pt x="268" y="165"/>
                      </a:lnTo>
                      <a:lnTo>
                        <a:pt x="268" y="165"/>
                      </a:lnTo>
                      <a:lnTo>
                        <a:pt x="264" y="164"/>
                      </a:lnTo>
                      <a:lnTo>
                        <a:pt x="264" y="164"/>
                      </a:lnTo>
                      <a:lnTo>
                        <a:pt x="263" y="163"/>
                      </a:lnTo>
                      <a:lnTo>
                        <a:pt x="262" y="160"/>
                      </a:lnTo>
                      <a:lnTo>
                        <a:pt x="262" y="158"/>
                      </a:lnTo>
                      <a:lnTo>
                        <a:pt x="263" y="157"/>
                      </a:lnTo>
                      <a:lnTo>
                        <a:pt x="279" y="135"/>
                      </a:lnTo>
                      <a:lnTo>
                        <a:pt x="279" y="135"/>
                      </a:lnTo>
                      <a:lnTo>
                        <a:pt x="283" y="128"/>
                      </a:lnTo>
                      <a:lnTo>
                        <a:pt x="286" y="121"/>
                      </a:lnTo>
                      <a:lnTo>
                        <a:pt x="287" y="112"/>
                      </a:lnTo>
                      <a:lnTo>
                        <a:pt x="287" y="105"/>
                      </a:lnTo>
                      <a:lnTo>
                        <a:pt x="287" y="105"/>
                      </a:lnTo>
                      <a:lnTo>
                        <a:pt x="285" y="96"/>
                      </a:lnTo>
                      <a:lnTo>
                        <a:pt x="281" y="89"/>
                      </a:lnTo>
                      <a:lnTo>
                        <a:pt x="276" y="83"/>
                      </a:lnTo>
                      <a:lnTo>
                        <a:pt x="270" y="77"/>
                      </a:lnTo>
                      <a:lnTo>
                        <a:pt x="243" y="57"/>
                      </a:lnTo>
                      <a:lnTo>
                        <a:pt x="243" y="57"/>
                      </a:lnTo>
                      <a:lnTo>
                        <a:pt x="237" y="53"/>
                      </a:lnTo>
                      <a:lnTo>
                        <a:pt x="231" y="51"/>
                      </a:lnTo>
                      <a:lnTo>
                        <a:pt x="225" y="49"/>
                      </a:lnTo>
                      <a:lnTo>
                        <a:pt x="218" y="49"/>
                      </a:lnTo>
                      <a:lnTo>
                        <a:pt x="218" y="49"/>
                      </a:lnTo>
                      <a:lnTo>
                        <a:pt x="210" y="49"/>
                      </a:lnTo>
                      <a:lnTo>
                        <a:pt x="200" y="53"/>
                      </a:lnTo>
                      <a:lnTo>
                        <a:pt x="193" y="58"/>
                      </a:lnTo>
                      <a:lnTo>
                        <a:pt x="186" y="65"/>
                      </a:lnTo>
                      <a:lnTo>
                        <a:pt x="170" y="87"/>
                      </a:lnTo>
                      <a:lnTo>
                        <a:pt x="170" y="87"/>
                      </a:lnTo>
                      <a:lnTo>
                        <a:pt x="167" y="88"/>
                      </a:lnTo>
                      <a:lnTo>
                        <a:pt x="165" y="89"/>
                      </a:lnTo>
                      <a:lnTo>
                        <a:pt x="165" y="89"/>
                      </a:lnTo>
                      <a:lnTo>
                        <a:pt x="161" y="88"/>
                      </a:lnTo>
                      <a:lnTo>
                        <a:pt x="161" y="88"/>
                      </a:lnTo>
                      <a:lnTo>
                        <a:pt x="160" y="86"/>
                      </a:lnTo>
                      <a:lnTo>
                        <a:pt x="159" y="84"/>
                      </a:lnTo>
                      <a:lnTo>
                        <a:pt x="159" y="84"/>
                      </a:lnTo>
                      <a:lnTo>
                        <a:pt x="159" y="82"/>
                      </a:lnTo>
                      <a:lnTo>
                        <a:pt x="160" y="80"/>
                      </a:lnTo>
                      <a:lnTo>
                        <a:pt x="160" y="80"/>
                      </a:lnTo>
                      <a:lnTo>
                        <a:pt x="160" y="80"/>
                      </a:lnTo>
                      <a:lnTo>
                        <a:pt x="165" y="72"/>
                      </a:lnTo>
                      <a:lnTo>
                        <a:pt x="167" y="65"/>
                      </a:lnTo>
                      <a:lnTo>
                        <a:pt x="169" y="57"/>
                      </a:lnTo>
                      <a:lnTo>
                        <a:pt x="169" y="49"/>
                      </a:lnTo>
                      <a:lnTo>
                        <a:pt x="169" y="49"/>
                      </a:lnTo>
                      <a:lnTo>
                        <a:pt x="166" y="41"/>
                      </a:lnTo>
                      <a:lnTo>
                        <a:pt x="163" y="34"/>
                      </a:lnTo>
                      <a:lnTo>
                        <a:pt x="158" y="28"/>
                      </a:lnTo>
                      <a:lnTo>
                        <a:pt x="152" y="22"/>
                      </a:lnTo>
                      <a:lnTo>
                        <a:pt x="135" y="8"/>
                      </a:lnTo>
                      <a:lnTo>
                        <a:pt x="135" y="8"/>
                      </a:lnTo>
                      <a:lnTo>
                        <a:pt x="130" y="5"/>
                      </a:lnTo>
                      <a:lnTo>
                        <a:pt x="124" y="2"/>
                      </a:lnTo>
                      <a:lnTo>
                        <a:pt x="117" y="1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5" y="1"/>
                      </a:lnTo>
                      <a:lnTo>
                        <a:pt x="105" y="1"/>
                      </a:lnTo>
                      <a:lnTo>
                        <a:pt x="96" y="3"/>
                      </a:lnTo>
                      <a:lnTo>
                        <a:pt x="89" y="6"/>
                      </a:lnTo>
                      <a:lnTo>
                        <a:pt x="83" y="12"/>
                      </a:lnTo>
                      <a:lnTo>
                        <a:pt x="77" y="18"/>
                      </a:lnTo>
                      <a:lnTo>
                        <a:pt x="65" y="34"/>
                      </a:lnTo>
                      <a:lnTo>
                        <a:pt x="12" y="107"/>
                      </a:lnTo>
                      <a:lnTo>
                        <a:pt x="12" y="107"/>
                      </a:lnTo>
                      <a:lnTo>
                        <a:pt x="10" y="110"/>
                      </a:lnTo>
                      <a:lnTo>
                        <a:pt x="10" y="110"/>
                      </a:lnTo>
                      <a:lnTo>
                        <a:pt x="4" y="121"/>
                      </a:lnTo>
                      <a:lnTo>
                        <a:pt x="1" y="131"/>
                      </a:lnTo>
                      <a:lnTo>
                        <a:pt x="0" y="144"/>
                      </a:lnTo>
                      <a:lnTo>
                        <a:pt x="1" y="156"/>
                      </a:lnTo>
                      <a:lnTo>
                        <a:pt x="3" y="168"/>
                      </a:lnTo>
                      <a:lnTo>
                        <a:pt x="8" y="177"/>
                      </a:lnTo>
                      <a:lnTo>
                        <a:pt x="15" y="188"/>
                      </a:lnTo>
                      <a:lnTo>
                        <a:pt x="25" y="197"/>
                      </a:lnTo>
                      <a:lnTo>
                        <a:pt x="285" y="385"/>
                      </a:lnTo>
                      <a:lnTo>
                        <a:pt x="285" y="385"/>
                      </a:lnTo>
                      <a:lnTo>
                        <a:pt x="294" y="391"/>
                      </a:lnTo>
                      <a:lnTo>
                        <a:pt x="305" y="395"/>
                      </a:lnTo>
                      <a:lnTo>
                        <a:pt x="316" y="396"/>
                      </a:lnTo>
                      <a:lnTo>
                        <a:pt x="327" y="396"/>
                      </a:lnTo>
                      <a:lnTo>
                        <a:pt x="327" y="396"/>
                      </a:lnTo>
                      <a:lnTo>
                        <a:pt x="328" y="396"/>
                      </a:lnTo>
                      <a:lnTo>
                        <a:pt x="328" y="396"/>
                      </a:lnTo>
                      <a:lnTo>
                        <a:pt x="339" y="392"/>
                      </a:lnTo>
                      <a:lnTo>
                        <a:pt x="350" y="387"/>
                      </a:lnTo>
                      <a:lnTo>
                        <a:pt x="358" y="380"/>
                      </a:lnTo>
                      <a:lnTo>
                        <a:pt x="367" y="372"/>
                      </a:lnTo>
                      <a:lnTo>
                        <a:pt x="369" y="368"/>
                      </a:lnTo>
                      <a:lnTo>
                        <a:pt x="419" y="299"/>
                      </a:lnTo>
                      <a:lnTo>
                        <a:pt x="419" y="299"/>
                      </a:lnTo>
                      <a:lnTo>
                        <a:pt x="421" y="296"/>
                      </a:lnTo>
                      <a:lnTo>
                        <a:pt x="422" y="291"/>
                      </a:lnTo>
                      <a:lnTo>
                        <a:pt x="422" y="29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</p:grpSp>
        </p:grpSp>
      </p:grpSp>
      <p:grpSp>
        <p:nvGrpSpPr>
          <p:cNvPr id="108" name="组合 107"/>
          <p:cNvGrpSpPr/>
          <p:nvPr/>
        </p:nvGrpSpPr>
        <p:grpSpPr>
          <a:xfrm>
            <a:off x="6967272" y="1790344"/>
            <a:ext cx="1616482" cy="2140033"/>
            <a:chOff x="6967271" y="1790343"/>
            <a:chExt cx="1616482" cy="2140033"/>
          </a:xfrm>
        </p:grpSpPr>
        <p:grpSp>
          <p:nvGrpSpPr>
            <p:cNvPr id="7" name="Group 99"/>
            <p:cNvGrpSpPr/>
            <p:nvPr/>
          </p:nvGrpSpPr>
          <p:grpSpPr>
            <a:xfrm>
              <a:off x="6967271" y="3399461"/>
              <a:ext cx="1616482" cy="530915"/>
              <a:chOff x="9289694" y="4532617"/>
              <a:chExt cx="2155309" cy="707886"/>
            </a:xfrm>
          </p:grpSpPr>
          <p:sp>
            <p:nvSpPr>
              <p:cNvPr id="97" name="Rectangle 57"/>
              <p:cNvSpPr/>
              <p:nvPr/>
            </p:nvSpPr>
            <p:spPr>
              <a:xfrm>
                <a:off x="9289694" y="4532617"/>
                <a:ext cx="2155309" cy="246221"/>
              </a:xfrm>
              <a:prstGeom prst="rect">
                <a:avLst/>
              </a:prstGeom>
            </p:spPr>
            <p:txBody>
              <a:bodyPr wrap="none" lIns="0" tIns="0" rIns="0" bIns="0" anchor="t" anchorCtr="1">
                <a:normAutofit/>
              </a:bodyPr>
              <a:lstStyle/>
              <a:p>
                <a:pPr algn="ctr">
                  <a:buClr>
                    <a:srgbClr val="E24848"/>
                  </a:buClr>
                </a:pPr>
                <a:r>
                  <a:rPr lang="vi-VN" altLang="vi-VN" sz="1200" b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Đặt trước văn</a:t>
                </a:r>
                <a:endParaRPr lang="zh-CN" altLang="en-US" sz="1200" b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98" name="Rectangle 58"/>
              <p:cNvSpPr/>
              <p:nvPr/>
            </p:nvSpPr>
            <p:spPr>
              <a:xfrm>
                <a:off x="9289694" y="4778838"/>
                <a:ext cx="2155309" cy="461665"/>
              </a:xfrm>
              <a:prstGeom prst="rect">
                <a:avLst/>
              </a:prstGeom>
            </p:spPr>
            <p:txBody>
              <a:bodyPr wrap="square" lIns="0" tIns="0" rIns="0" bIns="0" anchor="t" anchorCtr="1">
                <a:normAutofit/>
              </a:bodyPr>
              <a:lstStyle/>
              <a:p>
                <a:pPr algn="ctr">
                  <a:lnSpc>
                    <a:spcPct val="100000"/>
                  </a:lnSpc>
                  <a:buClr>
                    <a:srgbClr val="E24848"/>
                  </a:buClr>
                  <a:defRPr/>
                </a:pPr>
                <a:r>
                  <a:rPr lang="vi-VN" altLang="vi-VN" sz="800" noProof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Ở đây bạn có thể mô tả detile nếu bạn cần nó</a:t>
                </a:r>
                <a:endParaRPr lang="zh-CN" altLang="en-US" sz="800" noProof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  <p:grpSp>
          <p:nvGrpSpPr>
            <p:cNvPr id="11" name="Group 111"/>
            <p:cNvGrpSpPr/>
            <p:nvPr/>
          </p:nvGrpSpPr>
          <p:grpSpPr>
            <a:xfrm>
              <a:off x="7274121" y="1790343"/>
              <a:ext cx="962174" cy="1493941"/>
              <a:chOff x="9698828" y="2577081"/>
              <a:chExt cx="1282898" cy="1991921"/>
            </a:xfrm>
          </p:grpSpPr>
          <p:grpSp>
            <p:nvGrpSpPr>
              <p:cNvPr id="43" name="Group 41"/>
              <p:cNvGrpSpPr/>
              <p:nvPr/>
            </p:nvGrpSpPr>
            <p:grpSpPr>
              <a:xfrm>
                <a:off x="9698828" y="2577081"/>
                <a:ext cx="1282898" cy="1505200"/>
                <a:chOff x="1377093" y="1853538"/>
                <a:chExt cx="1320397" cy="1549198"/>
              </a:xfrm>
              <a:solidFill>
                <a:schemeClr val="accent5"/>
              </a:solidFill>
            </p:grpSpPr>
            <p:sp>
              <p:nvSpPr>
                <p:cNvPr id="51" name="Freeform: Shape 42"/>
                <p:cNvSpPr/>
                <p:nvPr/>
              </p:nvSpPr>
              <p:spPr bwMode="auto">
                <a:xfrm>
                  <a:off x="1461760" y="1853538"/>
                  <a:ext cx="1150560" cy="336651"/>
                </a:xfrm>
                <a:custGeom>
                  <a:avLst/>
                  <a:gdLst>
                    <a:gd name="T0" fmla="*/ 964 w 964"/>
                    <a:gd name="T1" fmla="*/ 282 h 282"/>
                    <a:gd name="T2" fmla="*/ 482 w 964"/>
                    <a:gd name="T3" fmla="*/ 0 h 282"/>
                    <a:gd name="T4" fmla="*/ 0 w 964"/>
                    <a:gd name="T5" fmla="*/ 282 h 282"/>
                    <a:gd name="T6" fmla="*/ 482 w 964"/>
                    <a:gd name="T7" fmla="*/ 185 h 282"/>
                    <a:gd name="T8" fmla="*/ 964 w 964"/>
                    <a:gd name="T9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4" h="282">
                      <a:moveTo>
                        <a:pt x="964" y="282"/>
                      </a:moveTo>
                      <a:cubicBezTo>
                        <a:pt x="869" y="114"/>
                        <a:pt x="689" y="0"/>
                        <a:pt x="482" y="0"/>
                      </a:cubicBezTo>
                      <a:cubicBezTo>
                        <a:pt x="275" y="0"/>
                        <a:pt x="95" y="114"/>
                        <a:pt x="0" y="282"/>
                      </a:cubicBezTo>
                      <a:cubicBezTo>
                        <a:pt x="141" y="221"/>
                        <a:pt x="306" y="185"/>
                        <a:pt x="482" y="185"/>
                      </a:cubicBezTo>
                      <a:cubicBezTo>
                        <a:pt x="659" y="185"/>
                        <a:pt x="824" y="221"/>
                        <a:pt x="964" y="28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52" name="Freeform: Shape 43"/>
                <p:cNvSpPr/>
                <p:nvPr/>
              </p:nvSpPr>
              <p:spPr bwMode="auto">
                <a:xfrm>
                  <a:off x="1377093" y="2074276"/>
                  <a:ext cx="1320397" cy="477258"/>
                </a:xfrm>
                <a:custGeom>
                  <a:avLst/>
                  <a:gdLst>
                    <a:gd name="T0" fmla="*/ 1 w 1106"/>
                    <a:gd name="T1" fmla="*/ 400 h 400"/>
                    <a:gd name="T2" fmla="*/ 553 w 1106"/>
                    <a:gd name="T3" fmla="*/ 269 h 400"/>
                    <a:gd name="T4" fmla="*/ 1105 w 1106"/>
                    <a:gd name="T5" fmla="*/ 400 h 400"/>
                    <a:gd name="T6" fmla="*/ 1106 w 1106"/>
                    <a:gd name="T7" fmla="*/ 368 h 400"/>
                    <a:gd name="T8" fmla="*/ 1035 w 1106"/>
                    <a:gd name="T9" fmla="*/ 97 h 400"/>
                    <a:gd name="T10" fmla="*/ 553 w 1106"/>
                    <a:gd name="T11" fmla="*/ 0 h 400"/>
                    <a:gd name="T12" fmla="*/ 71 w 1106"/>
                    <a:gd name="T13" fmla="*/ 97 h 400"/>
                    <a:gd name="T14" fmla="*/ 0 w 1106"/>
                    <a:gd name="T15" fmla="*/ 368 h 400"/>
                    <a:gd name="T16" fmla="*/ 1 w 1106"/>
                    <a:gd name="T17" fmla="*/ 40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06" h="400">
                      <a:moveTo>
                        <a:pt x="1" y="400"/>
                      </a:moveTo>
                      <a:cubicBezTo>
                        <a:pt x="155" y="318"/>
                        <a:pt x="346" y="269"/>
                        <a:pt x="553" y="269"/>
                      </a:cubicBezTo>
                      <a:cubicBezTo>
                        <a:pt x="760" y="269"/>
                        <a:pt x="951" y="318"/>
                        <a:pt x="1105" y="400"/>
                      </a:cubicBezTo>
                      <a:cubicBezTo>
                        <a:pt x="1106" y="390"/>
                        <a:pt x="1106" y="379"/>
                        <a:pt x="1106" y="368"/>
                      </a:cubicBezTo>
                      <a:cubicBezTo>
                        <a:pt x="1106" y="270"/>
                        <a:pt x="1080" y="177"/>
                        <a:pt x="1035" y="97"/>
                      </a:cubicBezTo>
                      <a:cubicBezTo>
                        <a:pt x="895" y="36"/>
                        <a:pt x="730" y="0"/>
                        <a:pt x="553" y="0"/>
                      </a:cubicBezTo>
                      <a:cubicBezTo>
                        <a:pt x="377" y="0"/>
                        <a:pt x="212" y="36"/>
                        <a:pt x="71" y="97"/>
                      </a:cubicBezTo>
                      <a:cubicBezTo>
                        <a:pt x="26" y="177"/>
                        <a:pt x="0" y="270"/>
                        <a:pt x="0" y="368"/>
                      </a:cubicBezTo>
                      <a:cubicBezTo>
                        <a:pt x="0" y="379"/>
                        <a:pt x="1" y="390"/>
                        <a:pt x="1" y="40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53" name="Freeform: Shape 44"/>
                <p:cNvSpPr/>
                <p:nvPr/>
              </p:nvSpPr>
              <p:spPr bwMode="auto">
                <a:xfrm>
                  <a:off x="1378101" y="2395304"/>
                  <a:ext cx="1317877" cy="440972"/>
                </a:xfrm>
                <a:custGeom>
                  <a:avLst/>
                  <a:gdLst>
                    <a:gd name="T0" fmla="*/ 1034 w 1104"/>
                    <a:gd name="T1" fmla="*/ 370 h 370"/>
                    <a:gd name="T2" fmla="*/ 1104 w 1104"/>
                    <a:gd name="T3" fmla="*/ 131 h 370"/>
                    <a:gd name="T4" fmla="*/ 552 w 1104"/>
                    <a:gd name="T5" fmla="*/ 0 h 370"/>
                    <a:gd name="T6" fmla="*/ 0 w 1104"/>
                    <a:gd name="T7" fmla="*/ 131 h 370"/>
                    <a:gd name="T8" fmla="*/ 70 w 1104"/>
                    <a:gd name="T9" fmla="*/ 370 h 370"/>
                    <a:gd name="T10" fmla="*/ 552 w 1104"/>
                    <a:gd name="T11" fmla="*/ 273 h 370"/>
                    <a:gd name="T12" fmla="*/ 1034 w 1104"/>
                    <a:gd name="T13" fmla="*/ 370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04" h="370">
                      <a:moveTo>
                        <a:pt x="1034" y="370"/>
                      </a:moveTo>
                      <a:cubicBezTo>
                        <a:pt x="1074" y="299"/>
                        <a:pt x="1099" y="218"/>
                        <a:pt x="1104" y="131"/>
                      </a:cubicBezTo>
                      <a:cubicBezTo>
                        <a:pt x="950" y="49"/>
                        <a:pt x="759" y="0"/>
                        <a:pt x="552" y="0"/>
                      </a:cubicBezTo>
                      <a:cubicBezTo>
                        <a:pt x="345" y="0"/>
                        <a:pt x="154" y="49"/>
                        <a:pt x="0" y="131"/>
                      </a:cubicBezTo>
                      <a:cubicBezTo>
                        <a:pt x="5" y="218"/>
                        <a:pt x="30" y="299"/>
                        <a:pt x="70" y="370"/>
                      </a:cubicBezTo>
                      <a:cubicBezTo>
                        <a:pt x="211" y="308"/>
                        <a:pt x="376" y="273"/>
                        <a:pt x="552" y="273"/>
                      </a:cubicBezTo>
                      <a:cubicBezTo>
                        <a:pt x="729" y="273"/>
                        <a:pt x="894" y="308"/>
                        <a:pt x="1034" y="37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54" name="Freeform: Shape 45"/>
                <p:cNvSpPr/>
                <p:nvPr/>
              </p:nvSpPr>
              <p:spPr bwMode="auto">
                <a:xfrm>
                  <a:off x="1461760" y="2720867"/>
                  <a:ext cx="1150560" cy="358825"/>
                </a:xfrm>
                <a:custGeom>
                  <a:avLst/>
                  <a:gdLst>
                    <a:gd name="T0" fmla="*/ 134 w 964"/>
                    <a:gd name="T1" fmla="*/ 255 h 301"/>
                    <a:gd name="T2" fmla="*/ 181 w 964"/>
                    <a:gd name="T3" fmla="*/ 301 h 301"/>
                    <a:gd name="T4" fmla="*/ 482 w 964"/>
                    <a:gd name="T5" fmla="*/ 265 h 301"/>
                    <a:gd name="T6" fmla="*/ 783 w 964"/>
                    <a:gd name="T7" fmla="*/ 301 h 301"/>
                    <a:gd name="T8" fmla="*/ 830 w 964"/>
                    <a:gd name="T9" fmla="*/ 255 h 301"/>
                    <a:gd name="T10" fmla="*/ 964 w 964"/>
                    <a:gd name="T11" fmla="*/ 97 h 301"/>
                    <a:gd name="T12" fmla="*/ 482 w 964"/>
                    <a:gd name="T13" fmla="*/ 0 h 301"/>
                    <a:gd name="T14" fmla="*/ 0 w 964"/>
                    <a:gd name="T15" fmla="*/ 97 h 301"/>
                    <a:gd name="T16" fmla="*/ 134 w 964"/>
                    <a:gd name="T17" fmla="*/ 255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64" h="301">
                      <a:moveTo>
                        <a:pt x="134" y="255"/>
                      </a:moveTo>
                      <a:cubicBezTo>
                        <a:pt x="152" y="272"/>
                        <a:pt x="168" y="288"/>
                        <a:pt x="181" y="301"/>
                      </a:cubicBezTo>
                      <a:cubicBezTo>
                        <a:pt x="275" y="278"/>
                        <a:pt x="377" y="265"/>
                        <a:pt x="482" y="265"/>
                      </a:cubicBezTo>
                      <a:cubicBezTo>
                        <a:pt x="588" y="265"/>
                        <a:pt x="689" y="278"/>
                        <a:pt x="783" y="301"/>
                      </a:cubicBezTo>
                      <a:cubicBezTo>
                        <a:pt x="796" y="288"/>
                        <a:pt x="813" y="272"/>
                        <a:pt x="830" y="255"/>
                      </a:cubicBezTo>
                      <a:cubicBezTo>
                        <a:pt x="884" y="212"/>
                        <a:pt x="930" y="158"/>
                        <a:pt x="964" y="97"/>
                      </a:cubicBezTo>
                      <a:cubicBezTo>
                        <a:pt x="824" y="35"/>
                        <a:pt x="659" y="0"/>
                        <a:pt x="482" y="0"/>
                      </a:cubicBezTo>
                      <a:cubicBezTo>
                        <a:pt x="306" y="0"/>
                        <a:pt x="141" y="35"/>
                        <a:pt x="0" y="97"/>
                      </a:cubicBezTo>
                      <a:cubicBezTo>
                        <a:pt x="35" y="158"/>
                        <a:pt x="80" y="212"/>
                        <a:pt x="134" y="25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55" name="Freeform: Shape 46"/>
                <p:cNvSpPr/>
                <p:nvPr/>
              </p:nvSpPr>
              <p:spPr bwMode="auto">
                <a:xfrm>
                  <a:off x="1677962" y="3036855"/>
                  <a:ext cx="718659" cy="365881"/>
                </a:xfrm>
                <a:custGeom>
                  <a:avLst/>
                  <a:gdLst>
                    <a:gd name="T0" fmla="*/ 0 w 602"/>
                    <a:gd name="T1" fmla="*/ 36 h 307"/>
                    <a:gd name="T2" fmla="*/ 19 w 602"/>
                    <a:gd name="T3" fmla="*/ 58 h 307"/>
                    <a:gd name="T4" fmla="*/ 113 w 602"/>
                    <a:gd name="T5" fmla="*/ 307 h 307"/>
                    <a:gd name="T6" fmla="*/ 301 w 602"/>
                    <a:gd name="T7" fmla="*/ 307 h 307"/>
                    <a:gd name="T8" fmla="*/ 490 w 602"/>
                    <a:gd name="T9" fmla="*/ 307 h 307"/>
                    <a:gd name="T10" fmla="*/ 583 w 602"/>
                    <a:gd name="T11" fmla="*/ 58 h 307"/>
                    <a:gd name="T12" fmla="*/ 602 w 602"/>
                    <a:gd name="T13" fmla="*/ 36 h 307"/>
                    <a:gd name="T14" fmla="*/ 301 w 602"/>
                    <a:gd name="T15" fmla="*/ 0 h 307"/>
                    <a:gd name="T16" fmla="*/ 0 w 602"/>
                    <a:gd name="T17" fmla="*/ 36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2" h="307">
                      <a:moveTo>
                        <a:pt x="0" y="36"/>
                      </a:moveTo>
                      <a:cubicBezTo>
                        <a:pt x="8" y="45"/>
                        <a:pt x="15" y="52"/>
                        <a:pt x="19" y="58"/>
                      </a:cubicBezTo>
                      <a:cubicBezTo>
                        <a:pt x="59" y="110"/>
                        <a:pt x="113" y="201"/>
                        <a:pt x="113" y="307"/>
                      </a:cubicBezTo>
                      <a:cubicBezTo>
                        <a:pt x="301" y="307"/>
                        <a:pt x="301" y="307"/>
                        <a:pt x="301" y="307"/>
                      </a:cubicBezTo>
                      <a:cubicBezTo>
                        <a:pt x="490" y="307"/>
                        <a:pt x="490" y="307"/>
                        <a:pt x="490" y="307"/>
                      </a:cubicBezTo>
                      <a:cubicBezTo>
                        <a:pt x="490" y="201"/>
                        <a:pt x="544" y="110"/>
                        <a:pt x="583" y="58"/>
                      </a:cubicBezTo>
                      <a:cubicBezTo>
                        <a:pt x="587" y="52"/>
                        <a:pt x="594" y="45"/>
                        <a:pt x="602" y="36"/>
                      </a:cubicBezTo>
                      <a:cubicBezTo>
                        <a:pt x="508" y="13"/>
                        <a:pt x="407" y="0"/>
                        <a:pt x="301" y="0"/>
                      </a:cubicBezTo>
                      <a:cubicBezTo>
                        <a:pt x="196" y="0"/>
                        <a:pt x="94" y="13"/>
                        <a:pt x="0" y="3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</p:grpSp>
          <p:grpSp>
            <p:nvGrpSpPr>
              <p:cNvPr id="44" name="Group 47"/>
              <p:cNvGrpSpPr/>
              <p:nvPr/>
            </p:nvGrpSpPr>
            <p:grpSpPr>
              <a:xfrm>
                <a:off x="10122381" y="4015202"/>
                <a:ext cx="436773" cy="553800"/>
                <a:chOff x="1813026" y="3333693"/>
                <a:chExt cx="449540" cy="569988"/>
              </a:xfrm>
            </p:grpSpPr>
            <p:sp>
              <p:nvSpPr>
                <p:cNvPr id="46" name="Freeform: Shape 48"/>
                <p:cNvSpPr/>
                <p:nvPr/>
              </p:nvSpPr>
              <p:spPr bwMode="auto">
                <a:xfrm>
                  <a:off x="1848807" y="3694030"/>
                  <a:ext cx="376968" cy="201587"/>
                </a:xfrm>
                <a:custGeom>
                  <a:avLst/>
                  <a:gdLst>
                    <a:gd name="T0" fmla="*/ 311 w 316"/>
                    <a:gd name="T1" fmla="*/ 0 h 169"/>
                    <a:gd name="T2" fmla="*/ 158 w 316"/>
                    <a:gd name="T3" fmla="*/ 0 h 169"/>
                    <a:gd name="T4" fmla="*/ 158 w 316"/>
                    <a:gd name="T5" fmla="*/ 0 h 169"/>
                    <a:gd name="T6" fmla="*/ 6 w 316"/>
                    <a:gd name="T7" fmla="*/ 0 h 169"/>
                    <a:gd name="T8" fmla="*/ 158 w 316"/>
                    <a:gd name="T9" fmla="*/ 169 h 169"/>
                    <a:gd name="T10" fmla="*/ 158 w 316"/>
                    <a:gd name="T11" fmla="*/ 169 h 169"/>
                    <a:gd name="T12" fmla="*/ 158 w 316"/>
                    <a:gd name="T13" fmla="*/ 169 h 169"/>
                    <a:gd name="T14" fmla="*/ 158 w 316"/>
                    <a:gd name="T15" fmla="*/ 169 h 169"/>
                    <a:gd name="T16" fmla="*/ 158 w 316"/>
                    <a:gd name="T17" fmla="*/ 169 h 169"/>
                    <a:gd name="T18" fmla="*/ 311 w 316"/>
                    <a:gd name="T19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6" h="169">
                      <a:moveTo>
                        <a:pt x="311" y="0"/>
                      </a:move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0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158" y="169"/>
                        <a:pt x="158" y="169"/>
                        <a:pt x="158" y="169"/>
                      </a:cubicBezTo>
                      <a:cubicBezTo>
                        <a:pt x="316" y="169"/>
                        <a:pt x="311" y="0"/>
                        <a:pt x="311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47" name="Freeform: Shape 49"/>
                <p:cNvSpPr/>
                <p:nvPr/>
              </p:nvSpPr>
              <p:spPr bwMode="auto">
                <a:xfrm>
                  <a:off x="1855863" y="3638090"/>
                  <a:ext cx="363865" cy="83155"/>
                </a:xfrm>
                <a:custGeom>
                  <a:avLst/>
                  <a:gdLst>
                    <a:gd name="T0" fmla="*/ 287 w 305"/>
                    <a:gd name="T1" fmla="*/ 70 h 70"/>
                    <a:gd name="T2" fmla="*/ 305 w 305"/>
                    <a:gd name="T3" fmla="*/ 47 h 70"/>
                    <a:gd name="T4" fmla="*/ 152 w 305"/>
                    <a:gd name="T5" fmla="*/ 0 h 70"/>
                    <a:gd name="T6" fmla="*/ 0 w 305"/>
                    <a:gd name="T7" fmla="*/ 47 h 70"/>
                    <a:gd name="T8" fmla="*/ 18 w 305"/>
                    <a:gd name="T9" fmla="*/ 70 h 70"/>
                    <a:gd name="T10" fmla="*/ 152 w 305"/>
                    <a:gd name="T11" fmla="*/ 45 h 70"/>
                    <a:gd name="T12" fmla="*/ 287 w 305"/>
                    <a:gd name="T13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70">
                      <a:moveTo>
                        <a:pt x="287" y="70"/>
                      </a:moveTo>
                      <a:cubicBezTo>
                        <a:pt x="298" y="63"/>
                        <a:pt x="305" y="56"/>
                        <a:pt x="305" y="47"/>
                      </a:cubicBezTo>
                      <a:cubicBezTo>
                        <a:pt x="305" y="21"/>
                        <a:pt x="236" y="0"/>
                        <a:pt x="152" y="0"/>
                      </a:cubicBezTo>
                      <a:cubicBezTo>
                        <a:pt x="68" y="0"/>
                        <a:pt x="0" y="21"/>
                        <a:pt x="0" y="47"/>
                      </a:cubicBezTo>
                      <a:cubicBezTo>
                        <a:pt x="0" y="56"/>
                        <a:pt x="6" y="63"/>
                        <a:pt x="18" y="70"/>
                      </a:cubicBezTo>
                      <a:cubicBezTo>
                        <a:pt x="43" y="55"/>
                        <a:pt x="94" y="45"/>
                        <a:pt x="152" y="45"/>
                      </a:cubicBezTo>
                      <a:cubicBezTo>
                        <a:pt x="210" y="45"/>
                        <a:pt x="261" y="55"/>
                        <a:pt x="287" y="7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48" name="Freeform: Shape 50"/>
                <p:cNvSpPr/>
                <p:nvPr/>
              </p:nvSpPr>
              <p:spPr bwMode="auto">
                <a:xfrm>
                  <a:off x="1877030" y="3691510"/>
                  <a:ext cx="321532" cy="59468"/>
                </a:xfrm>
                <a:custGeom>
                  <a:avLst/>
                  <a:gdLst>
                    <a:gd name="T0" fmla="*/ 269 w 269"/>
                    <a:gd name="T1" fmla="*/ 25 h 50"/>
                    <a:gd name="T2" fmla="*/ 134 w 269"/>
                    <a:gd name="T3" fmla="*/ 0 h 50"/>
                    <a:gd name="T4" fmla="*/ 0 w 269"/>
                    <a:gd name="T5" fmla="*/ 25 h 50"/>
                    <a:gd name="T6" fmla="*/ 134 w 269"/>
                    <a:gd name="T7" fmla="*/ 50 h 50"/>
                    <a:gd name="T8" fmla="*/ 269 w 269"/>
                    <a:gd name="T9" fmla="*/ 2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9" h="50">
                      <a:moveTo>
                        <a:pt x="269" y="25"/>
                      </a:moveTo>
                      <a:cubicBezTo>
                        <a:pt x="243" y="10"/>
                        <a:pt x="192" y="0"/>
                        <a:pt x="134" y="0"/>
                      </a:cubicBezTo>
                      <a:cubicBezTo>
                        <a:pt x="76" y="0"/>
                        <a:pt x="25" y="10"/>
                        <a:pt x="0" y="25"/>
                      </a:cubicBezTo>
                      <a:cubicBezTo>
                        <a:pt x="25" y="40"/>
                        <a:pt x="76" y="50"/>
                        <a:pt x="134" y="50"/>
                      </a:cubicBezTo>
                      <a:cubicBezTo>
                        <a:pt x="192" y="50"/>
                        <a:pt x="243" y="40"/>
                        <a:pt x="269" y="25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49" name="Oval 51"/>
                <p:cNvSpPr/>
                <p:nvPr/>
              </p:nvSpPr>
              <p:spPr bwMode="auto">
                <a:xfrm>
                  <a:off x="1813026" y="3333693"/>
                  <a:ext cx="449540" cy="13707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50" name="Freeform: Shape 52"/>
                <p:cNvSpPr/>
                <p:nvPr/>
              </p:nvSpPr>
              <p:spPr bwMode="auto">
                <a:xfrm>
                  <a:off x="1847296" y="3358891"/>
                  <a:ext cx="381000" cy="544790"/>
                </a:xfrm>
                <a:custGeom>
                  <a:avLst/>
                  <a:gdLst>
                    <a:gd name="T0" fmla="*/ 319 w 319"/>
                    <a:gd name="T1" fmla="*/ 6 h 457"/>
                    <a:gd name="T2" fmla="*/ 305 w 319"/>
                    <a:gd name="T3" fmla="*/ 0 h 457"/>
                    <a:gd name="T4" fmla="*/ 305 w 319"/>
                    <a:gd name="T5" fmla="*/ 1 h 457"/>
                    <a:gd name="T6" fmla="*/ 305 w 319"/>
                    <a:gd name="T7" fmla="*/ 258 h 457"/>
                    <a:gd name="T8" fmla="*/ 269 w 319"/>
                    <a:gd name="T9" fmla="*/ 241 h 457"/>
                    <a:gd name="T10" fmla="*/ 159 w 319"/>
                    <a:gd name="T11" fmla="*/ 227 h 457"/>
                    <a:gd name="T12" fmla="*/ 49 w 319"/>
                    <a:gd name="T13" fmla="*/ 241 h 457"/>
                    <a:gd name="T14" fmla="*/ 13 w 319"/>
                    <a:gd name="T15" fmla="*/ 258 h 457"/>
                    <a:gd name="T16" fmla="*/ 13 w 319"/>
                    <a:gd name="T17" fmla="*/ 1 h 457"/>
                    <a:gd name="T18" fmla="*/ 13 w 319"/>
                    <a:gd name="T19" fmla="*/ 0 h 457"/>
                    <a:gd name="T20" fmla="*/ 0 w 319"/>
                    <a:gd name="T21" fmla="*/ 6 h 457"/>
                    <a:gd name="T22" fmla="*/ 0 w 319"/>
                    <a:gd name="T23" fmla="*/ 281 h 457"/>
                    <a:gd name="T24" fmla="*/ 0 w 319"/>
                    <a:gd name="T25" fmla="*/ 283 h 457"/>
                    <a:gd name="T26" fmla="*/ 21 w 319"/>
                    <a:gd name="T27" fmla="*/ 377 h 457"/>
                    <a:gd name="T28" fmla="*/ 159 w 319"/>
                    <a:gd name="T29" fmla="*/ 457 h 457"/>
                    <a:gd name="T30" fmla="*/ 160 w 319"/>
                    <a:gd name="T31" fmla="*/ 457 h 457"/>
                    <a:gd name="T32" fmla="*/ 297 w 319"/>
                    <a:gd name="T33" fmla="*/ 377 h 457"/>
                    <a:gd name="T34" fmla="*/ 319 w 319"/>
                    <a:gd name="T35" fmla="*/ 283 h 457"/>
                    <a:gd name="T36" fmla="*/ 319 w 319"/>
                    <a:gd name="T37" fmla="*/ 282 h 457"/>
                    <a:gd name="T38" fmla="*/ 319 w 319"/>
                    <a:gd name="T39" fmla="*/ 281 h 457"/>
                    <a:gd name="T40" fmla="*/ 319 w 319"/>
                    <a:gd name="T41" fmla="*/ 6 h 457"/>
                    <a:gd name="T42" fmla="*/ 53 w 319"/>
                    <a:gd name="T43" fmla="*/ 254 h 457"/>
                    <a:gd name="T44" fmla="*/ 159 w 319"/>
                    <a:gd name="T45" fmla="*/ 241 h 457"/>
                    <a:gd name="T46" fmla="*/ 265 w 319"/>
                    <a:gd name="T47" fmla="*/ 254 h 457"/>
                    <a:gd name="T48" fmla="*/ 305 w 319"/>
                    <a:gd name="T49" fmla="*/ 281 h 457"/>
                    <a:gd name="T50" fmla="*/ 265 w 319"/>
                    <a:gd name="T51" fmla="*/ 308 h 457"/>
                    <a:gd name="T52" fmla="*/ 159 w 319"/>
                    <a:gd name="T53" fmla="*/ 322 h 457"/>
                    <a:gd name="T54" fmla="*/ 53 w 319"/>
                    <a:gd name="T55" fmla="*/ 308 h 457"/>
                    <a:gd name="T56" fmla="*/ 13 w 319"/>
                    <a:gd name="T57" fmla="*/ 282 h 457"/>
                    <a:gd name="T58" fmla="*/ 13 w 319"/>
                    <a:gd name="T59" fmla="*/ 281 h 457"/>
                    <a:gd name="T60" fmla="*/ 13 w 319"/>
                    <a:gd name="T61" fmla="*/ 281 h 457"/>
                    <a:gd name="T62" fmla="*/ 53 w 319"/>
                    <a:gd name="T63" fmla="*/ 254 h 457"/>
                    <a:gd name="T64" fmla="*/ 285 w 319"/>
                    <a:gd name="T65" fmla="*/ 371 h 457"/>
                    <a:gd name="T66" fmla="*/ 159 w 319"/>
                    <a:gd name="T67" fmla="*/ 443 h 457"/>
                    <a:gd name="T68" fmla="*/ 159 w 319"/>
                    <a:gd name="T69" fmla="*/ 443 h 457"/>
                    <a:gd name="T70" fmla="*/ 34 w 319"/>
                    <a:gd name="T71" fmla="*/ 371 h 457"/>
                    <a:gd name="T72" fmla="*/ 15 w 319"/>
                    <a:gd name="T73" fmla="*/ 306 h 457"/>
                    <a:gd name="T74" fmla="*/ 49 w 319"/>
                    <a:gd name="T75" fmla="*/ 321 h 457"/>
                    <a:gd name="T76" fmla="*/ 159 w 319"/>
                    <a:gd name="T77" fmla="*/ 336 h 457"/>
                    <a:gd name="T78" fmla="*/ 269 w 319"/>
                    <a:gd name="T79" fmla="*/ 321 h 457"/>
                    <a:gd name="T80" fmla="*/ 303 w 319"/>
                    <a:gd name="T81" fmla="*/ 306 h 457"/>
                    <a:gd name="T82" fmla="*/ 285 w 319"/>
                    <a:gd name="T83" fmla="*/ 371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9" h="457">
                      <a:moveTo>
                        <a:pt x="319" y="6"/>
                      </a:moveTo>
                      <a:cubicBezTo>
                        <a:pt x="315" y="4"/>
                        <a:pt x="311" y="2"/>
                        <a:pt x="305" y="0"/>
                      </a:cubicBezTo>
                      <a:cubicBezTo>
                        <a:pt x="305" y="0"/>
                        <a:pt x="305" y="0"/>
                        <a:pt x="305" y="1"/>
                      </a:cubicBezTo>
                      <a:cubicBezTo>
                        <a:pt x="305" y="258"/>
                        <a:pt x="305" y="258"/>
                        <a:pt x="305" y="258"/>
                      </a:cubicBezTo>
                      <a:cubicBezTo>
                        <a:pt x="296" y="252"/>
                        <a:pt x="284" y="246"/>
                        <a:pt x="269" y="241"/>
                      </a:cubicBezTo>
                      <a:cubicBezTo>
                        <a:pt x="241" y="233"/>
                        <a:pt x="202" y="227"/>
                        <a:pt x="159" y="227"/>
                      </a:cubicBezTo>
                      <a:cubicBezTo>
                        <a:pt x="117" y="227"/>
                        <a:pt x="78" y="233"/>
                        <a:pt x="49" y="241"/>
                      </a:cubicBezTo>
                      <a:cubicBezTo>
                        <a:pt x="35" y="246"/>
                        <a:pt x="22" y="251"/>
                        <a:pt x="13" y="258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8" y="2"/>
                        <a:pt x="4" y="4"/>
                        <a:pt x="0" y="6"/>
                      </a:cubicBezTo>
                      <a:cubicBezTo>
                        <a:pt x="0" y="281"/>
                        <a:pt x="0" y="281"/>
                        <a:pt x="0" y="281"/>
                      </a:cubicBezTo>
                      <a:cubicBezTo>
                        <a:pt x="0" y="281"/>
                        <a:pt x="0" y="282"/>
                        <a:pt x="0" y="283"/>
                      </a:cubicBezTo>
                      <a:cubicBezTo>
                        <a:pt x="0" y="294"/>
                        <a:pt x="1" y="336"/>
                        <a:pt x="21" y="377"/>
                      </a:cubicBezTo>
                      <a:cubicBezTo>
                        <a:pt x="42" y="418"/>
                        <a:pt x="83" y="457"/>
                        <a:pt x="159" y="457"/>
                      </a:cubicBezTo>
                      <a:cubicBezTo>
                        <a:pt x="160" y="457"/>
                        <a:pt x="160" y="457"/>
                        <a:pt x="160" y="457"/>
                      </a:cubicBezTo>
                      <a:cubicBezTo>
                        <a:pt x="236" y="457"/>
                        <a:pt x="277" y="418"/>
                        <a:pt x="297" y="377"/>
                      </a:cubicBezTo>
                      <a:cubicBezTo>
                        <a:pt x="317" y="336"/>
                        <a:pt x="319" y="294"/>
                        <a:pt x="319" y="283"/>
                      </a:cubicBezTo>
                      <a:cubicBezTo>
                        <a:pt x="319" y="282"/>
                        <a:pt x="319" y="282"/>
                        <a:pt x="319" y="282"/>
                      </a:cubicBezTo>
                      <a:cubicBezTo>
                        <a:pt x="319" y="282"/>
                        <a:pt x="319" y="281"/>
                        <a:pt x="319" y="281"/>
                      </a:cubicBezTo>
                      <a:lnTo>
                        <a:pt x="319" y="6"/>
                      </a:lnTo>
                      <a:close/>
                      <a:moveTo>
                        <a:pt x="53" y="254"/>
                      </a:moveTo>
                      <a:cubicBezTo>
                        <a:pt x="80" y="246"/>
                        <a:pt x="118" y="241"/>
                        <a:pt x="159" y="241"/>
                      </a:cubicBezTo>
                      <a:cubicBezTo>
                        <a:pt x="201" y="241"/>
                        <a:pt x="238" y="246"/>
                        <a:pt x="265" y="254"/>
                      </a:cubicBezTo>
                      <a:cubicBezTo>
                        <a:pt x="292" y="262"/>
                        <a:pt x="306" y="275"/>
                        <a:pt x="305" y="281"/>
                      </a:cubicBezTo>
                      <a:cubicBezTo>
                        <a:pt x="306" y="288"/>
                        <a:pt x="292" y="300"/>
                        <a:pt x="265" y="308"/>
                      </a:cubicBezTo>
                      <a:cubicBezTo>
                        <a:pt x="238" y="317"/>
                        <a:pt x="201" y="322"/>
                        <a:pt x="159" y="322"/>
                      </a:cubicBezTo>
                      <a:cubicBezTo>
                        <a:pt x="118" y="322"/>
                        <a:pt x="80" y="317"/>
                        <a:pt x="53" y="308"/>
                      </a:cubicBezTo>
                      <a:cubicBezTo>
                        <a:pt x="26" y="300"/>
                        <a:pt x="12" y="288"/>
                        <a:pt x="13" y="282"/>
                      </a:cubicBezTo>
                      <a:cubicBezTo>
                        <a:pt x="13" y="281"/>
                        <a:pt x="13" y="281"/>
                        <a:pt x="13" y="281"/>
                      </a:cubicBezTo>
                      <a:cubicBezTo>
                        <a:pt x="13" y="281"/>
                        <a:pt x="13" y="281"/>
                        <a:pt x="13" y="281"/>
                      </a:cubicBezTo>
                      <a:cubicBezTo>
                        <a:pt x="13" y="275"/>
                        <a:pt x="26" y="262"/>
                        <a:pt x="53" y="254"/>
                      </a:cubicBezTo>
                      <a:close/>
                      <a:moveTo>
                        <a:pt x="285" y="371"/>
                      </a:moveTo>
                      <a:cubicBezTo>
                        <a:pt x="266" y="408"/>
                        <a:pt x="231" y="443"/>
                        <a:pt x="159" y="443"/>
                      </a:cubicBezTo>
                      <a:cubicBezTo>
                        <a:pt x="159" y="443"/>
                        <a:pt x="159" y="443"/>
                        <a:pt x="159" y="443"/>
                      </a:cubicBezTo>
                      <a:cubicBezTo>
                        <a:pt x="88" y="443"/>
                        <a:pt x="53" y="408"/>
                        <a:pt x="34" y="371"/>
                      </a:cubicBezTo>
                      <a:cubicBezTo>
                        <a:pt x="22" y="347"/>
                        <a:pt x="17" y="323"/>
                        <a:pt x="15" y="306"/>
                      </a:cubicBezTo>
                      <a:cubicBezTo>
                        <a:pt x="24" y="312"/>
                        <a:pt x="36" y="317"/>
                        <a:pt x="49" y="321"/>
                      </a:cubicBezTo>
                      <a:cubicBezTo>
                        <a:pt x="78" y="330"/>
                        <a:pt x="117" y="336"/>
                        <a:pt x="159" y="336"/>
                      </a:cubicBezTo>
                      <a:cubicBezTo>
                        <a:pt x="202" y="336"/>
                        <a:pt x="241" y="330"/>
                        <a:pt x="269" y="321"/>
                      </a:cubicBezTo>
                      <a:cubicBezTo>
                        <a:pt x="283" y="317"/>
                        <a:pt x="295" y="312"/>
                        <a:pt x="303" y="306"/>
                      </a:cubicBezTo>
                      <a:cubicBezTo>
                        <a:pt x="301" y="323"/>
                        <a:pt x="297" y="347"/>
                        <a:pt x="285" y="371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</p:grpSp>
          <p:sp>
            <p:nvSpPr>
              <p:cNvPr id="45" name="Freeform: Shape 64"/>
              <p:cNvSpPr/>
              <p:nvPr/>
            </p:nvSpPr>
            <p:spPr bwMode="auto">
              <a:xfrm>
                <a:off x="10120856" y="2881881"/>
                <a:ext cx="499494" cy="595750"/>
              </a:xfrm>
              <a:custGeom>
                <a:avLst/>
                <a:gdLst>
                  <a:gd name="T0" fmla="*/ 741 w 769"/>
                  <a:gd name="T1" fmla="*/ 368 h 914"/>
                  <a:gd name="T2" fmla="*/ 703 w 769"/>
                  <a:gd name="T3" fmla="*/ 355 h 914"/>
                  <a:gd name="T4" fmla="*/ 668 w 769"/>
                  <a:gd name="T5" fmla="*/ 364 h 914"/>
                  <a:gd name="T6" fmla="*/ 583 w 769"/>
                  <a:gd name="T7" fmla="*/ 477 h 914"/>
                  <a:gd name="T8" fmla="*/ 575 w 769"/>
                  <a:gd name="T9" fmla="*/ 484 h 914"/>
                  <a:gd name="T10" fmla="*/ 560 w 769"/>
                  <a:gd name="T11" fmla="*/ 490 h 914"/>
                  <a:gd name="T12" fmla="*/ 545 w 769"/>
                  <a:gd name="T13" fmla="*/ 487 h 914"/>
                  <a:gd name="T14" fmla="*/ 528 w 769"/>
                  <a:gd name="T15" fmla="*/ 471 h 914"/>
                  <a:gd name="T16" fmla="*/ 522 w 769"/>
                  <a:gd name="T17" fmla="*/ 128 h 914"/>
                  <a:gd name="T18" fmla="*/ 518 w 769"/>
                  <a:gd name="T19" fmla="*/ 105 h 914"/>
                  <a:gd name="T20" fmla="*/ 496 w 769"/>
                  <a:gd name="T21" fmla="*/ 80 h 914"/>
                  <a:gd name="T22" fmla="*/ 463 w 769"/>
                  <a:gd name="T23" fmla="*/ 70 h 914"/>
                  <a:gd name="T24" fmla="*/ 440 w 769"/>
                  <a:gd name="T25" fmla="*/ 74 h 914"/>
                  <a:gd name="T26" fmla="*/ 415 w 769"/>
                  <a:gd name="T27" fmla="*/ 95 h 914"/>
                  <a:gd name="T28" fmla="*/ 405 w 769"/>
                  <a:gd name="T29" fmla="*/ 128 h 914"/>
                  <a:gd name="T30" fmla="*/ 403 w 769"/>
                  <a:gd name="T31" fmla="*/ 403 h 914"/>
                  <a:gd name="T32" fmla="*/ 388 w 769"/>
                  <a:gd name="T33" fmla="*/ 414 h 914"/>
                  <a:gd name="T34" fmla="*/ 375 w 769"/>
                  <a:gd name="T35" fmla="*/ 408 h 914"/>
                  <a:gd name="T36" fmla="*/ 370 w 769"/>
                  <a:gd name="T37" fmla="*/ 51 h 914"/>
                  <a:gd name="T38" fmla="*/ 366 w 769"/>
                  <a:gd name="T39" fmla="*/ 31 h 914"/>
                  <a:gd name="T40" fmla="*/ 348 w 769"/>
                  <a:gd name="T41" fmla="*/ 8 h 914"/>
                  <a:gd name="T42" fmla="*/ 319 w 769"/>
                  <a:gd name="T43" fmla="*/ 0 h 914"/>
                  <a:gd name="T44" fmla="*/ 299 w 769"/>
                  <a:gd name="T45" fmla="*/ 4 h 914"/>
                  <a:gd name="T46" fmla="*/ 276 w 769"/>
                  <a:gd name="T47" fmla="*/ 22 h 914"/>
                  <a:gd name="T48" fmla="*/ 267 w 769"/>
                  <a:gd name="T49" fmla="*/ 51 h 914"/>
                  <a:gd name="T50" fmla="*/ 266 w 769"/>
                  <a:gd name="T51" fmla="*/ 403 h 914"/>
                  <a:gd name="T52" fmla="*/ 250 w 769"/>
                  <a:gd name="T53" fmla="*/ 414 h 914"/>
                  <a:gd name="T54" fmla="*/ 237 w 769"/>
                  <a:gd name="T55" fmla="*/ 408 h 914"/>
                  <a:gd name="T56" fmla="*/ 232 w 769"/>
                  <a:gd name="T57" fmla="*/ 110 h 914"/>
                  <a:gd name="T58" fmla="*/ 227 w 769"/>
                  <a:gd name="T59" fmla="*/ 90 h 914"/>
                  <a:gd name="T60" fmla="*/ 209 w 769"/>
                  <a:gd name="T61" fmla="*/ 68 h 914"/>
                  <a:gd name="T62" fmla="*/ 182 w 769"/>
                  <a:gd name="T63" fmla="*/ 60 h 914"/>
                  <a:gd name="T64" fmla="*/ 162 w 769"/>
                  <a:gd name="T65" fmla="*/ 62 h 914"/>
                  <a:gd name="T66" fmla="*/ 139 w 769"/>
                  <a:gd name="T67" fmla="*/ 81 h 914"/>
                  <a:gd name="T68" fmla="*/ 130 w 769"/>
                  <a:gd name="T69" fmla="*/ 110 h 914"/>
                  <a:gd name="T70" fmla="*/ 129 w 769"/>
                  <a:gd name="T71" fmla="*/ 403 h 914"/>
                  <a:gd name="T72" fmla="*/ 113 w 769"/>
                  <a:gd name="T73" fmla="*/ 414 h 914"/>
                  <a:gd name="T74" fmla="*/ 100 w 769"/>
                  <a:gd name="T75" fmla="*/ 408 h 914"/>
                  <a:gd name="T76" fmla="*/ 96 w 769"/>
                  <a:gd name="T77" fmla="*/ 204 h 914"/>
                  <a:gd name="T78" fmla="*/ 92 w 769"/>
                  <a:gd name="T79" fmla="*/ 185 h 914"/>
                  <a:gd name="T80" fmla="*/ 74 w 769"/>
                  <a:gd name="T81" fmla="*/ 164 h 914"/>
                  <a:gd name="T82" fmla="*/ 47 w 769"/>
                  <a:gd name="T83" fmla="*/ 157 h 914"/>
                  <a:gd name="T84" fmla="*/ 29 w 769"/>
                  <a:gd name="T85" fmla="*/ 160 h 914"/>
                  <a:gd name="T86" fmla="*/ 7 w 769"/>
                  <a:gd name="T87" fmla="*/ 177 h 914"/>
                  <a:gd name="T88" fmla="*/ 0 w 769"/>
                  <a:gd name="T89" fmla="*/ 204 h 914"/>
                  <a:gd name="T90" fmla="*/ 0 w 769"/>
                  <a:gd name="T91" fmla="*/ 651 h 914"/>
                  <a:gd name="T92" fmla="*/ 7 w 769"/>
                  <a:gd name="T93" fmla="*/ 700 h 914"/>
                  <a:gd name="T94" fmla="*/ 23 w 769"/>
                  <a:gd name="T95" fmla="*/ 747 h 914"/>
                  <a:gd name="T96" fmla="*/ 64 w 769"/>
                  <a:gd name="T97" fmla="*/ 833 h 914"/>
                  <a:gd name="T98" fmla="*/ 103 w 769"/>
                  <a:gd name="T99" fmla="*/ 881 h 914"/>
                  <a:gd name="T100" fmla="*/ 156 w 769"/>
                  <a:gd name="T101" fmla="*/ 909 h 914"/>
                  <a:gd name="T102" fmla="*/ 379 w 769"/>
                  <a:gd name="T103" fmla="*/ 914 h 914"/>
                  <a:gd name="T104" fmla="*/ 416 w 769"/>
                  <a:gd name="T105" fmla="*/ 910 h 914"/>
                  <a:gd name="T106" fmla="*/ 465 w 769"/>
                  <a:gd name="T107" fmla="*/ 887 h 914"/>
                  <a:gd name="T108" fmla="*/ 502 w 769"/>
                  <a:gd name="T109" fmla="*/ 849 h 914"/>
                  <a:gd name="T110" fmla="*/ 763 w 769"/>
                  <a:gd name="T111" fmla="*/ 453 h 914"/>
                  <a:gd name="T112" fmla="*/ 768 w 769"/>
                  <a:gd name="T113" fmla="*/ 414 h 914"/>
                  <a:gd name="T114" fmla="*/ 751 w 769"/>
                  <a:gd name="T115" fmla="*/ 378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69" h="914">
                    <a:moveTo>
                      <a:pt x="741" y="368"/>
                    </a:moveTo>
                    <a:lnTo>
                      <a:pt x="741" y="368"/>
                    </a:lnTo>
                    <a:lnTo>
                      <a:pt x="741" y="368"/>
                    </a:lnTo>
                    <a:lnTo>
                      <a:pt x="729" y="361"/>
                    </a:lnTo>
                    <a:lnTo>
                      <a:pt x="716" y="357"/>
                    </a:lnTo>
                    <a:lnTo>
                      <a:pt x="703" y="355"/>
                    </a:lnTo>
                    <a:lnTo>
                      <a:pt x="691" y="355"/>
                    </a:lnTo>
                    <a:lnTo>
                      <a:pt x="679" y="358"/>
                    </a:lnTo>
                    <a:lnTo>
                      <a:pt x="668" y="364"/>
                    </a:lnTo>
                    <a:lnTo>
                      <a:pt x="656" y="373"/>
                    </a:lnTo>
                    <a:lnTo>
                      <a:pt x="648" y="383"/>
                    </a:lnTo>
                    <a:lnTo>
                      <a:pt x="583" y="477"/>
                    </a:lnTo>
                    <a:lnTo>
                      <a:pt x="583" y="477"/>
                    </a:lnTo>
                    <a:lnTo>
                      <a:pt x="579" y="481"/>
                    </a:lnTo>
                    <a:lnTo>
                      <a:pt x="575" y="484"/>
                    </a:lnTo>
                    <a:lnTo>
                      <a:pt x="570" y="487"/>
                    </a:lnTo>
                    <a:lnTo>
                      <a:pt x="566" y="488"/>
                    </a:lnTo>
                    <a:lnTo>
                      <a:pt x="560" y="490"/>
                    </a:lnTo>
                    <a:lnTo>
                      <a:pt x="555" y="490"/>
                    </a:lnTo>
                    <a:lnTo>
                      <a:pt x="550" y="488"/>
                    </a:lnTo>
                    <a:lnTo>
                      <a:pt x="545" y="487"/>
                    </a:lnTo>
                    <a:lnTo>
                      <a:pt x="545" y="487"/>
                    </a:lnTo>
                    <a:lnTo>
                      <a:pt x="535" y="480"/>
                    </a:lnTo>
                    <a:lnTo>
                      <a:pt x="528" y="471"/>
                    </a:lnTo>
                    <a:lnTo>
                      <a:pt x="523" y="461"/>
                    </a:lnTo>
                    <a:lnTo>
                      <a:pt x="522" y="450"/>
                    </a:lnTo>
                    <a:lnTo>
                      <a:pt x="522" y="128"/>
                    </a:lnTo>
                    <a:lnTo>
                      <a:pt x="522" y="128"/>
                    </a:lnTo>
                    <a:lnTo>
                      <a:pt x="520" y="117"/>
                    </a:lnTo>
                    <a:lnTo>
                      <a:pt x="518" y="105"/>
                    </a:lnTo>
                    <a:lnTo>
                      <a:pt x="512" y="95"/>
                    </a:lnTo>
                    <a:lnTo>
                      <a:pt x="505" y="87"/>
                    </a:lnTo>
                    <a:lnTo>
                      <a:pt x="496" y="80"/>
                    </a:lnTo>
                    <a:lnTo>
                      <a:pt x="486" y="74"/>
                    </a:lnTo>
                    <a:lnTo>
                      <a:pt x="475" y="71"/>
                    </a:lnTo>
                    <a:lnTo>
                      <a:pt x="463" y="70"/>
                    </a:lnTo>
                    <a:lnTo>
                      <a:pt x="463" y="70"/>
                    </a:lnTo>
                    <a:lnTo>
                      <a:pt x="452" y="71"/>
                    </a:lnTo>
                    <a:lnTo>
                      <a:pt x="440" y="74"/>
                    </a:lnTo>
                    <a:lnTo>
                      <a:pt x="430" y="80"/>
                    </a:lnTo>
                    <a:lnTo>
                      <a:pt x="422" y="87"/>
                    </a:lnTo>
                    <a:lnTo>
                      <a:pt x="415" y="95"/>
                    </a:lnTo>
                    <a:lnTo>
                      <a:pt x="410" y="105"/>
                    </a:lnTo>
                    <a:lnTo>
                      <a:pt x="406" y="117"/>
                    </a:lnTo>
                    <a:lnTo>
                      <a:pt x="405" y="128"/>
                    </a:lnTo>
                    <a:lnTo>
                      <a:pt x="405" y="396"/>
                    </a:lnTo>
                    <a:lnTo>
                      <a:pt x="405" y="396"/>
                    </a:lnTo>
                    <a:lnTo>
                      <a:pt x="403" y="403"/>
                    </a:lnTo>
                    <a:lnTo>
                      <a:pt x="400" y="408"/>
                    </a:lnTo>
                    <a:lnTo>
                      <a:pt x="395" y="413"/>
                    </a:lnTo>
                    <a:lnTo>
                      <a:pt x="388" y="414"/>
                    </a:lnTo>
                    <a:lnTo>
                      <a:pt x="388" y="414"/>
                    </a:lnTo>
                    <a:lnTo>
                      <a:pt x="380" y="413"/>
                    </a:lnTo>
                    <a:lnTo>
                      <a:pt x="375" y="408"/>
                    </a:lnTo>
                    <a:lnTo>
                      <a:pt x="372" y="403"/>
                    </a:lnTo>
                    <a:lnTo>
                      <a:pt x="370" y="396"/>
                    </a:lnTo>
                    <a:lnTo>
                      <a:pt x="370" y="51"/>
                    </a:lnTo>
                    <a:lnTo>
                      <a:pt x="370" y="51"/>
                    </a:lnTo>
                    <a:lnTo>
                      <a:pt x="369" y="41"/>
                    </a:lnTo>
                    <a:lnTo>
                      <a:pt x="366" y="31"/>
                    </a:lnTo>
                    <a:lnTo>
                      <a:pt x="362" y="22"/>
                    </a:lnTo>
                    <a:lnTo>
                      <a:pt x="355" y="15"/>
                    </a:lnTo>
                    <a:lnTo>
                      <a:pt x="348" y="8"/>
                    </a:lnTo>
                    <a:lnTo>
                      <a:pt x="339" y="4"/>
                    </a:lnTo>
                    <a:lnTo>
                      <a:pt x="329" y="1"/>
                    </a:lnTo>
                    <a:lnTo>
                      <a:pt x="319" y="0"/>
                    </a:lnTo>
                    <a:lnTo>
                      <a:pt x="319" y="0"/>
                    </a:lnTo>
                    <a:lnTo>
                      <a:pt x="309" y="1"/>
                    </a:lnTo>
                    <a:lnTo>
                      <a:pt x="299" y="4"/>
                    </a:lnTo>
                    <a:lnTo>
                      <a:pt x="290" y="8"/>
                    </a:lnTo>
                    <a:lnTo>
                      <a:pt x="283" y="15"/>
                    </a:lnTo>
                    <a:lnTo>
                      <a:pt x="276" y="22"/>
                    </a:lnTo>
                    <a:lnTo>
                      <a:pt x="272" y="31"/>
                    </a:lnTo>
                    <a:lnTo>
                      <a:pt x="269" y="41"/>
                    </a:lnTo>
                    <a:lnTo>
                      <a:pt x="267" y="51"/>
                    </a:lnTo>
                    <a:lnTo>
                      <a:pt x="267" y="396"/>
                    </a:lnTo>
                    <a:lnTo>
                      <a:pt x="267" y="396"/>
                    </a:lnTo>
                    <a:lnTo>
                      <a:pt x="266" y="403"/>
                    </a:lnTo>
                    <a:lnTo>
                      <a:pt x="262" y="408"/>
                    </a:lnTo>
                    <a:lnTo>
                      <a:pt x="256" y="413"/>
                    </a:lnTo>
                    <a:lnTo>
                      <a:pt x="250" y="414"/>
                    </a:lnTo>
                    <a:lnTo>
                      <a:pt x="250" y="414"/>
                    </a:lnTo>
                    <a:lnTo>
                      <a:pt x="243" y="413"/>
                    </a:lnTo>
                    <a:lnTo>
                      <a:pt x="237" y="408"/>
                    </a:lnTo>
                    <a:lnTo>
                      <a:pt x="233" y="403"/>
                    </a:lnTo>
                    <a:lnTo>
                      <a:pt x="232" y="396"/>
                    </a:lnTo>
                    <a:lnTo>
                      <a:pt x="232" y="110"/>
                    </a:lnTo>
                    <a:lnTo>
                      <a:pt x="232" y="110"/>
                    </a:lnTo>
                    <a:lnTo>
                      <a:pt x="230" y="100"/>
                    </a:lnTo>
                    <a:lnTo>
                      <a:pt x="227" y="90"/>
                    </a:lnTo>
                    <a:lnTo>
                      <a:pt x="223" y="81"/>
                    </a:lnTo>
                    <a:lnTo>
                      <a:pt x="216" y="74"/>
                    </a:lnTo>
                    <a:lnTo>
                      <a:pt x="209" y="68"/>
                    </a:lnTo>
                    <a:lnTo>
                      <a:pt x="200" y="62"/>
                    </a:lnTo>
                    <a:lnTo>
                      <a:pt x="192" y="60"/>
                    </a:lnTo>
                    <a:lnTo>
                      <a:pt x="182" y="60"/>
                    </a:lnTo>
                    <a:lnTo>
                      <a:pt x="182" y="60"/>
                    </a:lnTo>
                    <a:lnTo>
                      <a:pt x="170" y="60"/>
                    </a:lnTo>
                    <a:lnTo>
                      <a:pt x="162" y="62"/>
                    </a:lnTo>
                    <a:lnTo>
                      <a:pt x="153" y="68"/>
                    </a:lnTo>
                    <a:lnTo>
                      <a:pt x="146" y="74"/>
                    </a:lnTo>
                    <a:lnTo>
                      <a:pt x="139" y="81"/>
                    </a:lnTo>
                    <a:lnTo>
                      <a:pt x="135" y="90"/>
                    </a:lnTo>
                    <a:lnTo>
                      <a:pt x="132" y="100"/>
                    </a:lnTo>
                    <a:lnTo>
                      <a:pt x="130" y="110"/>
                    </a:lnTo>
                    <a:lnTo>
                      <a:pt x="130" y="396"/>
                    </a:lnTo>
                    <a:lnTo>
                      <a:pt x="130" y="396"/>
                    </a:lnTo>
                    <a:lnTo>
                      <a:pt x="129" y="403"/>
                    </a:lnTo>
                    <a:lnTo>
                      <a:pt x="126" y="408"/>
                    </a:lnTo>
                    <a:lnTo>
                      <a:pt x="120" y="413"/>
                    </a:lnTo>
                    <a:lnTo>
                      <a:pt x="113" y="414"/>
                    </a:lnTo>
                    <a:lnTo>
                      <a:pt x="113" y="414"/>
                    </a:lnTo>
                    <a:lnTo>
                      <a:pt x="106" y="413"/>
                    </a:lnTo>
                    <a:lnTo>
                      <a:pt x="100" y="408"/>
                    </a:lnTo>
                    <a:lnTo>
                      <a:pt x="97" y="403"/>
                    </a:lnTo>
                    <a:lnTo>
                      <a:pt x="96" y="396"/>
                    </a:lnTo>
                    <a:lnTo>
                      <a:pt x="96" y="204"/>
                    </a:lnTo>
                    <a:lnTo>
                      <a:pt x="96" y="204"/>
                    </a:lnTo>
                    <a:lnTo>
                      <a:pt x="95" y="194"/>
                    </a:lnTo>
                    <a:lnTo>
                      <a:pt x="92" y="185"/>
                    </a:lnTo>
                    <a:lnTo>
                      <a:pt x="87" y="177"/>
                    </a:lnTo>
                    <a:lnTo>
                      <a:pt x="82" y="170"/>
                    </a:lnTo>
                    <a:lnTo>
                      <a:pt x="74" y="164"/>
                    </a:lnTo>
                    <a:lnTo>
                      <a:pt x="66" y="160"/>
                    </a:lnTo>
                    <a:lnTo>
                      <a:pt x="57" y="157"/>
                    </a:lnTo>
                    <a:lnTo>
                      <a:pt x="47" y="157"/>
                    </a:lnTo>
                    <a:lnTo>
                      <a:pt x="47" y="157"/>
                    </a:lnTo>
                    <a:lnTo>
                      <a:pt x="37" y="157"/>
                    </a:lnTo>
                    <a:lnTo>
                      <a:pt x="29" y="160"/>
                    </a:lnTo>
                    <a:lnTo>
                      <a:pt x="20" y="164"/>
                    </a:lnTo>
                    <a:lnTo>
                      <a:pt x="13" y="170"/>
                    </a:lnTo>
                    <a:lnTo>
                      <a:pt x="7" y="177"/>
                    </a:lnTo>
                    <a:lnTo>
                      <a:pt x="3" y="185"/>
                    </a:lnTo>
                    <a:lnTo>
                      <a:pt x="0" y="194"/>
                    </a:lnTo>
                    <a:lnTo>
                      <a:pt x="0" y="20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0" y="651"/>
                    </a:lnTo>
                    <a:lnTo>
                      <a:pt x="2" y="667"/>
                    </a:lnTo>
                    <a:lnTo>
                      <a:pt x="4" y="684"/>
                    </a:lnTo>
                    <a:lnTo>
                      <a:pt x="7" y="700"/>
                    </a:lnTo>
                    <a:lnTo>
                      <a:pt x="12" y="716"/>
                    </a:lnTo>
                    <a:lnTo>
                      <a:pt x="17" y="731"/>
                    </a:lnTo>
                    <a:lnTo>
                      <a:pt x="23" y="747"/>
                    </a:lnTo>
                    <a:lnTo>
                      <a:pt x="30" y="761"/>
                    </a:lnTo>
                    <a:lnTo>
                      <a:pt x="64" y="833"/>
                    </a:lnTo>
                    <a:lnTo>
                      <a:pt x="64" y="833"/>
                    </a:lnTo>
                    <a:lnTo>
                      <a:pt x="76" y="851"/>
                    </a:lnTo>
                    <a:lnTo>
                      <a:pt x="89" y="867"/>
                    </a:lnTo>
                    <a:lnTo>
                      <a:pt x="103" y="881"/>
                    </a:lnTo>
                    <a:lnTo>
                      <a:pt x="119" y="893"/>
                    </a:lnTo>
                    <a:lnTo>
                      <a:pt x="137" y="901"/>
                    </a:lnTo>
                    <a:lnTo>
                      <a:pt x="156" y="909"/>
                    </a:lnTo>
                    <a:lnTo>
                      <a:pt x="176" y="913"/>
                    </a:lnTo>
                    <a:lnTo>
                      <a:pt x="196" y="914"/>
                    </a:lnTo>
                    <a:lnTo>
                      <a:pt x="379" y="914"/>
                    </a:lnTo>
                    <a:lnTo>
                      <a:pt x="379" y="914"/>
                    </a:lnTo>
                    <a:lnTo>
                      <a:pt x="398" y="913"/>
                    </a:lnTo>
                    <a:lnTo>
                      <a:pt x="416" y="910"/>
                    </a:lnTo>
                    <a:lnTo>
                      <a:pt x="433" y="904"/>
                    </a:lnTo>
                    <a:lnTo>
                      <a:pt x="449" y="897"/>
                    </a:lnTo>
                    <a:lnTo>
                      <a:pt x="465" y="887"/>
                    </a:lnTo>
                    <a:lnTo>
                      <a:pt x="478" y="877"/>
                    </a:lnTo>
                    <a:lnTo>
                      <a:pt x="490" y="864"/>
                    </a:lnTo>
                    <a:lnTo>
                      <a:pt x="502" y="849"/>
                    </a:lnTo>
                    <a:lnTo>
                      <a:pt x="756" y="466"/>
                    </a:lnTo>
                    <a:lnTo>
                      <a:pt x="756" y="466"/>
                    </a:lnTo>
                    <a:lnTo>
                      <a:pt x="763" y="453"/>
                    </a:lnTo>
                    <a:lnTo>
                      <a:pt x="768" y="440"/>
                    </a:lnTo>
                    <a:lnTo>
                      <a:pt x="769" y="427"/>
                    </a:lnTo>
                    <a:lnTo>
                      <a:pt x="768" y="414"/>
                    </a:lnTo>
                    <a:lnTo>
                      <a:pt x="765" y="401"/>
                    </a:lnTo>
                    <a:lnTo>
                      <a:pt x="759" y="388"/>
                    </a:lnTo>
                    <a:lnTo>
                      <a:pt x="751" y="378"/>
                    </a:lnTo>
                    <a:lnTo>
                      <a:pt x="741" y="368"/>
                    </a:lnTo>
                    <a:lnTo>
                      <a:pt x="741" y="3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 flipH="1">
            <a:off x="5588709" y="1047750"/>
            <a:ext cx="3555289" cy="1488747"/>
            <a:chOff x="2362202" y="742950"/>
            <a:chExt cx="3555289" cy="1488747"/>
          </a:xfrm>
        </p:grpSpPr>
        <p:grpSp>
          <p:nvGrpSpPr>
            <p:cNvPr id="13" name="组合 12"/>
            <p:cNvGrpSpPr/>
            <p:nvPr/>
          </p:nvGrpSpPr>
          <p:grpSpPr>
            <a:xfrm>
              <a:off x="2362202" y="742950"/>
              <a:ext cx="3462264" cy="1266952"/>
              <a:chOff x="3919469" y="1042166"/>
              <a:chExt cx="3462264" cy="1266952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6019800" y="1042166"/>
                <a:ext cx="1361933" cy="1266952"/>
              </a:xfrm>
              <a:custGeom>
                <a:avLst/>
                <a:gdLst>
                  <a:gd name="connsiteX0" fmla="*/ 0 w 1361933"/>
                  <a:gd name="connsiteY0" fmla="*/ 0 h 1266952"/>
                  <a:gd name="connsiteX1" fmla="*/ 31342 w 1361933"/>
                  <a:gd name="connsiteY1" fmla="*/ 1385 h 1266952"/>
                  <a:gd name="connsiteX2" fmla="*/ 1348179 w 1361933"/>
                  <a:gd name="connsiteY2" fmla="*/ 1176837 h 1266952"/>
                  <a:gd name="connsiteX3" fmla="*/ 1361933 w 1361933"/>
                  <a:gd name="connsiteY3" fmla="*/ 1266952 h 1266952"/>
                  <a:gd name="connsiteX4" fmla="*/ 1200959 w 1361933"/>
                  <a:gd name="connsiteY4" fmla="*/ 1266952 h 1266952"/>
                  <a:gd name="connsiteX5" fmla="*/ 1192106 w 1361933"/>
                  <a:gd name="connsiteY5" fmla="*/ 1208944 h 1266952"/>
                  <a:gd name="connsiteX6" fmla="*/ 132450 w 1361933"/>
                  <a:gd name="connsiteY6" fmla="*/ 175455 h 1266952"/>
                  <a:gd name="connsiteX7" fmla="*/ 0 w 1361933"/>
                  <a:gd name="connsiteY7" fmla="*/ 163768 h 126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933" h="1266952">
                    <a:moveTo>
                      <a:pt x="0" y="0"/>
                    </a:moveTo>
                    <a:lnTo>
                      <a:pt x="31342" y="1385"/>
                    </a:lnTo>
                    <a:cubicBezTo>
                      <a:pt x="686489" y="59570"/>
                      <a:pt x="1218846" y="544800"/>
                      <a:pt x="1348179" y="1176837"/>
                    </a:cubicBezTo>
                    <a:lnTo>
                      <a:pt x="1361933" y="1266952"/>
                    </a:lnTo>
                    <a:lnTo>
                      <a:pt x="1200959" y="1266952"/>
                    </a:lnTo>
                    <a:lnTo>
                      <a:pt x="1192106" y="1208944"/>
                    </a:lnTo>
                    <a:cubicBezTo>
                      <a:pt x="1084393" y="682563"/>
                      <a:pt x="663405" y="270297"/>
                      <a:pt x="132450" y="175455"/>
                    </a:cubicBezTo>
                    <a:lnTo>
                      <a:pt x="0" y="1637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Montserrat" panose="00000500000000000000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19469" y="1042167"/>
                <a:ext cx="2100333" cy="1714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" panose="00000500000000000000" charset="0"/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5612691" y="1926897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>
            <a:off x="5999922" y="1400302"/>
            <a:ext cx="2229679" cy="2276651"/>
            <a:chOff x="1447799" y="1171702"/>
            <a:chExt cx="2229679" cy="2276651"/>
          </a:xfrm>
          <a:solidFill>
            <a:schemeClr val="bg1">
              <a:lumMod val="9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1447800" y="1171702"/>
              <a:ext cx="2229678" cy="22296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447799" y="2323077"/>
              <a:ext cx="2229678" cy="1125276"/>
            </a:xfrm>
            <a:custGeom>
              <a:avLst/>
              <a:gdLst>
                <a:gd name="connsiteX0" fmla="*/ 1052 w 2229678"/>
                <a:gd name="connsiteY0" fmla="*/ 0 h 1125276"/>
                <a:gd name="connsiteX1" fmla="*/ 2228626 w 2229678"/>
                <a:gd name="connsiteY1" fmla="*/ 0 h 1125276"/>
                <a:gd name="connsiteX2" fmla="*/ 2229678 w 2229678"/>
                <a:gd name="connsiteY2" fmla="*/ 10437 h 1125276"/>
                <a:gd name="connsiteX3" fmla="*/ 1114839 w 2229678"/>
                <a:gd name="connsiteY3" fmla="*/ 1125276 h 1125276"/>
                <a:gd name="connsiteX4" fmla="*/ 0 w 2229678"/>
                <a:gd name="connsiteY4" fmla="*/ 10437 h 11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678" h="1125276">
                  <a:moveTo>
                    <a:pt x="1052" y="0"/>
                  </a:moveTo>
                  <a:lnTo>
                    <a:pt x="2228626" y="0"/>
                  </a:lnTo>
                  <a:lnTo>
                    <a:pt x="2229678" y="10437"/>
                  </a:lnTo>
                  <a:cubicBezTo>
                    <a:pt x="2229678" y="626146"/>
                    <a:pt x="1730548" y="1125276"/>
                    <a:pt x="1114839" y="1125276"/>
                  </a:cubicBezTo>
                  <a:cubicBezTo>
                    <a:pt x="499130" y="1125276"/>
                    <a:pt x="0" y="626146"/>
                    <a:pt x="0" y="1043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052267" y="2341505"/>
            <a:ext cx="2012556" cy="523342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l"/>
            <a:r>
              <a:rPr lang="vi-VN" altLang="vi-VN" sz="2800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NỘI DUNG</a:t>
            </a:r>
            <a:endParaRPr lang="zh-CN" altLang="en-US" sz="2800">
              <a:solidFill>
                <a:schemeClr val="accent1"/>
              </a:solidFill>
              <a:cs typeface="Montserrat" panose="000005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487175"/>
            <a:ext cx="8635106" cy="1701970"/>
            <a:chOff x="0" y="2487175"/>
            <a:chExt cx="8635106" cy="1701970"/>
          </a:xfrm>
        </p:grpSpPr>
        <p:grpSp>
          <p:nvGrpSpPr>
            <p:cNvPr id="23" name="组合 22"/>
            <p:cNvGrpSpPr/>
            <p:nvPr/>
          </p:nvGrpSpPr>
          <p:grpSpPr>
            <a:xfrm flipH="1">
              <a:off x="0" y="2487175"/>
              <a:ext cx="8635106" cy="1503927"/>
              <a:chOff x="2871094" y="2182375"/>
              <a:chExt cx="8635106" cy="1503927"/>
            </a:xfrm>
          </p:grpSpPr>
          <p:grpSp>
            <p:nvGrpSpPr>
              <p:cNvPr id="24" name="组合 23"/>
              <p:cNvGrpSpPr/>
              <p:nvPr/>
            </p:nvGrpSpPr>
            <p:grpSpPr>
              <a:xfrm flipH="1" flipV="1">
                <a:off x="2958411" y="2419350"/>
                <a:ext cx="8547789" cy="1266952"/>
                <a:chOff x="-1166056" y="1042166"/>
                <a:chExt cx="8547789" cy="1266952"/>
              </a:xfrm>
            </p:grpSpPr>
            <p:sp>
              <p:nvSpPr>
                <p:cNvPr id="26" name="任意多边形 25"/>
                <p:cNvSpPr/>
                <p:nvPr/>
              </p:nvSpPr>
              <p:spPr>
                <a:xfrm>
                  <a:off x="6019800" y="1042166"/>
                  <a:ext cx="1361933" cy="1266952"/>
                </a:xfrm>
                <a:custGeom>
                  <a:avLst/>
                  <a:gdLst>
                    <a:gd name="connsiteX0" fmla="*/ 0 w 1361933"/>
                    <a:gd name="connsiteY0" fmla="*/ 0 h 1266952"/>
                    <a:gd name="connsiteX1" fmla="*/ 31342 w 1361933"/>
                    <a:gd name="connsiteY1" fmla="*/ 1385 h 1266952"/>
                    <a:gd name="connsiteX2" fmla="*/ 1348179 w 1361933"/>
                    <a:gd name="connsiteY2" fmla="*/ 1176837 h 1266952"/>
                    <a:gd name="connsiteX3" fmla="*/ 1361933 w 1361933"/>
                    <a:gd name="connsiteY3" fmla="*/ 1266952 h 1266952"/>
                    <a:gd name="connsiteX4" fmla="*/ 1200959 w 1361933"/>
                    <a:gd name="connsiteY4" fmla="*/ 1266952 h 1266952"/>
                    <a:gd name="connsiteX5" fmla="*/ 1192106 w 1361933"/>
                    <a:gd name="connsiteY5" fmla="*/ 1208944 h 1266952"/>
                    <a:gd name="connsiteX6" fmla="*/ 132450 w 1361933"/>
                    <a:gd name="connsiteY6" fmla="*/ 175455 h 1266952"/>
                    <a:gd name="connsiteX7" fmla="*/ 0 w 1361933"/>
                    <a:gd name="connsiteY7" fmla="*/ 163768 h 126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61933" h="1266952">
                      <a:moveTo>
                        <a:pt x="0" y="0"/>
                      </a:moveTo>
                      <a:lnTo>
                        <a:pt x="31342" y="1385"/>
                      </a:lnTo>
                      <a:cubicBezTo>
                        <a:pt x="686489" y="59570"/>
                        <a:pt x="1218846" y="544800"/>
                        <a:pt x="1348179" y="1176837"/>
                      </a:cubicBezTo>
                      <a:lnTo>
                        <a:pt x="1361933" y="1266952"/>
                      </a:lnTo>
                      <a:lnTo>
                        <a:pt x="1200959" y="1266952"/>
                      </a:lnTo>
                      <a:lnTo>
                        <a:pt x="1192106" y="1208944"/>
                      </a:lnTo>
                      <a:cubicBezTo>
                        <a:pt x="1084393" y="682563"/>
                        <a:pt x="663405" y="270297"/>
                        <a:pt x="132450" y="175455"/>
                      </a:cubicBezTo>
                      <a:lnTo>
                        <a:pt x="0" y="16376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cs typeface="Montserrat" panose="00000500000000000000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-1166056" y="1042167"/>
                  <a:ext cx="7185856" cy="16307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" panose="00000500000000000000" charset="0"/>
                  </a:endParaRPr>
                </a:p>
              </p:txBody>
            </p:sp>
          </p:grpSp>
          <p:sp>
            <p:nvSpPr>
              <p:cNvPr id="25" name="椭圆 24"/>
              <p:cNvSpPr/>
              <p:nvPr/>
            </p:nvSpPr>
            <p:spPr>
              <a:xfrm>
                <a:off x="2871094" y="2182375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" panose="00000500000000000000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0" y="4039480"/>
              <a:ext cx="7155198" cy="149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90600" y="1581150"/>
            <a:ext cx="2895600" cy="460375"/>
            <a:chOff x="2411068" y="-685194"/>
            <a:chExt cx="2564646" cy="460375"/>
          </a:xfrm>
        </p:grpSpPr>
        <p:sp>
          <p:nvSpPr>
            <p:cNvPr id="41" name="文本框 40"/>
            <p:cNvSpPr txBox="1"/>
            <p:nvPr/>
          </p:nvSpPr>
          <p:spPr>
            <a:xfrm>
              <a:off x="2782822" y="-645452"/>
              <a:ext cx="2192892" cy="33528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vi-VN" altLang="vi-V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Tổng quan công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Medium" panose="00000606000000000000" charset="0"/>
                <a:ea typeface="Montserrat"/>
                <a:cs typeface="Barlow Condensed Medium" panose="00000606000000000000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411068" y="-685194"/>
              <a:ext cx="564709" cy="46037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vi-VN" altLang="vi-V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01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90600" y="2190750"/>
            <a:ext cx="2895600" cy="435982"/>
            <a:chOff x="2411068" y="-685194"/>
            <a:chExt cx="2564646" cy="435982"/>
          </a:xfrm>
        </p:grpSpPr>
        <p:sp>
          <p:nvSpPr>
            <p:cNvPr id="44" name="文本框 43"/>
            <p:cNvSpPr txBox="1"/>
            <p:nvPr/>
          </p:nvSpPr>
          <p:spPr>
            <a:xfrm>
              <a:off x="2782822" y="-645452"/>
              <a:ext cx="2192892" cy="39624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vi-VN" altLang="vi-V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Tóm tắt công việc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Medium" panose="00000606000000000000" charset="0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411068" y="-685194"/>
              <a:ext cx="564709" cy="40011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vi-VN" altLang="vi-V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02</a:t>
              </a:r>
              <a:endPara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90600" y="2724150"/>
            <a:ext cx="2895600" cy="435982"/>
            <a:chOff x="2411068" y="-685194"/>
            <a:chExt cx="2564646" cy="435982"/>
          </a:xfrm>
        </p:grpSpPr>
        <p:sp>
          <p:nvSpPr>
            <p:cNvPr id="47" name="文本框 46"/>
            <p:cNvSpPr txBox="1"/>
            <p:nvPr/>
          </p:nvSpPr>
          <p:spPr>
            <a:xfrm>
              <a:off x="2782822" y="-645452"/>
              <a:ext cx="2192892" cy="39624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vi-VN" altLang="vi-V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Barlow Condensed Medium" panose="00000606000000000000" charset="0"/>
                </a:rPr>
                <a:t>Tiến độ công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Medium" panose="00000606000000000000" charset="0"/>
                <a:ea typeface="Montserrat"/>
                <a:cs typeface="Barlow Condensed Medium" panose="00000606000000000000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411068" y="-685194"/>
              <a:ext cx="564709" cy="40011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vi-VN" altLang="vi-V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03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276600" y="1581150"/>
            <a:ext cx="2895599" cy="435982"/>
            <a:chOff x="2411068" y="-685194"/>
            <a:chExt cx="2564645" cy="435982"/>
          </a:xfrm>
        </p:grpSpPr>
        <p:sp>
          <p:nvSpPr>
            <p:cNvPr id="50" name="文本框 49"/>
            <p:cNvSpPr txBox="1"/>
            <p:nvPr/>
          </p:nvSpPr>
          <p:spPr>
            <a:xfrm>
              <a:off x="2782821" y="-645452"/>
              <a:ext cx="2192892" cy="39624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vi-VN" altLang="vi-V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Những thiếu sót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Medium" panose="00000606000000000000" charset="0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411068" y="-685194"/>
              <a:ext cx="564709" cy="40011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vi-VN" altLang="vi-V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04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276600" y="2190750"/>
            <a:ext cx="2895599" cy="435982"/>
            <a:chOff x="2411068" y="-685194"/>
            <a:chExt cx="2564645" cy="435982"/>
          </a:xfrm>
        </p:grpSpPr>
        <p:sp>
          <p:nvSpPr>
            <p:cNvPr id="53" name="文本框 52"/>
            <p:cNvSpPr txBox="1"/>
            <p:nvPr/>
          </p:nvSpPr>
          <p:spPr>
            <a:xfrm>
              <a:off x="2782821" y="-645452"/>
              <a:ext cx="2192892" cy="39624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vi-VN" altLang="vi-V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Kế hoạch công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Barlow Condensed Medium" panose="00000606000000000000" charset="0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411068" y="-685194"/>
              <a:ext cx="564709" cy="40011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vi-VN" altLang="vi-V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05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3"/>
          <p:cNvGrpSpPr/>
          <p:nvPr/>
        </p:nvGrpSpPr>
        <p:grpSpPr>
          <a:xfrm>
            <a:off x="3577228" y="1008858"/>
            <a:ext cx="1987351" cy="2251900"/>
            <a:chOff x="4769636" y="1648497"/>
            <a:chExt cx="2649801" cy="3002533"/>
          </a:xfrm>
        </p:grpSpPr>
        <p:sp>
          <p:nvSpPr>
            <p:cNvPr id="23" name="Freeform: Shape 4"/>
            <p:cNvSpPr/>
            <p:nvPr/>
          </p:nvSpPr>
          <p:spPr>
            <a:xfrm rot="18900000">
              <a:off x="4769636" y="1648497"/>
              <a:ext cx="2649801" cy="2649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33"/>
                    <a:pt x="21600" y="21517"/>
                  </a:cubicBezTo>
                  <a:cubicBezTo>
                    <a:pt x="21600" y="21544"/>
                    <a:pt x="21599" y="21572"/>
                    <a:pt x="21599" y="21600"/>
                  </a:cubicBezTo>
                  <a:lnTo>
                    <a:pt x="1" y="21517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24" name="Freeform: Shape 5"/>
            <p:cNvSpPr/>
            <p:nvPr/>
          </p:nvSpPr>
          <p:spPr>
            <a:xfrm rot="18900000">
              <a:off x="5145020" y="2554899"/>
              <a:ext cx="1898845" cy="1899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33"/>
                    <a:pt x="21600" y="21517"/>
                  </a:cubicBezTo>
                  <a:cubicBezTo>
                    <a:pt x="21600" y="21544"/>
                    <a:pt x="21599" y="21572"/>
                    <a:pt x="21599" y="21600"/>
                  </a:cubicBezTo>
                  <a:lnTo>
                    <a:pt x="1" y="21517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solidFill>
                <a:schemeClr val="bg1"/>
              </a:solidFill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25" name="Freeform: Shape 6"/>
            <p:cNvSpPr/>
            <p:nvPr/>
          </p:nvSpPr>
          <p:spPr>
            <a:xfrm rot="18900000">
              <a:off x="5620422" y="3702768"/>
              <a:ext cx="948104" cy="948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33"/>
                    <a:pt x="21600" y="21517"/>
                  </a:cubicBezTo>
                  <a:cubicBezTo>
                    <a:pt x="21600" y="21544"/>
                    <a:pt x="21599" y="21572"/>
                    <a:pt x="21599" y="21600"/>
                  </a:cubicBezTo>
                  <a:lnTo>
                    <a:pt x="1" y="21517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solidFill>
                <a:schemeClr val="bg1"/>
              </a:solidFill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26" name="TextBox 24"/>
            <p:cNvSpPr txBox="1"/>
            <p:nvPr/>
          </p:nvSpPr>
          <p:spPr>
            <a:xfrm>
              <a:off x="5332536" y="2454052"/>
              <a:ext cx="1524000" cy="292100"/>
            </a:xfrm>
            <a:prstGeom prst="rect">
              <a:avLst/>
            </a:prstGeom>
          </p:spPr>
          <p:txBody>
            <a:bodyPr wrap="none" anchor="t">
              <a:normAutofit fontScale="92500" lnSpcReduction="20000"/>
            </a:bodyPr>
            <a:lstStyle/>
            <a:p>
              <a:pPr algn="ctr"/>
              <a:r>
                <a:rPr lang="vi-VN" altLang="vi-VN" sz="100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Đặt trước văn</a:t>
              </a:r>
              <a:endParaRPr lang="zh-CN" altLang="en-US" sz="1200">
                <a:solidFill>
                  <a:schemeClr val="bg1"/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27" name="TextBox 25"/>
            <p:cNvSpPr txBox="1"/>
            <p:nvPr/>
          </p:nvSpPr>
          <p:spPr>
            <a:xfrm>
              <a:off x="5332536" y="3358430"/>
              <a:ext cx="1524000" cy="292100"/>
            </a:xfrm>
            <a:prstGeom prst="rect">
              <a:avLst/>
            </a:prstGeom>
          </p:spPr>
          <p:txBody>
            <a:bodyPr wrap="none" anchor="t">
              <a:normAutofit fontScale="92500" lnSpcReduction="20000"/>
            </a:bodyPr>
            <a:lstStyle/>
            <a:p>
              <a:pPr algn="ctr"/>
              <a:r>
                <a:rPr lang="vi-VN" altLang="vi-VN" sz="100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Đặt trước văn</a:t>
              </a:r>
              <a:endParaRPr lang="zh-CN" altLang="en-US" sz="1200">
                <a:solidFill>
                  <a:schemeClr val="bg1"/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28" name="TextBox 26"/>
            <p:cNvSpPr txBox="1"/>
            <p:nvPr/>
          </p:nvSpPr>
          <p:spPr>
            <a:xfrm>
              <a:off x="5332536" y="4176899"/>
              <a:ext cx="1524000" cy="292100"/>
            </a:xfrm>
            <a:prstGeom prst="rect">
              <a:avLst/>
            </a:prstGeom>
          </p:spPr>
          <p:txBody>
            <a:bodyPr wrap="none" anchor="t">
              <a:normAutofit/>
            </a:bodyPr>
            <a:lstStyle/>
            <a:p>
              <a:pPr algn="ctr"/>
              <a:r>
                <a:rPr lang="vi-VN" altLang="vi-VN" sz="70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Tiêu đề</a:t>
              </a:r>
              <a:endParaRPr lang="zh-CN" altLang="en-US">
                <a:solidFill>
                  <a:schemeClr val="bg1"/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9752" y="1967792"/>
            <a:ext cx="2316557" cy="560923"/>
            <a:chOff x="539751" y="1967791"/>
            <a:chExt cx="2316557" cy="560923"/>
          </a:xfrm>
        </p:grpSpPr>
        <p:grpSp>
          <p:nvGrpSpPr>
            <p:cNvPr id="4" name="Group 1"/>
            <p:cNvGrpSpPr/>
            <p:nvPr/>
          </p:nvGrpSpPr>
          <p:grpSpPr>
            <a:xfrm>
              <a:off x="539751" y="1967791"/>
              <a:ext cx="1885183" cy="560923"/>
              <a:chOff x="760412" y="2623722"/>
              <a:chExt cx="2132409" cy="747897"/>
            </a:xfrm>
          </p:grpSpPr>
          <p:sp>
            <p:nvSpPr>
              <p:cNvPr id="39" name="TextBox 3"/>
              <p:cNvSpPr txBox="1"/>
              <p:nvPr/>
            </p:nvSpPr>
            <p:spPr>
              <a:xfrm>
                <a:off x="760412" y="2817621"/>
                <a:ext cx="2132409" cy="553998"/>
              </a:xfrm>
              <a:prstGeom prst="rect">
                <a:avLst/>
              </a:prstGeom>
            </p:spPr>
            <p:txBody>
              <a:bodyPr wrap="square" lIns="0" tIns="0" rIns="144000" bIns="0" anchor="t">
                <a:norm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vi-VN" altLang="vi-VN" sz="800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Ở đây bạn có thể mô tả detile</a:t>
                </a:r>
                <a:endParaRPr lang="zh-CN" altLang="en-US" sz="8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40" name="TextBox 7"/>
              <p:cNvSpPr txBox="1"/>
              <p:nvPr/>
            </p:nvSpPr>
            <p:spPr>
              <a:xfrm>
                <a:off x="760412" y="2623722"/>
                <a:ext cx="2132409" cy="193899"/>
              </a:xfrm>
              <a:prstGeom prst="rect">
                <a:avLst/>
              </a:prstGeom>
            </p:spPr>
            <p:txBody>
              <a:bodyPr wrap="none" lIns="0" tIns="0" rIns="144000" bIns="0">
                <a:normAutofit/>
              </a:bodyPr>
              <a:lstStyle/>
              <a:p>
                <a:pPr algn="r"/>
                <a:r>
                  <a:rPr lang="vi-VN" altLang="vi-VN" sz="900" b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Đặt trước văn</a:t>
                </a:r>
                <a:endParaRPr lang="zh-CN" altLang="en-US" sz="1000" b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  <p:sp>
          <p:nvSpPr>
            <p:cNvPr id="6" name="Freeform: Shape 9"/>
            <p:cNvSpPr/>
            <p:nvPr/>
          </p:nvSpPr>
          <p:spPr>
            <a:xfrm>
              <a:off x="2424934" y="2000533"/>
              <a:ext cx="431374" cy="431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17" name="Freeform: Shape 27"/>
            <p:cNvSpPr/>
            <p:nvPr/>
          </p:nvSpPr>
          <p:spPr>
            <a:xfrm>
              <a:off x="2559973" y="2125520"/>
              <a:ext cx="161298" cy="18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71146" y="2735434"/>
            <a:ext cx="2804869" cy="560923"/>
            <a:chOff x="771145" y="2735433"/>
            <a:chExt cx="2804869" cy="560923"/>
          </a:xfrm>
        </p:grpSpPr>
        <p:sp>
          <p:nvSpPr>
            <p:cNvPr id="8" name="Freeform: Shape 11"/>
            <p:cNvSpPr/>
            <p:nvPr/>
          </p:nvSpPr>
          <p:spPr>
            <a:xfrm>
              <a:off x="3143960" y="2760579"/>
              <a:ext cx="432054" cy="43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grpSp>
          <p:nvGrpSpPr>
            <p:cNvPr id="11" name="Group 34"/>
            <p:cNvGrpSpPr/>
            <p:nvPr/>
          </p:nvGrpSpPr>
          <p:grpSpPr>
            <a:xfrm>
              <a:off x="771145" y="2735433"/>
              <a:ext cx="2372815" cy="560923"/>
              <a:chOff x="1751012" y="3647244"/>
              <a:chExt cx="2132409" cy="747897"/>
            </a:xfrm>
          </p:grpSpPr>
          <p:sp>
            <p:nvSpPr>
              <p:cNvPr id="37" name="TextBox 14"/>
              <p:cNvSpPr txBox="1"/>
              <p:nvPr/>
            </p:nvSpPr>
            <p:spPr>
              <a:xfrm>
                <a:off x="1751012" y="3841143"/>
                <a:ext cx="2132409" cy="553998"/>
              </a:xfrm>
              <a:prstGeom prst="rect">
                <a:avLst/>
              </a:prstGeom>
            </p:spPr>
            <p:txBody>
              <a:bodyPr wrap="square" lIns="144000" tIns="0" rIns="144000" bIns="0" anchor="t">
                <a:norm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vi-VN" altLang="vi-VN" sz="1000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Ở đây bạn có thể mô tả detile nếu bạn cần nó</a:t>
                </a:r>
                <a:endParaRPr lang="zh-CN" altLang="en-US" sz="10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38" name="TextBox 15"/>
              <p:cNvSpPr txBox="1"/>
              <p:nvPr/>
            </p:nvSpPr>
            <p:spPr>
              <a:xfrm>
                <a:off x="1751012" y="3647244"/>
                <a:ext cx="2132409" cy="193899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/>
              </a:bodyPr>
              <a:lstStyle/>
              <a:p>
                <a:pPr algn="r"/>
                <a:r>
                  <a:rPr lang="vi-VN" altLang="vi-VN" sz="900" b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Đặt trước văn</a:t>
                </a:r>
                <a:endParaRPr lang="zh-CN" altLang="en-US" sz="1000" b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  <p:sp>
          <p:nvSpPr>
            <p:cNvPr id="18" name="Freeform: Shape 28"/>
            <p:cNvSpPr/>
            <p:nvPr/>
          </p:nvSpPr>
          <p:spPr>
            <a:xfrm>
              <a:off x="3285171" y="2892412"/>
              <a:ext cx="149633" cy="168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02922" y="3478383"/>
            <a:ext cx="3756099" cy="580991"/>
            <a:chOff x="502921" y="3478383"/>
            <a:chExt cx="3756099" cy="580991"/>
          </a:xfrm>
        </p:grpSpPr>
        <p:sp>
          <p:nvSpPr>
            <p:cNvPr id="7" name="Freeform: Shape 10"/>
            <p:cNvSpPr/>
            <p:nvPr/>
          </p:nvSpPr>
          <p:spPr>
            <a:xfrm>
              <a:off x="3826966" y="3478383"/>
              <a:ext cx="432054" cy="43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grpSp>
          <p:nvGrpSpPr>
            <p:cNvPr id="12" name="Group 35"/>
            <p:cNvGrpSpPr/>
            <p:nvPr/>
          </p:nvGrpSpPr>
          <p:grpSpPr>
            <a:xfrm>
              <a:off x="502921" y="3486604"/>
              <a:ext cx="3038475" cy="572770"/>
              <a:chOff x="2563046" y="4648806"/>
              <a:chExt cx="2158703" cy="763692"/>
            </a:xfrm>
          </p:grpSpPr>
          <p:sp>
            <p:nvSpPr>
              <p:cNvPr id="35" name="TextBox 16"/>
              <p:cNvSpPr txBox="1"/>
              <p:nvPr/>
            </p:nvSpPr>
            <p:spPr>
              <a:xfrm>
                <a:off x="2563046" y="4807979"/>
                <a:ext cx="2158703" cy="604519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vi-VN" altLang="vi-VN" sz="1430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Ở đây bạn có thể mô tả detile nếu bạn cần nó</a:t>
                </a:r>
                <a:endParaRPr lang="zh-CN" altLang="en-US" sz="143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36" name="TextBox 17"/>
              <p:cNvSpPr txBox="1"/>
              <p:nvPr/>
            </p:nvSpPr>
            <p:spPr>
              <a:xfrm>
                <a:off x="4147634" y="4648806"/>
                <a:ext cx="573987" cy="258532"/>
              </a:xfrm>
              <a:prstGeom prst="rect">
                <a:avLst/>
              </a:prstGeom>
            </p:spPr>
            <p:txBody>
              <a:bodyPr wrap="none" lIns="0" tIns="0" rIns="0" bIns="0" anchor="t" anchorCtr="0">
                <a:normAutofit/>
              </a:bodyPr>
              <a:lstStyle/>
              <a:p>
                <a:pPr algn="r"/>
                <a:r>
                  <a:rPr lang="vi-VN" altLang="vi-VN" sz="1200" b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Đặt trước văn</a:t>
                </a:r>
                <a:endParaRPr lang="zh-CN" altLang="en-US" sz="1200" b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  <p:sp>
          <p:nvSpPr>
            <p:cNvPr id="19" name="Freeform: Shape 29"/>
            <p:cNvSpPr/>
            <p:nvPr/>
          </p:nvSpPr>
          <p:spPr>
            <a:xfrm>
              <a:off x="3969482" y="3611686"/>
              <a:ext cx="147021" cy="165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6560" y="3478384"/>
            <a:ext cx="3748088" cy="593381"/>
            <a:chOff x="4856559" y="3478383"/>
            <a:chExt cx="3748088" cy="593381"/>
          </a:xfrm>
        </p:grpSpPr>
        <p:sp>
          <p:nvSpPr>
            <p:cNvPr id="5" name="Freeform: Shape 8"/>
            <p:cNvSpPr/>
            <p:nvPr/>
          </p:nvSpPr>
          <p:spPr>
            <a:xfrm>
              <a:off x="4856559" y="3478383"/>
              <a:ext cx="432054" cy="43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grpSp>
          <p:nvGrpSpPr>
            <p:cNvPr id="15" name="Group 38"/>
            <p:cNvGrpSpPr/>
            <p:nvPr/>
          </p:nvGrpSpPr>
          <p:grpSpPr>
            <a:xfrm>
              <a:off x="5288613" y="3510841"/>
              <a:ext cx="3316034" cy="560923"/>
              <a:chOff x="7391003" y="4681122"/>
              <a:chExt cx="2132409" cy="747897"/>
            </a:xfrm>
          </p:grpSpPr>
          <p:sp>
            <p:nvSpPr>
              <p:cNvPr id="29" name="TextBox 22"/>
              <p:cNvSpPr txBox="1"/>
              <p:nvPr/>
            </p:nvSpPr>
            <p:spPr>
              <a:xfrm>
                <a:off x="7391003" y="4875021"/>
                <a:ext cx="2132409" cy="553998"/>
              </a:xfrm>
              <a:prstGeom prst="rect">
                <a:avLst/>
              </a:prstGeom>
            </p:spPr>
            <p:txBody>
              <a:bodyPr wrap="square" lIns="144000" tIns="0" rIns="0" bIns="0"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vi-VN" altLang="vi-VN" sz="1000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Ở đây bạn có thể mô tả detile nếu bạn cần nó</a:t>
                </a:r>
                <a:endParaRPr lang="zh-CN" altLang="en-US" sz="10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30" name="TextBox 23"/>
              <p:cNvSpPr txBox="1"/>
              <p:nvPr/>
            </p:nvSpPr>
            <p:spPr>
              <a:xfrm>
                <a:off x="7391003" y="4681122"/>
                <a:ext cx="2132368" cy="433493"/>
              </a:xfrm>
              <a:prstGeom prst="rect">
                <a:avLst/>
              </a:prstGeom>
            </p:spPr>
            <p:txBody>
              <a:bodyPr wrap="none" lIns="144000" tIns="0" rIns="0" bIns="0">
                <a:normAutofit/>
              </a:bodyPr>
              <a:lstStyle/>
              <a:p>
                <a:r>
                  <a:rPr lang="vi-VN" altLang="vi-VN" sz="1200" b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Đặt trước văn</a:t>
                </a:r>
                <a:endParaRPr lang="zh-CN" altLang="en-US" sz="1200" b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  <p:sp>
          <p:nvSpPr>
            <p:cNvPr id="20" name="Freeform: Shape 30"/>
            <p:cNvSpPr/>
            <p:nvPr/>
          </p:nvSpPr>
          <p:spPr>
            <a:xfrm>
              <a:off x="4990436" y="3601964"/>
              <a:ext cx="164300" cy="18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543000" y="2735434"/>
            <a:ext cx="3061647" cy="560705"/>
            <a:chOff x="5543000" y="2735433"/>
            <a:chExt cx="3061647" cy="560705"/>
          </a:xfrm>
        </p:grpSpPr>
        <p:sp>
          <p:nvSpPr>
            <p:cNvPr id="9" name="Freeform: Shape 12"/>
            <p:cNvSpPr/>
            <p:nvPr/>
          </p:nvSpPr>
          <p:spPr>
            <a:xfrm>
              <a:off x="5543000" y="2760579"/>
              <a:ext cx="432054" cy="43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grpSp>
          <p:nvGrpSpPr>
            <p:cNvPr id="14" name="Group 37"/>
            <p:cNvGrpSpPr/>
            <p:nvPr/>
          </p:nvGrpSpPr>
          <p:grpSpPr>
            <a:xfrm>
              <a:off x="5975054" y="2735433"/>
              <a:ext cx="2629593" cy="560705"/>
              <a:chOff x="8305403" y="3647244"/>
              <a:chExt cx="2132409" cy="747607"/>
            </a:xfrm>
          </p:grpSpPr>
          <p:sp>
            <p:nvSpPr>
              <p:cNvPr id="31" name="TextBox 20"/>
              <p:cNvSpPr txBox="1"/>
              <p:nvPr/>
            </p:nvSpPr>
            <p:spPr>
              <a:xfrm>
                <a:off x="8305403" y="3841131"/>
                <a:ext cx="1944409" cy="553720"/>
              </a:xfrm>
              <a:prstGeom prst="rect">
                <a:avLst/>
              </a:prstGeom>
            </p:spPr>
            <p:txBody>
              <a:bodyPr wrap="square" lIns="144000" tIns="0" rIns="0" bIns="0" anchor="t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vi-VN" altLang="vi-VN" sz="1000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Ở đây bạn có thể mô tả detile nếu bạn cần nó</a:t>
                </a:r>
                <a:endParaRPr lang="zh-CN" altLang="en-US" sz="10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32" name="TextBox 21"/>
              <p:cNvSpPr txBox="1"/>
              <p:nvPr/>
            </p:nvSpPr>
            <p:spPr>
              <a:xfrm>
                <a:off x="8305403" y="3647244"/>
                <a:ext cx="2132409" cy="193899"/>
              </a:xfrm>
              <a:prstGeom prst="rect">
                <a:avLst/>
              </a:prstGeom>
            </p:spPr>
            <p:txBody>
              <a:bodyPr wrap="none" lIns="144000" tIns="0" rIns="0" bIns="0" anchor="t" anchorCtr="0">
                <a:normAutofit/>
              </a:bodyPr>
              <a:lstStyle/>
              <a:p>
                <a:r>
                  <a:rPr lang="vi-VN" altLang="vi-VN" sz="900" b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Đặt trước văn</a:t>
                </a:r>
                <a:endParaRPr lang="zh-CN" altLang="en-US" sz="1000" b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  <p:sp>
          <p:nvSpPr>
            <p:cNvPr id="21" name="Freeform: Shape 31"/>
            <p:cNvSpPr/>
            <p:nvPr/>
          </p:nvSpPr>
          <p:spPr>
            <a:xfrm>
              <a:off x="5677198" y="2884521"/>
              <a:ext cx="163659" cy="18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28160" y="1967792"/>
            <a:ext cx="2373895" cy="560705"/>
            <a:chOff x="6228159" y="1967791"/>
            <a:chExt cx="2373895" cy="560705"/>
          </a:xfrm>
        </p:grpSpPr>
        <p:sp>
          <p:nvSpPr>
            <p:cNvPr id="10" name="Freeform: Shape 13"/>
            <p:cNvSpPr/>
            <p:nvPr/>
          </p:nvSpPr>
          <p:spPr>
            <a:xfrm>
              <a:off x="6228159" y="2000250"/>
              <a:ext cx="432054" cy="43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  <a:round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grpSp>
          <p:nvGrpSpPr>
            <p:cNvPr id="13" name="Group 36"/>
            <p:cNvGrpSpPr/>
            <p:nvPr/>
          </p:nvGrpSpPr>
          <p:grpSpPr>
            <a:xfrm>
              <a:off x="6660213" y="1967791"/>
              <a:ext cx="1941841" cy="560705"/>
              <a:chOff x="9219803" y="2623722"/>
              <a:chExt cx="2132409" cy="747607"/>
            </a:xfrm>
          </p:grpSpPr>
          <p:sp>
            <p:nvSpPr>
              <p:cNvPr id="33" name="TextBox 18"/>
              <p:cNvSpPr txBox="1"/>
              <p:nvPr/>
            </p:nvSpPr>
            <p:spPr>
              <a:xfrm>
                <a:off x="9219803" y="2817609"/>
                <a:ext cx="1879968" cy="553720"/>
              </a:xfrm>
              <a:prstGeom prst="rect">
                <a:avLst/>
              </a:prstGeom>
            </p:spPr>
            <p:txBody>
              <a:bodyPr wrap="square" lIns="144000" tIns="0" rIns="0" bIns="0" anchor="t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vi-VN" altLang="vi-VN" sz="800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Ở đây bạn có thể mô tả detile nếu bạn cần nó</a:t>
                </a:r>
                <a:endParaRPr lang="zh-CN" altLang="en-US" sz="8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34" name="TextBox 19"/>
              <p:cNvSpPr txBox="1"/>
              <p:nvPr/>
            </p:nvSpPr>
            <p:spPr>
              <a:xfrm>
                <a:off x="9219803" y="2623722"/>
                <a:ext cx="2132409" cy="193899"/>
              </a:xfrm>
              <a:prstGeom prst="rect">
                <a:avLst/>
              </a:prstGeom>
            </p:spPr>
            <p:txBody>
              <a:bodyPr wrap="none" lIns="144000" tIns="0" rIns="0" bIns="0" anchor="t" anchorCtr="0">
                <a:normAutofit/>
              </a:bodyPr>
              <a:lstStyle/>
              <a:p>
                <a:r>
                  <a:rPr lang="vi-VN" altLang="vi-VN" sz="900" b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Đặt trước văn</a:t>
                </a:r>
                <a:endParaRPr lang="zh-CN" altLang="en-US" sz="1000" b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  <p:sp>
          <p:nvSpPr>
            <p:cNvPr id="22" name="Freeform: Shape 32"/>
            <p:cNvSpPr/>
            <p:nvPr/>
          </p:nvSpPr>
          <p:spPr>
            <a:xfrm>
              <a:off x="6362036" y="2123831"/>
              <a:ext cx="164300" cy="18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 flipH="1">
            <a:off x="5588709" y="1047750"/>
            <a:ext cx="3555289" cy="1488747"/>
            <a:chOff x="2362202" y="742950"/>
            <a:chExt cx="3555289" cy="1488747"/>
          </a:xfrm>
        </p:grpSpPr>
        <p:grpSp>
          <p:nvGrpSpPr>
            <p:cNvPr id="13" name="组合 12"/>
            <p:cNvGrpSpPr/>
            <p:nvPr/>
          </p:nvGrpSpPr>
          <p:grpSpPr>
            <a:xfrm>
              <a:off x="2362202" y="742950"/>
              <a:ext cx="3462264" cy="1266952"/>
              <a:chOff x="3919469" y="1042166"/>
              <a:chExt cx="3462264" cy="1266952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6019800" y="1042166"/>
                <a:ext cx="1361933" cy="1266952"/>
              </a:xfrm>
              <a:custGeom>
                <a:avLst/>
                <a:gdLst>
                  <a:gd name="connsiteX0" fmla="*/ 0 w 1361933"/>
                  <a:gd name="connsiteY0" fmla="*/ 0 h 1266952"/>
                  <a:gd name="connsiteX1" fmla="*/ 31342 w 1361933"/>
                  <a:gd name="connsiteY1" fmla="*/ 1385 h 1266952"/>
                  <a:gd name="connsiteX2" fmla="*/ 1348179 w 1361933"/>
                  <a:gd name="connsiteY2" fmla="*/ 1176837 h 1266952"/>
                  <a:gd name="connsiteX3" fmla="*/ 1361933 w 1361933"/>
                  <a:gd name="connsiteY3" fmla="*/ 1266952 h 1266952"/>
                  <a:gd name="connsiteX4" fmla="*/ 1200959 w 1361933"/>
                  <a:gd name="connsiteY4" fmla="*/ 1266952 h 1266952"/>
                  <a:gd name="connsiteX5" fmla="*/ 1192106 w 1361933"/>
                  <a:gd name="connsiteY5" fmla="*/ 1208944 h 1266952"/>
                  <a:gd name="connsiteX6" fmla="*/ 132450 w 1361933"/>
                  <a:gd name="connsiteY6" fmla="*/ 175455 h 1266952"/>
                  <a:gd name="connsiteX7" fmla="*/ 0 w 1361933"/>
                  <a:gd name="connsiteY7" fmla="*/ 163768 h 126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933" h="1266952">
                    <a:moveTo>
                      <a:pt x="0" y="0"/>
                    </a:moveTo>
                    <a:lnTo>
                      <a:pt x="31342" y="1385"/>
                    </a:lnTo>
                    <a:cubicBezTo>
                      <a:pt x="686489" y="59570"/>
                      <a:pt x="1218846" y="544800"/>
                      <a:pt x="1348179" y="1176837"/>
                    </a:cubicBezTo>
                    <a:lnTo>
                      <a:pt x="1361933" y="1266952"/>
                    </a:lnTo>
                    <a:lnTo>
                      <a:pt x="1200959" y="1266952"/>
                    </a:lnTo>
                    <a:lnTo>
                      <a:pt x="1192106" y="1208944"/>
                    </a:lnTo>
                    <a:cubicBezTo>
                      <a:pt x="1084393" y="682563"/>
                      <a:pt x="663405" y="270297"/>
                      <a:pt x="132450" y="175455"/>
                    </a:cubicBezTo>
                    <a:lnTo>
                      <a:pt x="0" y="1637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Montserrat" panose="00000500000000000000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19469" y="1042167"/>
                <a:ext cx="2100333" cy="1714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" panose="00000500000000000000" charset="0"/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5612691" y="1926897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>
            <a:off x="5999922" y="1400302"/>
            <a:ext cx="2229679" cy="2276651"/>
            <a:chOff x="1447799" y="1171702"/>
            <a:chExt cx="2229679" cy="2276651"/>
          </a:xfrm>
          <a:solidFill>
            <a:schemeClr val="bg1">
              <a:lumMod val="9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1447800" y="1171702"/>
              <a:ext cx="2229678" cy="22296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447799" y="2323077"/>
              <a:ext cx="2229678" cy="1125276"/>
            </a:xfrm>
            <a:custGeom>
              <a:avLst/>
              <a:gdLst>
                <a:gd name="connsiteX0" fmla="*/ 1052 w 2229678"/>
                <a:gd name="connsiteY0" fmla="*/ 0 h 1125276"/>
                <a:gd name="connsiteX1" fmla="*/ 2228626 w 2229678"/>
                <a:gd name="connsiteY1" fmla="*/ 0 h 1125276"/>
                <a:gd name="connsiteX2" fmla="*/ 2229678 w 2229678"/>
                <a:gd name="connsiteY2" fmla="*/ 10437 h 1125276"/>
                <a:gd name="connsiteX3" fmla="*/ 1114839 w 2229678"/>
                <a:gd name="connsiteY3" fmla="*/ 1125276 h 1125276"/>
                <a:gd name="connsiteX4" fmla="*/ 0 w 2229678"/>
                <a:gd name="connsiteY4" fmla="*/ 10437 h 11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678" h="1125276">
                  <a:moveTo>
                    <a:pt x="1052" y="0"/>
                  </a:moveTo>
                  <a:lnTo>
                    <a:pt x="2228626" y="0"/>
                  </a:lnTo>
                  <a:lnTo>
                    <a:pt x="2229678" y="10437"/>
                  </a:lnTo>
                  <a:cubicBezTo>
                    <a:pt x="2229678" y="626146"/>
                    <a:pt x="1730548" y="1125276"/>
                    <a:pt x="1114839" y="1125276"/>
                  </a:cubicBezTo>
                  <a:cubicBezTo>
                    <a:pt x="499130" y="1125276"/>
                    <a:pt x="0" y="626146"/>
                    <a:pt x="0" y="1043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665777" y="2189105"/>
            <a:ext cx="1056700" cy="769441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r>
              <a:rPr lang="vi-VN" altLang="vi-VN" sz="4400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05</a:t>
            </a:r>
            <a:endParaRPr lang="zh-CN" altLang="en-US" sz="4400">
              <a:solidFill>
                <a:schemeClr val="accent1"/>
              </a:solidFill>
              <a:latin typeface="+mn-ea"/>
              <a:cs typeface="Montserrat" panose="000005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487175"/>
            <a:ext cx="8635106" cy="1701970"/>
            <a:chOff x="0" y="2487175"/>
            <a:chExt cx="8635106" cy="1701970"/>
          </a:xfrm>
        </p:grpSpPr>
        <p:grpSp>
          <p:nvGrpSpPr>
            <p:cNvPr id="23" name="组合 22"/>
            <p:cNvGrpSpPr/>
            <p:nvPr/>
          </p:nvGrpSpPr>
          <p:grpSpPr>
            <a:xfrm flipH="1">
              <a:off x="0" y="2487175"/>
              <a:ext cx="8635106" cy="1503927"/>
              <a:chOff x="2871094" y="2182375"/>
              <a:chExt cx="8635106" cy="1503927"/>
            </a:xfrm>
          </p:grpSpPr>
          <p:grpSp>
            <p:nvGrpSpPr>
              <p:cNvPr id="24" name="组合 23"/>
              <p:cNvGrpSpPr/>
              <p:nvPr/>
            </p:nvGrpSpPr>
            <p:grpSpPr>
              <a:xfrm flipH="1" flipV="1">
                <a:off x="2958411" y="2419350"/>
                <a:ext cx="8547789" cy="1266952"/>
                <a:chOff x="-1166056" y="1042166"/>
                <a:chExt cx="8547789" cy="1266952"/>
              </a:xfrm>
            </p:grpSpPr>
            <p:sp>
              <p:nvSpPr>
                <p:cNvPr id="26" name="任意多边形 25"/>
                <p:cNvSpPr/>
                <p:nvPr/>
              </p:nvSpPr>
              <p:spPr>
                <a:xfrm>
                  <a:off x="6019800" y="1042166"/>
                  <a:ext cx="1361933" cy="1266952"/>
                </a:xfrm>
                <a:custGeom>
                  <a:avLst/>
                  <a:gdLst>
                    <a:gd name="connsiteX0" fmla="*/ 0 w 1361933"/>
                    <a:gd name="connsiteY0" fmla="*/ 0 h 1266952"/>
                    <a:gd name="connsiteX1" fmla="*/ 31342 w 1361933"/>
                    <a:gd name="connsiteY1" fmla="*/ 1385 h 1266952"/>
                    <a:gd name="connsiteX2" fmla="*/ 1348179 w 1361933"/>
                    <a:gd name="connsiteY2" fmla="*/ 1176837 h 1266952"/>
                    <a:gd name="connsiteX3" fmla="*/ 1361933 w 1361933"/>
                    <a:gd name="connsiteY3" fmla="*/ 1266952 h 1266952"/>
                    <a:gd name="connsiteX4" fmla="*/ 1200959 w 1361933"/>
                    <a:gd name="connsiteY4" fmla="*/ 1266952 h 1266952"/>
                    <a:gd name="connsiteX5" fmla="*/ 1192106 w 1361933"/>
                    <a:gd name="connsiteY5" fmla="*/ 1208944 h 1266952"/>
                    <a:gd name="connsiteX6" fmla="*/ 132450 w 1361933"/>
                    <a:gd name="connsiteY6" fmla="*/ 175455 h 1266952"/>
                    <a:gd name="connsiteX7" fmla="*/ 0 w 1361933"/>
                    <a:gd name="connsiteY7" fmla="*/ 163768 h 126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61933" h="1266952">
                      <a:moveTo>
                        <a:pt x="0" y="0"/>
                      </a:moveTo>
                      <a:lnTo>
                        <a:pt x="31342" y="1385"/>
                      </a:lnTo>
                      <a:cubicBezTo>
                        <a:pt x="686489" y="59570"/>
                        <a:pt x="1218846" y="544800"/>
                        <a:pt x="1348179" y="1176837"/>
                      </a:cubicBezTo>
                      <a:lnTo>
                        <a:pt x="1361933" y="1266952"/>
                      </a:lnTo>
                      <a:lnTo>
                        <a:pt x="1200959" y="1266952"/>
                      </a:lnTo>
                      <a:lnTo>
                        <a:pt x="1192106" y="1208944"/>
                      </a:lnTo>
                      <a:cubicBezTo>
                        <a:pt x="1084393" y="682563"/>
                        <a:pt x="663405" y="270297"/>
                        <a:pt x="132450" y="175455"/>
                      </a:cubicBezTo>
                      <a:lnTo>
                        <a:pt x="0" y="16376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cs typeface="Montserrat" panose="00000500000000000000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-1166056" y="1042167"/>
                  <a:ext cx="7185856" cy="16307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" panose="00000500000000000000" charset="0"/>
                  </a:endParaRPr>
                </a:p>
              </p:txBody>
            </p:sp>
          </p:grpSp>
          <p:sp>
            <p:nvSpPr>
              <p:cNvPr id="25" name="椭圆 24"/>
              <p:cNvSpPr/>
              <p:nvPr/>
            </p:nvSpPr>
            <p:spPr>
              <a:xfrm>
                <a:off x="2871094" y="2182375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" panose="00000500000000000000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0" y="4039480"/>
              <a:ext cx="7155198" cy="149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08330" y="2571750"/>
            <a:ext cx="5032375" cy="762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vi-VN" altLang="vi-VN" sz="4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Montserrat" panose="00000500000000000000" charset="0"/>
              </a:rPr>
              <a:t>Kế hoạch công</a:t>
            </a: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511102" y="1391947"/>
            <a:ext cx="2706591" cy="1135604"/>
            <a:chOff x="1511102" y="1391947"/>
            <a:chExt cx="2706591" cy="1135604"/>
          </a:xfrm>
        </p:grpSpPr>
        <p:sp>
          <p:nvSpPr>
            <p:cNvPr id="4" name="Rectangle: Rounded Corners 1"/>
            <p:cNvSpPr/>
            <p:nvPr/>
          </p:nvSpPr>
          <p:spPr>
            <a:xfrm>
              <a:off x="1511102" y="1391947"/>
              <a:ext cx="2666914" cy="534035"/>
            </a:xfrm>
            <a:prstGeom prst="roundRect">
              <a:avLst>
                <a:gd name="adj" fmla="val 4459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none" lIns="25400" tIns="25400" rIns="25400" bIns="25400" anchor="t">
              <a:normAutofit/>
            </a:bodyPr>
            <a:lstStyle/>
            <a:p>
              <a:pPr lvl="0" algn="ctr"/>
              <a:r>
                <a:rPr lang="vi-VN" altLang="vi-VN" sz="1800">
                  <a:solidFill>
                    <a:schemeClr val="bg1"/>
                  </a:solidFill>
                  <a:latin typeface="Noto Sans"/>
                  <a:ea typeface="Noto Sans"/>
                  <a:cs typeface="+mn-ea"/>
                  <a:sym typeface="+mn-lt"/>
                </a:rPr>
                <a:t>Đặt trước văn bản</a:t>
              </a:r>
              <a:endParaRPr lang="zh-CN" altLang="en-US" sz="2000">
                <a:solidFill>
                  <a:schemeClr val="bg1"/>
                </a:solidFill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5" name="TextBox 2"/>
            <p:cNvSpPr txBox="1"/>
            <p:nvPr/>
          </p:nvSpPr>
          <p:spPr>
            <a:xfrm>
              <a:off x="1589146" y="2030776"/>
              <a:ext cx="2628547" cy="496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anchor="t">
              <a:normAutofit/>
            </a:bodyPr>
            <a:lstStyle/>
            <a:p>
              <a:pPr lvl="0">
                <a:lnSpc>
                  <a:spcPct val="100000"/>
                </a:lnSpc>
              </a:pPr>
              <a:r>
                <a:rPr lang="vi-VN" altLang="vi-VN">
                  <a:solidFill>
                    <a:schemeClr val="dk1">
                      <a:lumMod val="100000"/>
                    </a:schemeClr>
                  </a:solidFill>
                  <a:latin typeface="Noto Sans"/>
                  <a:ea typeface="Noto Sans"/>
                  <a:cs typeface="Montserrat" panose="00000500000000000000" charset="0"/>
                  <a:sym typeface="+mn-ea"/>
                </a:rPr>
                <a:t>Bấm vào để thay thế</a:t>
              </a:r>
              <a:endParaRPr lang="zh-CN" altLang="en-US">
                <a:solidFill>
                  <a:schemeClr val="dk1">
                    <a:lumMod val="100000"/>
                  </a:schemeClr>
                </a:solidFill>
                <a:latin typeface="Montserrat"/>
                <a:cs typeface="Montserrat" panose="00000500000000000000" charset="0"/>
              </a:endParaRPr>
            </a:p>
            <a:p>
              <a:pPr lvl="0">
                <a:lnSpc>
                  <a:spcPct val="100000"/>
                </a:lnSpc>
              </a:pPr>
              <a:r>
                <a:rPr lang="vi-VN" altLang="vi-VN" sz="1200">
                  <a:solidFill>
                    <a:schemeClr val="dk1">
                      <a:lumMod val="100000"/>
                    </a:schemeClr>
                  </a:solidFill>
                  <a:latin typeface="Noto Sans"/>
                  <a:ea typeface="Noto Sans"/>
                  <a:cs typeface="Montserrat" panose="00000500000000000000" charset="0"/>
                  <a:sym typeface="+mn-ea"/>
                </a:rPr>
                <a:t>Bấm vào để thay thế</a:t>
              </a:r>
              <a:endParaRPr lang="zh-CN" altLang="en-US">
                <a:latin typeface="Montserrat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972916" y="1391947"/>
            <a:ext cx="2947698" cy="1207118"/>
            <a:chOff x="4972916" y="1391947"/>
            <a:chExt cx="2947698" cy="1207118"/>
          </a:xfrm>
        </p:grpSpPr>
        <p:sp>
          <p:nvSpPr>
            <p:cNvPr id="18" name="Rectangle 27"/>
            <p:cNvSpPr/>
            <p:nvPr/>
          </p:nvSpPr>
          <p:spPr>
            <a:xfrm>
              <a:off x="5049535" y="1977082"/>
              <a:ext cx="2871079" cy="6219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anchor="t">
              <a:normAutofit/>
            </a:bodyPr>
            <a:lstStyle/>
            <a:p>
              <a:pPr lvl="0">
                <a:lnSpc>
                  <a:spcPct val="100000"/>
                </a:lnSpc>
              </a:pPr>
              <a:r>
                <a:rPr lang="vi-VN" altLang="vi-VN" sz="1400">
                  <a:solidFill>
                    <a:schemeClr val="dk1">
                      <a:lumMod val="100000"/>
                    </a:schemeClr>
                  </a:solidFill>
                  <a:latin typeface="Noto Sans"/>
                  <a:ea typeface="Noto Sans"/>
                  <a:cs typeface="Montserrat" panose="00000500000000000000" charset="0"/>
                  <a:sym typeface="+mn-ea"/>
                </a:rPr>
                <a:t>Bấm vào để thay thế</a:t>
              </a:r>
              <a:endParaRPr lang="zh-CN" altLang="en-US" sz="1400">
                <a:solidFill>
                  <a:schemeClr val="dk1">
                    <a:lumMod val="100000"/>
                  </a:schemeClr>
                </a:solidFill>
                <a:latin typeface="Montserrat"/>
                <a:cs typeface="Montserrat" panose="00000500000000000000" charset="0"/>
              </a:endParaRPr>
            </a:p>
            <a:p>
              <a:pPr lvl="0">
                <a:lnSpc>
                  <a:spcPct val="100000"/>
                </a:lnSpc>
              </a:pPr>
              <a:r>
                <a:rPr lang="vi-VN" altLang="vi-VN" sz="1400">
                  <a:solidFill>
                    <a:schemeClr val="dk1">
                      <a:lumMod val="100000"/>
                    </a:schemeClr>
                  </a:solidFill>
                  <a:latin typeface="Noto Sans"/>
                  <a:ea typeface="Noto Sans"/>
                  <a:cs typeface="Montserrat" panose="00000500000000000000" charset="0"/>
                  <a:sym typeface="+mn-ea"/>
                </a:rPr>
                <a:t>Bấm vào để thay thế</a:t>
              </a:r>
              <a:endParaRPr lang="zh-CN" altLang="en-US" sz="1400"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19" name="Rectangle: Rounded Corners 28"/>
            <p:cNvSpPr/>
            <p:nvPr/>
          </p:nvSpPr>
          <p:spPr>
            <a:xfrm>
              <a:off x="4972916" y="1391947"/>
              <a:ext cx="2666913" cy="534035"/>
            </a:xfrm>
            <a:prstGeom prst="roundRect">
              <a:avLst>
                <a:gd name="adj" fmla="val 4459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none" lIns="25400" tIns="25400" rIns="25400" bIns="25400" anchor="t">
              <a:normAutofit/>
            </a:bodyPr>
            <a:lstStyle/>
            <a:p>
              <a:pPr lvl="0" algn="ctr"/>
              <a:r>
                <a:rPr lang="vi-VN" altLang="vi-VN" sz="1800">
                  <a:solidFill>
                    <a:schemeClr val="bg1"/>
                  </a:solidFill>
                  <a:latin typeface="Noto Sans"/>
                  <a:ea typeface="Noto Sans"/>
                  <a:cs typeface="+mn-ea"/>
                  <a:sym typeface="+mn-lt"/>
                </a:rPr>
                <a:t>Đặt trước văn bản</a:t>
              </a:r>
              <a:endParaRPr lang="zh-CN" altLang="en-US" sz="2000">
                <a:solidFill>
                  <a:schemeClr val="bg1"/>
                </a:solidFill>
                <a:latin typeface="Montserrat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502902" y="3030803"/>
            <a:ext cx="6138199" cy="796091"/>
            <a:chOff x="1502901" y="3030802"/>
            <a:chExt cx="6138199" cy="796091"/>
          </a:xfrm>
        </p:grpSpPr>
        <p:grpSp>
          <p:nvGrpSpPr>
            <p:cNvPr id="6" name="Group 3"/>
            <p:cNvGrpSpPr/>
            <p:nvPr/>
          </p:nvGrpSpPr>
          <p:grpSpPr>
            <a:xfrm>
              <a:off x="5943668" y="3030802"/>
              <a:ext cx="407043" cy="407043"/>
              <a:chOff x="7924891" y="4464172"/>
              <a:chExt cx="542724" cy="542724"/>
            </a:xfrm>
          </p:grpSpPr>
          <p:sp>
            <p:nvSpPr>
              <p:cNvPr id="35" name="Freeform: Shape 4"/>
              <p:cNvSpPr/>
              <p:nvPr/>
            </p:nvSpPr>
            <p:spPr>
              <a:xfrm>
                <a:off x="7924891" y="4464172"/>
                <a:ext cx="542724" cy="54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  <p:sp>
            <p:nvSpPr>
              <p:cNvPr id="36" name="Freeform: Shape 5"/>
              <p:cNvSpPr/>
              <p:nvPr/>
            </p:nvSpPr>
            <p:spPr>
              <a:xfrm>
                <a:off x="8082466" y="4626398"/>
                <a:ext cx="207486" cy="21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89" h="21367" extrusionOk="0">
                    <a:moveTo>
                      <a:pt x="5399" y="21367"/>
                    </a:moveTo>
                    <a:cubicBezTo>
                      <a:pt x="3945" y="21367"/>
                      <a:pt x="2583" y="20761"/>
                      <a:pt x="1600" y="19796"/>
                    </a:cubicBezTo>
                    <a:cubicBezTo>
                      <a:pt x="-305" y="17926"/>
                      <a:pt x="-835" y="14661"/>
                      <a:pt x="1835" y="12040"/>
                    </a:cubicBezTo>
                    <a:cubicBezTo>
                      <a:pt x="3400" y="10503"/>
                      <a:pt x="9667" y="4351"/>
                      <a:pt x="12796" y="1279"/>
                    </a:cubicBezTo>
                    <a:cubicBezTo>
                      <a:pt x="13906" y="188"/>
                      <a:pt x="15321" y="-233"/>
                      <a:pt x="16674" y="123"/>
                    </a:cubicBezTo>
                    <a:cubicBezTo>
                      <a:pt x="18004" y="473"/>
                      <a:pt x="19093" y="1542"/>
                      <a:pt x="19449" y="2847"/>
                    </a:cubicBezTo>
                    <a:cubicBezTo>
                      <a:pt x="19811" y="4176"/>
                      <a:pt x="19382" y="5564"/>
                      <a:pt x="18273" y="6654"/>
                    </a:cubicBezTo>
                    <a:lnTo>
                      <a:pt x="7790" y="16945"/>
                    </a:lnTo>
                    <a:cubicBezTo>
                      <a:pt x="7191" y="17533"/>
                      <a:pt x="6516" y="17880"/>
                      <a:pt x="5836" y="17951"/>
                    </a:cubicBezTo>
                    <a:cubicBezTo>
                      <a:pt x="5163" y="18020"/>
                      <a:pt x="4520" y="17808"/>
                      <a:pt x="4071" y="17366"/>
                    </a:cubicBezTo>
                    <a:cubicBezTo>
                      <a:pt x="3256" y="16566"/>
                      <a:pt x="3140" y="15060"/>
                      <a:pt x="4495" y="13730"/>
                    </a:cubicBezTo>
                    <a:lnTo>
                      <a:pt x="11857" y="6501"/>
                    </a:lnTo>
                    <a:cubicBezTo>
                      <a:pt x="12160" y="6204"/>
                      <a:pt x="12650" y="6204"/>
                      <a:pt x="12952" y="6501"/>
                    </a:cubicBezTo>
                    <a:cubicBezTo>
                      <a:pt x="13255" y="6798"/>
                      <a:pt x="13255" y="7279"/>
                      <a:pt x="12952" y="7576"/>
                    </a:cubicBezTo>
                    <a:lnTo>
                      <a:pt x="5590" y="14805"/>
                    </a:lnTo>
                    <a:cubicBezTo>
                      <a:pt x="4953" y="15429"/>
                      <a:pt x="4896" y="16025"/>
                      <a:pt x="5166" y="16291"/>
                    </a:cubicBezTo>
                    <a:cubicBezTo>
                      <a:pt x="5285" y="16409"/>
                      <a:pt x="5464" y="16461"/>
                      <a:pt x="5672" y="16439"/>
                    </a:cubicBezTo>
                    <a:cubicBezTo>
                      <a:pt x="5992" y="16406"/>
                      <a:pt x="6354" y="16204"/>
                      <a:pt x="6695" y="15870"/>
                    </a:cubicBezTo>
                    <a:lnTo>
                      <a:pt x="17178" y="5579"/>
                    </a:lnTo>
                    <a:cubicBezTo>
                      <a:pt x="17896" y="4873"/>
                      <a:pt x="18171" y="4043"/>
                      <a:pt x="17953" y="3240"/>
                    </a:cubicBezTo>
                    <a:cubicBezTo>
                      <a:pt x="17737" y="2451"/>
                      <a:pt x="17078" y="1804"/>
                      <a:pt x="16273" y="1592"/>
                    </a:cubicBezTo>
                    <a:cubicBezTo>
                      <a:pt x="15457" y="1377"/>
                      <a:pt x="14611" y="1648"/>
                      <a:pt x="13891" y="2354"/>
                    </a:cubicBezTo>
                    <a:cubicBezTo>
                      <a:pt x="10762" y="5426"/>
                      <a:pt x="4495" y="11579"/>
                      <a:pt x="2930" y="13115"/>
                    </a:cubicBezTo>
                    <a:cubicBezTo>
                      <a:pt x="887" y="15120"/>
                      <a:pt x="1378" y="17427"/>
                      <a:pt x="2695" y="18721"/>
                    </a:cubicBezTo>
                    <a:cubicBezTo>
                      <a:pt x="4014" y="20015"/>
                      <a:pt x="6364" y="20495"/>
                      <a:pt x="8406" y="18491"/>
                    </a:cubicBezTo>
                    <a:lnTo>
                      <a:pt x="19368" y="7729"/>
                    </a:lnTo>
                    <a:cubicBezTo>
                      <a:pt x="19670" y="7433"/>
                      <a:pt x="20160" y="7433"/>
                      <a:pt x="20463" y="7729"/>
                    </a:cubicBezTo>
                    <a:cubicBezTo>
                      <a:pt x="20765" y="8026"/>
                      <a:pt x="20765" y="8508"/>
                      <a:pt x="20463" y="8804"/>
                    </a:cubicBezTo>
                    <a:lnTo>
                      <a:pt x="9501" y="19566"/>
                    </a:lnTo>
                    <a:cubicBezTo>
                      <a:pt x="8209" y="20835"/>
                      <a:pt x="6763" y="21367"/>
                      <a:pt x="5399" y="213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502901" y="3605584"/>
              <a:ext cx="882572" cy="221309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wrap="none" lIns="25400" tIns="25400" rIns="25400" bIns="25400" anchor="t" anchorCtr="1">
              <a:normAutofit lnSpcReduction="20000"/>
            </a:bodyPr>
            <a:lstStyle/>
            <a:p>
              <a:pPr lvl="0" algn="ctr"/>
              <a:r>
                <a:rPr lang="vi-VN" altLang="vi-VN" sz="1200">
                  <a:latin typeface="Noto Sans"/>
                  <a:ea typeface="Noto Sans"/>
                  <a:cs typeface="+mn-ea"/>
                  <a:sym typeface="+mn-lt"/>
                </a:rPr>
                <a:t>Từ khóa</a:t>
              </a:r>
              <a:endParaRPr lang="zh-CN" altLang="en-US" sz="1200">
                <a:latin typeface="Montserrat"/>
                <a:cs typeface="+mn-ea"/>
                <a:sym typeface="+mn-lt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791400" y="3030802"/>
              <a:ext cx="407043" cy="407043"/>
              <a:chOff x="3721867" y="4464172"/>
              <a:chExt cx="542724" cy="542724"/>
            </a:xfrm>
          </p:grpSpPr>
          <p:sp>
            <p:nvSpPr>
              <p:cNvPr id="33" name="Freeform: Shape 8"/>
              <p:cNvSpPr/>
              <p:nvPr/>
            </p:nvSpPr>
            <p:spPr>
              <a:xfrm>
                <a:off x="3721867" y="4464172"/>
                <a:ext cx="542724" cy="54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  <p:sp>
            <p:nvSpPr>
              <p:cNvPr id="34" name="Freeform: Shape 9"/>
              <p:cNvSpPr/>
              <p:nvPr/>
            </p:nvSpPr>
            <p:spPr>
              <a:xfrm>
                <a:off x="3874891" y="4633413"/>
                <a:ext cx="233430" cy="204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0"/>
                    </a:moveTo>
                    <a:lnTo>
                      <a:pt x="2700" y="0"/>
                    </a:lnTo>
                    <a:cubicBezTo>
                      <a:pt x="1216" y="0"/>
                      <a:pt x="0" y="1389"/>
                      <a:pt x="0" y="3086"/>
                    </a:cubicBezTo>
                    <a:lnTo>
                      <a:pt x="0" y="13885"/>
                    </a:lnTo>
                    <a:cubicBezTo>
                      <a:pt x="0" y="15583"/>
                      <a:pt x="1216" y="16971"/>
                      <a:pt x="2700" y="16971"/>
                    </a:cubicBezTo>
                    <a:lnTo>
                      <a:pt x="8100" y="16971"/>
                    </a:lnTo>
                    <a:lnTo>
                      <a:pt x="13500" y="21600"/>
                    </a:lnTo>
                    <a:lnTo>
                      <a:pt x="13500" y="16971"/>
                    </a:lnTo>
                    <a:lnTo>
                      <a:pt x="18900" y="16971"/>
                    </a:lnTo>
                    <a:cubicBezTo>
                      <a:pt x="20384" y="16971"/>
                      <a:pt x="21600" y="15583"/>
                      <a:pt x="21600" y="13885"/>
                    </a:cubicBezTo>
                    <a:lnTo>
                      <a:pt x="21600" y="3086"/>
                    </a:lnTo>
                    <a:cubicBezTo>
                      <a:pt x="21600" y="1389"/>
                      <a:pt x="20384" y="0"/>
                      <a:pt x="189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</p:grpSp>
        <p:sp>
          <p:nvSpPr>
            <p:cNvPr id="9" name="Rectangle 10"/>
            <p:cNvSpPr/>
            <p:nvPr/>
          </p:nvSpPr>
          <p:spPr>
            <a:xfrm>
              <a:off x="2553028" y="3605584"/>
              <a:ext cx="882571" cy="221309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wrap="none" lIns="25400" tIns="25400" rIns="25400" bIns="25400" anchor="t" anchorCtr="1">
              <a:normAutofit lnSpcReduction="20000"/>
            </a:bodyPr>
            <a:lstStyle/>
            <a:p>
              <a:pPr lvl="0" algn="ctr"/>
              <a:r>
                <a:rPr lang="vi-VN" altLang="vi-VN" sz="1200">
                  <a:latin typeface="Noto Sans"/>
                  <a:ea typeface="Noto Sans"/>
                  <a:cs typeface="+mn-ea"/>
                  <a:sym typeface="+mn-lt"/>
                </a:rPr>
                <a:t>Từ khóa</a:t>
              </a:r>
              <a:endParaRPr lang="zh-CN" altLang="en-US" sz="1200"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10" name="Rectangle 11"/>
            <p:cNvSpPr/>
            <p:nvPr/>
          </p:nvSpPr>
          <p:spPr>
            <a:xfrm>
              <a:off x="3604403" y="3605584"/>
              <a:ext cx="882571" cy="221309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wrap="none" lIns="25400" tIns="25400" rIns="25400" bIns="25400" anchor="t" anchorCtr="1">
              <a:normAutofit lnSpcReduction="20000"/>
            </a:bodyPr>
            <a:lstStyle/>
            <a:p>
              <a:pPr lvl="0" algn="ctr"/>
              <a:r>
                <a:rPr lang="vi-VN" altLang="vi-VN" sz="1200">
                  <a:latin typeface="Noto Sans"/>
                  <a:ea typeface="Noto Sans"/>
                  <a:cs typeface="+mn-ea"/>
                  <a:sym typeface="+mn-lt"/>
                </a:rPr>
                <a:t>Từ khóa</a:t>
              </a:r>
              <a:endParaRPr lang="zh-CN" altLang="en-US" sz="1200">
                <a:latin typeface="Montserrat"/>
                <a:cs typeface="+mn-ea"/>
                <a:sym typeface="+mn-lt"/>
              </a:endParaRPr>
            </a:p>
          </p:txBody>
        </p:sp>
        <p:grpSp>
          <p:nvGrpSpPr>
            <p:cNvPr id="11" name="Group 12"/>
            <p:cNvGrpSpPr/>
            <p:nvPr/>
          </p:nvGrpSpPr>
          <p:grpSpPr>
            <a:xfrm>
              <a:off x="3840918" y="3030802"/>
              <a:ext cx="407043" cy="407043"/>
              <a:chOff x="5121224" y="4464172"/>
              <a:chExt cx="542724" cy="542724"/>
            </a:xfrm>
          </p:grpSpPr>
          <p:sp>
            <p:nvSpPr>
              <p:cNvPr id="31" name="Freeform: Shape 13"/>
              <p:cNvSpPr/>
              <p:nvPr/>
            </p:nvSpPr>
            <p:spPr>
              <a:xfrm>
                <a:off x="5121224" y="4464172"/>
                <a:ext cx="542724" cy="54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  <p:sp>
            <p:nvSpPr>
              <p:cNvPr id="32" name="Freeform: Shape 14"/>
              <p:cNvSpPr/>
              <p:nvPr/>
            </p:nvSpPr>
            <p:spPr>
              <a:xfrm>
                <a:off x="5292217" y="4624750"/>
                <a:ext cx="208280" cy="221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7" extrusionOk="0">
                    <a:moveTo>
                      <a:pt x="10665" y="9681"/>
                    </a:moveTo>
                    <a:cubicBezTo>
                      <a:pt x="10079" y="14119"/>
                      <a:pt x="7081" y="15033"/>
                      <a:pt x="7081" y="18117"/>
                    </a:cubicBezTo>
                    <a:cubicBezTo>
                      <a:pt x="7081" y="20023"/>
                      <a:pt x="8782" y="21567"/>
                      <a:pt x="10799" y="21567"/>
                    </a:cubicBezTo>
                    <a:cubicBezTo>
                      <a:pt x="12818" y="21567"/>
                      <a:pt x="14519" y="20023"/>
                      <a:pt x="14519" y="18117"/>
                    </a:cubicBezTo>
                    <a:cubicBezTo>
                      <a:pt x="14519" y="15033"/>
                      <a:pt x="11521" y="14119"/>
                      <a:pt x="10935" y="9681"/>
                    </a:cubicBezTo>
                    <a:cubicBezTo>
                      <a:pt x="10917" y="9547"/>
                      <a:pt x="10683" y="9547"/>
                      <a:pt x="10665" y="9681"/>
                    </a:cubicBezTo>
                    <a:close/>
                    <a:moveTo>
                      <a:pt x="18015" y="101"/>
                    </a:moveTo>
                    <a:cubicBezTo>
                      <a:pt x="17997" y="-33"/>
                      <a:pt x="17762" y="-33"/>
                      <a:pt x="17744" y="101"/>
                    </a:cubicBezTo>
                    <a:cubicBezTo>
                      <a:pt x="17159" y="4539"/>
                      <a:pt x="14160" y="5453"/>
                      <a:pt x="14160" y="8537"/>
                    </a:cubicBezTo>
                    <a:cubicBezTo>
                      <a:pt x="14160" y="10442"/>
                      <a:pt x="15863" y="11987"/>
                      <a:pt x="17880" y="11987"/>
                    </a:cubicBezTo>
                    <a:cubicBezTo>
                      <a:pt x="19897" y="11987"/>
                      <a:pt x="21600" y="10442"/>
                      <a:pt x="21600" y="8537"/>
                    </a:cubicBezTo>
                    <a:cubicBezTo>
                      <a:pt x="21600" y="5453"/>
                      <a:pt x="18602" y="4539"/>
                      <a:pt x="18015" y="101"/>
                    </a:cubicBezTo>
                    <a:close/>
                    <a:moveTo>
                      <a:pt x="3856" y="101"/>
                    </a:moveTo>
                    <a:cubicBezTo>
                      <a:pt x="3838" y="-33"/>
                      <a:pt x="3603" y="-33"/>
                      <a:pt x="3586" y="101"/>
                    </a:cubicBezTo>
                    <a:cubicBezTo>
                      <a:pt x="2999" y="4539"/>
                      <a:pt x="0" y="5453"/>
                      <a:pt x="0" y="8537"/>
                    </a:cubicBezTo>
                    <a:cubicBezTo>
                      <a:pt x="0" y="10442"/>
                      <a:pt x="1703" y="11987"/>
                      <a:pt x="3720" y="11987"/>
                    </a:cubicBezTo>
                    <a:cubicBezTo>
                      <a:pt x="5739" y="11987"/>
                      <a:pt x="7440" y="10442"/>
                      <a:pt x="7440" y="8537"/>
                    </a:cubicBezTo>
                    <a:cubicBezTo>
                      <a:pt x="7440" y="5453"/>
                      <a:pt x="4442" y="4539"/>
                      <a:pt x="3856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15"/>
            <p:cNvGrpSpPr/>
            <p:nvPr/>
          </p:nvGrpSpPr>
          <p:grpSpPr>
            <a:xfrm>
              <a:off x="4892294" y="3030802"/>
              <a:ext cx="407043" cy="407043"/>
              <a:chOff x="6523058" y="4464172"/>
              <a:chExt cx="542724" cy="542724"/>
            </a:xfrm>
          </p:grpSpPr>
          <p:sp>
            <p:nvSpPr>
              <p:cNvPr id="29" name="Freeform: Shape 16"/>
              <p:cNvSpPr/>
              <p:nvPr/>
            </p:nvSpPr>
            <p:spPr>
              <a:xfrm>
                <a:off x="6523058" y="4464172"/>
                <a:ext cx="542724" cy="54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  <p:sp>
            <p:nvSpPr>
              <p:cNvPr id="30" name="Freeform: Shape 17"/>
              <p:cNvSpPr/>
              <p:nvPr/>
            </p:nvSpPr>
            <p:spPr>
              <a:xfrm>
                <a:off x="6732712" y="4617826"/>
                <a:ext cx="129250" cy="221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0" extrusionOk="0">
                    <a:moveTo>
                      <a:pt x="9547" y="8995"/>
                    </a:moveTo>
                    <a:cubicBezTo>
                      <a:pt x="9431" y="9241"/>
                      <a:pt x="9310" y="9495"/>
                      <a:pt x="9182" y="9756"/>
                    </a:cubicBezTo>
                    <a:cubicBezTo>
                      <a:pt x="8409" y="11354"/>
                      <a:pt x="7531" y="13164"/>
                      <a:pt x="7531" y="15261"/>
                    </a:cubicBezTo>
                    <a:cubicBezTo>
                      <a:pt x="7531" y="16396"/>
                      <a:pt x="6379" y="16800"/>
                      <a:pt x="5302" y="16800"/>
                    </a:cubicBezTo>
                    <a:cubicBezTo>
                      <a:pt x="4071" y="16800"/>
                      <a:pt x="3070" y="16212"/>
                      <a:pt x="3070" y="15491"/>
                    </a:cubicBezTo>
                    <a:cubicBezTo>
                      <a:pt x="3070" y="13016"/>
                      <a:pt x="5121" y="11397"/>
                      <a:pt x="6930" y="9971"/>
                    </a:cubicBezTo>
                    <a:cubicBezTo>
                      <a:pt x="7496" y="9523"/>
                      <a:pt x="8031" y="9101"/>
                      <a:pt x="8465" y="8681"/>
                    </a:cubicBezTo>
                    <a:cubicBezTo>
                      <a:pt x="8665" y="8489"/>
                      <a:pt x="9201" y="8497"/>
                      <a:pt x="9443" y="8687"/>
                    </a:cubicBezTo>
                    <a:cubicBezTo>
                      <a:pt x="9559" y="8776"/>
                      <a:pt x="9596" y="8890"/>
                      <a:pt x="9547" y="8995"/>
                    </a:cubicBezTo>
                    <a:close/>
                    <a:moveTo>
                      <a:pt x="11191" y="180"/>
                    </a:moveTo>
                    <a:cubicBezTo>
                      <a:pt x="11140" y="-60"/>
                      <a:pt x="10460" y="-60"/>
                      <a:pt x="10409" y="180"/>
                    </a:cubicBezTo>
                    <a:cubicBezTo>
                      <a:pt x="8706" y="8155"/>
                      <a:pt x="0" y="9798"/>
                      <a:pt x="0" y="15341"/>
                    </a:cubicBezTo>
                    <a:cubicBezTo>
                      <a:pt x="0" y="18765"/>
                      <a:pt x="4944" y="21540"/>
                      <a:pt x="10801" y="21540"/>
                    </a:cubicBezTo>
                    <a:cubicBezTo>
                      <a:pt x="16656" y="21540"/>
                      <a:pt x="21600" y="18765"/>
                      <a:pt x="21600" y="15341"/>
                    </a:cubicBezTo>
                    <a:cubicBezTo>
                      <a:pt x="21600" y="9798"/>
                      <a:pt x="12894" y="8155"/>
                      <a:pt x="11191" y="1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</p:grpSp>
        <p:sp>
          <p:nvSpPr>
            <p:cNvPr id="13" name="Rectangle 18"/>
            <p:cNvSpPr/>
            <p:nvPr/>
          </p:nvSpPr>
          <p:spPr>
            <a:xfrm>
              <a:off x="4655778" y="3605584"/>
              <a:ext cx="882571" cy="221309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wrap="none" lIns="25400" tIns="25400" rIns="25400" bIns="25400" anchor="t" anchorCtr="1">
              <a:normAutofit lnSpcReduction="20000"/>
            </a:bodyPr>
            <a:lstStyle/>
            <a:p>
              <a:pPr lvl="0" algn="ctr"/>
              <a:r>
                <a:rPr lang="vi-VN" altLang="vi-VN" sz="1200">
                  <a:latin typeface="Noto Sans"/>
                  <a:ea typeface="Noto Sans"/>
                  <a:cs typeface="+mn-ea"/>
                  <a:sym typeface="+mn-lt"/>
                </a:rPr>
                <a:t>Từ khóa</a:t>
              </a:r>
              <a:endParaRPr lang="zh-CN" altLang="en-US" sz="1200">
                <a:latin typeface="Montserrat"/>
                <a:cs typeface="+mn-ea"/>
                <a:sym typeface="+mn-lt"/>
              </a:endParaRPr>
            </a:p>
          </p:txBody>
        </p:sp>
        <p:grpSp>
          <p:nvGrpSpPr>
            <p:cNvPr id="14" name="Group 19"/>
            <p:cNvGrpSpPr/>
            <p:nvPr/>
          </p:nvGrpSpPr>
          <p:grpSpPr>
            <a:xfrm>
              <a:off x="1740665" y="3030802"/>
              <a:ext cx="407043" cy="407043"/>
              <a:chOff x="2320887" y="4464172"/>
              <a:chExt cx="542724" cy="542724"/>
            </a:xfrm>
          </p:grpSpPr>
          <p:sp>
            <p:nvSpPr>
              <p:cNvPr id="27" name="Freeform: Shape 20"/>
              <p:cNvSpPr/>
              <p:nvPr/>
            </p:nvSpPr>
            <p:spPr>
              <a:xfrm>
                <a:off x="2320887" y="4464172"/>
                <a:ext cx="542724" cy="54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  <p:sp>
            <p:nvSpPr>
              <p:cNvPr id="28" name="Freeform: Shape 21"/>
              <p:cNvSpPr/>
              <p:nvPr/>
            </p:nvSpPr>
            <p:spPr>
              <a:xfrm>
                <a:off x="2475534" y="4604112"/>
                <a:ext cx="233430" cy="248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3" h="21260" extrusionOk="0">
                    <a:moveTo>
                      <a:pt x="11752" y="11733"/>
                    </a:moveTo>
                    <a:lnTo>
                      <a:pt x="9401" y="11733"/>
                    </a:lnTo>
                    <a:lnTo>
                      <a:pt x="9401" y="5975"/>
                    </a:lnTo>
                    <a:lnTo>
                      <a:pt x="11752" y="5975"/>
                    </a:lnTo>
                    <a:cubicBezTo>
                      <a:pt x="11752" y="5975"/>
                      <a:pt x="11752" y="11733"/>
                      <a:pt x="11752" y="11733"/>
                    </a:cubicBezTo>
                    <a:close/>
                    <a:moveTo>
                      <a:pt x="11752" y="15276"/>
                    </a:moveTo>
                    <a:lnTo>
                      <a:pt x="9401" y="15276"/>
                    </a:lnTo>
                    <a:lnTo>
                      <a:pt x="9401" y="12951"/>
                    </a:lnTo>
                    <a:lnTo>
                      <a:pt x="11752" y="12951"/>
                    </a:lnTo>
                    <a:cubicBezTo>
                      <a:pt x="11752" y="12951"/>
                      <a:pt x="11752" y="15276"/>
                      <a:pt x="11752" y="15276"/>
                    </a:cubicBezTo>
                    <a:close/>
                    <a:moveTo>
                      <a:pt x="20789" y="13227"/>
                    </a:moveTo>
                    <a:lnTo>
                      <a:pt x="18761" y="11523"/>
                    </a:lnTo>
                    <a:cubicBezTo>
                      <a:pt x="18172" y="11029"/>
                      <a:pt x="18172" y="10223"/>
                      <a:pt x="18761" y="9729"/>
                    </a:cubicBezTo>
                    <a:lnTo>
                      <a:pt x="20789" y="8025"/>
                    </a:lnTo>
                    <a:cubicBezTo>
                      <a:pt x="21376" y="7532"/>
                      <a:pt x="21220" y="7072"/>
                      <a:pt x="20441" y="7001"/>
                    </a:cubicBezTo>
                    <a:lnTo>
                      <a:pt x="17751" y="6761"/>
                    </a:lnTo>
                    <a:cubicBezTo>
                      <a:pt x="16971" y="6692"/>
                      <a:pt x="16552" y="6061"/>
                      <a:pt x="16819" y="5360"/>
                    </a:cubicBezTo>
                    <a:lnTo>
                      <a:pt x="18247" y="1615"/>
                    </a:lnTo>
                    <a:cubicBezTo>
                      <a:pt x="18515" y="912"/>
                      <a:pt x="18188" y="656"/>
                      <a:pt x="17520" y="1047"/>
                    </a:cubicBezTo>
                    <a:lnTo>
                      <a:pt x="14346" y="2896"/>
                    </a:lnTo>
                    <a:cubicBezTo>
                      <a:pt x="13678" y="3285"/>
                      <a:pt x="12815" y="3072"/>
                      <a:pt x="12430" y="2423"/>
                    </a:cubicBezTo>
                    <a:lnTo>
                      <a:pt x="11279" y="489"/>
                    </a:lnTo>
                    <a:cubicBezTo>
                      <a:pt x="10893" y="-160"/>
                      <a:pt x="10255" y="-164"/>
                      <a:pt x="9860" y="481"/>
                    </a:cubicBezTo>
                    <a:lnTo>
                      <a:pt x="8793" y="2232"/>
                    </a:lnTo>
                    <a:cubicBezTo>
                      <a:pt x="8398" y="2877"/>
                      <a:pt x="7493" y="3153"/>
                      <a:pt x="6781" y="2844"/>
                    </a:cubicBezTo>
                    <a:lnTo>
                      <a:pt x="4900" y="2031"/>
                    </a:lnTo>
                    <a:cubicBezTo>
                      <a:pt x="4188" y="1723"/>
                      <a:pt x="3639" y="2080"/>
                      <a:pt x="3682" y="2825"/>
                    </a:cubicBezTo>
                    <a:lnTo>
                      <a:pt x="3784" y="4615"/>
                    </a:lnTo>
                    <a:cubicBezTo>
                      <a:pt x="3826" y="5360"/>
                      <a:pt x="3242" y="6128"/>
                      <a:pt x="2486" y="6320"/>
                    </a:cubicBezTo>
                    <a:lnTo>
                      <a:pt x="670" y="6780"/>
                    </a:lnTo>
                    <a:cubicBezTo>
                      <a:pt x="-85" y="6972"/>
                      <a:pt x="-224" y="7532"/>
                      <a:pt x="365" y="8025"/>
                    </a:cubicBezTo>
                    <a:lnTo>
                      <a:pt x="2394" y="9729"/>
                    </a:lnTo>
                    <a:cubicBezTo>
                      <a:pt x="2981" y="10223"/>
                      <a:pt x="2981" y="11029"/>
                      <a:pt x="2394" y="11523"/>
                    </a:cubicBezTo>
                    <a:lnTo>
                      <a:pt x="365" y="13225"/>
                    </a:lnTo>
                    <a:cubicBezTo>
                      <a:pt x="-224" y="13720"/>
                      <a:pt x="-68" y="14196"/>
                      <a:pt x="709" y="14285"/>
                    </a:cubicBezTo>
                    <a:lnTo>
                      <a:pt x="3171" y="14567"/>
                    </a:lnTo>
                    <a:cubicBezTo>
                      <a:pt x="3948" y="14656"/>
                      <a:pt x="4381" y="15309"/>
                      <a:pt x="4133" y="16017"/>
                    </a:cubicBezTo>
                    <a:lnTo>
                      <a:pt x="2869" y="19625"/>
                    </a:lnTo>
                    <a:cubicBezTo>
                      <a:pt x="2622" y="20333"/>
                      <a:pt x="2976" y="20609"/>
                      <a:pt x="3655" y="20240"/>
                    </a:cubicBezTo>
                    <a:lnTo>
                      <a:pt x="6549" y="18661"/>
                    </a:lnTo>
                    <a:cubicBezTo>
                      <a:pt x="7229" y="18291"/>
                      <a:pt x="8143" y="18495"/>
                      <a:pt x="8581" y="19113"/>
                    </a:cubicBezTo>
                    <a:lnTo>
                      <a:pt x="9782" y="20816"/>
                    </a:lnTo>
                    <a:cubicBezTo>
                      <a:pt x="10219" y="21436"/>
                      <a:pt x="10875" y="21403"/>
                      <a:pt x="11240" y="20741"/>
                    </a:cubicBezTo>
                    <a:lnTo>
                      <a:pt x="12297" y="18823"/>
                    </a:lnTo>
                    <a:cubicBezTo>
                      <a:pt x="12660" y="18160"/>
                      <a:pt x="13532" y="17891"/>
                      <a:pt x="14234" y="18221"/>
                    </a:cubicBezTo>
                    <a:lnTo>
                      <a:pt x="16272" y="19181"/>
                    </a:lnTo>
                    <a:cubicBezTo>
                      <a:pt x="16974" y="19511"/>
                      <a:pt x="17514" y="19172"/>
                      <a:pt x="17472" y="18427"/>
                    </a:cubicBezTo>
                    <a:lnTo>
                      <a:pt x="17370" y="16637"/>
                    </a:lnTo>
                    <a:cubicBezTo>
                      <a:pt x="17327" y="15891"/>
                      <a:pt x="17912" y="15124"/>
                      <a:pt x="18668" y="14932"/>
                    </a:cubicBezTo>
                    <a:lnTo>
                      <a:pt x="20482" y="14472"/>
                    </a:lnTo>
                    <a:cubicBezTo>
                      <a:pt x="21239" y="14280"/>
                      <a:pt x="21376" y="13720"/>
                      <a:pt x="20789" y="132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</p:grpSp>
        <p:sp>
          <p:nvSpPr>
            <p:cNvPr id="15" name="Rectangle 22"/>
            <p:cNvSpPr/>
            <p:nvPr/>
          </p:nvSpPr>
          <p:spPr>
            <a:xfrm>
              <a:off x="5707154" y="3605584"/>
              <a:ext cx="882571" cy="221309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wrap="none" lIns="25400" tIns="25400" rIns="25400" bIns="25400" anchor="t" anchorCtr="1">
              <a:normAutofit lnSpcReduction="20000"/>
            </a:bodyPr>
            <a:lstStyle/>
            <a:p>
              <a:pPr lvl="0" algn="ctr"/>
              <a:r>
                <a:rPr lang="vi-VN" altLang="vi-VN" sz="1200">
                  <a:latin typeface="Noto Sans"/>
                  <a:ea typeface="Noto Sans"/>
                  <a:cs typeface="+mn-ea"/>
                  <a:sym typeface="+mn-lt"/>
                </a:rPr>
                <a:t>Từ khóa</a:t>
              </a:r>
              <a:endParaRPr lang="zh-CN" altLang="en-US" sz="1200">
                <a:latin typeface="Montserrat"/>
                <a:cs typeface="+mn-ea"/>
                <a:sym typeface="+mn-lt"/>
              </a:endParaRPr>
            </a:p>
          </p:txBody>
        </p:sp>
        <p:grpSp>
          <p:nvGrpSpPr>
            <p:cNvPr id="16" name="Group 23"/>
            <p:cNvGrpSpPr/>
            <p:nvPr/>
          </p:nvGrpSpPr>
          <p:grpSpPr>
            <a:xfrm>
              <a:off x="6991751" y="3030802"/>
              <a:ext cx="407043" cy="407043"/>
              <a:chOff x="9322335" y="4464172"/>
              <a:chExt cx="542724" cy="542724"/>
            </a:xfrm>
          </p:grpSpPr>
          <p:sp>
            <p:nvSpPr>
              <p:cNvPr id="25" name="Freeform: Shape 24"/>
              <p:cNvSpPr/>
              <p:nvPr/>
            </p:nvSpPr>
            <p:spPr>
              <a:xfrm>
                <a:off x="9322335" y="4464172"/>
                <a:ext cx="542724" cy="54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9510609" y="4604010"/>
                <a:ext cx="166177" cy="249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9464" y="0"/>
                      <a:pt x="8150" y="146"/>
                      <a:pt x="6863" y="450"/>
                    </a:cubicBezTo>
                    <a:cubicBezTo>
                      <a:pt x="5576" y="755"/>
                      <a:pt x="4422" y="1177"/>
                      <a:pt x="3403" y="1706"/>
                    </a:cubicBezTo>
                    <a:cubicBezTo>
                      <a:pt x="2383" y="2236"/>
                      <a:pt x="1554" y="2892"/>
                      <a:pt x="928" y="3694"/>
                    </a:cubicBezTo>
                    <a:cubicBezTo>
                      <a:pt x="302" y="4496"/>
                      <a:pt x="0" y="5372"/>
                      <a:pt x="0" y="6300"/>
                    </a:cubicBezTo>
                    <a:cubicBezTo>
                      <a:pt x="0" y="7753"/>
                      <a:pt x="717" y="9009"/>
                      <a:pt x="2166" y="10069"/>
                    </a:cubicBezTo>
                    <a:cubicBezTo>
                      <a:pt x="2798" y="10528"/>
                      <a:pt x="3326" y="10932"/>
                      <a:pt x="3741" y="11288"/>
                    </a:cubicBezTo>
                    <a:cubicBezTo>
                      <a:pt x="4155" y="11644"/>
                      <a:pt x="4556" y="12098"/>
                      <a:pt x="4978" y="12638"/>
                    </a:cubicBezTo>
                    <a:cubicBezTo>
                      <a:pt x="5399" y="13176"/>
                      <a:pt x="5654" y="13668"/>
                      <a:pt x="5709" y="14138"/>
                    </a:cubicBezTo>
                    <a:cubicBezTo>
                      <a:pt x="5048" y="14400"/>
                      <a:pt x="4725" y="14794"/>
                      <a:pt x="4725" y="15300"/>
                    </a:cubicBezTo>
                    <a:cubicBezTo>
                      <a:pt x="4725" y="15647"/>
                      <a:pt x="4880" y="15947"/>
                      <a:pt x="5231" y="16200"/>
                    </a:cubicBezTo>
                    <a:cubicBezTo>
                      <a:pt x="4880" y="16453"/>
                      <a:pt x="4725" y="16753"/>
                      <a:pt x="4725" y="17100"/>
                    </a:cubicBezTo>
                    <a:cubicBezTo>
                      <a:pt x="4725" y="17588"/>
                      <a:pt x="5020" y="17972"/>
                      <a:pt x="5653" y="18244"/>
                    </a:cubicBezTo>
                    <a:cubicBezTo>
                      <a:pt x="5470" y="18459"/>
                      <a:pt x="5400" y="18675"/>
                      <a:pt x="5400" y="18900"/>
                    </a:cubicBezTo>
                    <a:cubicBezTo>
                      <a:pt x="5400" y="19331"/>
                      <a:pt x="5605" y="19660"/>
                      <a:pt x="6047" y="19894"/>
                    </a:cubicBezTo>
                    <a:cubicBezTo>
                      <a:pt x="6489" y="20128"/>
                      <a:pt x="7032" y="20250"/>
                      <a:pt x="7678" y="20250"/>
                    </a:cubicBezTo>
                    <a:cubicBezTo>
                      <a:pt x="7960" y="20662"/>
                      <a:pt x="8382" y="20981"/>
                      <a:pt x="8944" y="21225"/>
                    </a:cubicBezTo>
                    <a:cubicBezTo>
                      <a:pt x="9506" y="21469"/>
                      <a:pt x="10139" y="21600"/>
                      <a:pt x="10800" y="21600"/>
                    </a:cubicBezTo>
                    <a:cubicBezTo>
                      <a:pt x="11461" y="21600"/>
                      <a:pt x="12065" y="21469"/>
                      <a:pt x="12628" y="21225"/>
                    </a:cubicBezTo>
                    <a:cubicBezTo>
                      <a:pt x="13191" y="20981"/>
                      <a:pt x="13613" y="20662"/>
                      <a:pt x="13894" y="20250"/>
                    </a:cubicBezTo>
                    <a:cubicBezTo>
                      <a:pt x="14541" y="20250"/>
                      <a:pt x="15083" y="20128"/>
                      <a:pt x="15525" y="19894"/>
                    </a:cubicBezTo>
                    <a:cubicBezTo>
                      <a:pt x="15967" y="19660"/>
                      <a:pt x="16200" y="19331"/>
                      <a:pt x="16200" y="18900"/>
                    </a:cubicBezTo>
                    <a:cubicBezTo>
                      <a:pt x="16200" y="18675"/>
                      <a:pt x="16102" y="18459"/>
                      <a:pt x="15919" y="18244"/>
                    </a:cubicBezTo>
                    <a:cubicBezTo>
                      <a:pt x="16552" y="17972"/>
                      <a:pt x="16875" y="17588"/>
                      <a:pt x="16875" y="17100"/>
                    </a:cubicBezTo>
                    <a:cubicBezTo>
                      <a:pt x="16875" y="16753"/>
                      <a:pt x="16692" y="16453"/>
                      <a:pt x="16341" y="16200"/>
                    </a:cubicBezTo>
                    <a:cubicBezTo>
                      <a:pt x="16692" y="15947"/>
                      <a:pt x="16875" y="15647"/>
                      <a:pt x="16875" y="15300"/>
                    </a:cubicBezTo>
                    <a:cubicBezTo>
                      <a:pt x="16875" y="14793"/>
                      <a:pt x="16524" y="14400"/>
                      <a:pt x="15863" y="14138"/>
                    </a:cubicBezTo>
                    <a:cubicBezTo>
                      <a:pt x="15919" y="13668"/>
                      <a:pt x="16173" y="13176"/>
                      <a:pt x="16594" y="12638"/>
                    </a:cubicBezTo>
                    <a:cubicBezTo>
                      <a:pt x="17016" y="12098"/>
                      <a:pt x="17417" y="11644"/>
                      <a:pt x="17831" y="11288"/>
                    </a:cubicBezTo>
                    <a:cubicBezTo>
                      <a:pt x="18247" y="10932"/>
                      <a:pt x="18774" y="10528"/>
                      <a:pt x="19406" y="10069"/>
                    </a:cubicBezTo>
                    <a:cubicBezTo>
                      <a:pt x="20855" y="9009"/>
                      <a:pt x="21600" y="7753"/>
                      <a:pt x="21600" y="6300"/>
                    </a:cubicBezTo>
                    <a:cubicBezTo>
                      <a:pt x="21600" y="5372"/>
                      <a:pt x="21271" y="4496"/>
                      <a:pt x="20644" y="3694"/>
                    </a:cubicBezTo>
                    <a:cubicBezTo>
                      <a:pt x="20018" y="2893"/>
                      <a:pt x="19188" y="2236"/>
                      <a:pt x="18169" y="1706"/>
                    </a:cubicBezTo>
                    <a:cubicBezTo>
                      <a:pt x="17149" y="1177"/>
                      <a:pt x="15996" y="755"/>
                      <a:pt x="14709" y="450"/>
                    </a:cubicBezTo>
                    <a:cubicBezTo>
                      <a:pt x="13422" y="146"/>
                      <a:pt x="12136" y="0"/>
                      <a:pt x="10800" y="0"/>
                    </a:cubicBezTo>
                    <a:close/>
                    <a:moveTo>
                      <a:pt x="10800" y="1800"/>
                    </a:moveTo>
                    <a:cubicBezTo>
                      <a:pt x="11771" y="1800"/>
                      <a:pt x="12719" y="1907"/>
                      <a:pt x="13669" y="2119"/>
                    </a:cubicBezTo>
                    <a:cubicBezTo>
                      <a:pt x="14617" y="2329"/>
                      <a:pt x="15475" y="2611"/>
                      <a:pt x="16256" y="2981"/>
                    </a:cubicBezTo>
                    <a:cubicBezTo>
                      <a:pt x="17036" y="3352"/>
                      <a:pt x="17683" y="3825"/>
                      <a:pt x="18169" y="4406"/>
                    </a:cubicBezTo>
                    <a:cubicBezTo>
                      <a:pt x="18653" y="4988"/>
                      <a:pt x="18900" y="5625"/>
                      <a:pt x="18900" y="6300"/>
                    </a:cubicBezTo>
                    <a:cubicBezTo>
                      <a:pt x="18900" y="7246"/>
                      <a:pt x="18421" y="8091"/>
                      <a:pt x="17466" y="8831"/>
                    </a:cubicBezTo>
                    <a:cubicBezTo>
                      <a:pt x="17324" y="8935"/>
                      <a:pt x="17107" y="9094"/>
                      <a:pt x="16819" y="9300"/>
                    </a:cubicBezTo>
                    <a:cubicBezTo>
                      <a:pt x="16531" y="9507"/>
                      <a:pt x="16312" y="9647"/>
                      <a:pt x="16172" y="9750"/>
                    </a:cubicBezTo>
                    <a:cubicBezTo>
                      <a:pt x="14372" y="11184"/>
                      <a:pt x="13374" y="12591"/>
                      <a:pt x="13191" y="13950"/>
                    </a:cubicBezTo>
                    <a:lnTo>
                      <a:pt x="8381" y="13950"/>
                    </a:lnTo>
                    <a:cubicBezTo>
                      <a:pt x="8198" y="12591"/>
                      <a:pt x="7200" y="11185"/>
                      <a:pt x="5400" y="9750"/>
                    </a:cubicBezTo>
                    <a:cubicBezTo>
                      <a:pt x="5260" y="9647"/>
                      <a:pt x="5041" y="9507"/>
                      <a:pt x="4753" y="9300"/>
                    </a:cubicBezTo>
                    <a:cubicBezTo>
                      <a:pt x="4465" y="9094"/>
                      <a:pt x="4275" y="8935"/>
                      <a:pt x="4134" y="8831"/>
                    </a:cubicBezTo>
                    <a:cubicBezTo>
                      <a:pt x="3179" y="8091"/>
                      <a:pt x="2700" y="7247"/>
                      <a:pt x="2700" y="6300"/>
                    </a:cubicBezTo>
                    <a:cubicBezTo>
                      <a:pt x="2700" y="5625"/>
                      <a:pt x="2919" y="4988"/>
                      <a:pt x="3403" y="4406"/>
                    </a:cubicBezTo>
                    <a:cubicBezTo>
                      <a:pt x="3889" y="3825"/>
                      <a:pt x="4536" y="3352"/>
                      <a:pt x="5316" y="2981"/>
                    </a:cubicBezTo>
                    <a:cubicBezTo>
                      <a:pt x="6096" y="2611"/>
                      <a:pt x="6954" y="2329"/>
                      <a:pt x="7903" y="2119"/>
                    </a:cubicBezTo>
                    <a:cubicBezTo>
                      <a:pt x="8853" y="1907"/>
                      <a:pt x="9829" y="1800"/>
                      <a:pt x="10800" y="1800"/>
                    </a:cubicBezTo>
                    <a:close/>
                    <a:moveTo>
                      <a:pt x="10688" y="3881"/>
                    </a:moveTo>
                    <a:cubicBezTo>
                      <a:pt x="10506" y="3881"/>
                      <a:pt x="10343" y="3923"/>
                      <a:pt x="10209" y="4013"/>
                    </a:cubicBezTo>
                    <a:cubicBezTo>
                      <a:pt x="10075" y="4102"/>
                      <a:pt x="10013" y="4210"/>
                      <a:pt x="10013" y="4331"/>
                    </a:cubicBezTo>
                    <a:cubicBezTo>
                      <a:pt x="10013" y="4453"/>
                      <a:pt x="10075" y="4561"/>
                      <a:pt x="10209" y="4650"/>
                    </a:cubicBezTo>
                    <a:cubicBezTo>
                      <a:pt x="10343" y="4739"/>
                      <a:pt x="10506" y="4781"/>
                      <a:pt x="10688" y="4781"/>
                    </a:cubicBezTo>
                    <a:cubicBezTo>
                      <a:pt x="11420" y="4781"/>
                      <a:pt x="12178" y="4903"/>
                      <a:pt x="12938" y="5138"/>
                    </a:cubicBezTo>
                    <a:cubicBezTo>
                      <a:pt x="13697" y="5372"/>
                      <a:pt x="14063" y="5700"/>
                      <a:pt x="14063" y="6131"/>
                    </a:cubicBezTo>
                    <a:cubicBezTo>
                      <a:pt x="14063" y="6253"/>
                      <a:pt x="14126" y="6362"/>
                      <a:pt x="14259" y="6450"/>
                    </a:cubicBezTo>
                    <a:cubicBezTo>
                      <a:pt x="14393" y="6539"/>
                      <a:pt x="14554" y="6581"/>
                      <a:pt x="14738" y="6581"/>
                    </a:cubicBezTo>
                    <a:cubicBezTo>
                      <a:pt x="14920" y="6581"/>
                      <a:pt x="15082" y="6539"/>
                      <a:pt x="15216" y="6450"/>
                    </a:cubicBezTo>
                    <a:cubicBezTo>
                      <a:pt x="15350" y="6362"/>
                      <a:pt x="15413" y="6253"/>
                      <a:pt x="15413" y="6131"/>
                    </a:cubicBezTo>
                    <a:cubicBezTo>
                      <a:pt x="15413" y="5643"/>
                      <a:pt x="15152" y="5213"/>
                      <a:pt x="14625" y="4856"/>
                    </a:cubicBezTo>
                    <a:cubicBezTo>
                      <a:pt x="14098" y="4501"/>
                      <a:pt x="13494" y="4256"/>
                      <a:pt x="12797" y="4106"/>
                    </a:cubicBezTo>
                    <a:cubicBezTo>
                      <a:pt x="12102" y="3957"/>
                      <a:pt x="11391" y="3881"/>
                      <a:pt x="10688" y="38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latin typeface="Montserrat"/>
                  <a:cs typeface="+mn-ea"/>
                  <a:sym typeface="+mn-lt"/>
                </a:endParaRPr>
              </a:p>
            </p:txBody>
          </p:sp>
        </p:grpSp>
        <p:sp>
          <p:nvSpPr>
            <p:cNvPr id="17" name="Rectangle 26"/>
            <p:cNvSpPr/>
            <p:nvPr/>
          </p:nvSpPr>
          <p:spPr>
            <a:xfrm>
              <a:off x="6758528" y="3605584"/>
              <a:ext cx="882572" cy="221309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wrap="none" lIns="25400" tIns="25400" rIns="25400" bIns="25400" anchor="t" anchorCtr="1">
              <a:normAutofit lnSpcReduction="20000"/>
            </a:bodyPr>
            <a:lstStyle/>
            <a:p>
              <a:pPr lvl="0" algn="ctr"/>
              <a:r>
                <a:rPr lang="vi-VN" altLang="vi-VN" sz="1200">
                  <a:latin typeface="Noto Sans"/>
                  <a:ea typeface="Noto Sans"/>
                  <a:cs typeface="+mn-ea"/>
                  <a:sym typeface="+mn-lt"/>
                </a:rPr>
                <a:t>Từ khóa</a:t>
              </a:r>
              <a:endParaRPr lang="zh-CN" altLang="en-US" sz="1200"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20" name="Straight Connector 29"/>
            <p:cNvSpPr/>
            <p:nvPr/>
          </p:nvSpPr>
          <p:spPr>
            <a:xfrm>
              <a:off x="2266353" y="3229130"/>
              <a:ext cx="405794" cy="1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  <a:tailEnd type="triangle"/>
            </a:ln>
          </p:spPr>
          <p:txBody>
            <a:bodyPr anchor="ctr"/>
            <a:lstStyle/>
            <a:p>
              <a:pPr algn="ctr"/>
              <a:endParaRPr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21" name="Straight Connector 30"/>
            <p:cNvSpPr/>
            <p:nvPr/>
          </p:nvSpPr>
          <p:spPr>
            <a:xfrm>
              <a:off x="3322305" y="3229130"/>
              <a:ext cx="405794" cy="1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  <a:tailEnd type="triangle"/>
            </a:ln>
          </p:spPr>
          <p:txBody>
            <a:bodyPr anchor="ctr"/>
            <a:lstStyle/>
            <a:p>
              <a:pPr algn="ctr"/>
              <a:endParaRPr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22" name="Straight Connector 31"/>
            <p:cNvSpPr/>
            <p:nvPr/>
          </p:nvSpPr>
          <p:spPr>
            <a:xfrm>
              <a:off x="4368159" y="3229130"/>
              <a:ext cx="405794" cy="1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  <a:tailEnd type="triangle"/>
            </a:ln>
          </p:spPr>
          <p:txBody>
            <a:bodyPr anchor="ctr"/>
            <a:lstStyle/>
            <a:p>
              <a:pPr algn="ctr"/>
              <a:endParaRPr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23" name="Straight Connector 32"/>
            <p:cNvSpPr/>
            <p:nvPr/>
          </p:nvSpPr>
          <p:spPr>
            <a:xfrm>
              <a:off x="5417901" y="3229130"/>
              <a:ext cx="405794" cy="1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  <a:tailEnd type="triangle"/>
            </a:ln>
          </p:spPr>
          <p:txBody>
            <a:bodyPr anchor="ctr"/>
            <a:lstStyle/>
            <a:p>
              <a:pPr algn="ctr"/>
              <a:endParaRPr>
                <a:latin typeface="Montserrat"/>
                <a:cs typeface="+mn-ea"/>
                <a:sym typeface="+mn-lt"/>
              </a:endParaRPr>
            </a:p>
          </p:txBody>
        </p:sp>
        <p:sp>
          <p:nvSpPr>
            <p:cNvPr id="24" name="Straight Connector 33"/>
            <p:cNvSpPr/>
            <p:nvPr/>
          </p:nvSpPr>
          <p:spPr>
            <a:xfrm>
              <a:off x="6455619" y="3229130"/>
              <a:ext cx="405794" cy="1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  <a:tailEnd type="triangle"/>
            </a:ln>
          </p:spPr>
          <p:txBody>
            <a:bodyPr anchor="ctr"/>
            <a:lstStyle/>
            <a:p>
              <a:pPr algn="ctr"/>
              <a:endParaRPr>
                <a:latin typeface="Montserrat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文本框 32"/>
          <p:cNvSpPr txBox="1"/>
          <p:nvPr>
            <p:custDataLst>
              <p:tags r:id="rId1"/>
            </p:custDataLst>
          </p:nvPr>
        </p:nvSpPr>
        <p:spPr>
          <a:xfrm flipH="1">
            <a:off x="838200" y="2048944"/>
            <a:ext cx="4840718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vi-VN" altLang="vi-VN" sz="5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Montserrat" panose="00000500000000000000" charset="0"/>
              </a:rPr>
              <a:t>CẢM ƠN!</a:t>
            </a:r>
            <a:endParaRPr lang="en-US" altLang="zh-CN" sz="5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Montserrat" panose="00000500000000000000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>
            <a:off x="5588709" y="1047750"/>
            <a:ext cx="3555289" cy="1488747"/>
            <a:chOff x="2362202" y="742950"/>
            <a:chExt cx="3555289" cy="1488747"/>
          </a:xfrm>
        </p:grpSpPr>
        <p:grpSp>
          <p:nvGrpSpPr>
            <p:cNvPr id="13" name="组合 12"/>
            <p:cNvGrpSpPr/>
            <p:nvPr/>
          </p:nvGrpSpPr>
          <p:grpSpPr>
            <a:xfrm>
              <a:off x="2362202" y="742950"/>
              <a:ext cx="3462264" cy="1266952"/>
              <a:chOff x="3919469" y="1042166"/>
              <a:chExt cx="3462264" cy="1266952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6019800" y="1042166"/>
                <a:ext cx="1361933" cy="1266952"/>
              </a:xfrm>
              <a:custGeom>
                <a:avLst/>
                <a:gdLst>
                  <a:gd name="connsiteX0" fmla="*/ 0 w 1361933"/>
                  <a:gd name="connsiteY0" fmla="*/ 0 h 1266952"/>
                  <a:gd name="connsiteX1" fmla="*/ 31342 w 1361933"/>
                  <a:gd name="connsiteY1" fmla="*/ 1385 h 1266952"/>
                  <a:gd name="connsiteX2" fmla="*/ 1348179 w 1361933"/>
                  <a:gd name="connsiteY2" fmla="*/ 1176837 h 1266952"/>
                  <a:gd name="connsiteX3" fmla="*/ 1361933 w 1361933"/>
                  <a:gd name="connsiteY3" fmla="*/ 1266952 h 1266952"/>
                  <a:gd name="connsiteX4" fmla="*/ 1200959 w 1361933"/>
                  <a:gd name="connsiteY4" fmla="*/ 1266952 h 1266952"/>
                  <a:gd name="connsiteX5" fmla="*/ 1192106 w 1361933"/>
                  <a:gd name="connsiteY5" fmla="*/ 1208944 h 1266952"/>
                  <a:gd name="connsiteX6" fmla="*/ 132450 w 1361933"/>
                  <a:gd name="connsiteY6" fmla="*/ 175455 h 1266952"/>
                  <a:gd name="connsiteX7" fmla="*/ 0 w 1361933"/>
                  <a:gd name="connsiteY7" fmla="*/ 163768 h 126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933" h="1266952">
                    <a:moveTo>
                      <a:pt x="0" y="0"/>
                    </a:moveTo>
                    <a:lnTo>
                      <a:pt x="31342" y="1385"/>
                    </a:lnTo>
                    <a:cubicBezTo>
                      <a:pt x="686489" y="59570"/>
                      <a:pt x="1218846" y="544800"/>
                      <a:pt x="1348179" y="1176837"/>
                    </a:cubicBezTo>
                    <a:lnTo>
                      <a:pt x="1361933" y="1266952"/>
                    </a:lnTo>
                    <a:lnTo>
                      <a:pt x="1200959" y="1266952"/>
                    </a:lnTo>
                    <a:lnTo>
                      <a:pt x="1192106" y="1208944"/>
                    </a:lnTo>
                    <a:cubicBezTo>
                      <a:pt x="1084393" y="682563"/>
                      <a:pt x="663405" y="270297"/>
                      <a:pt x="132450" y="175455"/>
                    </a:cubicBezTo>
                    <a:lnTo>
                      <a:pt x="0" y="1637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Montserrat" panose="00000500000000000000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19469" y="1042167"/>
                <a:ext cx="2100333" cy="1714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" panose="00000500000000000000" charset="0"/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5612691" y="1926897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>
            <a:off x="5999922" y="1400302"/>
            <a:ext cx="2229679" cy="2276651"/>
            <a:chOff x="1447799" y="1171702"/>
            <a:chExt cx="2229679" cy="2276651"/>
          </a:xfrm>
        </p:grpSpPr>
        <p:sp>
          <p:nvSpPr>
            <p:cNvPr id="11" name="椭圆 10"/>
            <p:cNvSpPr/>
            <p:nvPr/>
          </p:nvSpPr>
          <p:spPr>
            <a:xfrm>
              <a:off x="1447800" y="1171702"/>
              <a:ext cx="2229678" cy="22296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447799" y="2323077"/>
              <a:ext cx="2229678" cy="1125276"/>
            </a:xfrm>
            <a:custGeom>
              <a:avLst/>
              <a:gdLst>
                <a:gd name="connsiteX0" fmla="*/ 1052 w 2229678"/>
                <a:gd name="connsiteY0" fmla="*/ 0 h 1125276"/>
                <a:gd name="connsiteX1" fmla="*/ 2228626 w 2229678"/>
                <a:gd name="connsiteY1" fmla="*/ 0 h 1125276"/>
                <a:gd name="connsiteX2" fmla="*/ 2229678 w 2229678"/>
                <a:gd name="connsiteY2" fmla="*/ 10437 h 1125276"/>
                <a:gd name="connsiteX3" fmla="*/ 1114839 w 2229678"/>
                <a:gd name="connsiteY3" fmla="*/ 1125276 h 1125276"/>
                <a:gd name="connsiteX4" fmla="*/ 0 w 2229678"/>
                <a:gd name="connsiteY4" fmla="*/ 10437 h 11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678" h="1125276">
                  <a:moveTo>
                    <a:pt x="1052" y="0"/>
                  </a:moveTo>
                  <a:lnTo>
                    <a:pt x="2228626" y="0"/>
                  </a:lnTo>
                  <a:lnTo>
                    <a:pt x="2229678" y="10437"/>
                  </a:lnTo>
                  <a:cubicBezTo>
                    <a:pt x="2229678" y="626146"/>
                    <a:pt x="1730548" y="1125276"/>
                    <a:pt x="1114839" y="1125276"/>
                  </a:cubicBezTo>
                  <a:cubicBezTo>
                    <a:pt x="499130" y="1125276"/>
                    <a:pt x="0" y="626146"/>
                    <a:pt x="0" y="104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8766" y="1363144"/>
            <a:ext cx="2782752" cy="655540"/>
            <a:chOff x="5943600" y="1850697"/>
            <a:chExt cx="2782752" cy="655540"/>
          </a:xfrm>
        </p:grpSpPr>
        <p:grpSp>
          <p:nvGrpSpPr>
            <p:cNvPr id="30" name="组合 29"/>
            <p:cNvGrpSpPr/>
            <p:nvPr/>
          </p:nvGrpSpPr>
          <p:grpSpPr>
            <a:xfrm>
              <a:off x="5943600" y="1850697"/>
              <a:ext cx="2782752" cy="655540"/>
              <a:chOff x="4837470" y="1591837"/>
              <a:chExt cx="3881607" cy="9144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5826539" y="1591837"/>
                <a:ext cx="91440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n-ea"/>
                  <a:cs typeface="Montserrat" panose="00000500000000000000" charset="0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6815608" y="1591837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n-ea"/>
                  <a:cs typeface="Montserrat" panose="00000500000000000000" charset="0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7804677" y="1591837"/>
                <a:ext cx="91440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n-ea"/>
                  <a:cs typeface="Montserrat" panose="00000500000000000000" charset="0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837470" y="1591837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+mn-ea"/>
                  <a:cs typeface="Montserrat" panose="00000500000000000000" charset="0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6059424" y="1943654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vi-VN" altLang="vi-VN" sz="280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749448" y="1930976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vi-VN" altLang="vi-VN" sz="280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</a:rPr>
                <a:t>0</a:t>
              </a:r>
              <a:endParaRPr lang="zh-CN" altLang="en-US" sz="2800">
                <a:solidFill>
                  <a:schemeClr val="bg1"/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423423" y="1928399"/>
              <a:ext cx="394751" cy="52334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vi-VN" altLang="vi-VN" sz="280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</a:rPr>
                <a:t>X</a:t>
              </a:r>
              <a:endParaRPr lang="zh-CN" altLang="en-US" sz="2800">
                <a:solidFill>
                  <a:schemeClr val="bg1"/>
                </a:solidFill>
                <a:latin typeface="+mn-ea"/>
                <a:cs typeface="Montserrat" panose="00000500000000000000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132493" y="1916857"/>
              <a:ext cx="394751" cy="52334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vi-VN" altLang="vi-VN" sz="280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</a:rPr>
                <a:t>X</a:t>
              </a:r>
              <a:endParaRPr lang="zh-CN" altLang="en-US" sz="2800">
                <a:solidFill>
                  <a:schemeClr val="bg1"/>
                </a:solidFill>
                <a:latin typeface="+mn-ea"/>
                <a:cs typeface="Montserrat" panose="00000500000000000000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385596" y="2258932"/>
            <a:ext cx="1209265" cy="507949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r>
              <a:rPr lang="vi-VN" altLang="vi-VN" sz="1300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NĂNG ĐỘNG</a:t>
            </a:r>
            <a:endParaRPr lang="en-US" altLang="zh-CN" sz="1600">
              <a:solidFill>
                <a:schemeClr val="bg1"/>
              </a:solidFill>
              <a:latin typeface="Montserrat"/>
              <a:ea typeface="Montserrat"/>
              <a:cs typeface="Montserrat" panose="00000500000000000000" charset="0"/>
            </a:endParaRPr>
          </a:p>
          <a:p>
            <a:r>
              <a:rPr lang="vi-VN" altLang="vi-VN" sz="1400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CỬA HÀNG</a:t>
            </a:r>
            <a:endParaRPr lang="zh-CN" altLang="en-US" sz="1400">
              <a:solidFill>
                <a:schemeClr val="bg1"/>
              </a:solidFill>
              <a:cs typeface="Montserrat" panose="000005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487175"/>
            <a:ext cx="8635106" cy="1701970"/>
            <a:chOff x="0" y="2487175"/>
            <a:chExt cx="8635106" cy="1701970"/>
          </a:xfrm>
        </p:grpSpPr>
        <p:grpSp>
          <p:nvGrpSpPr>
            <p:cNvPr id="23" name="组合 22"/>
            <p:cNvGrpSpPr/>
            <p:nvPr/>
          </p:nvGrpSpPr>
          <p:grpSpPr>
            <a:xfrm flipH="1">
              <a:off x="0" y="2487175"/>
              <a:ext cx="8635106" cy="1503927"/>
              <a:chOff x="2871094" y="2182375"/>
              <a:chExt cx="8635106" cy="1503927"/>
            </a:xfrm>
          </p:grpSpPr>
          <p:grpSp>
            <p:nvGrpSpPr>
              <p:cNvPr id="24" name="组合 23"/>
              <p:cNvGrpSpPr/>
              <p:nvPr/>
            </p:nvGrpSpPr>
            <p:grpSpPr>
              <a:xfrm flipH="1" flipV="1">
                <a:off x="2958411" y="2419350"/>
                <a:ext cx="8547789" cy="1266952"/>
                <a:chOff x="-1166056" y="1042166"/>
                <a:chExt cx="8547789" cy="1266952"/>
              </a:xfrm>
            </p:grpSpPr>
            <p:sp>
              <p:nvSpPr>
                <p:cNvPr id="26" name="任意多边形 25"/>
                <p:cNvSpPr/>
                <p:nvPr/>
              </p:nvSpPr>
              <p:spPr>
                <a:xfrm>
                  <a:off x="6019800" y="1042166"/>
                  <a:ext cx="1361933" cy="1266952"/>
                </a:xfrm>
                <a:custGeom>
                  <a:avLst/>
                  <a:gdLst>
                    <a:gd name="connsiteX0" fmla="*/ 0 w 1361933"/>
                    <a:gd name="connsiteY0" fmla="*/ 0 h 1266952"/>
                    <a:gd name="connsiteX1" fmla="*/ 31342 w 1361933"/>
                    <a:gd name="connsiteY1" fmla="*/ 1385 h 1266952"/>
                    <a:gd name="connsiteX2" fmla="*/ 1348179 w 1361933"/>
                    <a:gd name="connsiteY2" fmla="*/ 1176837 h 1266952"/>
                    <a:gd name="connsiteX3" fmla="*/ 1361933 w 1361933"/>
                    <a:gd name="connsiteY3" fmla="*/ 1266952 h 1266952"/>
                    <a:gd name="connsiteX4" fmla="*/ 1200959 w 1361933"/>
                    <a:gd name="connsiteY4" fmla="*/ 1266952 h 1266952"/>
                    <a:gd name="connsiteX5" fmla="*/ 1192106 w 1361933"/>
                    <a:gd name="connsiteY5" fmla="*/ 1208944 h 1266952"/>
                    <a:gd name="connsiteX6" fmla="*/ 132450 w 1361933"/>
                    <a:gd name="connsiteY6" fmla="*/ 175455 h 1266952"/>
                    <a:gd name="connsiteX7" fmla="*/ 0 w 1361933"/>
                    <a:gd name="connsiteY7" fmla="*/ 163768 h 126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61933" h="1266952">
                      <a:moveTo>
                        <a:pt x="0" y="0"/>
                      </a:moveTo>
                      <a:lnTo>
                        <a:pt x="31342" y="1385"/>
                      </a:lnTo>
                      <a:cubicBezTo>
                        <a:pt x="686489" y="59570"/>
                        <a:pt x="1218846" y="544800"/>
                        <a:pt x="1348179" y="1176837"/>
                      </a:cubicBezTo>
                      <a:lnTo>
                        <a:pt x="1361933" y="1266952"/>
                      </a:lnTo>
                      <a:lnTo>
                        <a:pt x="1200959" y="1266952"/>
                      </a:lnTo>
                      <a:lnTo>
                        <a:pt x="1192106" y="1208944"/>
                      </a:lnTo>
                      <a:cubicBezTo>
                        <a:pt x="1084393" y="682563"/>
                        <a:pt x="663405" y="270297"/>
                        <a:pt x="132450" y="175455"/>
                      </a:cubicBezTo>
                      <a:lnTo>
                        <a:pt x="0" y="16376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cs typeface="Montserrat" panose="00000500000000000000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-1166056" y="1042167"/>
                  <a:ext cx="7185856" cy="16307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" panose="00000500000000000000" charset="0"/>
                  </a:endParaRPr>
                </a:p>
              </p:txBody>
            </p:sp>
          </p:grpSp>
          <p:sp>
            <p:nvSpPr>
              <p:cNvPr id="25" name="椭圆 24"/>
              <p:cNvSpPr/>
              <p:nvPr/>
            </p:nvSpPr>
            <p:spPr>
              <a:xfrm>
                <a:off x="2871094" y="2182375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" panose="00000500000000000000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0" y="4039480"/>
              <a:ext cx="7155198" cy="149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 flipH="1">
            <a:off x="5588709" y="1047750"/>
            <a:ext cx="3555289" cy="1488747"/>
            <a:chOff x="2362202" y="742950"/>
            <a:chExt cx="3555289" cy="1488747"/>
          </a:xfrm>
        </p:grpSpPr>
        <p:grpSp>
          <p:nvGrpSpPr>
            <p:cNvPr id="13" name="组合 12"/>
            <p:cNvGrpSpPr/>
            <p:nvPr/>
          </p:nvGrpSpPr>
          <p:grpSpPr>
            <a:xfrm>
              <a:off x="2362202" y="742950"/>
              <a:ext cx="3462264" cy="1266952"/>
              <a:chOff x="3919469" y="1042166"/>
              <a:chExt cx="3462264" cy="1266952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6019800" y="1042166"/>
                <a:ext cx="1361933" cy="1266952"/>
              </a:xfrm>
              <a:custGeom>
                <a:avLst/>
                <a:gdLst>
                  <a:gd name="connsiteX0" fmla="*/ 0 w 1361933"/>
                  <a:gd name="connsiteY0" fmla="*/ 0 h 1266952"/>
                  <a:gd name="connsiteX1" fmla="*/ 31342 w 1361933"/>
                  <a:gd name="connsiteY1" fmla="*/ 1385 h 1266952"/>
                  <a:gd name="connsiteX2" fmla="*/ 1348179 w 1361933"/>
                  <a:gd name="connsiteY2" fmla="*/ 1176837 h 1266952"/>
                  <a:gd name="connsiteX3" fmla="*/ 1361933 w 1361933"/>
                  <a:gd name="connsiteY3" fmla="*/ 1266952 h 1266952"/>
                  <a:gd name="connsiteX4" fmla="*/ 1200959 w 1361933"/>
                  <a:gd name="connsiteY4" fmla="*/ 1266952 h 1266952"/>
                  <a:gd name="connsiteX5" fmla="*/ 1192106 w 1361933"/>
                  <a:gd name="connsiteY5" fmla="*/ 1208944 h 1266952"/>
                  <a:gd name="connsiteX6" fmla="*/ 132450 w 1361933"/>
                  <a:gd name="connsiteY6" fmla="*/ 175455 h 1266952"/>
                  <a:gd name="connsiteX7" fmla="*/ 0 w 1361933"/>
                  <a:gd name="connsiteY7" fmla="*/ 163768 h 126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933" h="1266952">
                    <a:moveTo>
                      <a:pt x="0" y="0"/>
                    </a:moveTo>
                    <a:lnTo>
                      <a:pt x="31342" y="1385"/>
                    </a:lnTo>
                    <a:cubicBezTo>
                      <a:pt x="686489" y="59570"/>
                      <a:pt x="1218846" y="544800"/>
                      <a:pt x="1348179" y="1176837"/>
                    </a:cubicBezTo>
                    <a:lnTo>
                      <a:pt x="1361933" y="1266952"/>
                    </a:lnTo>
                    <a:lnTo>
                      <a:pt x="1200959" y="1266952"/>
                    </a:lnTo>
                    <a:lnTo>
                      <a:pt x="1192106" y="1208944"/>
                    </a:lnTo>
                    <a:cubicBezTo>
                      <a:pt x="1084393" y="682563"/>
                      <a:pt x="663405" y="270297"/>
                      <a:pt x="132450" y="175455"/>
                    </a:cubicBezTo>
                    <a:lnTo>
                      <a:pt x="0" y="1637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Montserrat" panose="00000500000000000000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19469" y="1042167"/>
                <a:ext cx="2100333" cy="1714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" panose="00000500000000000000" charset="0"/>
                </a:endParaRPr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5612691" y="1926897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>
            <a:off x="5999922" y="1400302"/>
            <a:ext cx="2229679" cy="2276651"/>
            <a:chOff x="1447799" y="1171702"/>
            <a:chExt cx="2229679" cy="2276651"/>
          </a:xfrm>
          <a:solidFill>
            <a:schemeClr val="bg1">
              <a:lumMod val="9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1447800" y="1171702"/>
              <a:ext cx="2229678" cy="22296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447799" y="2323077"/>
              <a:ext cx="2229678" cy="1125276"/>
            </a:xfrm>
            <a:custGeom>
              <a:avLst/>
              <a:gdLst>
                <a:gd name="connsiteX0" fmla="*/ 1052 w 2229678"/>
                <a:gd name="connsiteY0" fmla="*/ 0 h 1125276"/>
                <a:gd name="connsiteX1" fmla="*/ 2228626 w 2229678"/>
                <a:gd name="connsiteY1" fmla="*/ 0 h 1125276"/>
                <a:gd name="connsiteX2" fmla="*/ 2229678 w 2229678"/>
                <a:gd name="connsiteY2" fmla="*/ 10437 h 1125276"/>
                <a:gd name="connsiteX3" fmla="*/ 1114839 w 2229678"/>
                <a:gd name="connsiteY3" fmla="*/ 1125276 h 1125276"/>
                <a:gd name="connsiteX4" fmla="*/ 0 w 2229678"/>
                <a:gd name="connsiteY4" fmla="*/ 10437 h 11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678" h="1125276">
                  <a:moveTo>
                    <a:pt x="1052" y="0"/>
                  </a:moveTo>
                  <a:lnTo>
                    <a:pt x="2228626" y="0"/>
                  </a:lnTo>
                  <a:lnTo>
                    <a:pt x="2229678" y="10437"/>
                  </a:lnTo>
                  <a:cubicBezTo>
                    <a:pt x="2229678" y="626146"/>
                    <a:pt x="1730548" y="1125276"/>
                    <a:pt x="1114839" y="1125276"/>
                  </a:cubicBezTo>
                  <a:cubicBezTo>
                    <a:pt x="499130" y="1125276"/>
                    <a:pt x="0" y="626146"/>
                    <a:pt x="0" y="1043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665777" y="2189105"/>
            <a:ext cx="801823" cy="769441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r>
              <a:rPr lang="vi-VN" altLang="vi-VN" sz="4400">
                <a:solidFill>
                  <a:schemeClr val="accent1"/>
                </a:solidFill>
                <a:latin typeface="Noto Sans"/>
                <a:ea typeface="Noto Sans"/>
                <a:cs typeface="Montserrat" panose="00000500000000000000" charset="0"/>
              </a:rPr>
              <a:t>01</a:t>
            </a:r>
            <a:endParaRPr lang="zh-CN" altLang="en-US" sz="4400">
              <a:solidFill>
                <a:schemeClr val="accent1"/>
              </a:solidFill>
              <a:latin typeface="+mn-ea"/>
              <a:cs typeface="Montserrat" panose="000005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2487175"/>
            <a:ext cx="8635106" cy="1701970"/>
            <a:chOff x="0" y="2487175"/>
            <a:chExt cx="8635106" cy="1701970"/>
          </a:xfrm>
        </p:grpSpPr>
        <p:grpSp>
          <p:nvGrpSpPr>
            <p:cNvPr id="23" name="组合 22"/>
            <p:cNvGrpSpPr/>
            <p:nvPr/>
          </p:nvGrpSpPr>
          <p:grpSpPr>
            <a:xfrm flipH="1">
              <a:off x="0" y="2487175"/>
              <a:ext cx="8635106" cy="1503927"/>
              <a:chOff x="2871094" y="2182375"/>
              <a:chExt cx="8635106" cy="1503927"/>
            </a:xfrm>
          </p:grpSpPr>
          <p:grpSp>
            <p:nvGrpSpPr>
              <p:cNvPr id="24" name="组合 23"/>
              <p:cNvGrpSpPr/>
              <p:nvPr/>
            </p:nvGrpSpPr>
            <p:grpSpPr>
              <a:xfrm flipH="1" flipV="1">
                <a:off x="2958411" y="2419350"/>
                <a:ext cx="8547789" cy="1266952"/>
                <a:chOff x="-1166056" y="1042166"/>
                <a:chExt cx="8547789" cy="1266952"/>
              </a:xfrm>
            </p:grpSpPr>
            <p:sp>
              <p:nvSpPr>
                <p:cNvPr id="26" name="任意多边形 25"/>
                <p:cNvSpPr/>
                <p:nvPr/>
              </p:nvSpPr>
              <p:spPr>
                <a:xfrm>
                  <a:off x="6019800" y="1042166"/>
                  <a:ext cx="1361933" cy="1266952"/>
                </a:xfrm>
                <a:custGeom>
                  <a:avLst/>
                  <a:gdLst>
                    <a:gd name="connsiteX0" fmla="*/ 0 w 1361933"/>
                    <a:gd name="connsiteY0" fmla="*/ 0 h 1266952"/>
                    <a:gd name="connsiteX1" fmla="*/ 31342 w 1361933"/>
                    <a:gd name="connsiteY1" fmla="*/ 1385 h 1266952"/>
                    <a:gd name="connsiteX2" fmla="*/ 1348179 w 1361933"/>
                    <a:gd name="connsiteY2" fmla="*/ 1176837 h 1266952"/>
                    <a:gd name="connsiteX3" fmla="*/ 1361933 w 1361933"/>
                    <a:gd name="connsiteY3" fmla="*/ 1266952 h 1266952"/>
                    <a:gd name="connsiteX4" fmla="*/ 1200959 w 1361933"/>
                    <a:gd name="connsiteY4" fmla="*/ 1266952 h 1266952"/>
                    <a:gd name="connsiteX5" fmla="*/ 1192106 w 1361933"/>
                    <a:gd name="connsiteY5" fmla="*/ 1208944 h 1266952"/>
                    <a:gd name="connsiteX6" fmla="*/ 132450 w 1361933"/>
                    <a:gd name="connsiteY6" fmla="*/ 175455 h 1266952"/>
                    <a:gd name="connsiteX7" fmla="*/ 0 w 1361933"/>
                    <a:gd name="connsiteY7" fmla="*/ 163768 h 1266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61933" h="1266952">
                      <a:moveTo>
                        <a:pt x="0" y="0"/>
                      </a:moveTo>
                      <a:lnTo>
                        <a:pt x="31342" y="1385"/>
                      </a:lnTo>
                      <a:cubicBezTo>
                        <a:pt x="686489" y="59570"/>
                        <a:pt x="1218846" y="544800"/>
                        <a:pt x="1348179" y="1176837"/>
                      </a:cubicBezTo>
                      <a:lnTo>
                        <a:pt x="1361933" y="1266952"/>
                      </a:lnTo>
                      <a:lnTo>
                        <a:pt x="1200959" y="1266952"/>
                      </a:lnTo>
                      <a:lnTo>
                        <a:pt x="1192106" y="1208944"/>
                      </a:lnTo>
                      <a:cubicBezTo>
                        <a:pt x="1084393" y="682563"/>
                        <a:pt x="663405" y="270297"/>
                        <a:pt x="132450" y="175455"/>
                      </a:cubicBezTo>
                      <a:lnTo>
                        <a:pt x="0" y="16376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cs typeface="Montserrat" panose="00000500000000000000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-1166056" y="1042167"/>
                  <a:ext cx="7185856" cy="16307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" panose="00000500000000000000" charset="0"/>
                  </a:endParaRPr>
                </a:p>
              </p:txBody>
            </p:sp>
          </p:grpSp>
          <p:sp>
            <p:nvSpPr>
              <p:cNvPr id="25" name="椭圆 24"/>
              <p:cNvSpPr/>
              <p:nvPr/>
            </p:nvSpPr>
            <p:spPr>
              <a:xfrm>
                <a:off x="2871094" y="2182375"/>
                <a:ext cx="304800" cy="30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" panose="00000500000000000000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0" y="4039480"/>
              <a:ext cx="7155198" cy="149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" panose="00000500000000000000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141730" y="2571750"/>
            <a:ext cx="5294630" cy="7315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vi-VN" altLang="vi-VN" sz="4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Montserrat" panose="00000500000000000000" charset="0"/>
              </a:rPr>
              <a:t>Tổng quan công</a:t>
            </a:r>
            <a:endParaRPr lang="zh-CN" altLang="en-US" sz="440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/>
          <p:nvPr/>
        </p:nvGrpSpPr>
        <p:grpSpPr>
          <a:xfrm>
            <a:off x="4021932" y="1288450"/>
            <a:ext cx="1100138" cy="2150250"/>
            <a:chOff x="5362575" y="1589918"/>
            <a:chExt cx="1466851" cy="2867000"/>
          </a:xfrm>
        </p:grpSpPr>
        <p:sp>
          <p:nvSpPr>
            <p:cNvPr id="21" name="Flowchart: Magnetic Disk 5"/>
            <p:cNvSpPr/>
            <p:nvPr/>
          </p:nvSpPr>
          <p:spPr>
            <a:xfrm>
              <a:off x="5362575" y="2821960"/>
              <a:ext cx="1466851" cy="1634958"/>
            </a:xfrm>
            <a:prstGeom prst="flowChartMagneticDisk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  <a:effectLst>
              <a:outerShdw dist="38100" dir="5400000" algn="t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22" name="Flowchart: Magnetic Disk 4"/>
            <p:cNvSpPr/>
            <p:nvPr/>
          </p:nvSpPr>
          <p:spPr>
            <a:xfrm>
              <a:off x="5362575" y="2411279"/>
              <a:ext cx="1466851" cy="607040"/>
            </a:xfrm>
            <a:prstGeom prst="flowChartMagneticDisk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23" name="Flowchart: Magnetic Disk 3"/>
            <p:cNvSpPr/>
            <p:nvPr/>
          </p:nvSpPr>
          <p:spPr>
            <a:xfrm>
              <a:off x="5362575" y="2000599"/>
              <a:ext cx="1466851" cy="607040"/>
            </a:xfrm>
            <a:prstGeom prst="flowChartMagneticDisk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24" name="Flowchart: Magnetic Disk 2"/>
            <p:cNvSpPr/>
            <p:nvPr/>
          </p:nvSpPr>
          <p:spPr>
            <a:xfrm>
              <a:off x="5362575" y="1589918"/>
              <a:ext cx="1466851" cy="607040"/>
            </a:xfrm>
            <a:prstGeom prst="flowChartMagneticDisk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69877" y="1067562"/>
            <a:ext cx="1842997" cy="1750218"/>
            <a:chOff x="6269876" y="1067562"/>
            <a:chExt cx="1842997" cy="1750218"/>
          </a:xfrm>
        </p:grpSpPr>
        <p:sp>
          <p:nvSpPr>
            <p:cNvPr id="6" name="Oval 10"/>
            <p:cNvSpPr/>
            <p:nvPr/>
          </p:nvSpPr>
          <p:spPr>
            <a:xfrm>
              <a:off x="6795920" y="1067562"/>
              <a:ext cx="801795" cy="801795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6269876" y="2375613"/>
              <a:ext cx="1842997" cy="442167"/>
            </a:xfrm>
            <a:prstGeom prst="rect">
              <a:avLst/>
            </a:prstGeom>
            <a:noFill/>
          </p:spPr>
          <p:txBody>
            <a:bodyPr wrap="square" lIns="72000" tIns="0" rIns="72000" bIns="0" anchor="t" anchorCtr="0">
              <a:normAutofit/>
            </a:bodyPr>
            <a:lstStyle/>
            <a:p>
              <a:pPr algn="ctr" defTabSz="914400">
                <a:lnSpc>
                  <a:spcPct val="100000"/>
                </a:lnSpc>
                <a:defRPr/>
              </a:pPr>
              <a:r>
                <a:rPr lang="vi-VN" altLang="vi-VN" sz="800">
                  <a:solidFill>
                    <a:schemeClr val="bg1">
                      <a:lumMod val="50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Ở đây bạn có thể mô tả detile</a:t>
              </a:r>
              <a:endParaRPr lang="zh-CN" altLang="en-US" sz="8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12" name="Rectangle 16"/>
            <p:cNvSpPr/>
            <p:nvPr/>
          </p:nvSpPr>
          <p:spPr>
            <a:xfrm>
              <a:off x="6269876" y="2144789"/>
              <a:ext cx="1842997" cy="184666"/>
            </a:xfrm>
            <a:prstGeom prst="rect">
              <a:avLst/>
            </a:prstGeom>
          </p:spPr>
          <p:txBody>
            <a:bodyPr wrap="none" lIns="72000" tIns="0" rIns="72000" bIns="0">
              <a:normAutofit fontScale="95000" lnSpcReduction="20000"/>
            </a:bodyPr>
            <a:lstStyle/>
            <a:p>
              <a:pPr algn="ctr" defTabSz="914400">
                <a:defRPr/>
              </a:pPr>
              <a:r>
                <a:rPr lang="vi-VN" altLang="vi-VN" sz="1300" b="1">
                  <a:solidFill>
                    <a:schemeClr val="bg1">
                      <a:lumMod val="50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Đặt trước văn</a:t>
              </a:r>
              <a:endParaRPr lang="zh-CN" altLang="en-US" sz="1400" b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17" name="Freeform: Shape 21"/>
            <p:cNvSpPr/>
            <p:nvPr/>
          </p:nvSpPr>
          <p:spPr bwMode="auto">
            <a:xfrm>
              <a:off x="7034964" y="1306906"/>
              <a:ext cx="323708" cy="323107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33508" y="1067562"/>
            <a:ext cx="1842997" cy="1750218"/>
            <a:chOff x="1033507" y="1067562"/>
            <a:chExt cx="1842997" cy="1750218"/>
          </a:xfrm>
        </p:grpSpPr>
        <p:sp>
          <p:nvSpPr>
            <p:cNvPr id="5" name="Oval 9"/>
            <p:cNvSpPr/>
            <p:nvPr/>
          </p:nvSpPr>
          <p:spPr>
            <a:xfrm>
              <a:off x="1546285" y="1067562"/>
              <a:ext cx="801795" cy="801795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9" name="TextBox 12"/>
            <p:cNvSpPr txBox="1"/>
            <p:nvPr/>
          </p:nvSpPr>
          <p:spPr>
            <a:xfrm>
              <a:off x="1033507" y="2375613"/>
              <a:ext cx="1842997" cy="442167"/>
            </a:xfrm>
            <a:prstGeom prst="rect">
              <a:avLst/>
            </a:prstGeom>
            <a:noFill/>
          </p:spPr>
          <p:txBody>
            <a:bodyPr wrap="square" lIns="72000" tIns="0" rIns="72000" bIns="0" anchor="t" anchorCtr="0">
              <a:normAutofit/>
            </a:bodyPr>
            <a:lstStyle/>
            <a:p>
              <a:pPr algn="ctr" defTabSz="914400">
                <a:lnSpc>
                  <a:spcPct val="100000"/>
                </a:lnSpc>
                <a:defRPr/>
              </a:pPr>
              <a:r>
                <a:rPr lang="vi-VN" altLang="vi-VN" sz="800">
                  <a:solidFill>
                    <a:schemeClr val="bg1">
                      <a:lumMod val="50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Ở đây bạn có thể mô tả detile</a:t>
              </a:r>
              <a:endParaRPr lang="zh-CN" altLang="en-US" sz="8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10" name="Rectangle 14"/>
            <p:cNvSpPr/>
            <p:nvPr/>
          </p:nvSpPr>
          <p:spPr>
            <a:xfrm>
              <a:off x="1033507" y="2144789"/>
              <a:ext cx="1842997" cy="184666"/>
            </a:xfrm>
            <a:prstGeom prst="rect">
              <a:avLst/>
            </a:prstGeom>
          </p:spPr>
          <p:txBody>
            <a:bodyPr wrap="none" lIns="72000" tIns="0" rIns="72000" bIns="0">
              <a:normAutofit fontScale="95000" lnSpcReduction="20000"/>
            </a:bodyPr>
            <a:lstStyle/>
            <a:p>
              <a:pPr algn="ctr" defTabSz="914400">
                <a:defRPr/>
              </a:pPr>
              <a:r>
                <a:rPr lang="vi-VN" altLang="vi-VN" sz="1300" b="1">
                  <a:solidFill>
                    <a:schemeClr val="bg1">
                      <a:lumMod val="50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Đặt trước văn</a:t>
              </a:r>
              <a:endParaRPr lang="zh-CN" altLang="en-US" sz="1400" b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18" name="Freeform: Shape 22"/>
            <p:cNvSpPr/>
            <p:nvPr/>
          </p:nvSpPr>
          <p:spPr bwMode="auto">
            <a:xfrm>
              <a:off x="1791600" y="1334155"/>
              <a:ext cx="326810" cy="268610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33696" y="2667762"/>
            <a:ext cx="1842997" cy="1721644"/>
            <a:chOff x="2533695" y="2667761"/>
            <a:chExt cx="1842997" cy="1721644"/>
          </a:xfrm>
        </p:grpSpPr>
        <p:sp>
          <p:nvSpPr>
            <p:cNvPr id="7" name="Oval 11"/>
            <p:cNvSpPr/>
            <p:nvPr/>
          </p:nvSpPr>
          <p:spPr>
            <a:xfrm>
              <a:off x="3052682" y="2667761"/>
              <a:ext cx="801795" cy="801795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15" name="TextBox 19"/>
            <p:cNvSpPr txBox="1"/>
            <p:nvPr/>
          </p:nvSpPr>
          <p:spPr>
            <a:xfrm>
              <a:off x="2533695" y="3947238"/>
              <a:ext cx="1842997" cy="442167"/>
            </a:xfrm>
            <a:prstGeom prst="rect">
              <a:avLst/>
            </a:prstGeom>
            <a:noFill/>
          </p:spPr>
          <p:txBody>
            <a:bodyPr wrap="square" lIns="72000" tIns="0" rIns="72000" bIns="0" anchor="t" anchorCtr="0">
              <a:normAutofit/>
            </a:bodyPr>
            <a:lstStyle/>
            <a:p>
              <a:pPr algn="ctr" defTabSz="914400">
                <a:lnSpc>
                  <a:spcPct val="100000"/>
                </a:lnSpc>
                <a:defRPr/>
              </a:pPr>
              <a:r>
                <a:rPr lang="vi-VN" altLang="vi-VN" sz="800">
                  <a:solidFill>
                    <a:schemeClr val="bg1">
                      <a:lumMod val="50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Ở đây bạn có thể mô tả detile</a:t>
              </a:r>
              <a:endParaRPr lang="zh-CN" altLang="en-US" sz="8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16" name="Rectangle 20"/>
            <p:cNvSpPr/>
            <p:nvPr/>
          </p:nvSpPr>
          <p:spPr>
            <a:xfrm>
              <a:off x="2533695" y="3716414"/>
              <a:ext cx="1842997" cy="184666"/>
            </a:xfrm>
            <a:prstGeom prst="rect">
              <a:avLst/>
            </a:prstGeom>
          </p:spPr>
          <p:txBody>
            <a:bodyPr wrap="none" lIns="72000" tIns="0" rIns="72000" bIns="0">
              <a:normAutofit fontScale="95000" lnSpcReduction="20000"/>
            </a:bodyPr>
            <a:lstStyle/>
            <a:p>
              <a:pPr algn="ctr" defTabSz="914400">
                <a:defRPr/>
              </a:pPr>
              <a:r>
                <a:rPr lang="vi-VN" altLang="vi-VN" sz="1300" b="1">
                  <a:solidFill>
                    <a:schemeClr val="bg1">
                      <a:lumMod val="50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Đặt trước văn</a:t>
              </a:r>
              <a:endParaRPr lang="zh-CN" altLang="en-US" sz="1400" b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19" name="Freeform: Shape 23"/>
            <p:cNvSpPr/>
            <p:nvPr/>
          </p:nvSpPr>
          <p:spPr bwMode="auto">
            <a:xfrm>
              <a:off x="3279372" y="2886206"/>
              <a:ext cx="348415" cy="335744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83977" y="2667762"/>
            <a:ext cx="1842997" cy="1721644"/>
            <a:chOff x="4783976" y="2667761"/>
            <a:chExt cx="1842997" cy="1721644"/>
          </a:xfrm>
        </p:grpSpPr>
        <p:sp>
          <p:nvSpPr>
            <p:cNvPr id="8" name="Oval 13"/>
            <p:cNvSpPr/>
            <p:nvPr/>
          </p:nvSpPr>
          <p:spPr>
            <a:xfrm>
              <a:off x="5289523" y="2667761"/>
              <a:ext cx="801795" cy="801795"/>
            </a:xfrm>
            <a:prstGeom prst="ellipse">
              <a:avLst/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13" name="TextBox 17"/>
            <p:cNvSpPr txBox="1"/>
            <p:nvPr/>
          </p:nvSpPr>
          <p:spPr>
            <a:xfrm>
              <a:off x="4783976" y="3947238"/>
              <a:ext cx="1842997" cy="442167"/>
            </a:xfrm>
            <a:prstGeom prst="rect">
              <a:avLst/>
            </a:prstGeom>
            <a:noFill/>
          </p:spPr>
          <p:txBody>
            <a:bodyPr wrap="square" lIns="72000" tIns="0" rIns="72000" bIns="0" anchor="t" anchorCtr="0">
              <a:normAutofit/>
            </a:bodyPr>
            <a:lstStyle/>
            <a:p>
              <a:pPr algn="ctr" defTabSz="914400">
                <a:lnSpc>
                  <a:spcPct val="100000"/>
                </a:lnSpc>
                <a:defRPr/>
              </a:pPr>
              <a:r>
                <a:rPr lang="vi-VN" altLang="vi-VN" sz="800">
                  <a:solidFill>
                    <a:schemeClr val="bg1">
                      <a:lumMod val="50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Ở đây bạn có thể mô tả detile</a:t>
              </a:r>
              <a:endParaRPr lang="zh-CN" altLang="en-US" sz="8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14" name="Rectangle 18"/>
            <p:cNvSpPr/>
            <p:nvPr/>
          </p:nvSpPr>
          <p:spPr>
            <a:xfrm>
              <a:off x="4783976" y="3716414"/>
              <a:ext cx="1842997" cy="184666"/>
            </a:xfrm>
            <a:prstGeom prst="rect">
              <a:avLst/>
            </a:prstGeom>
          </p:spPr>
          <p:txBody>
            <a:bodyPr wrap="none" lIns="72000" tIns="0" rIns="72000" bIns="0">
              <a:normAutofit fontScale="95000" lnSpcReduction="20000"/>
            </a:bodyPr>
            <a:lstStyle/>
            <a:p>
              <a:pPr algn="ctr" defTabSz="914400">
                <a:defRPr/>
              </a:pPr>
              <a:r>
                <a:rPr lang="vi-VN" altLang="vi-VN" sz="1300" b="1">
                  <a:solidFill>
                    <a:schemeClr val="bg1">
                      <a:lumMod val="50000"/>
                    </a:schemeClr>
                  </a:solidFill>
                  <a:latin typeface="Noto Sans"/>
                  <a:ea typeface="Noto Sans"/>
                  <a:cs typeface="Montserrat" panose="00000500000000000000" charset="0"/>
                </a:rPr>
                <a:t>Đặt trước văn</a:t>
              </a:r>
              <a:endParaRPr lang="zh-CN" altLang="en-US" sz="1400" b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20" name="Freeform: Shape 24"/>
            <p:cNvSpPr>
              <a:spLocks noChangeAspect="1"/>
            </p:cNvSpPr>
            <p:nvPr/>
          </p:nvSpPr>
          <p:spPr bwMode="auto">
            <a:xfrm>
              <a:off x="5532151" y="2895519"/>
              <a:ext cx="346646" cy="346280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7"/>
          <p:cNvGrpSpPr/>
          <p:nvPr/>
        </p:nvGrpSpPr>
        <p:grpSpPr>
          <a:xfrm>
            <a:off x="5764308" y="2478933"/>
            <a:ext cx="804533" cy="828464"/>
            <a:chOff x="5217363" y="3593206"/>
            <a:chExt cx="805239" cy="829190"/>
          </a:xfrm>
        </p:grpSpPr>
        <p:sp>
          <p:nvSpPr>
            <p:cNvPr id="45" name="Oval 34"/>
            <p:cNvSpPr>
              <a:spLocks noChangeArrowheads="1"/>
            </p:cNvSpPr>
            <p:nvPr/>
          </p:nvSpPr>
          <p:spPr bwMode="auto">
            <a:xfrm>
              <a:off x="5217363" y="3593206"/>
              <a:ext cx="805239" cy="82919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grpSp>
          <p:nvGrpSpPr>
            <p:cNvPr id="3" name="Group 126"/>
            <p:cNvGrpSpPr/>
            <p:nvPr/>
          </p:nvGrpSpPr>
          <p:grpSpPr>
            <a:xfrm>
              <a:off x="5268340" y="3645631"/>
              <a:ext cx="703284" cy="724338"/>
              <a:chOff x="5268340" y="3645631"/>
              <a:chExt cx="703284" cy="724338"/>
            </a:xfrm>
          </p:grpSpPr>
          <p:sp>
            <p:nvSpPr>
              <p:cNvPr id="46" name="Oval 35"/>
              <p:cNvSpPr>
                <a:spLocks noChangeArrowheads="1"/>
              </p:cNvSpPr>
              <p:nvPr/>
            </p:nvSpPr>
            <p:spPr bwMode="auto">
              <a:xfrm>
                <a:off x="5268340" y="3645631"/>
                <a:ext cx="703284" cy="724338"/>
              </a:xfrm>
              <a:prstGeom prst="ellipse">
                <a:avLst/>
              </a:prstGeom>
              <a:solidFill>
                <a:srgbClr val="E5E8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20" tIns="34261" rIns="68520" bIns="34261" numCol="1" anchor="t" anchorCtr="0" compatLnSpc="1"/>
              <a:lstStyle/>
              <a:p>
                <a:endParaRPr lang="zh-CN" altLang="en-US" sz="21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Montserrat" panose="00000500000000000000" charset="0"/>
                </a:endParaRPr>
              </a:p>
            </p:txBody>
          </p:sp>
          <p:sp>
            <p:nvSpPr>
              <p:cNvPr id="47" name="Oval 36"/>
              <p:cNvSpPr>
                <a:spLocks noChangeArrowheads="1"/>
              </p:cNvSpPr>
              <p:nvPr/>
            </p:nvSpPr>
            <p:spPr bwMode="auto">
              <a:xfrm>
                <a:off x="5316197" y="3695918"/>
                <a:ext cx="607570" cy="62162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20" tIns="34261" rIns="68520" bIns="34261" numCol="1" anchor="t" anchorCtr="0" compatLnSpc="1"/>
              <a:lstStyle/>
              <a:p>
                <a:endParaRPr lang="zh-CN" altLang="en-US" sz="21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Montserrat" panose="00000500000000000000" charset="0"/>
                </a:endParaRPr>
              </a:p>
            </p:txBody>
          </p:sp>
          <p:sp>
            <p:nvSpPr>
              <p:cNvPr id="110" name="Freeform 85"/>
              <p:cNvSpPr>
                <a:spLocks noEditPoints="1"/>
              </p:cNvSpPr>
              <p:nvPr/>
            </p:nvSpPr>
            <p:spPr bwMode="auto">
              <a:xfrm>
                <a:off x="5482655" y="3853197"/>
                <a:ext cx="268413" cy="305998"/>
              </a:xfrm>
              <a:custGeom>
                <a:avLst/>
                <a:gdLst>
                  <a:gd name="T0" fmla="*/ 67 w 84"/>
                  <a:gd name="T1" fmla="*/ 13 h 93"/>
                  <a:gd name="T2" fmla="*/ 59 w 84"/>
                  <a:gd name="T3" fmla="*/ 23 h 93"/>
                  <a:gd name="T4" fmla="*/ 71 w 84"/>
                  <a:gd name="T5" fmla="*/ 47 h 93"/>
                  <a:gd name="T6" fmla="*/ 43 w 84"/>
                  <a:gd name="T7" fmla="*/ 76 h 93"/>
                  <a:gd name="T8" fmla="*/ 43 w 84"/>
                  <a:gd name="T9" fmla="*/ 71 h 93"/>
                  <a:gd name="T10" fmla="*/ 24 w 84"/>
                  <a:gd name="T11" fmla="*/ 82 h 93"/>
                  <a:gd name="T12" fmla="*/ 43 w 84"/>
                  <a:gd name="T13" fmla="*/ 93 h 93"/>
                  <a:gd name="T14" fmla="*/ 43 w 84"/>
                  <a:gd name="T15" fmla="*/ 89 h 93"/>
                  <a:gd name="T16" fmla="*/ 84 w 84"/>
                  <a:gd name="T17" fmla="*/ 47 h 93"/>
                  <a:gd name="T18" fmla="*/ 67 w 84"/>
                  <a:gd name="T19" fmla="*/ 13 h 93"/>
                  <a:gd name="T20" fmla="*/ 38 w 84"/>
                  <a:gd name="T21" fmla="*/ 0 h 93"/>
                  <a:gd name="T22" fmla="*/ 38 w 84"/>
                  <a:gd name="T23" fmla="*/ 5 h 93"/>
                  <a:gd name="T24" fmla="*/ 0 w 84"/>
                  <a:gd name="T25" fmla="*/ 47 h 93"/>
                  <a:gd name="T26" fmla="*/ 14 w 84"/>
                  <a:gd name="T27" fmla="*/ 78 h 93"/>
                  <a:gd name="T28" fmla="*/ 23 w 84"/>
                  <a:gd name="T29" fmla="*/ 69 h 93"/>
                  <a:gd name="T30" fmla="*/ 13 w 84"/>
                  <a:gd name="T31" fmla="*/ 47 h 93"/>
                  <a:gd name="T32" fmla="*/ 38 w 84"/>
                  <a:gd name="T33" fmla="*/ 18 h 93"/>
                  <a:gd name="T34" fmla="*/ 38 w 84"/>
                  <a:gd name="T35" fmla="*/ 22 h 93"/>
                  <a:gd name="T36" fmla="*/ 57 w 84"/>
                  <a:gd name="T37" fmla="*/ 11 h 93"/>
                  <a:gd name="T38" fmla="*/ 38 w 84"/>
                  <a:gd name="T3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" h="93">
                    <a:moveTo>
                      <a:pt x="67" y="13"/>
                    </a:moveTo>
                    <a:cubicBezTo>
                      <a:pt x="59" y="23"/>
                      <a:pt x="59" y="23"/>
                      <a:pt x="59" y="23"/>
                    </a:cubicBezTo>
                    <a:cubicBezTo>
                      <a:pt x="66" y="29"/>
                      <a:pt x="71" y="37"/>
                      <a:pt x="71" y="47"/>
                    </a:cubicBezTo>
                    <a:cubicBezTo>
                      <a:pt x="71" y="62"/>
                      <a:pt x="59" y="75"/>
                      <a:pt x="43" y="76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24" y="82"/>
                      <a:pt x="24" y="82"/>
                      <a:pt x="24" y="82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66" y="88"/>
                      <a:pt x="84" y="69"/>
                      <a:pt x="84" y="47"/>
                    </a:cubicBezTo>
                    <a:cubicBezTo>
                      <a:pt x="84" y="33"/>
                      <a:pt x="77" y="21"/>
                      <a:pt x="67" y="13"/>
                    </a:cubicBezTo>
                    <a:moveTo>
                      <a:pt x="38" y="0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17" y="7"/>
                      <a:pt x="0" y="25"/>
                      <a:pt x="0" y="47"/>
                    </a:cubicBezTo>
                    <a:cubicBezTo>
                      <a:pt x="0" y="59"/>
                      <a:pt x="5" y="70"/>
                      <a:pt x="14" y="78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17" y="63"/>
                      <a:pt x="13" y="55"/>
                      <a:pt x="13" y="47"/>
                    </a:cubicBezTo>
                    <a:cubicBezTo>
                      <a:pt x="13" y="32"/>
                      <a:pt x="24" y="20"/>
                      <a:pt x="38" y="18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20" tIns="34261" rIns="68520" bIns="34261" numCol="1" anchor="t" anchorCtr="0" compatLnSpc="1"/>
              <a:lstStyle/>
              <a:p>
                <a:endParaRPr lang="zh-CN" altLang="en-US" sz="21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cs typeface="Montserrat" panose="00000500000000000000" charset="0"/>
                </a:endParaRPr>
              </a:p>
            </p:txBody>
          </p:sp>
        </p:grpSp>
      </p:grpSp>
      <p:grpSp>
        <p:nvGrpSpPr>
          <p:cNvPr id="4" name="Group 123"/>
          <p:cNvGrpSpPr/>
          <p:nvPr/>
        </p:nvGrpSpPr>
        <p:grpSpPr>
          <a:xfrm>
            <a:off x="2774785" y="1919856"/>
            <a:ext cx="1574764" cy="1620580"/>
            <a:chOff x="2668480" y="971897"/>
            <a:chExt cx="1576146" cy="1622002"/>
          </a:xfrm>
        </p:grpSpPr>
        <p:sp>
          <p:nvSpPr>
            <p:cNvPr id="54" name="Oval 43"/>
            <p:cNvSpPr>
              <a:spLocks noChangeArrowheads="1"/>
            </p:cNvSpPr>
            <p:nvPr/>
          </p:nvSpPr>
          <p:spPr bwMode="auto">
            <a:xfrm>
              <a:off x="2668480" y="971897"/>
              <a:ext cx="1576146" cy="16220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55" name="Oval 44"/>
            <p:cNvSpPr>
              <a:spLocks noChangeArrowheads="1"/>
            </p:cNvSpPr>
            <p:nvPr/>
          </p:nvSpPr>
          <p:spPr bwMode="auto">
            <a:xfrm>
              <a:off x="2770435" y="1076749"/>
              <a:ext cx="1372236" cy="1411228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56" name="Oval 45"/>
            <p:cNvSpPr>
              <a:spLocks noChangeArrowheads="1"/>
            </p:cNvSpPr>
            <p:nvPr/>
          </p:nvSpPr>
          <p:spPr bwMode="auto">
            <a:xfrm>
              <a:off x="2867189" y="1176252"/>
              <a:ext cx="1179769" cy="1213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57" name="Freeform 46"/>
            <p:cNvSpPr>
              <a:spLocks noEditPoints="1"/>
            </p:cNvSpPr>
            <p:nvPr/>
          </p:nvSpPr>
          <p:spPr bwMode="auto">
            <a:xfrm>
              <a:off x="2867189" y="1176252"/>
              <a:ext cx="620055" cy="634464"/>
            </a:xfrm>
            <a:custGeom>
              <a:avLst/>
              <a:gdLst>
                <a:gd name="T0" fmla="*/ 0 w 194"/>
                <a:gd name="T1" fmla="*/ 193 h 193"/>
                <a:gd name="T2" fmla="*/ 0 w 194"/>
                <a:gd name="T3" fmla="*/ 193 h 193"/>
                <a:gd name="T4" fmla="*/ 0 w 194"/>
                <a:gd name="T5" fmla="*/ 192 h 193"/>
                <a:gd name="T6" fmla="*/ 0 w 194"/>
                <a:gd name="T7" fmla="*/ 192 h 193"/>
                <a:gd name="T8" fmla="*/ 0 w 194"/>
                <a:gd name="T9" fmla="*/ 192 h 193"/>
                <a:gd name="T10" fmla="*/ 0 w 194"/>
                <a:gd name="T11" fmla="*/ 192 h 193"/>
                <a:gd name="T12" fmla="*/ 0 w 194"/>
                <a:gd name="T13" fmla="*/ 191 h 193"/>
                <a:gd name="T14" fmla="*/ 0 w 194"/>
                <a:gd name="T15" fmla="*/ 191 h 193"/>
                <a:gd name="T16" fmla="*/ 0 w 194"/>
                <a:gd name="T17" fmla="*/ 191 h 193"/>
                <a:gd name="T18" fmla="*/ 0 w 194"/>
                <a:gd name="T19" fmla="*/ 190 h 193"/>
                <a:gd name="T20" fmla="*/ 0 w 194"/>
                <a:gd name="T21" fmla="*/ 190 h 193"/>
                <a:gd name="T22" fmla="*/ 0 w 194"/>
                <a:gd name="T23" fmla="*/ 190 h 193"/>
                <a:gd name="T24" fmla="*/ 0 w 194"/>
                <a:gd name="T25" fmla="*/ 189 h 193"/>
                <a:gd name="T26" fmla="*/ 0 w 194"/>
                <a:gd name="T27" fmla="*/ 189 h 193"/>
                <a:gd name="T28" fmla="*/ 0 w 194"/>
                <a:gd name="T29" fmla="*/ 189 h 193"/>
                <a:gd name="T30" fmla="*/ 0 w 194"/>
                <a:gd name="T31" fmla="*/ 189 h 193"/>
                <a:gd name="T32" fmla="*/ 0 w 194"/>
                <a:gd name="T33" fmla="*/ 188 h 193"/>
                <a:gd name="T34" fmla="*/ 0 w 194"/>
                <a:gd name="T35" fmla="*/ 188 h 193"/>
                <a:gd name="T36" fmla="*/ 0 w 194"/>
                <a:gd name="T37" fmla="*/ 188 h 193"/>
                <a:gd name="T38" fmla="*/ 0 w 194"/>
                <a:gd name="T39" fmla="*/ 187 h 193"/>
                <a:gd name="T40" fmla="*/ 0 w 194"/>
                <a:gd name="T41" fmla="*/ 187 h 193"/>
                <a:gd name="T42" fmla="*/ 0 w 194"/>
                <a:gd name="T43" fmla="*/ 187 h 193"/>
                <a:gd name="T44" fmla="*/ 0 w 194"/>
                <a:gd name="T45" fmla="*/ 186 h 193"/>
                <a:gd name="T46" fmla="*/ 0 w 194"/>
                <a:gd name="T47" fmla="*/ 186 h 193"/>
                <a:gd name="T48" fmla="*/ 0 w 194"/>
                <a:gd name="T49" fmla="*/ 186 h 193"/>
                <a:gd name="T50" fmla="*/ 0 w 194"/>
                <a:gd name="T51" fmla="*/ 186 h 193"/>
                <a:gd name="T52" fmla="*/ 0 w 194"/>
                <a:gd name="T53" fmla="*/ 185 h 193"/>
                <a:gd name="T54" fmla="*/ 0 w 194"/>
                <a:gd name="T55" fmla="*/ 185 h 193"/>
                <a:gd name="T56" fmla="*/ 0 w 194"/>
                <a:gd name="T57" fmla="*/ 184 h 193"/>
                <a:gd name="T58" fmla="*/ 194 w 194"/>
                <a:gd name="T59" fmla="*/ 0 h 193"/>
                <a:gd name="T60" fmla="*/ 193 w 194"/>
                <a:gd name="T61" fmla="*/ 0 h 193"/>
                <a:gd name="T62" fmla="*/ 193 w 194"/>
                <a:gd name="T63" fmla="*/ 0 h 193"/>
                <a:gd name="T64" fmla="*/ 192 w 194"/>
                <a:gd name="T65" fmla="*/ 0 h 193"/>
                <a:gd name="T66" fmla="*/ 192 w 194"/>
                <a:gd name="T67" fmla="*/ 0 h 193"/>
                <a:gd name="T68" fmla="*/ 192 w 194"/>
                <a:gd name="T69" fmla="*/ 0 h 193"/>
                <a:gd name="T70" fmla="*/ 191 w 194"/>
                <a:gd name="T71" fmla="*/ 0 h 193"/>
                <a:gd name="T72" fmla="*/ 191 w 194"/>
                <a:gd name="T73" fmla="*/ 0 h 193"/>
                <a:gd name="T74" fmla="*/ 191 w 194"/>
                <a:gd name="T75" fmla="*/ 0 h 193"/>
                <a:gd name="T76" fmla="*/ 190 w 194"/>
                <a:gd name="T77" fmla="*/ 0 h 193"/>
                <a:gd name="T78" fmla="*/ 190 w 194"/>
                <a:gd name="T79" fmla="*/ 0 h 193"/>
                <a:gd name="T80" fmla="*/ 190 w 194"/>
                <a:gd name="T81" fmla="*/ 0 h 193"/>
                <a:gd name="T82" fmla="*/ 189 w 194"/>
                <a:gd name="T83" fmla="*/ 0 h 193"/>
                <a:gd name="T84" fmla="*/ 189 w 194"/>
                <a:gd name="T85" fmla="*/ 0 h 193"/>
                <a:gd name="T86" fmla="*/ 189 w 194"/>
                <a:gd name="T87" fmla="*/ 0 h 193"/>
                <a:gd name="T88" fmla="*/ 189 w 194"/>
                <a:gd name="T89" fmla="*/ 0 h 193"/>
                <a:gd name="T90" fmla="*/ 188 w 194"/>
                <a:gd name="T91" fmla="*/ 0 h 193"/>
                <a:gd name="T92" fmla="*/ 188 w 194"/>
                <a:gd name="T93" fmla="*/ 0 h 193"/>
                <a:gd name="T94" fmla="*/ 188 w 194"/>
                <a:gd name="T95" fmla="*/ 0 h 193"/>
                <a:gd name="T96" fmla="*/ 187 w 194"/>
                <a:gd name="T97" fmla="*/ 0 h 193"/>
                <a:gd name="T98" fmla="*/ 187 w 194"/>
                <a:gd name="T99" fmla="*/ 0 h 193"/>
                <a:gd name="T100" fmla="*/ 187 w 194"/>
                <a:gd name="T101" fmla="*/ 0 h 193"/>
                <a:gd name="T102" fmla="*/ 186 w 194"/>
                <a:gd name="T103" fmla="*/ 0 h 193"/>
                <a:gd name="T104" fmla="*/ 186 w 194"/>
                <a:gd name="T105" fmla="*/ 0 h 193"/>
                <a:gd name="T106" fmla="*/ 186 w 194"/>
                <a:gd name="T107" fmla="*/ 0 h 193"/>
                <a:gd name="T108" fmla="*/ 185 w 194"/>
                <a:gd name="T109" fmla="*/ 0 h 193"/>
                <a:gd name="T110" fmla="*/ 185 w 194"/>
                <a:gd name="T111" fmla="*/ 0 h 193"/>
                <a:gd name="T112" fmla="*/ 0 w 194"/>
                <a:gd name="T113" fmla="*/ 184 h 193"/>
                <a:gd name="T114" fmla="*/ 185 w 194"/>
                <a:gd name="T11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4" h="193">
                  <a:moveTo>
                    <a:pt x="0" y="193"/>
                  </a:move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0" y="193"/>
                  </a:move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0" y="192"/>
                  </a:moveTo>
                  <a:cubicBezTo>
                    <a:pt x="0" y="192"/>
                    <a:pt x="0" y="193"/>
                    <a:pt x="0" y="193"/>
                  </a:cubicBezTo>
                  <a:cubicBezTo>
                    <a:pt x="0" y="193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89"/>
                  </a:moveTo>
                  <a:cubicBezTo>
                    <a:pt x="0" y="189"/>
                    <a:pt x="0" y="190"/>
                    <a:pt x="0" y="190"/>
                  </a:cubicBezTo>
                  <a:cubicBezTo>
                    <a:pt x="0" y="190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8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6"/>
                  </a:moveTo>
                  <a:cubicBezTo>
                    <a:pt x="0" y="186"/>
                    <a:pt x="0" y="187"/>
                    <a:pt x="0" y="187"/>
                  </a:cubicBezTo>
                  <a:cubicBezTo>
                    <a:pt x="0" y="187"/>
                    <a:pt x="0" y="187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moveTo>
                    <a:pt x="0" y="184"/>
                  </a:moveTo>
                  <a:cubicBezTo>
                    <a:pt x="0" y="184"/>
                    <a:pt x="0" y="184"/>
                    <a:pt x="0" y="185"/>
                  </a:cubicBezTo>
                  <a:cubicBezTo>
                    <a:pt x="0" y="184"/>
                    <a:pt x="0" y="184"/>
                    <a:pt x="0" y="184"/>
                  </a:cubicBezTo>
                  <a:moveTo>
                    <a:pt x="194" y="0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194" y="0"/>
                    <a:pt x="194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3" y="0"/>
                  </a:cubicBezTo>
                  <a:cubicBezTo>
                    <a:pt x="193" y="0"/>
                    <a:pt x="192" y="0"/>
                    <a:pt x="192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1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89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8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6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6" y="0"/>
                  </a:cubicBezTo>
                  <a:moveTo>
                    <a:pt x="18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moveTo>
                    <a:pt x="18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moveTo>
                    <a:pt x="185" y="0"/>
                  </a:moveTo>
                  <a:cubicBezTo>
                    <a:pt x="185" y="0"/>
                    <a:pt x="186" y="0"/>
                    <a:pt x="186" y="0"/>
                  </a:cubicBezTo>
                  <a:cubicBezTo>
                    <a:pt x="186" y="0"/>
                    <a:pt x="185" y="0"/>
                    <a:pt x="185" y="0"/>
                  </a:cubicBezTo>
                  <a:moveTo>
                    <a:pt x="185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moveTo>
                    <a:pt x="185" y="0"/>
                  </a:moveTo>
                  <a:cubicBezTo>
                    <a:pt x="83" y="0"/>
                    <a:pt x="0" y="82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80" name="Freeform 55"/>
            <p:cNvSpPr/>
            <p:nvPr/>
          </p:nvSpPr>
          <p:spPr bwMode="auto">
            <a:xfrm>
              <a:off x="3947083" y="2287901"/>
              <a:ext cx="124843" cy="128391"/>
            </a:xfrm>
            <a:custGeom>
              <a:avLst/>
              <a:gdLst>
                <a:gd name="T0" fmla="*/ 39 w 39"/>
                <a:gd name="T1" fmla="*/ 0 h 39"/>
                <a:gd name="T2" fmla="*/ 39 w 39"/>
                <a:gd name="T3" fmla="*/ 0 h 39"/>
                <a:gd name="T4" fmla="*/ 0 w 39"/>
                <a:gd name="T5" fmla="*/ 39 h 39"/>
                <a:gd name="T6" fmla="*/ 0 w 39"/>
                <a:gd name="T7" fmla="*/ 39 h 39"/>
                <a:gd name="T8" fmla="*/ 0 w 39"/>
                <a:gd name="T9" fmla="*/ 39 h 39"/>
                <a:gd name="T10" fmla="*/ 0 w 39"/>
                <a:gd name="T11" fmla="*/ 39 h 39"/>
                <a:gd name="T12" fmla="*/ 0 w 39"/>
                <a:gd name="T13" fmla="*/ 39 h 39"/>
                <a:gd name="T14" fmla="*/ 0 w 39"/>
                <a:gd name="T15" fmla="*/ 39 h 39"/>
                <a:gd name="T16" fmla="*/ 39 w 39"/>
                <a:gd name="T17" fmla="*/ 0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8" y="14"/>
                    <a:pt x="15" y="27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5" y="27"/>
                    <a:pt x="28" y="14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83" name="Freeform 58"/>
            <p:cNvSpPr/>
            <p:nvPr/>
          </p:nvSpPr>
          <p:spPr bwMode="auto">
            <a:xfrm>
              <a:off x="4071926" y="2218356"/>
              <a:ext cx="153974" cy="69545"/>
            </a:xfrm>
            <a:custGeom>
              <a:avLst/>
              <a:gdLst>
                <a:gd name="T0" fmla="*/ 48 w 48"/>
                <a:gd name="T1" fmla="*/ 0 h 21"/>
                <a:gd name="T2" fmla="*/ 0 w 48"/>
                <a:gd name="T3" fmla="*/ 21 h 21"/>
                <a:gd name="T4" fmla="*/ 0 w 48"/>
                <a:gd name="T5" fmla="*/ 21 h 21"/>
                <a:gd name="T6" fmla="*/ 48 w 48"/>
                <a:gd name="T7" fmla="*/ 0 h 21"/>
                <a:gd name="T8" fmla="*/ 48 w 4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8" y="0"/>
                  </a:moveTo>
                  <a:cubicBezTo>
                    <a:pt x="31" y="4"/>
                    <a:pt x="14" y="1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1"/>
                    <a:pt x="31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84" name="Freeform 59"/>
            <p:cNvSpPr/>
            <p:nvPr/>
          </p:nvSpPr>
          <p:spPr bwMode="auto">
            <a:xfrm>
              <a:off x="4071926" y="2057868"/>
              <a:ext cx="124843" cy="230034"/>
            </a:xfrm>
            <a:custGeom>
              <a:avLst/>
              <a:gdLst>
                <a:gd name="T0" fmla="*/ 39 w 39"/>
                <a:gd name="T1" fmla="*/ 0 h 70"/>
                <a:gd name="T2" fmla="*/ 39 w 39"/>
                <a:gd name="T3" fmla="*/ 0 h 70"/>
                <a:gd name="T4" fmla="*/ 0 w 39"/>
                <a:gd name="T5" fmla="*/ 70 h 70"/>
                <a:gd name="T6" fmla="*/ 0 w 39"/>
                <a:gd name="T7" fmla="*/ 70 h 70"/>
                <a:gd name="T8" fmla="*/ 0 w 39"/>
                <a:gd name="T9" fmla="*/ 70 h 70"/>
                <a:gd name="T10" fmla="*/ 26 w 39"/>
                <a:gd name="T11" fmla="*/ 30 h 70"/>
                <a:gd name="T12" fmla="*/ 39 w 39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0" y="26"/>
                    <a:pt x="17" y="4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0" y="57"/>
                    <a:pt x="19" y="44"/>
                    <a:pt x="26" y="30"/>
                  </a:cubicBezTo>
                  <a:cubicBezTo>
                    <a:pt x="31" y="20"/>
                    <a:pt x="36" y="10"/>
                    <a:pt x="39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85" name="Freeform 60"/>
            <p:cNvSpPr/>
            <p:nvPr/>
          </p:nvSpPr>
          <p:spPr bwMode="auto">
            <a:xfrm>
              <a:off x="4071926" y="2218356"/>
              <a:ext cx="153974" cy="69545"/>
            </a:xfrm>
            <a:custGeom>
              <a:avLst/>
              <a:gdLst>
                <a:gd name="T0" fmla="*/ 48 w 48"/>
                <a:gd name="T1" fmla="*/ 0 h 21"/>
                <a:gd name="T2" fmla="*/ 0 w 48"/>
                <a:gd name="T3" fmla="*/ 21 h 21"/>
                <a:gd name="T4" fmla="*/ 0 w 48"/>
                <a:gd name="T5" fmla="*/ 21 h 21"/>
                <a:gd name="T6" fmla="*/ 48 w 48"/>
                <a:gd name="T7" fmla="*/ 0 h 21"/>
                <a:gd name="T8" fmla="*/ 48 w 4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8" y="0"/>
                  </a:moveTo>
                  <a:cubicBezTo>
                    <a:pt x="31" y="4"/>
                    <a:pt x="14" y="1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1"/>
                    <a:pt x="31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9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86" name="Oval 61"/>
            <p:cNvSpPr>
              <a:spLocks noChangeArrowheads="1"/>
            </p:cNvSpPr>
            <p:nvPr/>
          </p:nvSpPr>
          <p:spPr bwMode="auto">
            <a:xfrm>
              <a:off x="4071926" y="2287901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92" name="Oval 67"/>
            <p:cNvSpPr>
              <a:spLocks noChangeArrowheads="1"/>
            </p:cNvSpPr>
            <p:nvPr/>
          </p:nvSpPr>
          <p:spPr bwMode="auto">
            <a:xfrm>
              <a:off x="3947083" y="2416292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111" name="Freeform 86"/>
            <p:cNvSpPr>
              <a:spLocks noEditPoints="1"/>
            </p:cNvSpPr>
            <p:nvPr/>
          </p:nvSpPr>
          <p:spPr bwMode="auto">
            <a:xfrm>
              <a:off x="3163691" y="1525047"/>
              <a:ext cx="611732" cy="522122"/>
            </a:xfrm>
            <a:custGeom>
              <a:avLst/>
              <a:gdLst>
                <a:gd name="T0" fmla="*/ 25 w 191"/>
                <a:gd name="T1" fmla="*/ 89 h 159"/>
                <a:gd name="T2" fmla="*/ 113 w 191"/>
                <a:gd name="T3" fmla="*/ 89 h 159"/>
                <a:gd name="T4" fmla="*/ 80 w 191"/>
                <a:gd name="T5" fmla="*/ 20 h 159"/>
                <a:gd name="T6" fmla="*/ 58 w 191"/>
                <a:gd name="T7" fmla="*/ 33 h 159"/>
                <a:gd name="T8" fmla="*/ 28 w 191"/>
                <a:gd name="T9" fmla="*/ 33 h 159"/>
                <a:gd name="T10" fmla="*/ 21 w 191"/>
                <a:gd name="T11" fmla="*/ 57 h 159"/>
                <a:gd name="T12" fmla="*/ 0 w 191"/>
                <a:gd name="T13" fmla="*/ 79 h 159"/>
                <a:gd name="T14" fmla="*/ 12 w 191"/>
                <a:gd name="T15" fmla="*/ 100 h 159"/>
                <a:gd name="T16" fmla="*/ 12 w 191"/>
                <a:gd name="T17" fmla="*/ 131 h 159"/>
                <a:gd name="T18" fmla="*/ 37 w 191"/>
                <a:gd name="T19" fmla="*/ 137 h 159"/>
                <a:gd name="T20" fmla="*/ 58 w 191"/>
                <a:gd name="T21" fmla="*/ 159 h 159"/>
                <a:gd name="T22" fmla="*/ 80 w 191"/>
                <a:gd name="T23" fmla="*/ 146 h 159"/>
                <a:gd name="T24" fmla="*/ 110 w 191"/>
                <a:gd name="T25" fmla="*/ 146 h 159"/>
                <a:gd name="T26" fmla="*/ 116 w 191"/>
                <a:gd name="T27" fmla="*/ 122 h 159"/>
                <a:gd name="T28" fmla="*/ 138 w 191"/>
                <a:gd name="T29" fmla="*/ 100 h 159"/>
                <a:gd name="T30" fmla="*/ 125 w 191"/>
                <a:gd name="T31" fmla="*/ 79 h 159"/>
                <a:gd name="T32" fmla="*/ 126 w 191"/>
                <a:gd name="T33" fmla="*/ 48 h 159"/>
                <a:gd name="T34" fmla="*/ 101 w 191"/>
                <a:gd name="T35" fmla="*/ 42 h 159"/>
                <a:gd name="T36" fmla="*/ 80 w 191"/>
                <a:gd name="T37" fmla="*/ 20 h 159"/>
                <a:gd name="T38" fmla="*/ 141 w 191"/>
                <a:gd name="T39" fmla="*/ 34 h 159"/>
                <a:gd name="T40" fmla="*/ 175 w 191"/>
                <a:gd name="T41" fmla="*/ 34 h 159"/>
                <a:gd name="T42" fmla="*/ 163 w 191"/>
                <a:gd name="T43" fmla="*/ 0 h 159"/>
                <a:gd name="T44" fmla="*/ 153 w 191"/>
                <a:gd name="T45" fmla="*/ 7 h 159"/>
                <a:gd name="T46" fmla="*/ 138 w 191"/>
                <a:gd name="T47" fmla="*/ 7 h 159"/>
                <a:gd name="T48" fmla="*/ 135 w 191"/>
                <a:gd name="T49" fmla="*/ 18 h 159"/>
                <a:gd name="T50" fmla="*/ 125 w 191"/>
                <a:gd name="T51" fmla="*/ 29 h 159"/>
                <a:gd name="T52" fmla="*/ 131 w 191"/>
                <a:gd name="T53" fmla="*/ 39 h 159"/>
                <a:gd name="T54" fmla="*/ 131 w 191"/>
                <a:gd name="T55" fmla="*/ 54 h 159"/>
                <a:gd name="T56" fmla="*/ 143 w 191"/>
                <a:gd name="T57" fmla="*/ 57 h 159"/>
                <a:gd name="T58" fmla="*/ 153 w 191"/>
                <a:gd name="T59" fmla="*/ 67 h 159"/>
                <a:gd name="T60" fmla="*/ 163 w 191"/>
                <a:gd name="T61" fmla="*/ 61 h 159"/>
                <a:gd name="T62" fmla="*/ 178 w 191"/>
                <a:gd name="T63" fmla="*/ 61 h 159"/>
                <a:gd name="T64" fmla="*/ 181 w 191"/>
                <a:gd name="T65" fmla="*/ 49 h 159"/>
                <a:gd name="T66" fmla="*/ 191 w 191"/>
                <a:gd name="T67" fmla="*/ 39 h 159"/>
                <a:gd name="T68" fmla="*/ 185 w 191"/>
                <a:gd name="T69" fmla="*/ 29 h 159"/>
                <a:gd name="T70" fmla="*/ 185 w 191"/>
                <a:gd name="T71" fmla="*/ 14 h 159"/>
                <a:gd name="T72" fmla="*/ 174 w 191"/>
                <a:gd name="T73" fmla="*/ 11 h 159"/>
                <a:gd name="T74" fmla="*/ 163 w 191"/>
                <a:gd name="T7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" h="159">
                  <a:moveTo>
                    <a:pt x="69" y="133"/>
                  </a:moveTo>
                  <a:cubicBezTo>
                    <a:pt x="45" y="133"/>
                    <a:pt x="25" y="114"/>
                    <a:pt x="25" y="89"/>
                  </a:cubicBezTo>
                  <a:cubicBezTo>
                    <a:pt x="25" y="65"/>
                    <a:pt x="45" y="46"/>
                    <a:pt x="69" y="46"/>
                  </a:cubicBezTo>
                  <a:cubicBezTo>
                    <a:pt x="93" y="46"/>
                    <a:pt x="113" y="65"/>
                    <a:pt x="113" y="89"/>
                  </a:cubicBezTo>
                  <a:cubicBezTo>
                    <a:pt x="113" y="114"/>
                    <a:pt x="93" y="133"/>
                    <a:pt x="69" y="133"/>
                  </a:cubicBezTo>
                  <a:moveTo>
                    <a:pt x="80" y="20"/>
                  </a:moveTo>
                  <a:cubicBezTo>
                    <a:pt x="58" y="20"/>
                    <a:pt x="58" y="20"/>
                    <a:pt x="58" y="20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0" y="35"/>
                    <a:pt x="43" y="38"/>
                    <a:pt x="37" y="4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7" y="64"/>
                    <a:pt x="14" y="71"/>
                    <a:pt x="12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4" y="108"/>
                    <a:pt x="17" y="115"/>
                    <a:pt x="21" y="122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43" y="141"/>
                    <a:pt x="50" y="144"/>
                    <a:pt x="58" y="146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80" y="146"/>
                    <a:pt x="80" y="146"/>
                    <a:pt x="80" y="146"/>
                  </a:cubicBezTo>
                  <a:cubicBezTo>
                    <a:pt x="87" y="144"/>
                    <a:pt x="95" y="141"/>
                    <a:pt x="101" y="137"/>
                  </a:cubicBezTo>
                  <a:cubicBezTo>
                    <a:pt x="110" y="146"/>
                    <a:pt x="110" y="146"/>
                    <a:pt x="110" y="146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21" y="115"/>
                    <a:pt x="124" y="108"/>
                    <a:pt x="125" y="10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8" y="79"/>
                    <a:pt x="138" y="79"/>
                    <a:pt x="138" y="7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4" y="71"/>
                    <a:pt x="121" y="64"/>
                    <a:pt x="116" y="57"/>
                  </a:cubicBezTo>
                  <a:cubicBezTo>
                    <a:pt x="126" y="48"/>
                    <a:pt x="126" y="48"/>
                    <a:pt x="126" y="48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5" y="38"/>
                    <a:pt x="87" y="35"/>
                    <a:pt x="80" y="33"/>
                  </a:cubicBezTo>
                  <a:cubicBezTo>
                    <a:pt x="80" y="20"/>
                    <a:pt x="80" y="20"/>
                    <a:pt x="80" y="20"/>
                  </a:cubicBezTo>
                  <a:moveTo>
                    <a:pt x="158" y="51"/>
                  </a:moveTo>
                  <a:cubicBezTo>
                    <a:pt x="149" y="51"/>
                    <a:pt x="141" y="43"/>
                    <a:pt x="141" y="34"/>
                  </a:cubicBezTo>
                  <a:cubicBezTo>
                    <a:pt x="141" y="24"/>
                    <a:pt x="149" y="17"/>
                    <a:pt x="158" y="17"/>
                  </a:cubicBezTo>
                  <a:cubicBezTo>
                    <a:pt x="168" y="17"/>
                    <a:pt x="175" y="24"/>
                    <a:pt x="175" y="34"/>
                  </a:cubicBezTo>
                  <a:cubicBezTo>
                    <a:pt x="175" y="43"/>
                    <a:pt x="168" y="51"/>
                    <a:pt x="158" y="51"/>
                  </a:cubicBezTo>
                  <a:moveTo>
                    <a:pt x="16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49" y="7"/>
                    <a:pt x="146" y="9"/>
                    <a:pt x="143" y="11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3" y="21"/>
                    <a:pt x="132" y="25"/>
                    <a:pt x="131" y="29"/>
                  </a:cubicBezTo>
                  <a:cubicBezTo>
                    <a:pt x="125" y="29"/>
                    <a:pt x="125" y="29"/>
                    <a:pt x="125" y="29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32" y="43"/>
                    <a:pt x="133" y="46"/>
                    <a:pt x="135" y="49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6" y="59"/>
                    <a:pt x="149" y="60"/>
                    <a:pt x="153" y="61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1"/>
                    <a:pt x="163" y="61"/>
                    <a:pt x="163" y="61"/>
                  </a:cubicBezTo>
                  <a:cubicBezTo>
                    <a:pt x="167" y="60"/>
                    <a:pt x="171" y="59"/>
                    <a:pt x="174" y="57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85" y="54"/>
                    <a:pt x="185" y="54"/>
                    <a:pt x="185" y="54"/>
                  </a:cubicBezTo>
                  <a:cubicBezTo>
                    <a:pt x="181" y="49"/>
                    <a:pt x="181" y="49"/>
                    <a:pt x="181" y="49"/>
                  </a:cubicBezTo>
                  <a:cubicBezTo>
                    <a:pt x="183" y="46"/>
                    <a:pt x="185" y="43"/>
                    <a:pt x="185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29"/>
                    <a:pt x="191" y="29"/>
                    <a:pt x="191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5"/>
                    <a:pt x="183" y="21"/>
                    <a:pt x="181" y="18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1" y="9"/>
                    <a:pt x="167" y="7"/>
                    <a:pt x="163" y="7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</p:grpSp>
      <p:grpSp>
        <p:nvGrpSpPr>
          <p:cNvPr id="5" name="Group 125"/>
          <p:cNvGrpSpPr/>
          <p:nvPr/>
        </p:nvGrpSpPr>
        <p:grpSpPr>
          <a:xfrm>
            <a:off x="4789302" y="2614693"/>
            <a:ext cx="1083106" cy="1113881"/>
            <a:chOff x="4548411" y="2906316"/>
            <a:chExt cx="1084056" cy="1114858"/>
          </a:xfrm>
        </p:grpSpPr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4548411" y="2906316"/>
              <a:ext cx="1007069" cy="10356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49" name="Oval 38"/>
            <p:cNvSpPr>
              <a:spLocks noChangeArrowheads="1"/>
            </p:cNvSpPr>
            <p:nvPr/>
          </p:nvSpPr>
          <p:spPr bwMode="auto">
            <a:xfrm>
              <a:off x="4612913" y="2971581"/>
              <a:ext cx="879105" cy="905154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50" name="Oval 39"/>
            <p:cNvSpPr>
              <a:spLocks noChangeArrowheads="1"/>
            </p:cNvSpPr>
            <p:nvPr/>
          </p:nvSpPr>
          <p:spPr bwMode="auto">
            <a:xfrm>
              <a:off x="4673254" y="3034707"/>
              <a:ext cx="758423" cy="7756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59" name="Freeform 48"/>
            <p:cNvSpPr>
              <a:spLocks noEditPoints="1"/>
            </p:cNvSpPr>
            <p:nvPr/>
          </p:nvSpPr>
          <p:spPr bwMode="auto">
            <a:xfrm>
              <a:off x="4673254" y="3034707"/>
              <a:ext cx="399498" cy="414060"/>
            </a:xfrm>
            <a:custGeom>
              <a:avLst/>
              <a:gdLst>
                <a:gd name="T0" fmla="*/ 1 w 125"/>
                <a:gd name="T1" fmla="*/ 126 h 126"/>
                <a:gd name="T2" fmla="*/ 1 w 125"/>
                <a:gd name="T3" fmla="*/ 125 h 126"/>
                <a:gd name="T4" fmla="*/ 0 w 125"/>
                <a:gd name="T5" fmla="*/ 125 h 126"/>
                <a:gd name="T6" fmla="*/ 0 w 125"/>
                <a:gd name="T7" fmla="*/ 124 h 126"/>
                <a:gd name="T8" fmla="*/ 0 w 125"/>
                <a:gd name="T9" fmla="*/ 124 h 126"/>
                <a:gd name="T10" fmla="*/ 0 w 125"/>
                <a:gd name="T11" fmla="*/ 124 h 126"/>
                <a:gd name="T12" fmla="*/ 0 w 125"/>
                <a:gd name="T13" fmla="*/ 123 h 126"/>
                <a:gd name="T14" fmla="*/ 0 w 125"/>
                <a:gd name="T15" fmla="*/ 123 h 126"/>
                <a:gd name="T16" fmla="*/ 0 w 125"/>
                <a:gd name="T17" fmla="*/ 123 h 126"/>
                <a:gd name="T18" fmla="*/ 0 w 125"/>
                <a:gd name="T19" fmla="*/ 122 h 126"/>
                <a:gd name="T20" fmla="*/ 0 w 125"/>
                <a:gd name="T21" fmla="*/ 122 h 126"/>
                <a:gd name="T22" fmla="*/ 0 w 125"/>
                <a:gd name="T23" fmla="*/ 122 h 126"/>
                <a:gd name="T24" fmla="*/ 0 w 125"/>
                <a:gd name="T25" fmla="*/ 122 h 126"/>
                <a:gd name="T26" fmla="*/ 0 w 125"/>
                <a:gd name="T27" fmla="*/ 121 h 126"/>
                <a:gd name="T28" fmla="*/ 0 w 125"/>
                <a:gd name="T29" fmla="*/ 121 h 126"/>
                <a:gd name="T30" fmla="*/ 0 w 125"/>
                <a:gd name="T31" fmla="*/ 121 h 126"/>
                <a:gd name="T32" fmla="*/ 0 w 125"/>
                <a:gd name="T33" fmla="*/ 121 h 126"/>
                <a:gd name="T34" fmla="*/ 0 w 125"/>
                <a:gd name="T35" fmla="*/ 120 h 126"/>
                <a:gd name="T36" fmla="*/ 0 w 125"/>
                <a:gd name="T37" fmla="*/ 120 h 126"/>
                <a:gd name="T38" fmla="*/ 0 w 125"/>
                <a:gd name="T39" fmla="*/ 120 h 126"/>
                <a:gd name="T40" fmla="*/ 0 w 125"/>
                <a:gd name="T41" fmla="*/ 120 h 126"/>
                <a:gd name="T42" fmla="*/ 0 w 125"/>
                <a:gd name="T43" fmla="*/ 119 h 126"/>
                <a:gd name="T44" fmla="*/ 0 w 125"/>
                <a:gd name="T45" fmla="*/ 119 h 126"/>
                <a:gd name="T46" fmla="*/ 0 w 125"/>
                <a:gd name="T47" fmla="*/ 119 h 126"/>
                <a:gd name="T48" fmla="*/ 0 w 125"/>
                <a:gd name="T49" fmla="*/ 119 h 126"/>
                <a:gd name="T50" fmla="*/ 0 w 125"/>
                <a:gd name="T51" fmla="*/ 118 h 126"/>
                <a:gd name="T52" fmla="*/ 125 w 125"/>
                <a:gd name="T53" fmla="*/ 0 h 126"/>
                <a:gd name="T54" fmla="*/ 125 w 125"/>
                <a:gd name="T55" fmla="*/ 0 h 126"/>
                <a:gd name="T56" fmla="*/ 124 w 125"/>
                <a:gd name="T57" fmla="*/ 0 h 126"/>
                <a:gd name="T58" fmla="*/ 124 w 125"/>
                <a:gd name="T59" fmla="*/ 0 h 126"/>
                <a:gd name="T60" fmla="*/ 123 w 125"/>
                <a:gd name="T61" fmla="*/ 0 h 126"/>
                <a:gd name="T62" fmla="*/ 123 w 125"/>
                <a:gd name="T63" fmla="*/ 0 h 126"/>
                <a:gd name="T64" fmla="*/ 123 w 125"/>
                <a:gd name="T65" fmla="*/ 0 h 126"/>
                <a:gd name="T66" fmla="*/ 122 w 125"/>
                <a:gd name="T67" fmla="*/ 0 h 126"/>
                <a:gd name="T68" fmla="*/ 122 w 125"/>
                <a:gd name="T69" fmla="*/ 0 h 126"/>
                <a:gd name="T70" fmla="*/ 122 w 125"/>
                <a:gd name="T71" fmla="*/ 0 h 126"/>
                <a:gd name="T72" fmla="*/ 122 w 125"/>
                <a:gd name="T73" fmla="*/ 0 h 126"/>
                <a:gd name="T74" fmla="*/ 121 w 125"/>
                <a:gd name="T75" fmla="*/ 0 h 126"/>
                <a:gd name="T76" fmla="*/ 121 w 125"/>
                <a:gd name="T77" fmla="*/ 0 h 126"/>
                <a:gd name="T78" fmla="*/ 121 w 125"/>
                <a:gd name="T79" fmla="*/ 0 h 126"/>
                <a:gd name="T80" fmla="*/ 121 w 125"/>
                <a:gd name="T81" fmla="*/ 0 h 126"/>
                <a:gd name="T82" fmla="*/ 120 w 125"/>
                <a:gd name="T83" fmla="*/ 0 h 126"/>
                <a:gd name="T84" fmla="*/ 120 w 125"/>
                <a:gd name="T85" fmla="*/ 0 h 126"/>
                <a:gd name="T86" fmla="*/ 120 w 125"/>
                <a:gd name="T87" fmla="*/ 0 h 126"/>
                <a:gd name="T88" fmla="*/ 120 w 125"/>
                <a:gd name="T89" fmla="*/ 0 h 126"/>
                <a:gd name="T90" fmla="*/ 120 w 125"/>
                <a:gd name="T91" fmla="*/ 0 h 126"/>
                <a:gd name="T92" fmla="*/ 119 w 125"/>
                <a:gd name="T93" fmla="*/ 0 h 126"/>
                <a:gd name="T94" fmla="*/ 119 w 125"/>
                <a:gd name="T95" fmla="*/ 0 h 126"/>
                <a:gd name="T96" fmla="*/ 119 w 125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5">
                  <a:moveTo>
                    <a:pt x="1" y="126"/>
                  </a:move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moveTo>
                    <a:pt x="1" y="125"/>
                  </a:moveTo>
                  <a:cubicBezTo>
                    <a:pt x="1" y="125"/>
                    <a:pt x="1" y="125"/>
                    <a:pt x="1" y="125"/>
                  </a:cubicBezTo>
                  <a:cubicBezTo>
                    <a:pt x="1" y="125"/>
                    <a:pt x="1" y="125"/>
                    <a:pt x="1" y="125"/>
                  </a:cubicBezTo>
                  <a:moveTo>
                    <a:pt x="0" y="125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3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8"/>
                  </a:moveTo>
                  <a:cubicBezTo>
                    <a:pt x="0" y="118"/>
                    <a:pt x="0" y="118"/>
                    <a:pt x="0" y="119"/>
                  </a:cubicBezTo>
                  <a:cubicBezTo>
                    <a:pt x="0" y="118"/>
                    <a:pt x="0" y="118"/>
                    <a:pt x="0" y="118"/>
                  </a:cubicBezTo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75" name="Freeform 50"/>
            <p:cNvSpPr>
              <a:spLocks noEditPoints="1"/>
            </p:cNvSpPr>
            <p:nvPr/>
          </p:nvSpPr>
          <p:spPr bwMode="auto">
            <a:xfrm>
              <a:off x="5316197" y="3695918"/>
              <a:ext cx="316270" cy="325256"/>
            </a:xfrm>
            <a:custGeom>
              <a:avLst/>
              <a:gdLst>
                <a:gd name="T0" fmla="*/ 1 w 99"/>
                <a:gd name="T1" fmla="*/ 99 h 99"/>
                <a:gd name="T2" fmla="*/ 0 w 99"/>
                <a:gd name="T3" fmla="*/ 98 h 99"/>
                <a:gd name="T4" fmla="*/ 0 w 99"/>
                <a:gd name="T5" fmla="*/ 98 h 99"/>
                <a:gd name="T6" fmla="*/ 0 w 99"/>
                <a:gd name="T7" fmla="*/ 97 h 99"/>
                <a:gd name="T8" fmla="*/ 0 w 99"/>
                <a:gd name="T9" fmla="*/ 97 h 99"/>
                <a:gd name="T10" fmla="*/ 0 w 99"/>
                <a:gd name="T11" fmla="*/ 97 h 99"/>
                <a:gd name="T12" fmla="*/ 0 w 99"/>
                <a:gd name="T13" fmla="*/ 97 h 99"/>
                <a:gd name="T14" fmla="*/ 0 w 99"/>
                <a:gd name="T15" fmla="*/ 97 h 99"/>
                <a:gd name="T16" fmla="*/ 0 w 99"/>
                <a:gd name="T17" fmla="*/ 96 h 99"/>
                <a:gd name="T18" fmla="*/ 0 w 99"/>
                <a:gd name="T19" fmla="*/ 96 h 99"/>
                <a:gd name="T20" fmla="*/ 0 w 99"/>
                <a:gd name="T21" fmla="*/ 96 h 99"/>
                <a:gd name="T22" fmla="*/ 0 w 99"/>
                <a:gd name="T23" fmla="*/ 96 h 99"/>
                <a:gd name="T24" fmla="*/ 0 w 99"/>
                <a:gd name="T25" fmla="*/ 96 h 99"/>
                <a:gd name="T26" fmla="*/ 0 w 99"/>
                <a:gd name="T27" fmla="*/ 95 h 99"/>
                <a:gd name="T28" fmla="*/ 0 w 99"/>
                <a:gd name="T29" fmla="*/ 95 h 99"/>
                <a:gd name="T30" fmla="*/ 0 w 99"/>
                <a:gd name="T31" fmla="*/ 95 h 99"/>
                <a:gd name="T32" fmla="*/ 0 w 99"/>
                <a:gd name="T33" fmla="*/ 95 h 99"/>
                <a:gd name="T34" fmla="*/ 0 w 99"/>
                <a:gd name="T35" fmla="*/ 95 h 99"/>
                <a:gd name="T36" fmla="*/ 0 w 99"/>
                <a:gd name="T37" fmla="*/ 94 h 99"/>
                <a:gd name="T38" fmla="*/ 0 w 99"/>
                <a:gd name="T39" fmla="*/ 94 h 99"/>
                <a:gd name="T40" fmla="*/ 0 w 99"/>
                <a:gd name="T41" fmla="*/ 94 h 99"/>
                <a:gd name="T42" fmla="*/ 0 w 99"/>
                <a:gd name="T43" fmla="*/ 94 h 99"/>
                <a:gd name="T44" fmla="*/ 0 w 99"/>
                <a:gd name="T45" fmla="*/ 94 h 99"/>
                <a:gd name="T46" fmla="*/ 0 w 99"/>
                <a:gd name="T47" fmla="*/ 94 h 99"/>
                <a:gd name="T48" fmla="*/ 0 w 99"/>
                <a:gd name="T49" fmla="*/ 94 h 99"/>
                <a:gd name="T50" fmla="*/ 0 w 99"/>
                <a:gd name="T51" fmla="*/ 93 h 99"/>
                <a:gd name="T52" fmla="*/ 99 w 99"/>
                <a:gd name="T53" fmla="*/ 0 h 99"/>
                <a:gd name="T54" fmla="*/ 98 w 99"/>
                <a:gd name="T55" fmla="*/ 0 h 99"/>
                <a:gd name="T56" fmla="*/ 98 w 99"/>
                <a:gd name="T57" fmla="*/ 0 h 99"/>
                <a:gd name="T58" fmla="*/ 98 w 99"/>
                <a:gd name="T59" fmla="*/ 0 h 99"/>
                <a:gd name="T60" fmla="*/ 98 w 99"/>
                <a:gd name="T61" fmla="*/ 0 h 99"/>
                <a:gd name="T62" fmla="*/ 97 w 99"/>
                <a:gd name="T63" fmla="*/ 0 h 99"/>
                <a:gd name="T64" fmla="*/ 97 w 99"/>
                <a:gd name="T65" fmla="*/ 0 h 99"/>
                <a:gd name="T66" fmla="*/ 97 w 99"/>
                <a:gd name="T67" fmla="*/ 0 h 99"/>
                <a:gd name="T68" fmla="*/ 97 w 99"/>
                <a:gd name="T69" fmla="*/ 0 h 99"/>
                <a:gd name="T70" fmla="*/ 97 w 99"/>
                <a:gd name="T71" fmla="*/ 0 h 99"/>
                <a:gd name="T72" fmla="*/ 96 w 99"/>
                <a:gd name="T73" fmla="*/ 0 h 99"/>
                <a:gd name="T74" fmla="*/ 94 w 99"/>
                <a:gd name="T75" fmla="*/ 0 h 99"/>
                <a:gd name="T76" fmla="*/ 96 w 99"/>
                <a:gd name="T77" fmla="*/ 0 h 99"/>
                <a:gd name="T78" fmla="*/ 94 w 99"/>
                <a:gd name="T79" fmla="*/ 0 h 99"/>
                <a:gd name="T80" fmla="*/ 94 w 99"/>
                <a:gd name="T81" fmla="*/ 0 h 99"/>
                <a:gd name="T82" fmla="*/ 96 w 99"/>
                <a:gd name="T83" fmla="*/ 0 h 99"/>
                <a:gd name="T84" fmla="*/ 94 w 99"/>
                <a:gd name="T85" fmla="*/ 0 h 99"/>
                <a:gd name="T86" fmla="*/ 96 w 99"/>
                <a:gd name="T87" fmla="*/ 0 h 99"/>
                <a:gd name="T88" fmla="*/ 94 w 99"/>
                <a:gd name="T89" fmla="*/ 0 h 99"/>
                <a:gd name="T90" fmla="*/ 96 w 99"/>
                <a:gd name="T91" fmla="*/ 0 h 99"/>
                <a:gd name="T92" fmla="*/ 94 w 99"/>
                <a:gd name="T93" fmla="*/ 0 h 99"/>
                <a:gd name="T94" fmla="*/ 95 w 99"/>
                <a:gd name="T95" fmla="*/ 0 h 99"/>
                <a:gd name="T96" fmla="*/ 95 w 99"/>
                <a:gd name="T97" fmla="*/ 0 h 99"/>
                <a:gd name="T98" fmla="*/ 95 w 99"/>
                <a:gd name="T99" fmla="*/ 0 h 99"/>
                <a:gd name="T100" fmla="*/ 95 w 99"/>
                <a:gd name="T101" fmla="*/ 0 h 99"/>
                <a:gd name="T102" fmla="*/ 95 w 99"/>
                <a:gd name="T103" fmla="*/ 0 h 99"/>
                <a:gd name="T104" fmla="*/ 95 w 99"/>
                <a:gd name="T10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99">
                  <a:moveTo>
                    <a:pt x="1" y="99"/>
                  </a:moveTo>
                  <a:cubicBezTo>
                    <a:pt x="1" y="99"/>
                    <a:pt x="1" y="99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  <a:moveTo>
                    <a:pt x="0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moveTo>
                    <a:pt x="0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3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7" y="0"/>
                  </a:moveTo>
                  <a:cubicBezTo>
                    <a:pt x="97" y="0"/>
                    <a:pt x="98" y="0"/>
                    <a:pt x="98" y="0"/>
                  </a:cubicBezTo>
                  <a:cubicBezTo>
                    <a:pt x="98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77" name="Freeform 52"/>
            <p:cNvSpPr/>
            <p:nvPr/>
          </p:nvSpPr>
          <p:spPr bwMode="auto">
            <a:xfrm>
              <a:off x="5379658" y="3761183"/>
              <a:ext cx="55140" cy="55636"/>
            </a:xfrm>
            <a:custGeom>
              <a:avLst/>
              <a:gdLst>
                <a:gd name="T0" fmla="*/ 17 w 17"/>
                <a:gd name="T1" fmla="*/ 0 h 17"/>
                <a:gd name="T2" fmla="*/ 17 w 17"/>
                <a:gd name="T3" fmla="*/ 0 h 17"/>
                <a:gd name="T4" fmla="*/ 0 w 17"/>
                <a:gd name="T5" fmla="*/ 17 h 17"/>
                <a:gd name="T6" fmla="*/ 0 w 17"/>
                <a:gd name="T7" fmla="*/ 17 h 17"/>
                <a:gd name="T8" fmla="*/ 17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2" y="6"/>
                    <a:pt x="6" y="12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6" y="12"/>
                    <a:pt x="12" y="6"/>
                    <a:pt x="17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100" name="Freeform 75"/>
            <p:cNvSpPr/>
            <p:nvPr/>
          </p:nvSpPr>
          <p:spPr bwMode="auto">
            <a:xfrm>
              <a:off x="5434798" y="3702338"/>
              <a:ext cx="134207" cy="58846"/>
            </a:xfrm>
            <a:custGeom>
              <a:avLst/>
              <a:gdLst>
                <a:gd name="T0" fmla="*/ 42 w 42"/>
                <a:gd name="T1" fmla="*/ 0 h 18"/>
                <a:gd name="T2" fmla="*/ 0 w 42"/>
                <a:gd name="T3" fmla="*/ 18 h 18"/>
                <a:gd name="T4" fmla="*/ 0 w 42"/>
                <a:gd name="T5" fmla="*/ 18 h 18"/>
                <a:gd name="T6" fmla="*/ 42 w 42"/>
                <a:gd name="T7" fmla="*/ 0 h 18"/>
                <a:gd name="T8" fmla="*/ 42 w 4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42" y="0"/>
                  </a:moveTo>
                  <a:cubicBezTo>
                    <a:pt x="26" y="2"/>
                    <a:pt x="12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2" y="9"/>
                    <a:pt x="26" y="2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101" name="Freeform 76"/>
            <p:cNvSpPr/>
            <p:nvPr/>
          </p:nvSpPr>
          <p:spPr bwMode="auto">
            <a:xfrm>
              <a:off x="5434798" y="3602834"/>
              <a:ext cx="89471" cy="158349"/>
            </a:xfrm>
            <a:custGeom>
              <a:avLst/>
              <a:gdLst>
                <a:gd name="T0" fmla="*/ 28 w 28"/>
                <a:gd name="T1" fmla="*/ 0 h 48"/>
                <a:gd name="T2" fmla="*/ 28 w 28"/>
                <a:gd name="T3" fmla="*/ 0 h 48"/>
                <a:gd name="T4" fmla="*/ 0 w 28"/>
                <a:gd name="T5" fmla="*/ 48 h 48"/>
                <a:gd name="T6" fmla="*/ 0 w 28"/>
                <a:gd name="T7" fmla="*/ 48 h 48"/>
                <a:gd name="T8" fmla="*/ 0 w 28"/>
                <a:gd name="T9" fmla="*/ 48 h 48"/>
                <a:gd name="T10" fmla="*/ 0 w 28"/>
                <a:gd name="T11" fmla="*/ 48 h 48"/>
                <a:gd name="T12" fmla="*/ 0 w 28"/>
                <a:gd name="T13" fmla="*/ 48 h 48"/>
                <a:gd name="T14" fmla="*/ 20 w 28"/>
                <a:gd name="T15" fmla="*/ 20 h 48"/>
                <a:gd name="T16" fmla="*/ 28 w 28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8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2" y="18"/>
                    <a:pt x="12" y="3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39"/>
                    <a:pt x="14" y="30"/>
                    <a:pt x="20" y="20"/>
                  </a:cubicBezTo>
                  <a:cubicBezTo>
                    <a:pt x="23" y="13"/>
                    <a:pt x="26" y="7"/>
                    <a:pt x="28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102" name="Freeform 77"/>
            <p:cNvSpPr/>
            <p:nvPr/>
          </p:nvSpPr>
          <p:spPr bwMode="auto">
            <a:xfrm>
              <a:off x="5434798" y="3702338"/>
              <a:ext cx="134207" cy="58846"/>
            </a:xfrm>
            <a:custGeom>
              <a:avLst/>
              <a:gdLst>
                <a:gd name="T0" fmla="*/ 42 w 42"/>
                <a:gd name="T1" fmla="*/ 0 h 18"/>
                <a:gd name="T2" fmla="*/ 0 w 42"/>
                <a:gd name="T3" fmla="*/ 18 h 18"/>
                <a:gd name="T4" fmla="*/ 0 w 42"/>
                <a:gd name="T5" fmla="*/ 18 h 18"/>
                <a:gd name="T6" fmla="*/ 42 w 42"/>
                <a:gd name="T7" fmla="*/ 0 h 18"/>
                <a:gd name="T8" fmla="*/ 42 w 4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42" y="0"/>
                  </a:moveTo>
                  <a:cubicBezTo>
                    <a:pt x="26" y="2"/>
                    <a:pt x="12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2" y="9"/>
                    <a:pt x="26" y="2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257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103" name="Oval 78"/>
            <p:cNvSpPr>
              <a:spLocks noChangeArrowheads="1"/>
            </p:cNvSpPr>
            <p:nvPr/>
          </p:nvSpPr>
          <p:spPr bwMode="auto">
            <a:xfrm>
              <a:off x="5434798" y="3761183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106" name="Freeform 81"/>
            <p:cNvSpPr/>
            <p:nvPr/>
          </p:nvSpPr>
          <p:spPr bwMode="auto">
            <a:xfrm>
              <a:off x="5322439" y="3816820"/>
              <a:ext cx="57220" cy="134810"/>
            </a:xfrm>
            <a:custGeom>
              <a:avLst/>
              <a:gdLst>
                <a:gd name="T0" fmla="*/ 18 w 18"/>
                <a:gd name="T1" fmla="*/ 0 h 41"/>
                <a:gd name="T2" fmla="*/ 18 w 18"/>
                <a:gd name="T3" fmla="*/ 0 h 41"/>
                <a:gd name="T4" fmla="*/ 0 w 18"/>
                <a:gd name="T5" fmla="*/ 41 h 41"/>
                <a:gd name="T6" fmla="*/ 0 w 18"/>
                <a:gd name="T7" fmla="*/ 41 h 41"/>
                <a:gd name="T8" fmla="*/ 18 w 1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9" y="12"/>
                    <a:pt x="3" y="26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26"/>
                    <a:pt x="9" y="12"/>
                    <a:pt x="18" y="0"/>
                  </a:cubicBezTo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107" name="Freeform 82"/>
            <p:cNvSpPr/>
            <p:nvPr/>
          </p:nvSpPr>
          <p:spPr bwMode="auto">
            <a:xfrm>
              <a:off x="5226726" y="3816820"/>
              <a:ext cx="152933" cy="92014"/>
            </a:xfrm>
            <a:custGeom>
              <a:avLst/>
              <a:gdLst>
                <a:gd name="T0" fmla="*/ 48 w 48"/>
                <a:gd name="T1" fmla="*/ 0 h 28"/>
                <a:gd name="T2" fmla="*/ 0 w 48"/>
                <a:gd name="T3" fmla="*/ 28 h 28"/>
                <a:gd name="T4" fmla="*/ 0 w 48"/>
                <a:gd name="T5" fmla="*/ 28 h 28"/>
                <a:gd name="T6" fmla="*/ 20 w 48"/>
                <a:gd name="T7" fmla="*/ 19 h 28"/>
                <a:gd name="T8" fmla="*/ 48 w 48"/>
                <a:gd name="T9" fmla="*/ 0 h 28"/>
                <a:gd name="T10" fmla="*/ 48 w 48"/>
                <a:gd name="T11" fmla="*/ 0 h 28"/>
                <a:gd name="T12" fmla="*/ 48 w 48"/>
                <a:gd name="T13" fmla="*/ 0 h 28"/>
                <a:gd name="T14" fmla="*/ 48 w 48"/>
                <a:gd name="T15" fmla="*/ 0 h 28"/>
                <a:gd name="T16" fmla="*/ 48 w 4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8">
                  <a:moveTo>
                    <a:pt x="48" y="0"/>
                  </a:moveTo>
                  <a:cubicBezTo>
                    <a:pt x="34" y="12"/>
                    <a:pt x="18" y="22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7" y="26"/>
                    <a:pt x="14" y="23"/>
                    <a:pt x="20" y="19"/>
                  </a:cubicBezTo>
                  <a:cubicBezTo>
                    <a:pt x="30" y="14"/>
                    <a:pt x="39" y="7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109" name="Oval 84"/>
            <p:cNvSpPr>
              <a:spLocks noChangeArrowheads="1"/>
            </p:cNvSpPr>
            <p:nvPr/>
          </p:nvSpPr>
          <p:spPr bwMode="auto">
            <a:xfrm>
              <a:off x="5379658" y="3816819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112" name="Freeform 87"/>
            <p:cNvSpPr>
              <a:spLocks noEditPoints="1"/>
            </p:cNvSpPr>
            <p:nvPr/>
          </p:nvSpPr>
          <p:spPr bwMode="auto">
            <a:xfrm>
              <a:off x="4871964" y="3277578"/>
              <a:ext cx="351642" cy="322047"/>
            </a:xfrm>
            <a:custGeom>
              <a:avLst/>
              <a:gdLst>
                <a:gd name="T0" fmla="*/ 23 w 110"/>
                <a:gd name="T1" fmla="*/ 40 h 98"/>
                <a:gd name="T2" fmla="*/ 34 w 110"/>
                <a:gd name="T3" fmla="*/ 55 h 98"/>
                <a:gd name="T4" fmla="*/ 50 w 110"/>
                <a:gd name="T5" fmla="*/ 44 h 98"/>
                <a:gd name="T6" fmla="*/ 39 w 110"/>
                <a:gd name="T7" fmla="*/ 30 h 98"/>
                <a:gd name="T8" fmla="*/ 50 w 110"/>
                <a:gd name="T9" fmla="*/ 22 h 98"/>
                <a:gd name="T10" fmla="*/ 8 w 110"/>
                <a:gd name="T11" fmla="*/ 0 h 98"/>
                <a:gd name="T12" fmla="*/ 11 w 110"/>
                <a:gd name="T13" fmla="*/ 48 h 98"/>
                <a:gd name="T14" fmla="*/ 23 w 110"/>
                <a:gd name="T15" fmla="*/ 40 h 98"/>
                <a:gd name="T16" fmla="*/ 88 w 110"/>
                <a:gd name="T17" fmla="*/ 41 h 98"/>
                <a:gd name="T18" fmla="*/ 100 w 110"/>
                <a:gd name="T19" fmla="*/ 49 h 98"/>
                <a:gd name="T20" fmla="*/ 105 w 110"/>
                <a:gd name="T21" fmla="*/ 1 h 98"/>
                <a:gd name="T22" fmla="*/ 62 w 110"/>
                <a:gd name="T23" fmla="*/ 22 h 98"/>
                <a:gd name="T24" fmla="*/ 73 w 110"/>
                <a:gd name="T25" fmla="*/ 30 h 98"/>
                <a:gd name="T26" fmla="*/ 0 w 110"/>
                <a:gd name="T27" fmla="*/ 78 h 98"/>
                <a:gd name="T28" fmla="*/ 4 w 110"/>
                <a:gd name="T29" fmla="*/ 96 h 98"/>
                <a:gd name="T30" fmla="*/ 88 w 110"/>
                <a:gd name="T31" fmla="*/ 41 h 98"/>
                <a:gd name="T32" fmla="*/ 77 w 110"/>
                <a:gd name="T33" fmla="*/ 66 h 98"/>
                <a:gd name="T34" fmla="*/ 62 w 110"/>
                <a:gd name="T35" fmla="*/ 78 h 98"/>
                <a:gd name="T36" fmla="*/ 105 w 110"/>
                <a:gd name="T37" fmla="*/ 98 h 98"/>
                <a:gd name="T38" fmla="*/ 110 w 110"/>
                <a:gd name="T39" fmla="*/ 80 h 98"/>
                <a:gd name="T40" fmla="*/ 77 w 110"/>
                <a:gd name="T4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98">
                  <a:moveTo>
                    <a:pt x="23" y="40"/>
                  </a:moveTo>
                  <a:cubicBezTo>
                    <a:pt x="27" y="45"/>
                    <a:pt x="30" y="50"/>
                    <a:pt x="34" y="55"/>
                  </a:cubicBezTo>
                  <a:cubicBezTo>
                    <a:pt x="40" y="52"/>
                    <a:pt x="45" y="48"/>
                    <a:pt x="50" y="44"/>
                  </a:cubicBezTo>
                  <a:cubicBezTo>
                    <a:pt x="46" y="40"/>
                    <a:pt x="42" y="35"/>
                    <a:pt x="39" y="3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48"/>
                    <a:pt x="11" y="48"/>
                    <a:pt x="11" y="48"/>
                  </a:cubicBezTo>
                  <a:lnTo>
                    <a:pt x="23" y="40"/>
                  </a:lnTo>
                  <a:close/>
                  <a:moveTo>
                    <a:pt x="88" y="41"/>
                  </a:moveTo>
                  <a:cubicBezTo>
                    <a:pt x="100" y="49"/>
                    <a:pt x="100" y="49"/>
                    <a:pt x="100" y="4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46" y="68"/>
                    <a:pt x="1" y="78"/>
                    <a:pt x="0" y="7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6" y="96"/>
                    <a:pt x="57" y="85"/>
                    <a:pt x="88" y="41"/>
                  </a:cubicBezTo>
                  <a:close/>
                  <a:moveTo>
                    <a:pt x="77" y="66"/>
                  </a:moveTo>
                  <a:cubicBezTo>
                    <a:pt x="72" y="70"/>
                    <a:pt x="67" y="75"/>
                    <a:pt x="62" y="78"/>
                  </a:cubicBezTo>
                  <a:cubicBezTo>
                    <a:pt x="84" y="93"/>
                    <a:pt x="104" y="98"/>
                    <a:pt x="105" y="98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80"/>
                    <a:pt x="95" y="76"/>
                    <a:pt x="77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</p:grpSp>
      <p:grpSp>
        <p:nvGrpSpPr>
          <p:cNvPr id="7" name="Group 124"/>
          <p:cNvGrpSpPr/>
          <p:nvPr/>
        </p:nvGrpSpPr>
        <p:grpSpPr>
          <a:xfrm>
            <a:off x="4152055" y="1449504"/>
            <a:ext cx="1315941" cy="1308437"/>
            <a:chOff x="3707801" y="2040749"/>
            <a:chExt cx="1317096" cy="1309585"/>
          </a:xfrm>
        </p:grpSpPr>
        <p:sp>
          <p:nvSpPr>
            <p:cNvPr id="51" name="Oval 40"/>
            <p:cNvSpPr>
              <a:spLocks noChangeArrowheads="1"/>
            </p:cNvSpPr>
            <p:nvPr/>
          </p:nvSpPr>
          <p:spPr bwMode="auto">
            <a:xfrm>
              <a:off x="3707801" y="2040749"/>
              <a:ext cx="1259877" cy="12956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52" name="Oval 41"/>
            <p:cNvSpPr>
              <a:spLocks noChangeArrowheads="1"/>
            </p:cNvSpPr>
            <p:nvPr/>
          </p:nvSpPr>
          <p:spPr bwMode="auto">
            <a:xfrm>
              <a:off x="3791029" y="2123134"/>
              <a:ext cx="1096540" cy="1131977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53" name="Oval 42"/>
            <p:cNvSpPr>
              <a:spLocks noChangeArrowheads="1"/>
            </p:cNvSpPr>
            <p:nvPr/>
          </p:nvSpPr>
          <p:spPr bwMode="auto">
            <a:xfrm>
              <a:off x="3868016" y="2202308"/>
              <a:ext cx="942566" cy="9736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78" name="Freeform 53"/>
            <p:cNvSpPr>
              <a:spLocks noEditPoints="1"/>
            </p:cNvSpPr>
            <p:nvPr/>
          </p:nvSpPr>
          <p:spPr bwMode="auto">
            <a:xfrm>
              <a:off x="3868016" y="2202308"/>
              <a:ext cx="498333" cy="515702"/>
            </a:xfrm>
            <a:custGeom>
              <a:avLst/>
              <a:gdLst>
                <a:gd name="T0" fmla="*/ 0 w 156"/>
                <a:gd name="T1" fmla="*/ 156 h 157"/>
                <a:gd name="T2" fmla="*/ 0 w 156"/>
                <a:gd name="T3" fmla="*/ 156 h 157"/>
                <a:gd name="T4" fmla="*/ 0 w 156"/>
                <a:gd name="T5" fmla="*/ 155 h 157"/>
                <a:gd name="T6" fmla="*/ 0 w 156"/>
                <a:gd name="T7" fmla="*/ 155 h 157"/>
                <a:gd name="T8" fmla="*/ 0 w 156"/>
                <a:gd name="T9" fmla="*/ 154 h 157"/>
                <a:gd name="T10" fmla="*/ 0 w 156"/>
                <a:gd name="T11" fmla="*/ 154 h 157"/>
                <a:gd name="T12" fmla="*/ 0 w 156"/>
                <a:gd name="T13" fmla="*/ 153 h 157"/>
                <a:gd name="T14" fmla="*/ 0 w 156"/>
                <a:gd name="T15" fmla="*/ 153 h 157"/>
                <a:gd name="T16" fmla="*/ 0 w 156"/>
                <a:gd name="T17" fmla="*/ 152 h 157"/>
                <a:gd name="T18" fmla="*/ 0 w 156"/>
                <a:gd name="T19" fmla="*/ 152 h 157"/>
                <a:gd name="T20" fmla="*/ 0 w 156"/>
                <a:gd name="T21" fmla="*/ 151 h 157"/>
                <a:gd name="T22" fmla="*/ 0 w 156"/>
                <a:gd name="T23" fmla="*/ 151 h 157"/>
                <a:gd name="T24" fmla="*/ 0 w 156"/>
                <a:gd name="T25" fmla="*/ 150 h 157"/>
                <a:gd name="T26" fmla="*/ 0 w 156"/>
                <a:gd name="T27" fmla="*/ 150 h 157"/>
                <a:gd name="T28" fmla="*/ 0 w 156"/>
                <a:gd name="T29" fmla="*/ 149 h 157"/>
                <a:gd name="T30" fmla="*/ 0 w 156"/>
                <a:gd name="T31" fmla="*/ 149 h 157"/>
                <a:gd name="T32" fmla="*/ 0 w 156"/>
                <a:gd name="T33" fmla="*/ 149 h 157"/>
                <a:gd name="T34" fmla="*/ 0 w 156"/>
                <a:gd name="T35" fmla="*/ 148 h 157"/>
                <a:gd name="T36" fmla="*/ 0 w 156"/>
                <a:gd name="T37" fmla="*/ 148 h 157"/>
                <a:gd name="T38" fmla="*/ 0 w 156"/>
                <a:gd name="T39" fmla="*/ 147 h 157"/>
                <a:gd name="T40" fmla="*/ 0 w 156"/>
                <a:gd name="T41" fmla="*/ 147 h 157"/>
                <a:gd name="T42" fmla="*/ 0 w 156"/>
                <a:gd name="T43" fmla="*/ 146 h 157"/>
                <a:gd name="T44" fmla="*/ 0 w 156"/>
                <a:gd name="T45" fmla="*/ 146 h 157"/>
                <a:gd name="T46" fmla="*/ 0 w 156"/>
                <a:gd name="T47" fmla="*/ 145 h 157"/>
                <a:gd name="T48" fmla="*/ 0 w 156"/>
                <a:gd name="T49" fmla="*/ 145 h 157"/>
                <a:gd name="T50" fmla="*/ 0 w 156"/>
                <a:gd name="T51" fmla="*/ 144 h 157"/>
                <a:gd name="T52" fmla="*/ 0 w 156"/>
                <a:gd name="T53" fmla="*/ 143 h 157"/>
                <a:gd name="T54" fmla="*/ 156 w 156"/>
                <a:gd name="T55" fmla="*/ 0 h 157"/>
                <a:gd name="T56" fmla="*/ 155 w 156"/>
                <a:gd name="T57" fmla="*/ 0 h 157"/>
                <a:gd name="T58" fmla="*/ 155 w 156"/>
                <a:gd name="T59" fmla="*/ 0 h 157"/>
                <a:gd name="T60" fmla="*/ 154 w 156"/>
                <a:gd name="T61" fmla="*/ 0 h 157"/>
                <a:gd name="T62" fmla="*/ 154 w 156"/>
                <a:gd name="T63" fmla="*/ 0 h 157"/>
                <a:gd name="T64" fmla="*/ 153 w 156"/>
                <a:gd name="T65" fmla="*/ 0 h 157"/>
                <a:gd name="T66" fmla="*/ 153 w 156"/>
                <a:gd name="T67" fmla="*/ 0 h 157"/>
                <a:gd name="T68" fmla="*/ 142 w 156"/>
                <a:gd name="T69" fmla="*/ 0 h 157"/>
                <a:gd name="T70" fmla="*/ 143 w 156"/>
                <a:gd name="T71" fmla="*/ 0 h 157"/>
                <a:gd name="T72" fmla="*/ 152 w 156"/>
                <a:gd name="T73" fmla="*/ 0 h 157"/>
                <a:gd name="T74" fmla="*/ 152 w 156"/>
                <a:gd name="T75" fmla="*/ 0 h 157"/>
                <a:gd name="T76" fmla="*/ 151 w 156"/>
                <a:gd name="T77" fmla="*/ 0 h 157"/>
                <a:gd name="T78" fmla="*/ 144 w 156"/>
                <a:gd name="T79" fmla="*/ 0 h 157"/>
                <a:gd name="T80" fmla="*/ 144 w 156"/>
                <a:gd name="T81" fmla="*/ 0 h 157"/>
                <a:gd name="T82" fmla="*/ 150 w 156"/>
                <a:gd name="T83" fmla="*/ 0 h 157"/>
                <a:gd name="T84" fmla="*/ 145 w 156"/>
                <a:gd name="T85" fmla="*/ 0 h 157"/>
                <a:gd name="T86" fmla="*/ 145 w 156"/>
                <a:gd name="T87" fmla="*/ 0 h 157"/>
                <a:gd name="T88" fmla="*/ 150 w 156"/>
                <a:gd name="T89" fmla="*/ 0 h 157"/>
                <a:gd name="T90" fmla="*/ 145 w 156"/>
                <a:gd name="T91" fmla="*/ 0 h 157"/>
                <a:gd name="T92" fmla="*/ 145 w 156"/>
                <a:gd name="T93" fmla="*/ 0 h 157"/>
                <a:gd name="T94" fmla="*/ 149 w 156"/>
                <a:gd name="T95" fmla="*/ 0 h 157"/>
                <a:gd name="T96" fmla="*/ 146 w 156"/>
                <a:gd name="T97" fmla="*/ 0 h 157"/>
                <a:gd name="T98" fmla="*/ 146 w 156"/>
                <a:gd name="T99" fmla="*/ 0 h 157"/>
                <a:gd name="T100" fmla="*/ 148 w 156"/>
                <a:gd name="T101" fmla="*/ 0 h 157"/>
                <a:gd name="T102" fmla="*/ 147 w 156"/>
                <a:gd name="T103" fmla="*/ 0 h 157"/>
                <a:gd name="T104" fmla="*/ 147 w 156"/>
                <a:gd name="T105" fmla="*/ 0 h 157"/>
                <a:gd name="T106" fmla="*/ 147 w 156"/>
                <a:gd name="T10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6" h="157">
                  <a:moveTo>
                    <a:pt x="0" y="157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3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1"/>
                  </a:move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49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8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6"/>
                  </a:moveTo>
                  <a:cubicBezTo>
                    <a:pt x="0" y="146"/>
                    <a:pt x="0" y="147"/>
                    <a:pt x="0" y="147"/>
                  </a:cubicBezTo>
                  <a:cubicBezTo>
                    <a:pt x="0" y="147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5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moveTo>
                    <a:pt x="0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moveTo>
                    <a:pt x="0" y="143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moveTo>
                    <a:pt x="0" y="143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moveTo>
                    <a:pt x="156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2" y="0"/>
                  </a:moveTo>
                  <a:cubicBezTo>
                    <a:pt x="152" y="0"/>
                    <a:pt x="153" y="0"/>
                    <a:pt x="153" y="0"/>
                  </a:cubicBezTo>
                  <a:cubicBezTo>
                    <a:pt x="153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1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1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50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0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9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6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8" y="0"/>
                    <a:pt x="148" y="0"/>
                  </a:cubicBezTo>
                  <a:cubicBezTo>
                    <a:pt x="148" y="0"/>
                    <a:pt x="147" y="0"/>
                    <a:pt x="147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89" name="Freeform 64"/>
            <p:cNvSpPr/>
            <p:nvPr/>
          </p:nvSpPr>
          <p:spPr bwMode="auto">
            <a:xfrm>
              <a:off x="3880500" y="2416292"/>
              <a:ext cx="66583" cy="157279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0 h 48"/>
                <a:gd name="T4" fmla="*/ 0 w 21"/>
                <a:gd name="T5" fmla="*/ 48 h 48"/>
                <a:gd name="T6" fmla="*/ 0 w 21"/>
                <a:gd name="T7" fmla="*/ 48 h 48"/>
                <a:gd name="T8" fmla="*/ 21 w 2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14"/>
                    <a:pt x="4" y="30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30"/>
                    <a:pt x="11" y="14"/>
                    <a:pt x="21" y="0"/>
                  </a:cubicBezTo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91" name="Freeform 66"/>
            <p:cNvSpPr/>
            <p:nvPr/>
          </p:nvSpPr>
          <p:spPr bwMode="auto">
            <a:xfrm>
              <a:off x="3880500" y="2416292"/>
              <a:ext cx="66583" cy="157279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0 h 48"/>
                <a:gd name="T4" fmla="*/ 0 w 21"/>
                <a:gd name="T5" fmla="*/ 48 h 48"/>
                <a:gd name="T6" fmla="*/ 0 w 21"/>
                <a:gd name="T7" fmla="*/ 48 h 48"/>
                <a:gd name="T8" fmla="*/ 21 w 2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14"/>
                    <a:pt x="4" y="30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30"/>
                    <a:pt x="12" y="14"/>
                    <a:pt x="21" y="0"/>
                  </a:cubicBezTo>
                </a:path>
              </a:pathLst>
            </a:custGeom>
            <a:solidFill>
              <a:srgbClr val="89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93" name="Freeform 68"/>
            <p:cNvSpPr>
              <a:spLocks noEditPoints="1"/>
            </p:cNvSpPr>
            <p:nvPr/>
          </p:nvSpPr>
          <p:spPr bwMode="auto">
            <a:xfrm>
              <a:off x="4944788" y="2906316"/>
              <a:ext cx="80109" cy="9630"/>
            </a:xfrm>
            <a:custGeom>
              <a:avLst/>
              <a:gdLst>
                <a:gd name="T0" fmla="*/ 0 w 25"/>
                <a:gd name="T1" fmla="*/ 3 h 3"/>
                <a:gd name="T2" fmla="*/ 0 w 25"/>
                <a:gd name="T3" fmla="*/ 3 h 3"/>
                <a:gd name="T4" fmla="*/ 0 w 25"/>
                <a:gd name="T5" fmla="*/ 3 h 3"/>
                <a:gd name="T6" fmla="*/ 0 w 25"/>
                <a:gd name="T7" fmla="*/ 3 h 3"/>
                <a:gd name="T8" fmla="*/ 0 w 25"/>
                <a:gd name="T9" fmla="*/ 3 h 3"/>
                <a:gd name="T10" fmla="*/ 0 w 25"/>
                <a:gd name="T11" fmla="*/ 3 h 3"/>
                <a:gd name="T12" fmla="*/ 1 w 25"/>
                <a:gd name="T13" fmla="*/ 3 h 3"/>
                <a:gd name="T14" fmla="*/ 0 w 25"/>
                <a:gd name="T15" fmla="*/ 3 h 3"/>
                <a:gd name="T16" fmla="*/ 1 w 25"/>
                <a:gd name="T17" fmla="*/ 3 h 3"/>
                <a:gd name="T18" fmla="*/ 25 w 25"/>
                <a:gd name="T19" fmla="*/ 0 h 3"/>
                <a:gd name="T20" fmla="*/ 1 w 25"/>
                <a:gd name="T21" fmla="*/ 3 h 3"/>
                <a:gd name="T22" fmla="*/ 25 w 25"/>
                <a:gd name="T23" fmla="*/ 0 h 3"/>
                <a:gd name="T24" fmla="*/ 25 w 25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moveTo>
                    <a:pt x="25" y="0"/>
                  </a:moveTo>
                  <a:cubicBezTo>
                    <a:pt x="17" y="0"/>
                    <a:pt x="9" y="1"/>
                    <a:pt x="1" y="3"/>
                  </a:cubicBezTo>
                  <a:cubicBezTo>
                    <a:pt x="9" y="1"/>
                    <a:pt x="1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96" name="Freeform 71"/>
            <p:cNvSpPr/>
            <p:nvPr/>
          </p:nvSpPr>
          <p:spPr bwMode="auto">
            <a:xfrm>
              <a:off x="4565058" y="2922365"/>
              <a:ext cx="361005" cy="371263"/>
            </a:xfrm>
            <a:custGeom>
              <a:avLst/>
              <a:gdLst>
                <a:gd name="T0" fmla="*/ 113 w 113"/>
                <a:gd name="T1" fmla="*/ 0 h 113"/>
                <a:gd name="T2" fmla="*/ 113 w 113"/>
                <a:gd name="T3" fmla="*/ 0 h 113"/>
                <a:gd name="T4" fmla="*/ 0 w 113"/>
                <a:gd name="T5" fmla="*/ 113 h 113"/>
                <a:gd name="T6" fmla="*/ 0 w 113"/>
                <a:gd name="T7" fmla="*/ 113 h 113"/>
                <a:gd name="T8" fmla="*/ 25 w 113"/>
                <a:gd name="T9" fmla="*/ 101 h 113"/>
                <a:gd name="T10" fmla="*/ 102 w 113"/>
                <a:gd name="T11" fmla="*/ 24 h 113"/>
                <a:gd name="T12" fmla="*/ 113 w 113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3" y="52"/>
                    <a:pt x="52" y="9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10"/>
                    <a:pt x="17" y="106"/>
                    <a:pt x="25" y="101"/>
                  </a:cubicBezTo>
                  <a:cubicBezTo>
                    <a:pt x="57" y="84"/>
                    <a:pt x="84" y="57"/>
                    <a:pt x="102" y="24"/>
                  </a:cubicBezTo>
                  <a:cubicBezTo>
                    <a:pt x="106" y="16"/>
                    <a:pt x="110" y="8"/>
                    <a:pt x="113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97" name="Freeform 72"/>
            <p:cNvSpPr/>
            <p:nvPr/>
          </p:nvSpPr>
          <p:spPr bwMode="auto">
            <a:xfrm>
              <a:off x="4679497" y="3041126"/>
              <a:ext cx="300664" cy="309208"/>
            </a:xfrm>
            <a:custGeom>
              <a:avLst/>
              <a:gdLst>
                <a:gd name="T0" fmla="*/ 94 w 94"/>
                <a:gd name="T1" fmla="*/ 0 h 94"/>
                <a:gd name="T2" fmla="*/ 0 w 94"/>
                <a:gd name="T3" fmla="*/ 94 h 94"/>
                <a:gd name="T4" fmla="*/ 0 w 94"/>
                <a:gd name="T5" fmla="*/ 94 h 94"/>
                <a:gd name="T6" fmla="*/ 94 w 94"/>
                <a:gd name="T7" fmla="*/ 0 h 94"/>
                <a:gd name="T8" fmla="*/ 94 w 94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94" y="0"/>
                  </a:moveTo>
                  <a:cubicBezTo>
                    <a:pt x="47" y="9"/>
                    <a:pt x="10" y="46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0" y="46"/>
                    <a:pt x="47" y="9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2D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113" name="Freeform 88"/>
            <p:cNvSpPr>
              <a:spLocks noEditPoints="1"/>
            </p:cNvSpPr>
            <p:nvPr/>
          </p:nvSpPr>
          <p:spPr bwMode="auto">
            <a:xfrm>
              <a:off x="4037594" y="2524353"/>
              <a:ext cx="600288" cy="312418"/>
            </a:xfrm>
            <a:custGeom>
              <a:avLst/>
              <a:gdLst>
                <a:gd name="T0" fmla="*/ 26 w 188"/>
                <a:gd name="T1" fmla="*/ 37 h 95"/>
                <a:gd name="T2" fmla="*/ 17 w 188"/>
                <a:gd name="T3" fmla="*/ 46 h 95"/>
                <a:gd name="T4" fmla="*/ 20 w 188"/>
                <a:gd name="T5" fmla="*/ 53 h 95"/>
                <a:gd name="T6" fmla="*/ 4 w 188"/>
                <a:gd name="T7" fmla="*/ 78 h 95"/>
                <a:gd name="T8" fmla="*/ 6 w 188"/>
                <a:gd name="T9" fmla="*/ 78 h 95"/>
                <a:gd name="T10" fmla="*/ 16 w 188"/>
                <a:gd name="T11" fmla="*/ 69 h 95"/>
                <a:gd name="T12" fmla="*/ 11 w 188"/>
                <a:gd name="T13" fmla="*/ 95 h 95"/>
                <a:gd name="T14" fmla="*/ 19 w 188"/>
                <a:gd name="T15" fmla="*/ 95 h 95"/>
                <a:gd name="T16" fmla="*/ 26 w 188"/>
                <a:gd name="T17" fmla="*/ 84 h 95"/>
                <a:gd name="T18" fmla="*/ 32 w 188"/>
                <a:gd name="T19" fmla="*/ 95 h 95"/>
                <a:gd name="T20" fmla="*/ 40 w 188"/>
                <a:gd name="T21" fmla="*/ 95 h 95"/>
                <a:gd name="T22" fmla="*/ 35 w 188"/>
                <a:gd name="T23" fmla="*/ 69 h 95"/>
                <a:gd name="T24" fmla="*/ 46 w 188"/>
                <a:gd name="T25" fmla="*/ 78 h 95"/>
                <a:gd name="T26" fmla="*/ 47 w 188"/>
                <a:gd name="T27" fmla="*/ 78 h 95"/>
                <a:gd name="T28" fmla="*/ 31 w 188"/>
                <a:gd name="T29" fmla="*/ 53 h 95"/>
                <a:gd name="T30" fmla="*/ 35 w 188"/>
                <a:gd name="T31" fmla="*/ 46 h 95"/>
                <a:gd name="T32" fmla="*/ 26 w 188"/>
                <a:gd name="T33" fmla="*/ 37 h 95"/>
                <a:gd name="T34" fmla="*/ 163 w 188"/>
                <a:gd name="T35" fmla="*/ 37 h 95"/>
                <a:gd name="T36" fmla="*/ 154 w 188"/>
                <a:gd name="T37" fmla="*/ 46 h 95"/>
                <a:gd name="T38" fmla="*/ 157 w 188"/>
                <a:gd name="T39" fmla="*/ 53 h 95"/>
                <a:gd name="T40" fmla="*/ 141 w 188"/>
                <a:gd name="T41" fmla="*/ 78 h 95"/>
                <a:gd name="T42" fmla="*/ 143 w 188"/>
                <a:gd name="T43" fmla="*/ 78 h 95"/>
                <a:gd name="T44" fmla="*/ 153 w 188"/>
                <a:gd name="T45" fmla="*/ 69 h 95"/>
                <a:gd name="T46" fmla="*/ 148 w 188"/>
                <a:gd name="T47" fmla="*/ 95 h 95"/>
                <a:gd name="T48" fmla="*/ 157 w 188"/>
                <a:gd name="T49" fmla="*/ 95 h 95"/>
                <a:gd name="T50" fmla="*/ 163 w 188"/>
                <a:gd name="T51" fmla="*/ 84 h 95"/>
                <a:gd name="T52" fmla="*/ 169 w 188"/>
                <a:gd name="T53" fmla="*/ 95 h 95"/>
                <a:gd name="T54" fmla="*/ 177 w 188"/>
                <a:gd name="T55" fmla="*/ 95 h 95"/>
                <a:gd name="T56" fmla="*/ 173 w 188"/>
                <a:gd name="T57" fmla="*/ 69 h 95"/>
                <a:gd name="T58" fmla="*/ 183 w 188"/>
                <a:gd name="T59" fmla="*/ 78 h 95"/>
                <a:gd name="T60" fmla="*/ 185 w 188"/>
                <a:gd name="T61" fmla="*/ 78 h 95"/>
                <a:gd name="T62" fmla="*/ 169 w 188"/>
                <a:gd name="T63" fmla="*/ 53 h 95"/>
                <a:gd name="T64" fmla="*/ 172 w 188"/>
                <a:gd name="T65" fmla="*/ 46 h 95"/>
                <a:gd name="T66" fmla="*/ 163 w 188"/>
                <a:gd name="T67" fmla="*/ 37 h 95"/>
                <a:gd name="T68" fmla="*/ 96 w 188"/>
                <a:gd name="T69" fmla="*/ 0 h 95"/>
                <a:gd name="T70" fmla="*/ 81 w 188"/>
                <a:gd name="T71" fmla="*/ 14 h 95"/>
                <a:gd name="T72" fmla="*/ 87 w 188"/>
                <a:gd name="T73" fmla="*/ 26 h 95"/>
                <a:gd name="T74" fmla="*/ 60 w 188"/>
                <a:gd name="T75" fmla="*/ 67 h 95"/>
                <a:gd name="T76" fmla="*/ 63 w 188"/>
                <a:gd name="T77" fmla="*/ 68 h 95"/>
                <a:gd name="T78" fmla="*/ 80 w 188"/>
                <a:gd name="T79" fmla="*/ 53 h 95"/>
                <a:gd name="T80" fmla="*/ 72 w 188"/>
                <a:gd name="T81" fmla="*/ 95 h 95"/>
                <a:gd name="T82" fmla="*/ 86 w 188"/>
                <a:gd name="T83" fmla="*/ 95 h 95"/>
                <a:gd name="T84" fmla="*/ 96 w 188"/>
                <a:gd name="T85" fmla="*/ 78 h 95"/>
                <a:gd name="T86" fmla="*/ 106 w 188"/>
                <a:gd name="T87" fmla="*/ 95 h 95"/>
                <a:gd name="T88" fmla="*/ 119 w 188"/>
                <a:gd name="T89" fmla="*/ 95 h 95"/>
                <a:gd name="T90" fmla="*/ 112 w 188"/>
                <a:gd name="T91" fmla="*/ 53 h 95"/>
                <a:gd name="T92" fmla="*/ 128 w 188"/>
                <a:gd name="T93" fmla="*/ 68 h 95"/>
                <a:gd name="T94" fmla="*/ 131 w 188"/>
                <a:gd name="T95" fmla="*/ 67 h 95"/>
                <a:gd name="T96" fmla="*/ 105 w 188"/>
                <a:gd name="T97" fmla="*/ 26 h 95"/>
                <a:gd name="T98" fmla="*/ 111 w 188"/>
                <a:gd name="T99" fmla="*/ 14 h 95"/>
                <a:gd name="T100" fmla="*/ 96 w 188"/>
                <a:gd name="T10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8" h="95">
                  <a:moveTo>
                    <a:pt x="26" y="37"/>
                  </a:moveTo>
                  <a:cubicBezTo>
                    <a:pt x="21" y="37"/>
                    <a:pt x="17" y="41"/>
                    <a:pt x="17" y="46"/>
                  </a:cubicBezTo>
                  <a:cubicBezTo>
                    <a:pt x="17" y="49"/>
                    <a:pt x="18" y="51"/>
                    <a:pt x="20" y="53"/>
                  </a:cubicBezTo>
                  <a:cubicBezTo>
                    <a:pt x="11" y="56"/>
                    <a:pt x="0" y="74"/>
                    <a:pt x="4" y="78"/>
                  </a:cubicBezTo>
                  <a:cubicBezTo>
                    <a:pt x="4" y="78"/>
                    <a:pt x="5" y="78"/>
                    <a:pt x="6" y="78"/>
                  </a:cubicBezTo>
                  <a:cubicBezTo>
                    <a:pt x="9" y="78"/>
                    <a:pt x="13" y="74"/>
                    <a:pt x="16" y="69"/>
                  </a:cubicBezTo>
                  <a:cubicBezTo>
                    <a:pt x="14" y="78"/>
                    <a:pt x="12" y="87"/>
                    <a:pt x="11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0" y="91"/>
                    <a:pt x="22" y="84"/>
                    <a:pt x="26" y="84"/>
                  </a:cubicBezTo>
                  <a:cubicBezTo>
                    <a:pt x="29" y="84"/>
                    <a:pt x="32" y="91"/>
                    <a:pt x="32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87"/>
                    <a:pt x="38" y="78"/>
                    <a:pt x="35" y="69"/>
                  </a:cubicBezTo>
                  <a:cubicBezTo>
                    <a:pt x="39" y="74"/>
                    <a:pt x="43" y="78"/>
                    <a:pt x="46" y="78"/>
                  </a:cubicBezTo>
                  <a:cubicBezTo>
                    <a:pt x="46" y="78"/>
                    <a:pt x="47" y="78"/>
                    <a:pt x="47" y="78"/>
                  </a:cubicBezTo>
                  <a:cubicBezTo>
                    <a:pt x="51" y="74"/>
                    <a:pt x="41" y="56"/>
                    <a:pt x="31" y="53"/>
                  </a:cubicBezTo>
                  <a:cubicBezTo>
                    <a:pt x="33" y="51"/>
                    <a:pt x="35" y="49"/>
                    <a:pt x="35" y="46"/>
                  </a:cubicBezTo>
                  <a:cubicBezTo>
                    <a:pt x="35" y="41"/>
                    <a:pt x="31" y="37"/>
                    <a:pt x="26" y="37"/>
                  </a:cubicBezTo>
                  <a:moveTo>
                    <a:pt x="163" y="37"/>
                  </a:moveTo>
                  <a:cubicBezTo>
                    <a:pt x="158" y="37"/>
                    <a:pt x="154" y="41"/>
                    <a:pt x="154" y="46"/>
                  </a:cubicBezTo>
                  <a:cubicBezTo>
                    <a:pt x="154" y="49"/>
                    <a:pt x="155" y="51"/>
                    <a:pt x="157" y="53"/>
                  </a:cubicBezTo>
                  <a:cubicBezTo>
                    <a:pt x="148" y="56"/>
                    <a:pt x="138" y="74"/>
                    <a:pt x="141" y="78"/>
                  </a:cubicBezTo>
                  <a:cubicBezTo>
                    <a:pt x="142" y="78"/>
                    <a:pt x="142" y="78"/>
                    <a:pt x="143" y="78"/>
                  </a:cubicBezTo>
                  <a:cubicBezTo>
                    <a:pt x="146" y="78"/>
                    <a:pt x="150" y="74"/>
                    <a:pt x="153" y="69"/>
                  </a:cubicBezTo>
                  <a:cubicBezTo>
                    <a:pt x="151" y="78"/>
                    <a:pt x="149" y="87"/>
                    <a:pt x="148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1"/>
                    <a:pt x="160" y="84"/>
                    <a:pt x="163" y="84"/>
                  </a:cubicBezTo>
                  <a:cubicBezTo>
                    <a:pt x="166" y="84"/>
                    <a:pt x="169" y="91"/>
                    <a:pt x="169" y="95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7" y="87"/>
                    <a:pt x="175" y="78"/>
                    <a:pt x="173" y="69"/>
                  </a:cubicBezTo>
                  <a:cubicBezTo>
                    <a:pt x="176" y="74"/>
                    <a:pt x="180" y="78"/>
                    <a:pt x="183" y="78"/>
                  </a:cubicBezTo>
                  <a:cubicBezTo>
                    <a:pt x="184" y="78"/>
                    <a:pt x="184" y="78"/>
                    <a:pt x="185" y="78"/>
                  </a:cubicBezTo>
                  <a:cubicBezTo>
                    <a:pt x="188" y="74"/>
                    <a:pt x="178" y="56"/>
                    <a:pt x="169" y="53"/>
                  </a:cubicBezTo>
                  <a:cubicBezTo>
                    <a:pt x="171" y="51"/>
                    <a:pt x="172" y="49"/>
                    <a:pt x="172" y="46"/>
                  </a:cubicBezTo>
                  <a:cubicBezTo>
                    <a:pt x="172" y="41"/>
                    <a:pt x="168" y="37"/>
                    <a:pt x="163" y="37"/>
                  </a:cubicBezTo>
                  <a:moveTo>
                    <a:pt x="96" y="0"/>
                  </a:moveTo>
                  <a:cubicBezTo>
                    <a:pt x="88" y="0"/>
                    <a:pt x="81" y="6"/>
                    <a:pt x="81" y="14"/>
                  </a:cubicBezTo>
                  <a:cubicBezTo>
                    <a:pt x="81" y="19"/>
                    <a:pt x="83" y="23"/>
                    <a:pt x="87" y="26"/>
                  </a:cubicBezTo>
                  <a:cubicBezTo>
                    <a:pt x="72" y="31"/>
                    <a:pt x="55" y="61"/>
                    <a:pt x="60" y="67"/>
                  </a:cubicBezTo>
                  <a:cubicBezTo>
                    <a:pt x="61" y="68"/>
                    <a:pt x="62" y="68"/>
                    <a:pt x="63" y="68"/>
                  </a:cubicBezTo>
                  <a:cubicBezTo>
                    <a:pt x="68" y="68"/>
                    <a:pt x="75" y="60"/>
                    <a:pt x="80" y="53"/>
                  </a:cubicBezTo>
                  <a:cubicBezTo>
                    <a:pt x="76" y="67"/>
                    <a:pt x="74" y="82"/>
                    <a:pt x="72" y="95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6" y="88"/>
                    <a:pt x="91" y="78"/>
                    <a:pt x="96" y="78"/>
                  </a:cubicBezTo>
                  <a:cubicBezTo>
                    <a:pt x="101" y="78"/>
                    <a:pt x="106" y="88"/>
                    <a:pt x="106" y="95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18" y="82"/>
                    <a:pt x="115" y="67"/>
                    <a:pt x="112" y="53"/>
                  </a:cubicBezTo>
                  <a:cubicBezTo>
                    <a:pt x="117" y="60"/>
                    <a:pt x="124" y="68"/>
                    <a:pt x="128" y="68"/>
                  </a:cubicBezTo>
                  <a:cubicBezTo>
                    <a:pt x="130" y="68"/>
                    <a:pt x="131" y="68"/>
                    <a:pt x="131" y="67"/>
                  </a:cubicBezTo>
                  <a:cubicBezTo>
                    <a:pt x="137" y="61"/>
                    <a:pt x="120" y="31"/>
                    <a:pt x="105" y="26"/>
                  </a:cubicBezTo>
                  <a:cubicBezTo>
                    <a:pt x="108" y="23"/>
                    <a:pt x="111" y="19"/>
                    <a:pt x="111" y="14"/>
                  </a:cubicBezTo>
                  <a:cubicBezTo>
                    <a:pt x="111" y="6"/>
                    <a:pt x="104" y="0"/>
                    <a:pt x="9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20" tIns="34261" rIns="68520" bIns="34261" numCol="1" anchor="t" anchorCtr="0" compatLnSpc="1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cs typeface="Montserrat" panose="00000500000000000000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37182" y="1360833"/>
            <a:ext cx="2557417" cy="1155372"/>
            <a:chOff x="470268" y="2419540"/>
            <a:chExt cx="3409890" cy="1540496"/>
          </a:xfrm>
        </p:grpSpPr>
        <p:sp>
          <p:nvSpPr>
            <p:cNvPr id="62" name="TextBox 18"/>
            <p:cNvSpPr txBox="1"/>
            <p:nvPr/>
          </p:nvSpPr>
          <p:spPr>
            <a:xfrm flipH="1">
              <a:off x="882488" y="2419540"/>
              <a:ext cx="2997670" cy="410464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vi-VN" altLang="vi-VN" sz="1400" b="1">
                  <a:latin typeface="Noto Sans"/>
                  <a:ea typeface="Noto Sans"/>
                  <a:cs typeface="Montserrat" panose="00000500000000000000" charset="0"/>
                </a:rPr>
                <a:t>Click để thêm nội dung</a:t>
              </a:r>
              <a:endParaRPr lang="en-US" sz="1400" b="1"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70268" y="2823664"/>
              <a:ext cx="3038624" cy="113637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vi-VN" altLang="vi-VN" sz="1050">
                  <a:latin typeface="Noto Sans"/>
                  <a:ea typeface="Noto Sans"/>
                  <a:cs typeface="Montserrat" panose="00000500000000000000" charset="0"/>
                </a:rPr>
                <a:t>Bấm để thêm nội dung chính Bấm để thêm nội dung chính Bấm để thêm nội dung chính Bấm để thêm nội dung chính</a:t>
              </a:r>
              <a:endParaRPr lang="en-US" altLang="zh-CN" sz="1050">
                <a:latin typeface="Montserrat"/>
                <a:cs typeface="Montserrat" panose="00000500000000000000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29905" y="3193350"/>
            <a:ext cx="2557417" cy="1079172"/>
            <a:chOff x="470268" y="2521141"/>
            <a:chExt cx="3409889" cy="1438895"/>
          </a:xfrm>
        </p:grpSpPr>
        <p:sp>
          <p:nvSpPr>
            <p:cNvPr id="71" name="TextBox 18"/>
            <p:cNvSpPr txBox="1"/>
            <p:nvPr/>
          </p:nvSpPr>
          <p:spPr>
            <a:xfrm flipH="1">
              <a:off x="882487" y="2521141"/>
              <a:ext cx="2997670" cy="410464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l">
                <a:buClrTx/>
                <a:buSzTx/>
                <a:buFontTx/>
              </a:pPr>
              <a:r>
                <a:rPr lang="vi-VN" altLang="vi-VN" sz="1400" b="1">
                  <a:latin typeface="Noto Sans"/>
                  <a:ea typeface="Noto Sans"/>
                  <a:cs typeface="Montserrat" panose="00000500000000000000" charset="0"/>
                </a:rPr>
                <a:t>Click để thêm nội dung</a:t>
              </a:r>
              <a:endParaRPr lang="zh-CN" altLang="en-US" sz="1400" b="1"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0268" y="2823664"/>
              <a:ext cx="3038624" cy="113637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vi-VN" altLang="vi-VN" sz="1050">
                  <a:latin typeface="Noto Sans"/>
                  <a:ea typeface="Noto Sans"/>
                  <a:cs typeface="Montserrat" panose="00000500000000000000" charset="0"/>
                </a:rPr>
                <a:t>Bấm để thêm nội dung chính Bấm để thêm nội dung chính Bấm để thêm nội dung chính Bấm để thêm nội dung chính</a:t>
              </a:r>
              <a:endParaRPr lang="en-US" altLang="zh-CN" sz="1050">
                <a:latin typeface="Montserrat"/>
                <a:cs typeface="Montserrat" panose="00000500000000000000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344277" y="1350464"/>
            <a:ext cx="2557417" cy="1079172"/>
            <a:chOff x="470268" y="2419540"/>
            <a:chExt cx="3409889" cy="1438896"/>
          </a:xfrm>
        </p:grpSpPr>
        <p:sp>
          <p:nvSpPr>
            <p:cNvPr id="74" name="TextBox 18"/>
            <p:cNvSpPr txBox="1"/>
            <p:nvPr/>
          </p:nvSpPr>
          <p:spPr>
            <a:xfrm flipH="1">
              <a:off x="882487" y="2419540"/>
              <a:ext cx="2997670" cy="410464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l">
                <a:buClrTx/>
                <a:buSzTx/>
                <a:buFontTx/>
              </a:pPr>
              <a:r>
                <a:rPr lang="vi-VN" altLang="vi-VN" sz="1400" b="1">
                  <a:latin typeface="Noto Sans"/>
                  <a:ea typeface="Noto Sans"/>
                  <a:cs typeface="Montserrat" panose="00000500000000000000" charset="0"/>
                </a:rPr>
                <a:t>Click để thêm nội dung</a:t>
              </a:r>
              <a:endParaRPr lang="zh-CN" altLang="en-US" sz="1400" b="1"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70268" y="2722064"/>
              <a:ext cx="3105254" cy="113637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vi-VN" altLang="vi-VN" sz="1050">
                  <a:latin typeface="Noto Sans"/>
                  <a:ea typeface="Noto Sans"/>
                  <a:cs typeface="Montserrat" panose="00000500000000000000" charset="0"/>
                </a:rPr>
                <a:t>Bấm để thêm nội dung chính Bấm để thêm nội dung chính Bấm để thêm nội dung chính Bấm để thêm nội dung chính</a:t>
              </a:r>
              <a:endParaRPr lang="en-US" altLang="zh-CN" sz="1050">
                <a:latin typeface="Montserrat"/>
                <a:cs typeface="Montserrat" panose="00000500000000000000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350511" y="3220925"/>
            <a:ext cx="2557417" cy="1079172"/>
            <a:chOff x="470268" y="2419541"/>
            <a:chExt cx="3409889" cy="1438895"/>
          </a:xfrm>
        </p:grpSpPr>
        <p:sp>
          <p:nvSpPr>
            <p:cNvPr id="81" name="TextBox 18"/>
            <p:cNvSpPr txBox="1"/>
            <p:nvPr/>
          </p:nvSpPr>
          <p:spPr>
            <a:xfrm flipH="1">
              <a:off x="882487" y="2419541"/>
              <a:ext cx="2997670" cy="410464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vi-VN" altLang="vi-VN" sz="1400" b="1">
                  <a:latin typeface="Noto Sans"/>
                  <a:ea typeface="Noto Sans"/>
                  <a:cs typeface="Montserrat" panose="00000500000000000000" charset="0"/>
                </a:rPr>
                <a:t>Click để thêm nội dung</a:t>
              </a:r>
              <a:endParaRPr lang="en-US" b="1">
                <a:latin typeface="Montserrat"/>
                <a:ea typeface="Montserrat"/>
                <a:cs typeface="Montserrat" panose="00000500000000000000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70268" y="2722064"/>
              <a:ext cx="3105254" cy="113637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vi-VN" altLang="vi-VN" sz="1050">
                  <a:latin typeface="Noto Sans"/>
                  <a:ea typeface="Noto Sans"/>
                  <a:cs typeface="Montserrat" panose="00000500000000000000" charset="0"/>
                </a:rPr>
                <a:t>Bấm để thêm nội dung chính Bấm để thêm nội dung chính Bấm để thêm nội dung chính Bấm để thêm nội dung chính</a:t>
              </a:r>
              <a:endParaRPr lang="en-US" altLang="zh-CN" sz="1050">
                <a:latin typeface="Montserrat"/>
                <a:cs typeface="Montserrat" panose="0000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  <p:cond evt="onBegin" delay="0">
                          <p:tn val="24"/>
                        </p:cond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  <p:cond evt="onBegin" delay="0">
                          <p:tn val="38"/>
                        </p:cond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  <p:cond evt="onBegin" delay="0">
                          <p:tn val="45"/>
                        </p:cond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SubTitle_1"/>
          <p:cNvSpPr/>
          <p:nvPr>
            <p:custDataLst>
              <p:tags r:id="rId1"/>
            </p:custDataLst>
          </p:nvPr>
        </p:nvSpPr>
        <p:spPr>
          <a:xfrm>
            <a:off x="1916908" y="1607345"/>
            <a:ext cx="1151335" cy="1151335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anchor="t">
            <a:normAutofit/>
          </a:bodyPr>
          <a:lstStyle/>
          <a:p>
            <a:pPr algn="ctr">
              <a:defRPr/>
            </a:pPr>
            <a:r>
              <a:rPr lang="vi-VN" altLang="vi-VN" sz="900">
                <a:solidFill>
                  <a:srgbClr val="FFFFFF"/>
                </a:solidFill>
                <a:latin typeface="Noto Sans"/>
                <a:ea typeface="Noto Sans"/>
                <a:cs typeface="Montserrat" panose="00000500000000000000" charset="0"/>
              </a:rPr>
              <a:t>Chèn văn bản</a:t>
            </a:r>
            <a:endParaRPr lang="en-US" sz="1400">
              <a:solidFill>
                <a:srgbClr val="FFFFFF"/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6" name="MH_Other_1"/>
          <p:cNvSpPr/>
          <p:nvPr>
            <p:custDataLst>
              <p:tags r:id="rId2"/>
            </p:custDataLst>
          </p:nvPr>
        </p:nvSpPr>
        <p:spPr>
          <a:xfrm>
            <a:off x="1643064" y="2437211"/>
            <a:ext cx="1699022" cy="30122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Montserrat"/>
              <a:cs typeface="Montserrat" panose="00000500000000000000" charset="0"/>
            </a:endParaRPr>
          </a:p>
        </p:txBody>
      </p:sp>
      <p:sp>
        <p:nvSpPr>
          <p:cNvPr id="8" name="MH_SubTitle_2"/>
          <p:cNvSpPr/>
          <p:nvPr>
            <p:custDataLst>
              <p:tags r:id="rId3"/>
            </p:custDataLst>
          </p:nvPr>
        </p:nvSpPr>
        <p:spPr>
          <a:xfrm>
            <a:off x="3995738" y="1607345"/>
            <a:ext cx="1152525" cy="1151335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anchor="t">
            <a:normAutofit/>
          </a:bodyPr>
          <a:lstStyle/>
          <a:p>
            <a:pPr algn="ctr">
              <a:defRPr/>
            </a:pPr>
            <a:r>
              <a:rPr lang="vi-VN" altLang="vi-VN" sz="900">
                <a:solidFill>
                  <a:srgbClr val="FFFFFF"/>
                </a:solidFill>
                <a:latin typeface="Noto Sans"/>
                <a:ea typeface="Noto Sans"/>
                <a:cs typeface="Montserrat" panose="00000500000000000000" charset="0"/>
                <a:sym typeface="+mn-ea"/>
              </a:rPr>
              <a:t>Chèn văn bản</a:t>
            </a:r>
            <a:endParaRPr lang="zh-CN" altLang="en-US" sz="1400">
              <a:solidFill>
                <a:srgbClr val="FFFFFF"/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9" name="MH_Other_2"/>
          <p:cNvSpPr/>
          <p:nvPr>
            <p:custDataLst>
              <p:tags r:id="rId4"/>
            </p:custDataLst>
          </p:nvPr>
        </p:nvSpPr>
        <p:spPr>
          <a:xfrm>
            <a:off x="3721895" y="2437211"/>
            <a:ext cx="1700213" cy="30122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Montserrat"/>
              <a:cs typeface="Montserrat" panose="00000500000000000000" charset="0"/>
            </a:endParaRPr>
          </a:p>
        </p:txBody>
      </p:sp>
      <p:sp>
        <p:nvSpPr>
          <p:cNvPr id="11" name="MH_SubTitle_3"/>
          <p:cNvSpPr/>
          <p:nvPr>
            <p:custDataLst>
              <p:tags r:id="rId5"/>
            </p:custDataLst>
          </p:nvPr>
        </p:nvSpPr>
        <p:spPr>
          <a:xfrm>
            <a:off x="6075760" y="1607345"/>
            <a:ext cx="1151334" cy="1151335"/>
          </a:xfrm>
          <a:custGeom>
            <a:avLst/>
            <a:gdLst>
              <a:gd name="connsiteX0" fmla="*/ 487973 w 975946"/>
              <a:gd name="connsiteY0" fmla="*/ 975946 h 975946"/>
              <a:gd name="connsiteX1" fmla="*/ 487973 w 975946"/>
              <a:gd name="connsiteY1" fmla="*/ 975946 h 975946"/>
              <a:gd name="connsiteX2" fmla="*/ 487973 w 975946"/>
              <a:gd name="connsiteY2" fmla="*/ 975946 h 975946"/>
              <a:gd name="connsiteX3" fmla="*/ 487974 w 975946"/>
              <a:gd name="connsiteY3" fmla="*/ 90410 h 975946"/>
              <a:gd name="connsiteX4" fmla="*/ 885537 w 975946"/>
              <a:gd name="connsiteY4" fmla="*/ 487974 h 975946"/>
              <a:gd name="connsiteX5" fmla="*/ 627207 w 975946"/>
              <a:gd name="connsiteY5" fmla="*/ 746304 h 975946"/>
              <a:gd name="connsiteX6" fmla="*/ 599882 w 975946"/>
              <a:gd name="connsiteY6" fmla="*/ 705776 h 975946"/>
              <a:gd name="connsiteX7" fmla="*/ 487974 w 975946"/>
              <a:gd name="connsiteY7" fmla="*/ 659422 h 975946"/>
              <a:gd name="connsiteX8" fmla="*/ 376066 w 975946"/>
              <a:gd name="connsiteY8" fmla="*/ 705776 h 975946"/>
              <a:gd name="connsiteX9" fmla="*/ 348741 w 975946"/>
              <a:gd name="connsiteY9" fmla="*/ 746304 h 975946"/>
              <a:gd name="connsiteX10" fmla="*/ 90410 w 975946"/>
              <a:gd name="connsiteY10" fmla="*/ 487974 h 975946"/>
              <a:gd name="connsiteX11" fmla="*/ 487973 w 975946"/>
              <a:gd name="connsiteY11" fmla="*/ 0 h 975946"/>
              <a:gd name="connsiteX12" fmla="*/ 975946 w 975946"/>
              <a:gd name="connsiteY12" fmla="*/ 487973 h 975946"/>
              <a:gd name="connsiteX13" fmla="*/ 646236 w 975946"/>
              <a:gd name="connsiteY13" fmla="*/ 817683 h 975946"/>
              <a:gd name="connsiteX14" fmla="*/ 639590 w 975946"/>
              <a:gd name="connsiteY14" fmla="*/ 784765 h 975946"/>
              <a:gd name="connsiteX15" fmla="*/ 936381 w 975946"/>
              <a:gd name="connsiteY15" fmla="*/ 487974 h 975946"/>
              <a:gd name="connsiteX16" fmla="*/ 487974 w 975946"/>
              <a:gd name="connsiteY16" fmla="*/ 39566 h 975946"/>
              <a:gd name="connsiteX17" fmla="*/ 39566 w 975946"/>
              <a:gd name="connsiteY17" fmla="*/ 487974 h 975946"/>
              <a:gd name="connsiteX18" fmla="*/ 336358 w 975946"/>
              <a:gd name="connsiteY18" fmla="*/ 784765 h 975946"/>
              <a:gd name="connsiteX19" fmla="*/ 329712 w 975946"/>
              <a:gd name="connsiteY19" fmla="*/ 817684 h 975946"/>
              <a:gd name="connsiteX20" fmla="*/ 329712 w 975946"/>
              <a:gd name="connsiteY20" fmla="*/ 817686 h 975946"/>
              <a:gd name="connsiteX21" fmla="*/ 0 w 975946"/>
              <a:gd name="connsiteY21" fmla="*/ 487973 h 9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5946" h="975946">
                <a:moveTo>
                  <a:pt x="487973" y="975946"/>
                </a:moveTo>
                <a:lnTo>
                  <a:pt x="487973" y="975946"/>
                </a:lnTo>
                <a:lnTo>
                  <a:pt x="487973" y="975946"/>
                </a:lnTo>
                <a:close/>
                <a:moveTo>
                  <a:pt x="487974" y="90410"/>
                </a:moveTo>
                <a:lnTo>
                  <a:pt x="885537" y="487974"/>
                </a:lnTo>
                <a:lnTo>
                  <a:pt x="627207" y="746304"/>
                </a:lnTo>
                <a:lnTo>
                  <a:pt x="599882" y="705776"/>
                </a:lnTo>
                <a:cubicBezTo>
                  <a:pt x="571243" y="677136"/>
                  <a:pt x="531677" y="659422"/>
                  <a:pt x="487974" y="659422"/>
                </a:cubicBezTo>
                <a:cubicBezTo>
                  <a:pt x="444271" y="659422"/>
                  <a:pt x="404706" y="677136"/>
                  <a:pt x="376066" y="705776"/>
                </a:cubicBezTo>
                <a:lnTo>
                  <a:pt x="348741" y="746304"/>
                </a:lnTo>
                <a:lnTo>
                  <a:pt x="90410" y="487974"/>
                </a:lnTo>
                <a:close/>
                <a:moveTo>
                  <a:pt x="487973" y="0"/>
                </a:moveTo>
                <a:lnTo>
                  <a:pt x="975946" y="487973"/>
                </a:lnTo>
                <a:lnTo>
                  <a:pt x="646236" y="817683"/>
                </a:lnTo>
                <a:lnTo>
                  <a:pt x="639590" y="784765"/>
                </a:lnTo>
                <a:lnTo>
                  <a:pt x="936381" y="487974"/>
                </a:lnTo>
                <a:lnTo>
                  <a:pt x="487974" y="39566"/>
                </a:lnTo>
                <a:lnTo>
                  <a:pt x="39566" y="487974"/>
                </a:lnTo>
                <a:lnTo>
                  <a:pt x="336358" y="784765"/>
                </a:lnTo>
                <a:lnTo>
                  <a:pt x="329712" y="817684"/>
                </a:lnTo>
                <a:lnTo>
                  <a:pt x="329712" y="817686"/>
                </a:lnTo>
                <a:lnTo>
                  <a:pt x="0" y="4879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anchor="t">
            <a:normAutofit/>
          </a:bodyPr>
          <a:lstStyle/>
          <a:p>
            <a:pPr algn="ctr">
              <a:defRPr/>
            </a:pPr>
            <a:r>
              <a:rPr lang="vi-VN" altLang="vi-VN" sz="900">
                <a:solidFill>
                  <a:srgbClr val="FFFFFF"/>
                </a:solidFill>
                <a:latin typeface="Noto Sans"/>
                <a:ea typeface="Noto Sans"/>
                <a:cs typeface="Montserrat" panose="00000500000000000000" charset="0"/>
                <a:sym typeface="+mn-ea"/>
              </a:rPr>
              <a:t>Chèn văn bản</a:t>
            </a:r>
            <a:endParaRPr lang="zh-CN" altLang="en-US" sz="1400">
              <a:solidFill>
                <a:srgbClr val="FFFFFF"/>
              </a:solidFill>
              <a:latin typeface="Montserrat"/>
              <a:ea typeface="Montserrat"/>
              <a:cs typeface="Montserrat" panose="00000500000000000000" charset="0"/>
            </a:endParaRPr>
          </a:p>
        </p:txBody>
      </p:sp>
      <p:sp>
        <p:nvSpPr>
          <p:cNvPr id="12" name="MH_Other_3"/>
          <p:cNvSpPr/>
          <p:nvPr>
            <p:custDataLst>
              <p:tags r:id="rId6"/>
            </p:custDataLst>
          </p:nvPr>
        </p:nvSpPr>
        <p:spPr>
          <a:xfrm>
            <a:off x="5801917" y="2437211"/>
            <a:ext cx="1699022" cy="301228"/>
          </a:xfrm>
          <a:custGeom>
            <a:avLst/>
            <a:gdLst>
              <a:gd name="connsiteX0" fmla="*/ 720001 w 1440000"/>
              <a:gd name="connsiteY0" fmla="*/ 0 h 254975"/>
              <a:gd name="connsiteX1" fmla="*/ 838697 w 1440000"/>
              <a:gd name="connsiteY1" fmla="*/ 118696 h 254975"/>
              <a:gd name="connsiteX2" fmla="*/ 803932 w 1440000"/>
              <a:gd name="connsiteY2" fmla="*/ 202627 h 254975"/>
              <a:gd name="connsiteX3" fmla="*/ 779684 w 1440000"/>
              <a:gd name="connsiteY3" fmla="*/ 218975 h 254975"/>
              <a:gd name="connsiteX4" fmla="*/ 1422000 w 1440000"/>
              <a:gd name="connsiteY4" fmla="*/ 218975 h 254975"/>
              <a:gd name="connsiteX5" fmla="*/ 1440000 w 1440000"/>
              <a:gd name="connsiteY5" fmla="*/ 236975 h 254975"/>
              <a:gd name="connsiteX6" fmla="*/ 1422000 w 1440000"/>
              <a:gd name="connsiteY6" fmla="*/ 254975 h 254975"/>
              <a:gd name="connsiteX7" fmla="*/ 18000 w 1440000"/>
              <a:gd name="connsiteY7" fmla="*/ 254975 h 254975"/>
              <a:gd name="connsiteX8" fmla="*/ 0 w 1440000"/>
              <a:gd name="connsiteY8" fmla="*/ 236975 h 254975"/>
              <a:gd name="connsiteX9" fmla="*/ 18000 w 1440000"/>
              <a:gd name="connsiteY9" fmla="*/ 218975 h 254975"/>
              <a:gd name="connsiteX10" fmla="*/ 660318 w 1440000"/>
              <a:gd name="connsiteY10" fmla="*/ 218975 h 254975"/>
              <a:gd name="connsiteX11" fmla="*/ 636070 w 1440000"/>
              <a:gd name="connsiteY11" fmla="*/ 202627 h 254975"/>
              <a:gd name="connsiteX12" fmla="*/ 601305 w 1440000"/>
              <a:gd name="connsiteY12" fmla="*/ 118696 h 254975"/>
              <a:gd name="connsiteX13" fmla="*/ 720001 w 1440000"/>
              <a:gd name="connsiteY13" fmla="*/ 0 h 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254975">
                <a:moveTo>
                  <a:pt x="720001" y="0"/>
                </a:moveTo>
                <a:cubicBezTo>
                  <a:pt x="785555" y="0"/>
                  <a:pt x="838697" y="53142"/>
                  <a:pt x="838697" y="118696"/>
                </a:cubicBezTo>
                <a:cubicBezTo>
                  <a:pt x="838697" y="151473"/>
                  <a:pt x="825412" y="181147"/>
                  <a:pt x="803932" y="202627"/>
                </a:cubicBezTo>
                <a:lnTo>
                  <a:pt x="779684" y="218975"/>
                </a:lnTo>
                <a:lnTo>
                  <a:pt x="1422000" y="218975"/>
                </a:lnTo>
                <a:cubicBezTo>
                  <a:pt x="1431941" y="218975"/>
                  <a:pt x="1440000" y="227034"/>
                  <a:pt x="1440000" y="236975"/>
                </a:cubicBezTo>
                <a:cubicBezTo>
                  <a:pt x="1440000" y="246916"/>
                  <a:pt x="1431941" y="254975"/>
                  <a:pt x="1422000" y="254975"/>
                </a:cubicBezTo>
                <a:lnTo>
                  <a:pt x="18000" y="254975"/>
                </a:lnTo>
                <a:cubicBezTo>
                  <a:pt x="8059" y="254975"/>
                  <a:pt x="0" y="246916"/>
                  <a:pt x="0" y="236975"/>
                </a:cubicBezTo>
                <a:cubicBezTo>
                  <a:pt x="0" y="227034"/>
                  <a:pt x="8059" y="218975"/>
                  <a:pt x="18000" y="218975"/>
                </a:cubicBezTo>
                <a:lnTo>
                  <a:pt x="660318" y="218975"/>
                </a:lnTo>
                <a:lnTo>
                  <a:pt x="636070" y="202627"/>
                </a:lnTo>
                <a:cubicBezTo>
                  <a:pt x="614591" y="181147"/>
                  <a:pt x="601305" y="151473"/>
                  <a:pt x="601305" y="118696"/>
                </a:cubicBezTo>
                <a:cubicBezTo>
                  <a:pt x="601305" y="53142"/>
                  <a:pt x="654447" y="0"/>
                  <a:pt x="720001" y="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5000"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Montserrat"/>
              <a:cs typeface="Montserrat" panose="00000500000000000000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39914" y="2872965"/>
            <a:ext cx="1342122" cy="24981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 algn="r">
              <a:lnSpc>
                <a:spcPct val="120000"/>
              </a:lnSpc>
            </a:pPr>
            <a:r>
              <a:rPr lang="vi-VN" altLang="vi-VN" sz="900">
                <a:solidFill>
                  <a:srgbClr val="000000">
                    <a:lumMod val="65000"/>
                    <a:lumOff val="35000"/>
                  </a:srgbClr>
                </a:solidFill>
                <a:latin typeface="Noto Sans"/>
                <a:ea typeface="Noto Sans"/>
                <a:cs typeface="Montserrat" panose="00000500000000000000" charset="0"/>
                <a:sym typeface="+mn-lt"/>
              </a:rPr>
              <a:t>Vui lòng thay thế</a:t>
            </a:r>
            <a:endParaRPr lang="zh-CN" altLang="en-US" sz="900">
              <a:solidFill>
                <a:srgbClr val="000000">
                  <a:lumMod val="65000"/>
                  <a:lumOff val="35000"/>
                </a:srgbClr>
              </a:solidFill>
              <a:latin typeface="Montserrat"/>
              <a:ea typeface="Montserrat"/>
              <a:cs typeface="Montserrat" panose="00000500000000000000" charset="0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0939" y="2872965"/>
            <a:ext cx="1342122" cy="24981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 algn="r">
              <a:lnSpc>
                <a:spcPct val="120000"/>
              </a:lnSpc>
            </a:pPr>
            <a:r>
              <a:rPr lang="vi-VN" altLang="vi-VN" sz="900">
                <a:solidFill>
                  <a:srgbClr val="000000">
                    <a:lumMod val="65000"/>
                    <a:lumOff val="35000"/>
                  </a:srgbClr>
                </a:solidFill>
                <a:latin typeface="Noto Sans"/>
                <a:ea typeface="Noto Sans"/>
                <a:cs typeface="Montserrat" panose="00000500000000000000" charset="0"/>
                <a:sym typeface="+mn-lt"/>
              </a:rPr>
              <a:t>Vui lòng thay thế</a:t>
            </a:r>
            <a:endParaRPr lang="zh-CN" altLang="en-US" sz="900">
              <a:solidFill>
                <a:srgbClr val="000000">
                  <a:lumMod val="65000"/>
                  <a:lumOff val="35000"/>
                </a:srgbClr>
              </a:solidFill>
              <a:latin typeface="Montserrat"/>
              <a:ea typeface="Montserrat"/>
              <a:cs typeface="Montserrat" panose="00000500000000000000" charset="0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87274" y="2872965"/>
            <a:ext cx="1342122" cy="24981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 algn="r">
              <a:lnSpc>
                <a:spcPct val="120000"/>
              </a:lnSpc>
            </a:pPr>
            <a:r>
              <a:rPr lang="vi-VN" altLang="vi-VN" sz="900">
                <a:solidFill>
                  <a:srgbClr val="000000">
                    <a:lumMod val="65000"/>
                    <a:lumOff val="35000"/>
                  </a:srgbClr>
                </a:solidFill>
                <a:latin typeface="Noto Sans"/>
                <a:ea typeface="Noto Sans"/>
                <a:cs typeface="Montserrat" panose="00000500000000000000" charset="0"/>
                <a:sym typeface="+mn-lt"/>
              </a:rPr>
              <a:t>Vui lòng thay thế</a:t>
            </a:r>
            <a:endParaRPr lang="zh-CN" altLang="en-US" sz="900">
              <a:solidFill>
                <a:srgbClr val="000000">
                  <a:lumMod val="65000"/>
                  <a:lumOff val="35000"/>
                </a:srgbClr>
              </a:solidFill>
              <a:latin typeface="Montserrat"/>
              <a:ea typeface="Montserrat"/>
              <a:cs typeface="Montserrat" panose="00000500000000000000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9"/>
          <p:cNvCxnSpPr/>
          <p:nvPr/>
        </p:nvCxnSpPr>
        <p:spPr bwMode="auto">
          <a:xfrm flipV="1">
            <a:off x="4349046" y="2433925"/>
            <a:ext cx="392572" cy="159114"/>
          </a:xfrm>
          <a:prstGeom prst="line">
            <a:avLst/>
          </a:prstGeom>
          <a:solidFill>
            <a:schemeClr val="accent1"/>
          </a:solidFill>
          <a:ln w="15875" cap="rnd" cmpd="sng" algn="ctr">
            <a:solidFill>
              <a:schemeClr val="bg1">
                <a:lumMod val="75000"/>
              </a:schemeClr>
            </a:solidFill>
            <a:prstDash val="sysDot"/>
            <a:round/>
            <a:headEnd type="oval" w="sm" len="sm"/>
            <a:tailEnd type="oval" w="sm" len="sm"/>
          </a:ln>
          <a:effectLst/>
        </p:spPr>
      </p:cxnSp>
      <p:grpSp>
        <p:nvGrpSpPr>
          <p:cNvPr id="52" name="组合 51"/>
          <p:cNvGrpSpPr/>
          <p:nvPr/>
        </p:nvGrpSpPr>
        <p:grpSpPr>
          <a:xfrm>
            <a:off x="2187138" y="1777056"/>
            <a:ext cx="2136631" cy="2224481"/>
            <a:chOff x="2187137" y="1691330"/>
            <a:chExt cx="2136631" cy="2224481"/>
          </a:xfrm>
        </p:grpSpPr>
        <p:sp>
          <p:nvSpPr>
            <p:cNvPr id="5" name="Oval 40"/>
            <p:cNvSpPr/>
            <p:nvPr/>
          </p:nvSpPr>
          <p:spPr bwMode="auto">
            <a:xfrm>
              <a:off x="2187137" y="1779179"/>
              <a:ext cx="2136631" cy="2136632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2519675" y="2569097"/>
              <a:ext cx="1471557" cy="346249"/>
            </a:xfrm>
            <a:prstGeom prst="rect">
              <a:avLst/>
            </a:prstGeom>
            <a:noFill/>
            <a:effectLst/>
          </p:spPr>
          <p:txBody>
            <a:bodyPr wrap="none" anchor="t" anchorCtr="1">
              <a:normAutofit/>
            </a:bodyPr>
            <a:lstStyle/>
            <a:p>
              <a:pPr algn="ctr"/>
              <a:r>
                <a:rPr lang="vi-VN" altLang="vi-VN" sz="2200" b="1" spc="-135" baseline="30000">
                  <a:solidFill>
                    <a:schemeClr val="bg1">
                      <a:lumMod val="50000"/>
                    </a:schemeClr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Đặt trước văn</a:t>
              </a:r>
              <a:endParaRPr lang="zh-CN" altLang="en-US" sz="2400" b="1" spc="-135" baseline="300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7" name="TextBox 42"/>
            <p:cNvSpPr txBox="1"/>
            <p:nvPr/>
          </p:nvSpPr>
          <p:spPr>
            <a:xfrm>
              <a:off x="2373192" y="2845125"/>
              <a:ext cx="1819275" cy="601345"/>
            </a:xfrm>
            <a:prstGeom prst="rect">
              <a:avLst/>
            </a:prstGeom>
            <a:noFill/>
            <a:effectLst/>
          </p:spPr>
          <p:txBody>
            <a:bodyPr wrap="square" lIns="0" tIns="0" rIns="0" bIns="0" anchor="t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vi-VN" altLang="vi-VN" sz="1000">
                  <a:solidFill>
                    <a:schemeClr val="bg1">
                      <a:lumMod val="50000"/>
                    </a:schemeClr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Ở đây bạn có thể mô tả detile nếu bạn cần nó</a:t>
              </a:r>
              <a:endParaRPr lang="zh-CN" altLang="en-US" sz="10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8" name="Oval 43"/>
            <p:cNvSpPr>
              <a:spLocks noChangeAspect="1"/>
            </p:cNvSpPr>
            <p:nvPr/>
          </p:nvSpPr>
          <p:spPr bwMode="auto">
            <a:xfrm>
              <a:off x="3535763" y="1691330"/>
              <a:ext cx="496124" cy="497429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grpSp>
          <p:nvGrpSpPr>
            <p:cNvPr id="9" name="Group 44"/>
            <p:cNvGrpSpPr/>
            <p:nvPr/>
          </p:nvGrpSpPr>
          <p:grpSpPr>
            <a:xfrm>
              <a:off x="3627544" y="1781533"/>
              <a:ext cx="309934" cy="309935"/>
              <a:chOff x="0" y="0"/>
              <a:chExt cx="576" cy="576"/>
            </a:xfrm>
            <a:solidFill>
              <a:schemeClr val="bg1"/>
            </a:solidFill>
            <a:effectLst/>
          </p:grpSpPr>
          <p:sp>
            <p:nvSpPr>
              <p:cNvPr id="32" name="Freeform: Shape 45"/>
              <p:cNvSpPr/>
              <p:nvPr/>
            </p:nvSpPr>
            <p:spPr bwMode="auto">
              <a:xfrm>
                <a:off x="0" y="0"/>
                <a:ext cx="576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w 21600"/>
                  <a:gd name="T111" fmla="*/ 0 h 21600"/>
                  <a:gd name="T112" fmla="*/ 0 w 21600"/>
                  <a:gd name="T113" fmla="*/ 0 h 21600"/>
                  <a:gd name="T114" fmla="*/ 0 w 21600"/>
                  <a:gd name="T115" fmla="*/ 0 h 21600"/>
                  <a:gd name="T116" fmla="*/ 0 w 21600"/>
                  <a:gd name="T117" fmla="*/ 0 h 2160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7951" y="7646"/>
                    </a:moveTo>
                    <a:cubicBezTo>
                      <a:pt x="18069" y="7639"/>
                      <a:pt x="18121" y="7531"/>
                      <a:pt x="18225" y="7500"/>
                    </a:cubicBezTo>
                    <a:cubicBezTo>
                      <a:pt x="18420" y="7442"/>
                      <a:pt x="18352" y="7564"/>
                      <a:pt x="18447" y="7660"/>
                    </a:cubicBezTo>
                    <a:cubicBezTo>
                      <a:pt x="18529" y="7660"/>
                      <a:pt x="18346" y="7716"/>
                      <a:pt x="18334" y="7716"/>
                    </a:cubicBezTo>
                    <a:cubicBezTo>
                      <a:pt x="18252" y="7747"/>
                      <a:pt x="18257" y="7731"/>
                      <a:pt x="18192" y="7731"/>
                    </a:cubicBezTo>
                    <a:cubicBezTo>
                      <a:pt x="18166" y="7764"/>
                      <a:pt x="18232" y="7915"/>
                      <a:pt x="18248" y="7915"/>
                    </a:cubicBezTo>
                    <a:cubicBezTo>
                      <a:pt x="18307" y="8002"/>
                      <a:pt x="18338" y="7946"/>
                      <a:pt x="18332" y="8076"/>
                    </a:cubicBezTo>
                    <a:cubicBezTo>
                      <a:pt x="18326" y="8193"/>
                      <a:pt x="18422" y="8085"/>
                      <a:pt x="18461" y="8085"/>
                    </a:cubicBezTo>
                    <a:cubicBezTo>
                      <a:pt x="18461" y="8156"/>
                      <a:pt x="18566" y="8214"/>
                      <a:pt x="18574" y="8297"/>
                    </a:cubicBezTo>
                    <a:cubicBezTo>
                      <a:pt x="18528" y="8303"/>
                      <a:pt x="18423" y="8283"/>
                      <a:pt x="18404" y="8297"/>
                    </a:cubicBezTo>
                    <a:cubicBezTo>
                      <a:pt x="18411" y="8380"/>
                      <a:pt x="18461" y="8380"/>
                      <a:pt x="18461" y="8453"/>
                    </a:cubicBezTo>
                    <a:cubicBezTo>
                      <a:pt x="18549" y="8453"/>
                      <a:pt x="18392" y="8680"/>
                      <a:pt x="18546" y="8680"/>
                    </a:cubicBezTo>
                    <a:cubicBezTo>
                      <a:pt x="18510" y="8823"/>
                      <a:pt x="18267" y="8774"/>
                      <a:pt x="18234" y="8638"/>
                    </a:cubicBezTo>
                    <a:cubicBezTo>
                      <a:pt x="17995" y="8584"/>
                      <a:pt x="18122" y="8416"/>
                      <a:pt x="18114" y="8284"/>
                    </a:cubicBezTo>
                    <a:cubicBezTo>
                      <a:pt x="18104" y="8108"/>
                      <a:pt x="17951" y="8050"/>
                      <a:pt x="17951" y="7915"/>
                    </a:cubicBezTo>
                    <a:cubicBezTo>
                      <a:pt x="17826" y="7915"/>
                      <a:pt x="17951" y="7670"/>
                      <a:pt x="17951" y="7646"/>
                    </a:cubicBezTo>
                    <a:close/>
                    <a:moveTo>
                      <a:pt x="17869" y="15860"/>
                    </a:moveTo>
                    <a:cubicBezTo>
                      <a:pt x="17880" y="15711"/>
                      <a:pt x="17855" y="15455"/>
                      <a:pt x="17923" y="15455"/>
                    </a:cubicBezTo>
                    <a:cubicBezTo>
                      <a:pt x="17923" y="15341"/>
                      <a:pt x="17986" y="15185"/>
                      <a:pt x="17994" y="15044"/>
                    </a:cubicBezTo>
                    <a:cubicBezTo>
                      <a:pt x="18017" y="15044"/>
                      <a:pt x="18041" y="15044"/>
                      <a:pt x="18065" y="15044"/>
                    </a:cubicBezTo>
                    <a:cubicBezTo>
                      <a:pt x="18065" y="15015"/>
                      <a:pt x="18058" y="14913"/>
                      <a:pt x="18107" y="14888"/>
                    </a:cubicBezTo>
                    <a:cubicBezTo>
                      <a:pt x="18107" y="14812"/>
                      <a:pt x="18303" y="14778"/>
                      <a:pt x="18192" y="14676"/>
                    </a:cubicBezTo>
                    <a:cubicBezTo>
                      <a:pt x="18145" y="14660"/>
                      <a:pt x="18107" y="14451"/>
                      <a:pt x="18107" y="14378"/>
                    </a:cubicBezTo>
                    <a:cubicBezTo>
                      <a:pt x="18046" y="14439"/>
                      <a:pt x="18138" y="14619"/>
                      <a:pt x="17994" y="14619"/>
                    </a:cubicBezTo>
                    <a:cubicBezTo>
                      <a:pt x="17994" y="14447"/>
                      <a:pt x="17802" y="14718"/>
                      <a:pt x="17966" y="14718"/>
                    </a:cubicBezTo>
                    <a:cubicBezTo>
                      <a:pt x="17966" y="14874"/>
                      <a:pt x="17765" y="14803"/>
                      <a:pt x="17696" y="14761"/>
                    </a:cubicBezTo>
                    <a:cubicBezTo>
                      <a:pt x="17662" y="14847"/>
                      <a:pt x="17637" y="14882"/>
                      <a:pt x="17739" y="14903"/>
                    </a:cubicBezTo>
                    <a:cubicBezTo>
                      <a:pt x="17698" y="15025"/>
                      <a:pt x="17655" y="14946"/>
                      <a:pt x="17597" y="14903"/>
                    </a:cubicBezTo>
                    <a:cubicBezTo>
                      <a:pt x="17540" y="15073"/>
                      <a:pt x="17410" y="16061"/>
                      <a:pt x="17786" y="15978"/>
                    </a:cubicBezTo>
                    <a:cubicBezTo>
                      <a:pt x="16200" y="18114"/>
                      <a:pt x="13659" y="19500"/>
                      <a:pt x="10800" y="19500"/>
                    </a:cubicBezTo>
                    <a:cubicBezTo>
                      <a:pt x="6003" y="19500"/>
                      <a:pt x="2100" y="15597"/>
                      <a:pt x="2100" y="10800"/>
                    </a:cubicBezTo>
                    <a:cubicBezTo>
                      <a:pt x="2100" y="9473"/>
                      <a:pt x="2400" y="8214"/>
                      <a:pt x="2934" y="7088"/>
                    </a:cubicBezTo>
                    <a:cubicBezTo>
                      <a:pt x="2934" y="7089"/>
                      <a:pt x="2936" y="7091"/>
                      <a:pt x="2936" y="7093"/>
                    </a:cubicBezTo>
                    <a:cubicBezTo>
                      <a:pt x="3188" y="7294"/>
                      <a:pt x="3192" y="7631"/>
                      <a:pt x="3192" y="7901"/>
                    </a:cubicBezTo>
                    <a:cubicBezTo>
                      <a:pt x="3158" y="8054"/>
                      <a:pt x="3234" y="8236"/>
                      <a:pt x="3234" y="8383"/>
                    </a:cubicBezTo>
                    <a:cubicBezTo>
                      <a:pt x="3305" y="8418"/>
                      <a:pt x="3432" y="8638"/>
                      <a:pt x="3432" y="8709"/>
                    </a:cubicBezTo>
                    <a:cubicBezTo>
                      <a:pt x="3435" y="8709"/>
                      <a:pt x="3594" y="8932"/>
                      <a:pt x="3603" y="8949"/>
                    </a:cubicBezTo>
                    <a:cubicBezTo>
                      <a:pt x="3792" y="8949"/>
                      <a:pt x="3886" y="9032"/>
                      <a:pt x="3886" y="9205"/>
                    </a:cubicBezTo>
                    <a:cubicBezTo>
                      <a:pt x="3876" y="9205"/>
                      <a:pt x="4000" y="9469"/>
                      <a:pt x="4042" y="9502"/>
                    </a:cubicBezTo>
                    <a:cubicBezTo>
                      <a:pt x="4042" y="9577"/>
                      <a:pt x="4155" y="9849"/>
                      <a:pt x="4226" y="9885"/>
                    </a:cubicBezTo>
                    <a:cubicBezTo>
                      <a:pt x="4226" y="10115"/>
                      <a:pt x="4784" y="10484"/>
                      <a:pt x="4465" y="9943"/>
                    </a:cubicBezTo>
                    <a:cubicBezTo>
                      <a:pt x="4436" y="9894"/>
                      <a:pt x="4289" y="9616"/>
                      <a:pt x="4255" y="9616"/>
                    </a:cubicBezTo>
                    <a:cubicBezTo>
                      <a:pt x="4255" y="9525"/>
                      <a:pt x="4068" y="9420"/>
                      <a:pt x="4090" y="9342"/>
                    </a:cubicBezTo>
                    <a:cubicBezTo>
                      <a:pt x="4124" y="9221"/>
                      <a:pt x="4340" y="9498"/>
                      <a:pt x="4340" y="9559"/>
                    </a:cubicBezTo>
                    <a:cubicBezTo>
                      <a:pt x="4371" y="9559"/>
                      <a:pt x="4453" y="9741"/>
                      <a:pt x="4453" y="9758"/>
                    </a:cubicBezTo>
                    <a:cubicBezTo>
                      <a:pt x="4505" y="9758"/>
                      <a:pt x="4709" y="9909"/>
                      <a:pt x="4709" y="9999"/>
                    </a:cubicBezTo>
                    <a:cubicBezTo>
                      <a:pt x="4856" y="9999"/>
                      <a:pt x="4940" y="10367"/>
                      <a:pt x="4945" y="10471"/>
                    </a:cubicBezTo>
                    <a:cubicBezTo>
                      <a:pt x="4948" y="10558"/>
                      <a:pt x="4996" y="10792"/>
                      <a:pt x="5120" y="10792"/>
                    </a:cubicBezTo>
                    <a:cubicBezTo>
                      <a:pt x="5174" y="10900"/>
                      <a:pt x="5409" y="10861"/>
                      <a:pt x="5460" y="10962"/>
                    </a:cubicBezTo>
                    <a:cubicBezTo>
                      <a:pt x="5611" y="10962"/>
                      <a:pt x="5777" y="11075"/>
                      <a:pt x="5941" y="11075"/>
                    </a:cubicBezTo>
                    <a:cubicBezTo>
                      <a:pt x="6084" y="11075"/>
                      <a:pt x="6113" y="11246"/>
                      <a:pt x="6239" y="11246"/>
                    </a:cubicBezTo>
                    <a:cubicBezTo>
                      <a:pt x="6259" y="11285"/>
                      <a:pt x="6324" y="11271"/>
                      <a:pt x="6324" y="11302"/>
                    </a:cubicBezTo>
                    <a:cubicBezTo>
                      <a:pt x="6448" y="11302"/>
                      <a:pt x="6791" y="11496"/>
                      <a:pt x="6735" y="11642"/>
                    </a:cubicBezTo>
                    <a:cubicBezTo>
                      <a:pt x="6795" y="11672"/>
                      <a:pt x="6964" y="11843"/>
                      <a:pt x="6947" y="11926"/>
                    </a:cubicBezTo>
                    <a:cubicBezTo>
                      <a:pt x="6971" y="12095"/>
                      <a:pt x="7238" y="12086"/>
                      <a:pt x="7345" y="12138"/>
                    </a:cubicBezTo>
                    <a:cubicBezTo>
                      <a:pt x="7444" y="11839"/>
                      <a:pt x="7571" y="12122"/>
                      <a:pt x="7571" y="12266"/>
                    </a:cubicBezTo>
                    <a:cubicBezTo>
                      <a:pt x="7561" y="12313"/>
                      <a:pt x="7571" y="12512"/>
                      <a:pt x="7571" y="12606"/>
                    </a:cubicBezTo>
                    <a:cubicBezTo>
                      <a:pt x="7701" y="12606"/>
                      <a:pt x="7536" y="12818"/>
                      <a:pt x="7501" y="12677"/>
                    </a:cubicBezTo>
                    <a:cubicBezTo>
                      <a:pt x="7451" y="12698"/>
                      <a:pt x="7423" y="12736"/>
                      <a:pt x="7415" y="12790"/>
                    </a:cubicBezTo>
                    <a:cubicBezTo>
                      <a:pt x="7346" y="12790"/>
                      <a:pt x="7186" y="13220"/>
                      <a:pt x="7345" y="13272"/>
                    </a:cubicBezTo>
                    <a:cubicBezTo>
                      <a:pt x="7326" y="13439"/>
                      <a:pt x="7134" y="13582"/>
                      <a:pt x="7316" y="13683"/>
                    </a:cubicBezTo>
                    <a:cubicBezTo>
                      <a:pt x="7316" y="13672"/>
                      <a:pt x="7662" y="14179"/>
                      <a:pt x="7614" y="14179"/>
                    </a:cubicBezTo>
                    <a:cubicBezTo>
                      <a:pt x="7614" y="14259"/>
                      <a:pt x="7665" y="14355"/>
                      <a:pt x="7685" y="14420"/>
                    </a:cubicBezTo>
                    <a:cubicBezTo>
                      <a:pt x="7685" y="14567"/>
                      <a:pt x="7830" y="14902"/>
                      <a:pt x="8039" y="14902"/>
                    </a:cubicBezTo>
                    <a:cubicBezTo>
                      <a:pt x="8037" y="14898"/>
                      <a:pt x="8254" y="15129"/>
                      <a:pt x="8223" y="15129"/>
                    </a:cubicBezTo>
                    <a:cubicBezTo>
                      <a:pt x="8287" y="15511"/>
                      <a:pt x="8195" y="15751"/>
                      <a:pt x="8195" y="16163"/>
                    </a:cubicBezTo>
                    <a:cubicBezTo>
                      <a:pt x="8072" y="16163"/>
                      <a:pt x="8188" y="16989"/>
                      <a:pt x="8025" y="17071"/>
                    </a:cubicBezTo>
                    <a:cubicBezTo>
                      <a:pt x="7995" y="17203"/>
                      <a:pt x="7898" y="17312"/>
                      <a:pt x="7940" y="17396"/>
                    </a:cubicBezTo>
                    <a:cubicBezTo>
                      <a:pt x="7954" y="17531"/>
                      <a:pt x="7940" y="17666"/>
                      <a:pt x="7940" y="17779"/>
                    </a:cubicBezTo>
                    <a:cubicBezTo>
                      <a:pt x="7907" y="17779"/>
                      <a:pt x="7869" y="17962"/>
                      <a:pt x="7869" y="18006"/>
                    </a:cubicBezTo>
                    <a:cubicBezTo>
                      <a:pt x="7775" y="18006"/>
                      <a:pt x="7769" y="18709"/>
                      <a:pt x="7780" y="18957"/>
                    </a:cubicBezTo>
                    <a:cubicBezTo>
                      <a:pt x="8005" y="19041"/>
                      <a:pt x="8236" y="19114"/>
                      <a:pt x="8470" y="19179"/>
                    </a:cubicBezTo>
                    <a:cubicBezTo>
                      <a:pt x="8443" y="19138"/>
                      <a:pt x="8422" y="19094"/>
                      <a:pt x="8422" y="19040"/>
                    </a:cubicBezTo>
                    <a:cubicBezTo>
                      <a:pt x="8327" y="19040"/>
                      <a:pt x="8420" y="18785"/>
                      <a:pt x="8521" y="18785"/>
                    </a:cubicBezTo>
                    <a:cubicBezTo>
                      <a:pt x="8556" y="18663"/>
                      <a:pt x="8618" y="18661"/>
                      <a:pt x="8677" y="18572"/>
                    </a:cubicBezTo>
                    <a:cubicBezTo>
                      <a:pt x="8747" y="18572"/>
                      <a:pt x="8635" y="18459"/>
                      <a:pt x="8635" y="18530"/>
                    </a:cubicBezTo>
                    <a:cubicBezTo>
                      <a:pt x="8618" y="18530"/>
                      <a:pt x="8618" y="18575"/>
                      <a:pt x="8578" y="18586"/>
                    </a:cubicBezTo>
                    <a:cubicBezTo>
                      <a:pt x="8565" y="18552"/>
                      <a:pt x="8582" y="18516"/>
                      <a:pt x="8564" y="18516"/>
                    </a:cubicBezTo>
                    <a:cubicBezTo>
                      <a:pt x="8564" y="18436"/>
                      <a:pt x="8606" y="18359"/>
                      <a:pt x="8606" y="18275"/>
                    </a:cubicBezTo>
                    <a:cubicBezTo>
                      <a:pt x="8633" y="18275"/>
                      <a:pt x="8668" y="18173"/>
                      <a:pt x="8706" y="18147"/>
                    </a:cubicBezTo>
                    <a:cubicBezTo>
                      <a:pt x="8784" y="18056"/>
                      <a:pt x="8862" y="18045"/>
                      <a:pt x="8862" y="17920"/>
                    </a:cubicBezTo>
                    <a:cubicBezTo>
                      <a:pt x="8879" y="17920"/>
                      <a:pt x="8837" y="17779"/>
                      <a:pt x="8805" y="17779"/>
                    </a:cubicBezTo>
                    <a:cubicBezTo>
                      <a:pt x="8888" y="17707"/>
                      <a:pt x="8989" y="17837"/>
                      <a:pt x="8989" y="17693"/>
                    </a:cubicBezTo>
                    <a:cubicBezTo>
                      <a:pt x="9015" y="17693"/>
                      <a:pt x="9032" y="17605"/>
                      <a:pt x="9032" y="17580"/>
                    </a:cubicBezTo>
                    <a:cubicBezTo>
                      <a:pt x="9152" y="17500"/>
                      <a:pt x="9130" y="17481"/>
                      <a:pt x="9315" y="17481"/>
                    </a:cubicBezTo>
                    <a:cubicBezTo>
                      <a:pt x="9338" y="17435"/>
                      <a:pt x="9473" y="17380"/>
                      <a:pt x="9528" y="17382"/>
                    </a:cubicBezTo>
                    <a:cubicBezTo>
                      <a:pt x="9528" y="17362"/>
                      <a:pt x="9545" y="17169"/>
                      <a:pt x="9528" y="17169"/>
                    </a:cubicBezTo>
                    <a:cubicBezTo>
                      <a:pt x="9528" y="17065"/>
                      <a:pt x="9712" y="17054"/>
                      <a:pt x="9712" y="17013"/>
                    </a:cubicBezTo>
                    <a:cubicBezTo>
                      <a:pt x="9812" y="16942"/>
                      <a:pt x="9843" y="16857"/>
                      <a:pt x="9849" y="16740"/>
                    </a:cubicBezTo>
                    <a:cubicBezTo>
                      <a:pt x="9854" y="16645"/>
                      <a:pt x="9994" y="16531"/>
                      <a:pt x="10073" y="16531"/>
                    </a:cubicBezTo>
                    <a:cubicBezTo>
                      <a:pt x="10199" y="16531"/>
                      <a:pt x="10115" y="16475"/>
                      <a:pt x="10194" y="16475"/>
                    </a:cubicBezTo>
                    <a:cubicBezTo>
                      <a:pt x="10171" y="16407"/>
                      <a:pt x="10224" y="16412"/>
                      <a:pt x="10260" y="16368"/>
                    </a:cubicBezTo>
                    <a:cubicBezTo>
                      <a:pt x="10314" y="16301"/>
                      <a:pt x="10296" y="16065"/>
                      <a:pt x="10307" y="15964"/>
                    </a:cubicBezTo>
                    <a:cubicBezTo>
                      <a:pt x="10281" y="15964"/>
                      <a:pt x="10425" y="15828"/>
                      <a:pt x="10435" y="15808"/>
                    </a:cubicBezTo>
                    <a:cubicBezTo>
                      <a:pt x="10502" y="15808"/>
                      <a:pt x="10552" y="15752"/>
                      <a:pt x="10619" y="15752"/>
                    </a:cubicBezTo>
                    <a:cubicBezTo>
                      <a:pt x="10655" y="15681"/>
                      <a:pt x="10888" y="15575"/>
                      <a:pt x="10974" y="15511"/>
                    </a:cubicBezTo>
                    <a:cubicBezTo>
                      <a:pt x="11011" y="15360"/>
                      <a:pt x="11115" y="15330"/>
                      <a:pt x="11115" y="15170"/>
                    </a:cubicBezTo>
                    <a:cubicBezTo>
                      <a:pt x="11157" y="15170"/>
                      <a:pt x="11200" y="14858"/>
                      <a:pt x="11200" y="14802"/>
                    </a:cubicBezTo>
                    <a:cubicBezTo>
                      <a:pt x="11208" y="14802"/>
                      <a:pt x="11215" y="14518"/>
                      <a:pt x="11215" y="14490"/>
                    </a:cubicBezTo>
                    <a:cubicBezTo>
                      <a:pt x="11221" y="14490"/>
                      <a:pt x="11427" y="14261"/>
                      <a:pt x="11427" y="14234"/>
                    </a:cubicBezTo>
                    <a:cubicBezTo>
                      <a:pt x="11617" y="14093"/>
                      <a:pt x="11588" y="13676"/>
                      <a:pt x="11405" y="13514"/>
                    </a:cubicBezTo>
                    <a:cubicBezTo>
                      <a:pt x="11299" y="13420"/>
                      <a:pt x="11232" y="13367"/>
                      <a:pt x="11073" y="13313"/>
                    </a:cubicBezTo>
                    <a:cubicBezTo>
                      <a:pt x="11048" y="13388"/>
                      <a:pt x="10982" y="13340"/>
                      <a:pt x="10915" y="13339"/>
                    </a:cubicBezTo>
                    <a:cubicBezTo>
                      <a:pt x="10800" y="13335"/>
                      <a:pt x="10788" y="13413"/>
                      <a:pt x="10676" y="13413"/>
                    </a:cubicBezTo>
                    <a:cubicBezTo>
                      <a:pt x="10690" y="13345"/>
                      <a:pt x="10725" y="13144"/>
                      <a:pt x="10591" y="13130"/>
                    </a:cubicBezTo>
                    <a:cubicBezTo>
                      <a:pt x="10591" y="13265"/>
                      <a:pt x="10455" y="13200"/>
                      <a:pt x="10492" y="13115"/>
                    </a:cubicBezTo>
                    <a:cubicBezTo>
                      <a:pt x="10428" y="13115"/>
                      <a:pt x="10369" y="13016"/>
                      <a:pt x="10280" y="13002"/>
                    </a:cubicBezTo>
                    <a:cubicBezTo>
                      <a:pt x="10280" y="13147"/>
                      <a:pt x="10062" y="13030"/>
                      <a:pt x="10123" y="13030"/>
                    </a:cubicBezTo>
                    <a:cubicBezTo>
                      <a:pt x="10123" y="13012"/>
                      <a:pt x="10087" y="12817"/>
                      <a:pt x="10138" y="12817"/>
                    </a:cubicBezTo>
                    <a:cubicBezTo>
                      <a:pt x="10121" y="12734"/>
                      <a:pt x="10101" y="12590"/>
                      <a:pt x="10038" y="12548"/>
                    </a:cubicBezTo>
                    <a:cubicBezTo>
                      <a:pt x="9983" y="12431"/>
                      <a:pt x="10070" y="12473"/>
                      <a:pt x="9939" y="12364"/>
                    </a:cubicBezTo>
                    <a:cubicBezTo>
                      <a:pt x="9917" y="12318"/>
                      <a:pt x="9905" y="12353"/>
                      <a:pt x="9883" y="12308"/>
                    </a:cubicBezTo>
                    <a:cubicBezTo>
                      <a:pt x="9839" y="12308"/>
                      <a:pt x="9753" y="12192"/>
                      <a:pt x="9727" y="12293"/>
                    </a:cubicBezTo>
                    <a:cubicBezTo>
                      <a:pt x="9644" y="12287"/>
                      <a:pt x="9572" y="12248"/>
                      <a:pt x="9495" y="12224"/>
                    </a:cubicBezTo>
                    <a:cubicBezTo>
                      <a:pt x="9355" y="12182"/>
                      <a:pt x="9478" y="12169"/>
                      <a:pt x="9386" y="12123"/>
                    </a:cubicBezTo>
                    <a:cubicBezTo>
                      <a:pt x="9386" y="12082"/>
                      <a:pt x="9259" y="12071"/>
                      <a:pt x="9259" y="12010"/>
                    </a:cubicBezTo>
                    <a:cubicBezTo>
                      <a:pt x="9233" y="11942"/>
                      <a:pt x="9182" y="11935"/>
                      <a:pt x="9174" y="11911"/>
                    </a:cubicBezTo>
                    <a:cubicBezTo>
                      <a:pt x="9161" y="11914"/>
                      <a:pt x="9152" y="11909"/>
                      <a:pt x="9145" y="11897"/>
                    </a:cubicBezTo>
                    <a:cubicBezTo>
                      <a:pt x="9117" y="11898"/>
                      <a:pt x="9123" y="11842"/>
                      <a:pt x="9059" y="11842"/>
                    </a:cubicBezTo>
                    <a:cubicBezTo>
                      <a:pt x="9053" y="11822"/>
                      <a:pt x="8992" y="11772"/>
                      <a:pt x="8975" y="11783"/>
                    </a:cubicBezTo>
                    <a:cubicBezTo>
                      <a:pt x="8909" y="11829"/>
                      <a:pt x="8732" y="11807"/>
                      <a:pt x="8655" y="11802"/>
                    </a:cubicBezTo>
                    <a:cubicBezTo>
                      <a:pt x="8463" y="11788"/>
                      <a:pt x="8497" y="11569"/>
                      <a:pt x="8395" y="11556"/>
                    </a:cubicBezTo>
                    <a:cubicBezTo>
                      <a:pt x="8327" y="11603"/>
                      <a:pt x="8249" y="11646"/>
                      <a:pt x="8172" y="11647"/>
                    </a:cubicBezTo>
                    <a:cubicBezTo>
                      <a:pt x="8154" y="11620"/>
                      <a:pt x="8151" y="11627"/>
                      <a:pt x="8111" y="11603"/>
                    </a:cubicBezTo>
                    <a:cubicBezTo>
                      <a:pt x="8101" y="11603"/>
                      <a:pt x="8049" y="11633"/>
                      <a:pt x="8035" y="11643"/>
                    </a:cubicBezTo>
                    <a:cubicBezTo>
                      <a:pt x="7988" y="11672"/>
                      <a:pt x="7943" y="11762"/>
                      <a:pt x="7885" y="11730"/>
                    </a:cubicBezTo>
                    <a:cubicBezTo>
                      <a:pt x="7858" y="11700"/>
                      <a:pt x="7838" y="11708"/>
                      <a:pt x="7827" y="11755"/>
                    </a:cubicBezTo>
                    <a:cubicBezTo>
                      <a:pt x="7708" y="11755"/>
                      <a:pt x="7887" y="12038"/>
                      <a:pt x="7601" y="12038"/>
                    </a:cubicBezTo>
                    <a:cubicBezTo>
                      <a:pt x="7612" y="11938"/>
                      <a:pt x="7602" y="11840"/>
                      <a:pt x="7459" y="11840"/>
                    </a:cubicBezTo>
                    <a:cubicBezTo>
                      <a:pt x="7459" y="11962"/>
                      <a:pt x="7255" y="11938"/>
                      <a:pt x="7161" y="11925"/>
                    </a:cubicBezTo>
                    <a:cubicBezTo>
                      <a:pt x="7185" y="11831"/>
                      <a:pt x="7139" y="11763"/>
                      <a:pt x="7062" y="11712"/>
                    </a:cubicBezTo>
                    <a:cubicBezTo>
                      <a:pt x="7062" y="11639"/>
                      <a:pt x="7006" y="11546"/>
                      <a:pt x="7006" y="11429"/>
                    </a:cubicBezTo>
                    <a:cubicBezTo>
                      <a:pt x="6906" y="11429"/>
                      <a:pt x="7056" y="11117"/>
                      <a:pt x="6892" y="11117"/>
                    </a:cubicBezTo>
                    <a:cubicBezTo>
                      <a:pt x="6902" y="11134"/>
                      <a:pt x="6907" y="11153"/>
                      <a:pt x="6906" y="11174"/>
                    </a:cubicBezTo>
                    <a:cubicBezTo>
                      <a:pt x="6793" y="11174"/>
                      <a:pt x="6679" y="11194"/>
                      <a:pt x="6566" y="11174"/>
                    </a:cubicBezTo>
                    <a:cubicBezTo>
                      <a:pt x="6594" y="11071"/>
                      <a:pt x="6506" y="11060"/>
                      <a:pt x="6533" y="10951"/>
                    </a:cubicBezTo>
                    <a:cubicBezTo>
                      <a:pt x="6554" y="10862"/>
                      <a:pt x="6590" y="10783"/>
                      <a:pt x="6609" y="10692"/>
                    </a:cubicBezTo>
                    <a:cubicBezTo>
                      <a:pt x="6651" y="10692"/>
                      <a:pt x="6645" y="10564"/>
                      <a:pt x="6722" y="10564"/>
                    </a:cubicBezTo>
                    <a:cubicBezTo>
                      <a:pt x="6800" y="10519"/>
                      <a:pt x="6694" y="10393"/>
                      <a:pt x="6694" y="10508"/>
                    </a:cubicBezTo>
                    <a:cubicBezTo>
                      <a:pt x="6694" y="10508"/>
                      <a:pt x="6553" y="10558"/>
                      <a:pt x="6537" y="10564"/>
                    </a:cubicBezTo>
                    <a:cubicBezTo>
                      <a:pt x="6537" y="10573"/>
                      <a:pt x="6396" y="10708"/>
                      <a:pt x="6396" y="10607"/>
                    </a:cubicBezTo>
                    <a:cubicBezTo>
                      <a:pt x="6324" y="10635"/>
                      <a:pt x="6214" y="10778"/>
                      <a:pt x="6325" y="10805"/>
                    </a:cubicBezTo>
                    <a:cubicBezTo>
                      <a:pt x="6313" y="10864"/>
                      <a:pt x="6226" y="10910"/>
                      <a:pt x="6226" y="10919"/>
                    </a:cubicBezTo>
                    <a:cubicBezTo>
                      <a:pt x="6065" y="10920"/>
                      <a:pt x="6123" y="10908"/>
                      <a:pt x="6113" y="10833"/>
                    </a:cubicBezTo>
                    <a:cubicBezTo>
                      <a:pt x="6019" y="10833"/>
                      <a:pt x="5911" y="10621"/>
                      <a:pt x="5815" y="10621"/>
                    </a:cubicBezTo>
                    <a:cubicBezTo>
                      <a:pt x="5815" y="10530"/>
                      <a:pt x="5716" y="10443"/>
                      <a:pt x="5716" y="10323"/>
                    </a:cubicBezTo>
                    <a:cubicBezTo>
                      <a:pt x="5692" y="10323"/>
                      <a:pt x="5692" y="9898"/>
                      <a:pt x="5716" y="9898"/>
                    </a:cubicBezTo>
                    <a:cubicBezTo>
                      <a:pt x="5716" y="9682"/>
                      <a:pt x="5867" y="9502"/>
                      <a:pt x="6084" y="9480"/>
                    </a:cubicBezTo>
                    <a:cubicBezTo>
                      <a:pt x="6220" y="9466"/>
                      <a:pt x="6205" y="9562"/>
                      <a:pt x="6328" y="9580"/>
                    </a:cubicBezTo>
                    <a:cubicBezTo>
                      <a:pt x="6399" y="9590"/>
                      <a:pt x="6440" y="9558"/>
                      <a:pt x="6509" y="9530"/>
                    </a:cubicBezTo>
                    <a:cubicBezTo>
                      <a:pt x="6505" y="9471"/>
                      <a:pt x="6466" y="9455"/>
                      <a:pt x="6453" y="9402"/>
                    </a:cubicBezTo>
                    <a:cubicBezTo>
                      <a:pt x="6537" y="9402"/>
                      <a:pt x="6772" y="9417"/>
                      <a:pt x="6807" y="9487"/>
                    </a:cubicBezTo>
                    <a:cubicBezTo>
                      <a:pt x="6888" y="9521"/>
                      <a:pt x="6992" y="9430"/>
                      <a:pt x="7048" y="9509"/>
                    </a:cubicBezTo>
                    <a:cubicBezTo>
                      <a:pt x="7090" y="9567"/>
                      <a:pt x="7161" y="9754"/>
                      <a:pt x="7161" y="9813"/>
                    </a:cubicBezTo>
                    <a:cubicBezTo>
                      <a:pt x="7144" y="9813"/>
                      <a:pt x="7238" y="9954"/>
                      <a:pt x="7247" y="9969"/>
                    </a:cubicBezTo>
                    <a:cubicBezTo>
                      <a:pt x="7380" y="9967"/>
                      <a:pt x="7347" y="9863"/>
                      <a:pt x="7326" y="9763"/>
                    </a:cubicBezTo>
                    <a:cubicBezTo>
                      <a:pt x="7309" y="9681"/>
                      <a:pt x="7288" y="9431"/>
                      <a:pt x="7232" y="9374"/>
                    </a:cubicBezTo>
                    <a:cubicBezTo>
                      <a:pt x="7232" y="9134"/>
                      <a:pt x="7396" y="9159"/>
                      <a:pt x="7488" y="8977"/>
                    </a:cubicBezTo>
                    <a:cubicBezTo>
                      <a:pt x="7637" y="8977"/>
                      <a:pt x="7669" y="8737"/>
                      <a:pt x="7757" y="8679"/>
                    </a:cubicBezTo>
                    <a:cubicBezTo>
                      <a:pt x="7757" y="8649"/>
                      <a:pt x="7814" y="8459"/>
                      <a:pt x="7827" y="8452"/>
                    </a:cubicBezTo>
                    <a:cubicBezTo>
                      <a:pt x="7847" y="8338"/>
                      <a:pt x="7896" y="8341"/>
                      <a:pt x="7941" y="8268"/>
                    </a:cubicBezTo>
                    <a:cubicBezTo>
                      <a:pt x="7924" y="8268"/>
                      <a:pt x="8125" y="8118"/>
                      <a:pt x="8125" y="8141"/>
                    </a:cubicBezTo>
                    <a:cubicBezTo>
                      <a:pt x="8201" y="8090"/>
                      <a:pt x="8267" y="7931"/>
                      <a:pt x="8295" y="7843"/>
                    </a:cubicBezTo>
                    <a:cubicBezTo>
                      <a:pt x="8334" y="7843"/>
                      <a:pt x="8420" y="7763"/>
                      <a:pt x="8437" y="7730"/>
                    </a:cubicBezTo>
                    <a:cubicBezTo>
                      <a:pt x="8537" y="7730"/>
                      <a:pt x="8597" y="7673"/>
                      <a:pt x="8721" y="7673"/>
                    </a:cubicBezTo>
                    <a:cubicBezTo>
                      <a:pt x="8701" y="7713"/>
                      <a:pt x="8721" y="7704"/>
                      <a:pt x="8735" y="7772"/>
                    </a:cubicBezTo>
                    <a:cubicBezTo>
                      <a:pt x="8739" y="7771"/>
                      <a:pt x="8657" y="7790"/>
                      <a:pt x="8648" y="7769"/>
                    </a:cubicBezTo>
                    <a:cubicBezTo>
                      <a:pt x="8633" y="7825"/>
                      <a:pt x="8520" y="7840"/>
                      <a:pt x="8749" y="7814"/>
                    </a:cubicBezTo>
                    <a:cubicBezTo>
                      <a:pt x="8763" y="7784"/>
                      <a:pt x="8838" y="7757"/>
                      <a:pt x="8877" y="7744"/>
                    </a:cubicBezTo>
                    <a:cubicBezTo>
                      <a:pt x="8877" y="7671"/>
                      <a:pt x="8983" y="7722"/>
                      <a:pt x="9004" y="7658"/>
                    </a:cubicBezTo>
                    <a:cubicBezTo>
                      <a:pt x="8921" y="7654"/>
                      <a:pt x="8856" y="7622"/>
                      <a:pt x="8800" y="7530"/>
                    </a:cubicBezTo>
                    <a:cubicBezTo>
                      <a:pt x="8741" y="7435"/>
                      <a:pt x="8618" y="7304"/>
                      <a:pt x="8820" y="7304"/>
                    </a:cubicBezTo>
                    <a:cubicBezTo>
                      <a:pt x="8820" y="7275"/>
                      <a:pt x="8792" y="7291"/>
                      <a:pt x="8792" y="7262"/>
                    </a:cubicBezTo>
                    <a:cubicBezTo>
                      <a:pt x="8687" y="7291"/>
                      <a:pt x="8665" y="7361"/>
                      <a:pt x="8550" y="7361"/>
                    </a:cubicBezTo>
                    <a:cubicBezTo>
                      <a:pt x="8409" y="7408"/>
                      <a:pt x="8340" y="7547"/>
                      <a:pt x="8181" y="7545"/>
                    </a:cubicBezTo>
                    <a:cubicBezTo>
                      <a:pt x="8195" y="7402"/>
                      <a:pt x="8447" y="7114"/>
                      <a:pt x="8577" y="7072"/>
                    </a:cubicBezTo>
                    <a:cubicBezTo>
                      <a:pt x="8825" y="6993"/>
                      <a:pt x="9234" y="7212"/>
                      <a:pt x="9302" y="6907"/>
                    </a:cubicBezTo>
                    <a:cubicBezTo>
                      <a:pt x="9351" y="6913"/>
                      <a:pt x="9570" y="6991"/>
                      <a:pt x="9570" y="6893"/>
                    </a:cubicBezTo>
                    <a:cubicBezTo>
                      <a:pt x="9623" y="6893"/>
                      <a:pt x="9526" y="6794"/>
                      <a:pt x="9627" y="6794"/>
                    </a:cubicBezTo>
                    <a:cubicBezTo>
                      <a:pt x="9613" y="6724"/>
                      <a:pt x="9497" y="6638"/>
                      <a:pt x="9458" y="6638"/>
                    </a:cubicBezTo>
                    <a:cubicBezTo>
                      <a:pt x="9458" y="6482"/>
                      <a:pt x="9373" y="6652"/>
                      <a:pt x="9329" y="6652"/>
                    </a:cubicBezTo>
                    <a:cubicBezTo>
                      <a:pt x="9329" y="6550"/>
                      <a:pt x="9293" y="6559"/>
                      <a:pt x="9259" y="6524"/>
                    </a:cubicBezTo>
                    <a:cubicBezTo>
                      <a:pt x="9259" y="6449"/>
                      <a:pt x="9097" y="6334"/>
                      <a:pt x="9046" y="6255"/>
                    </a:cubicBezTo>
                    <a:cubicBezTo>
                      <a:pt x="8977" y="6255"/>
                      <a:pt x="8877" y="5906"/>
                      <a:pt x="8819" y="5943"/>
                    </a:cubicBezTo>
                    <a:cubicBezTo>
                      <a:pt x="8819" y="6029"/>
                      <a:pt x="8755" y="6142"/>
                      <a:pt x="8663" y="6142"/>
                    </a:cubicBezTo>
                    <a:cubicBezTo>
                      <a:pt x="8663" y="6199"/>
                      <a:pt x="8520" y="6173"/>
                      <a:pt x="8493" y="6170"/>
                    </a:cubicBezTo>
                    <a:cubicBezTo>
                      <a:pt x="8493" y="6087"/>
                      <a:pt x="8522" y="6159"/>
                      <a:pt x="8522" y="6113"/>
                    </a:cubicBezTo>
                    <a:cubicBezTo>
                      <a:pt x="8474" y="6113"/>
                      <a:pt x="8479" y="6053"/>
                      <a:pt x="8479" y="6043"/>
                    </a:cubicBezTo>
                    <a:cubicBezTo>
                      <a:pt x="8452" y="6043"/>
                      <a:pt x="8238" y="5833"/>
                      <a:pt x="8238" y="5788"/>
                    </a:cubicBezTo>
                    <a:cubicBezTo>
                      <a:pt x="8048" y="5851"/>
                      <a:pt x="8194" y="5771"/>
                      <a:pt x="8011" y="5688"/>
                    </a:cubicBezTo>
                    <a:cubicBezTo>
                      <a:pt x="7947" y="5856"/>
                      <a:pt x="7766" y="5717"/>
                      <a:pt x="7657" y="5717"/>
                    </a:cubicBezTo>
                    <a:cubicBezTo>
                      <a:pt x="7657" y="5740"/>
                      <a:pt x="7564" y="5704"/>
                      <a:pt x="7529" y="5717"/>
                    </a:cubicBezTo>
                    <a:cubicBezTo>
                      <a:pt x="7530" y="5816"/>
                      <a:pt x="7612" y="6029"/>
                      <a:pt x="7501" y="6057"/>
                    </a:cubicBezTo>
                    <a:cubicBezTo>
                      <a:pt x="7522" y="6132"/>
                      <a:pt x="7574" y="6082"/>
                      <a:pt x="7616" y="6132"/>
                    </a:cubicBezTo>
                    <a:cubicBezTo>
                      <a:pt x="7681" y="6210"/>
                      <a:pt x="7655" y="6350"/>
                      <a:pt x="7614" y="6440"/>
                    </a:cubicBezTo>
                    <a:cubicBezTo>
                      <a:pt x="7778" y="6503"/>
                      <a:pt x="7487" y="6634"/>
                      <a:pt x="7487" y="6553"/>
                    </a:cubicBezTo>
                    <a:cubicBezTo>
                      <a:pt x="7397" y="6578"/>
                      <a:pt x="7383" y="6692"/>
                      <a:pt x="7472" y="6751"/>
                    </a:cubicBezTo>
                    <a:cubicBezTo>
                      <a:pt x="7472" y="6809"/>
                      <a:pt x="7443" y="6908"/>
                      <a:pt x="7529" y="6908"/>
                    </a:cubicBezTo>
                    <a:cubicBezTo>
                      <a:pt x="7505" y="7002"/>
                      <a:pt x="7363" y="7012"/>
                      <a:pt x="7274" y="6979"/>
                    </a:cubicBezTo>
                    <a:cubicBezTo>
                      <a:pt x="7265" y="6950"/>
                      <a:pt x="7274" y="6940"/>
                      <a:pt x="7302" y="6950"/>
                    </a:cubicBezTo>
                    <a:cubicBezTo>
                      <a:pt x="7288" y="6896"/>
                      <a:pt x="7220" y="6737"/>
                      <a:pt x="7245" y="6737"/>
                    </a:cubicBezTo>
                    <a:cubicBezTo>
                      <a:pt x="7227" y="6683"/>
                      <a:pt x="7047" y="6397"/>
                      <a:pt x="7047" y="6553"/>
                    </a:cubicBezTo>
                    <a:cubicBezTo>
                      <a:pt x="6945" y="6553"/>
                      <a:pt x="6835" y="6575"/>
                      <a:pt x="6835" y="6453"/>
                    </a:cubicBezTo>
                    <a:cubicBezTo>
                      <a:pt x="6797" y="6441"/>
                      <a:pt x="6737" y="6413"/>
                      <a:pt x="6721" y="6383"/>
                    </a:cubicBezTo>
                    <a:cubicBezTo>
                      <a:pt x="6535" y="6356"/>
                      <a:pt x="6460" y="6335"/>
                      <a:pt x="6253" y="6298"/>
                    </a:cubicBezTo>
                    <a:cubicBezTo>
                      <a:pt x="6262" y="6212"/>
                      <a:pt x="6076" y="6055"/>
                      <a:pt x="5984" y="6000"/>
                    </a:cubicBezTo>
                    <a:cubicBezTo>
                      <a:pt x="5984" y="5789"/>
                      <a:pt x="5924" y="5594"/>
                      <a:pt x="6154" y="5561"/>
                    </a:cubicBezTo>
                    <a:cubicBezTo>
                      <a:pt x="6154" y="5593"/>
                      <a:pt x="6359" y="5498"/>
                      <a:pt x="6381" y="5490"/>
                    </a:cubicBezTo>
                    <a:cubicBezTo>
                      <a:pt x="6439" y="5373"/>
                      <a:pt x="6554" y="5554"/>
                      <a:pt x="6603" y="5380"/>
                    </a:cubicBezTo>
                    <a:cubicBezTo>
                      <a:pt x="6633" y="5275"/>
                      <a:pt x="6758" y="5210"/>
                      <a:pt x="6863" y="5249"/>
                    </a:cubicBezTo>
                    <a:cubicBezTo>
                      <a:pt x="6845" y="5381"/>
                      <a:pt x="6807" y="5518"/>
                      <a:pt x="6693" y="5518"/>
                    </a:cubicBezTo>
                    <a:cubicBezTo>
                      <a:pt x="6775" y="5588"/>
                      <a:pt x="6998" y="5490"/>
                      <a:pt x="7089" y="5490"/>
                    </a:cubicBezTo>
                    <a:cubicBezTo>
                      <a:pt x="7089" y="5499"/>
                      <a:pt x="7235" y="5518"/>
                      <a:pt x="7274" y="5518"/>
                    </a:cubicBezTo>
                    <a:cubicBezTo>
                      <a:pt x="7210" y="5433"/>
                      <a:pt x="6803" y="5361"/>
                      <a:pt x="6990" y="5221"/>
                    </a:cubicBezTo>
                    <a:cubicBezTo>
                      <a:pt x="6990" y="5181"/>
                      <a:pt x="7154" y="5180"/>
                      <a:pt x="7176" y="5093"/>
                    </a:cubicBezTo>
                    <a:cubicBezTo>
                      <a:pt x="7193" y="5025"/>
                      <a:pt x="7212" y="4832"/>
                      <a:pt x="7175" y="4819"/>
                    </a:cubicBezTo>
                    <a:cubicBezTo>
                      <a:pt x="7120" y="4800"/>
                      <a:pt x="7064" y="4827"/>
                      <a:pt x="6976" y="4810"/>
                    </a:cubicBezTo>
                    <a:cubicBezTo>
                      <a:pt x="6976" y="4780"/>
                      <a:pt x="6975" y="4753"/>
                      <a:pt x="6947" y="4753"/>
                    </a:cubicBezTo>
                    <a:cubicBezTo>
                      <a:pt x="6947" y="4841"/>
                      <a:pt x="6868" y="4758"/>
                      <a:pt x="6806" y="4781"/>
                    </a:cubicBezTo>
                    <a:cubicBezTo>
                      <a:pt x="6806" y="4803"/>
                      <a:pt x="6859" y="4867"/>
                      <a:pt x="6820" y="4867"/>
                    </a:cubicBezTo>
                    <a:cubicBezTo>
                      <a:pt x="6820" y="4998"/>
                      <a:pt x="6805" y="5126"/>
                      <a:pt x="6636" y="5150"/>
                    </a:cubicBezTo>
                    <a:cubicBezTo>
                      <a:pt x="6634" y="5058"/>
                      <a:pt x="6587" y="4883"/>
                      <a:pt x="6494" y="4852"/>
                    </a:cubicBezTo>
                    <a:cubicBezTo>
                      <a:pt x="6494" y="5125"/>
                      <a:pt x="6233" y="4739"/>
                      <a:pt x="6182" y="4696"/>
                    </a:cubicBezTo>
                    <a:cubicBezTo>
                      <a:pt x="6162" y="4615"/>
                      <a:pt x="6104" y="4580"/>
                      <a:pt x="6040" y="4555"/>
                    </a:cubicBezTo>
                    <a:cubicBezTo>
                      <a:pt x="5997" y="4665"/>
                      <a:pt x="5921" y="4566"/>
                      <a:pt x="5855" y="4681"/>
                    </a:cubicBezTo>
                    <a:cubicBezTo>
                      <a:pt x="5801" y="4775"/>
                      <a:pt x="5861" y="4763"/>
                      <a:pt x="5799" y="4866"/>
                    </a:cubicBezTo>
                    <a:cubicBezTo>
                      <a:pt x="5719" y="4866"/>
                      <a:pt x="5523" y="4812"/>
                      <a:pt x="5516" y="4895"/>
                    </a:cubicBezTo>
                    <a:cubicBezTo>
                      <a:pt x="5600" y="4897"/>
                      <a:pt x="5635" y="4916"/>
                      <a:pt x="5615" y="4994"/>
                    </a:cubicBezTo>
                    <a:cubicBezTo>
                      <a:pt x="5753" y="4994"/>
                      <a:pt x="5558" y="5081"/>
                      <a:pt x="5558" y="5093"/>
                    </a:cubicBezTo>
                    <a:cubicBezTo>
                      <a:pt x="5479" y="5093"/>
                      <a:pt x="5425" y="5125"/>
                      <a:pt x="5332" y="5110"/>
                    </a:cubicBezTo>
                    <a:cubicBezTo>
                      <a:pt x="5217" y="5092"/>
                      <a:pt x="5097" y="5071"/>
                      <a:pt x="4988" y="5035"/>
                    </a:cubicBezTo>
                    <a:cubicBezTo>
                      <a:pt x="4894" y="5003"/>
                      <a:pt x="4911" y="4952"/>
                      <a:pt x="4878" y="4952"/>
                    </a:cubicBezTo>
                    <a:cubicBezTo>
                      <a:pt x="4752" y="4742"/>
                      <a:pt x="5063" y="4867"/>
                      <a:pt x="5063" y="4881"/>
                    </a:cubicBezTo>
                    <a:cubicBezTo>
                      <a:pt x="5166" y="4881"/>
                      <a:pt x="5288" y="5015"/>
                      <a:pt x="5261" y="4796"/>
                    </a:cubicBezTo>
                    <a:cubicBezTo>
                      <a:pt x="5298" y="4805"/>
                      <a:pt x="5336" y="4810"/>
                      <a:pt x="5374" y="4810"/>
                    </a:cubicBezTo>
                    <a:cubicBezTo>
                      <a:pt x="5350" y="4712"/>
                      <a:pt x="5239" y="4762"/>
                      <a:pt x="5162" y="4767"/>
                    </a:cubicBezTo>
                    <a:cubicBezTo>
                      <a:pt x="5163" y="4707"/>
                      <a:pt x="5079" y="4569"/>
                      <a:pt x="5063" y="4569"/>
                    </a:cubicBezTo>
                    <a:cubicBezTo>
                      <a:pt x="5028" y="4464"/>
                      <a:pt x="5048" y="4459"/>
                      <a:pt x="5048" y="4370"/>
                    </a:cubicBezTo>
                    <a:cubicBezTo>
                      <a:pt x="5024" y="4377"/>
                      <a:pt x="4882" y="4473"/>
                      <a:pt x="4869" y="4443"/>
                    </a:cubicBezTo>
                    <a:cubicBezTo>
                      <a:pt x="6424" y="2990"/>
                      <a:pt x="8510" y="2099"/>
                      <a:pt x="10800" y="2099"/>
                    </a:cubicBezTo>
                    <a:cubicBezTo>
                      <a:pt x="13466" y="2099"/>
                      <a:pt x="15854" y="3307"/>
                      <a:pt x="17450" y="5201"/>
                    </a:cubicBezTo>
                    <a:cubicBezTo>
                      <a:pt x="17399" y="5342"/>
                      <a:pt x="17273" y="5227"/>
                      <a:pt x="17214" y="5335"/>
                    </a:cubicBezTo>
                    <a:cubicBezTo>
                      <a:pt x="17198" y="5335"/>
                      <a:pt x="17155" y="5462"/>
                      <a:pt x="17242" y="5462"/>
                    </a:cubicBezTo>
                    <a:cubicBezTo>
                      <a:pt x="17214" y="5576"/>
                      <a:pt x="17100" y="5560"/>
                      <a:pt x="17100" y="5462"/>
                    </a:cubicBezTo>
                    <a:cubicBezTo>
                      <a:pt x="17021" y="5462"/>
                      <a:pt x="16975" y="5549"/>
                      <a:pt x="16860" y="5547"/>
                    </a:cubicBezTo>
                    <a:cubicBezTo>
                      <a:pt x="16874" y="5475"/>
                      <a:pt x="16729" y="5264"/>
                      <a:pt x="16647" y="5264"/>
                    </a:cubicBezTo>
                    <a:cubicBezTo>
                      <a:pt x="16673" y="5212"/>
                      <a:pt x="16647" y="5259"/>
                      <a:pt x="16647" y="5207"/>
                    </a:cubicBezTo>
                    <a:cubicBezTo>
                      <a:pt x="16883" y="5207"/>
                      <a:pt x="17132" y="5165"/>
                      <a:pt x="17313" y="5165"/>
                    </a:cubicBezTo>
                    <a:cubicBezTo>
                      <a:pt x="17313" y="5035"/>
                      <a:pt x="16928" y="4871"/>
                      <a:pt x="16834" y="4921"/>
                    </a:cubicBezTo>
                    <a:cubicBezTo>
                      <a:pt x="16779" y="4951"/>
                      <a:pt x="16610" y="4867"/>
                      <a:pt x="16534" y="4867"/>
                    </a:cubicBezTo>
                    <a:cubicBezTo>
                      <a:pt x="16534" y="4811"/>
                      <a:pt x="16056" y="4812"/>
                      <a:pt x="15981" y="4810"/>
                    </a:cubicBezTo>
                    <a:cubicBezTo>
                      <a:pt x="15981" y="4715"/>
                      <a:pt x="15220" y="4925"/>
                      <a:pt x="15151" y="4930"/>
                    </a:cubicBezTo>
                    <a:cubicBezTo>
                      <a:pt x="14989" y="4943"/>
                      <a:pt x="14920" y="5039"/>
                      <a:pt x="14790" y="5150"/>
                    </a:cubicBezTo>
                    <a:cubicBezTo>
                      <a:pt x="14790" y="5149"/>
                      <a:pt x="14400" y="5476"/>
                      <a:pt x="14592" y="5476"/>
                    </a:cubicBezTo>
                    <a:cubicBezTo>
                      <a:pt x="14567" y="5700"/>
                      <a:pt x="13982" y="5675"/>
                      <a:pt x="13982" y="5817"/>
                    </a:cubicBezTo>
                    <a:cubicBezTo>
                      <a:pt x="13955" y="5824"/>
                      <a:pt x="13783" y="5780"/>
                      <a:pt x="13868" y="5929"/>
                    </a:cubicBezTo>
                    <a:cubicBezTo>
                      <a:pt x="13854" y="5929"/>
                      <a:pt x="14001" y="6095"/>
                      <a:pt x="14011" y="6114"/>
                    </a:cubicBezTo>
                    <a:cubicBezTo>
                      <a:pt x="14133" y="6114"/>
                      <a:pt x="14238" y="6170"/>
                      <a:pt x="14393" y="6170"/>
                    </a:cubicBezTo>
                    <a:cubicBezTo>
                      <a:pt x="14410" y="6137"/>
                      <a:pt x="14478" y="6120"/>
                      <a:pt x="14521" y="6114"/>
                    </a:cubicBezTo>
                    <a:cubicBezTo>
                      <a:pt x="14528" y="6201"/>
                      <a:pt x="14597" y="6383"/>
                      <a:pt x="14649" y="6383"/>
                    </a:cubicBezTo>
                    <a:cubicBezTo>
                      <a:pt x="14649" y="6464"/>
                      <a:pt x="14690" y="6592"/>
                      <a:pt x="14535" y="6511"/>
                    </a:cubicBezTo>
                    <a:cubicBezTo>
                      <a:pt x="14513" y="6494"/>
                      <a:pt x="14508" y="6379"/>
                      <a:pt x="14502" y="6337"/>
                    </a:cubicBezTo>
                    <a:cubicBezTo>
                      <a:pt x="14486" y="6228"/>
                      <a:pt x="14370" y="6386"/>
                      <a:pt x="14266" y="6369"/>
                    </a:cubicBezTo>
                    <a:cubicBezTo>
                      <a:pt x="14266" y="6449"/>
                      <a:pt x="14250" y="6666"/>
                      <a:pt x="14336" y="6695"/>
                    </a:cubicBezTo>
                    <a:cubicBezTo>
                      <a:pt x="14297" y="6813"/>
                      <a:pt x="14137" y="6732"/>
                      <a:pt x="14068" y="6837"/>
                    </a:cubicBezTo>
                    <a:cubicBezTo>
                      <a:pt x="14009" y="6837"/>
                      <a:pt x="13912" y="7011"/>
                      <a:pt x="13912" y="6893"/>
                    </a:cubicBezTo>
                    <a:cubicBezTo>
                      <a:pt x="13820" y="6954"/>
                      <a:pt x="13920" y="7118"/>
                      <a:pt x="13742" y="7021"/>
                    </a:cubicBezTo>
                    <a:cubicBezTo>
                      <a:pt x="13735" y="7060"/>
                      <a:pt x="13738" y="7113"/>
                      <a:pt x="13727" y="7177"/>
                    </a:cubicBezTo>
                    <a:cubicBezTo>
                      <a:pt x="13840" y="7177"/>
                      <a:pt x="13706" y="7262"/>
                      <a:pt x="13671" y="7262"/>
                    </a:cubicBezTo>
                    <a:cubicBezTo>
                      <a:pt x="13671" y="7386"/>
                      <a:pt x="13544" y="7255"/>
                      <a:pt x="13515" y="7234"/>
                    </a:cubicBezTo>
                    <a:cubicBezTo>
                      <a:pt x="13512" y="7240"/>
                      <a:pt x="13508" y="7245"/>
                      <a:pt x="13500" y="7247"/>
                    </a:cubicBezTo>
                    <a:cubicBezTo>
                      <a:pt x="13607" y="7428"/>
                      <a:pt x="13337" y="7343"/>
                      <a:pt x="13263" y="7302"/>
                    </a:cubicBezTo>
                    <a:cubicBezTo>
                      <a:pt x="13176" y="7253"/>
                      <a:pt x="13299" y="7384"/>
                      <a:pt x="13358" y="7404"/>
                    </a:cubicBezTo>
                    <a:cubicBezTo>
                      <a:pt x="13358" y="7492"/>
                      <a:pt x="13655" y="7652"/>
                      <a:pt x="13486" y="7829"/>
                    </a:cubicBezTo>
                    <a:cubicBezTo>
                      <a:pt x="13486" y="7881"/>
                      <a:pt x="13491" y="7886"/>
                      <a:pt x="13543" y="7886"/>
                    </a:cubicBezTo>
                    <a:cubicBezTo>
                      <a:pt x="13543" y="8010"/>
                      <a:pt x="13390" y="7988"/>
                      <a:pt x="13302" y="7971"/>
                    </a:cubicBezTo>
                    <a:cubicBezTo>
                      <a:pt x="13340" y="7898"/>
                      <a:pt x="13312" y="7860"/>
                      <a:pt x="13217" y="7857"/>
                    </a:cubicBezTo>
                    <a:cubicBezTo>
                      <a:pt x="13217" y="7966"/>
                      <a:pt x="12989" y="7906"/>
                      <a:pt x="12891" y="7942"/>
                    </a:cubicBezTo>
                    <a:cubicBezTo>
                      <a:pt x="12873" y="7906"/>
                      <a:pt x="12866" y="7895"/>
                      <a:pt x="12834" y="7886"/>
                    </a:cubicBezTo>
                    <a:cubicBezTo>
                      <a:pt x="12807" y="7951"/>
                      <a:pt x="12764" y="8396"/>
                      <a:pt x="12778" y="8396"/>
                    </a:cubicBezTo>
                    <a:cubicBezTo>
                      <a:pt x="12778" y="8571"/>
                      <a:pt x="12916" y="8683"/>
                      <a:pt x="13075" y="8736"/>
                    </a:cubicBezTo>
                    <a:cubicBezTo>
                      <a:pt x="13075" y="8692"/>
                      <a:pt x="13445" y="8720"/>
                      <a:pt x="13460" y="8660"/>
                    </a:cubicBezTo>
                    <a:cubicBezTo>
                      <a:pt x="13491" y="8540"/>
                      <a:pt x="13592" y="8537"/>
                      <a:pt x="13614" y="8410"/>
                    </a:cubicBezTo>
                    <a:cubicBezTo>
                      <a:pt x="13624" y="8351"/>
                      <a:pt x="13808" y="7901"/>
                      <a:pt x="13813" y="7900"/>
                    </a:cubicBezTo>
                    <a:cubicBezTo>
                      <a:pt x="13813" y="7883"/>
                      <a:pt x="14150" y="7991"/>
                      <a:pt x="14209" y="7871"/>
                    </a:cubicBezTo>
                    <a:cubicBezTo>
                      <a:pt x="14239" y="7871"/>
                      <a:pt x="14316" y="7844"/>
                      <a:pt x="14336" y="7815"/>
                    </a:cubicBezTo>
                    <a:cubicBezTo>
                      <a:pt x="14446" y="7829"/>
                      <a:pt x="14471" y="8027"/>
                      <a:pt x="14535" y="8027"/>
                    </a:cubicBezTo>
                    <a:cubicBezTo>
                      <a:pt x="14613" y="8144"/>
                      <a:pt x="14798" y="8114"/>
                      <a:pt x="14861" y="8240"/>
                    </a:cubicBezTo>
                    <a:cubicBezTo>
                      <a:pt x="14953" y="8240"/>
                      <a:pt x="14960" y="8478"/>
                      <a:pt x="14960" y="8566"/>
                    </a:cubicBezTo>
                    <a:cubicBezTo>
                      <a:pt x="15066" y="8486"/>
                      <a:pt x="15079" y="8416"/>
                      <a:pt x="15055" y="8335"/>
                    </a:cubicBezTo>
                    <a:cubicBezTo>
                      <a:pt x="15013" y="8194"/>
                      <a:pt x="15167" y="8362"/>
                      <a:pt x="15215" y="8297"/>
                    </a:cubicBezTo>
                    <a:cubicBezTo>
                      <a:pt x="15148" y="8297"/>
                      <a:pt x="15163" y="8166"/>
                      <a:pt x="15031" y="8198"/>
                    </a:cubicBezTo>
                    <a:cubicBezTo>
                      <a:pt x="15022" y="8161"/>
                      <a:pt x="15017" y="8123"/>
                      <a:pt x="15017" y="8084"/>
                    </a:cubicBezTo>
                    <a:cubicBezTo>
                      <a:pt x="14837" y="8114"/>
                      <a:pt x="14852" y="7842"/>
                      <a:pt x="14705" y="7872"/>
                    </a:cubicBezTo>
                    <a:cubicBezTo>
                      <a:pt x="14688" y="7805"/>
                      <a:pt x="14604" y="7784"/>
                      <a:pt x="14650" y="7702"/>
                    </a:cubicBezTo>
                    <a:cubicBezTo>
                      <a:pt x="14722" y="7572"/>
                      <a:pt x="14958" y="7957"/>
                      <a:pt x="15059" y="7957"/>
                    </a:cubicBezTo>
                    <a:cubicBezTo>
                      <a:pt x="15083" y="8004"/>
                      <a:pt x="15243" y="8020"/>
                      <a:pt x="15243" y="8056"/>
                    </a:cubicBezTo>
                    <a:cubicBezTo>
                      <a:pt x="15327" y="8084"/>
                      <a:pt x="15286" y="8221"/>
                      <a:pt x="15286" y="8297"/>
                    </a:cubicBezTo>
                    <a:cubicBezTo>
                      <a:pt x="15365" y="8297"/>
                      <a:pt x="15338" y="8340"/>
                      <a:pt x="15371" y="8396"/>
                    </a:cubicBezTo>
                    <a:cubicBezTo>
                      <a:pt x="15484" y="8453"/>
                      <a:pt x="15420" y="8667"/>
                      <a:pt x="15612" y="8708"/>
                    </a:cubicBezTo>
                    <a:cubicBezTo>
                      <a:pt x="15612" y="8636"/>
                      <a:pt x="15796" y="8495"/>
                      <a:pt x="15683" y="8495"/>
                    </a:cubicBezTo>
                    <a:cubicBezTo>
                      <a:pt x="15692" y="8437"/>
                      <a:pt x="15559" y="8180"/>
                      <a:pt x="15744" y="8216"/>
                    </a:cubicBezTo>
                    <a:cubicBezTo>
                      <a:pt x="15810" y="8229"/>
                      <a:pt x="15917" y="8234"/>
                      <a:pt x="15938" y="8313"/>
                    </a:cubicBezTo>
                    <a:cubicBezTo>
                      <a:pt x="15977" y="8469"/>
                      <a:pt x="15944" y="8555"/>
                      <a:pt x="16066" y="8665"/>
                    </a:cubicBezTo>
                    <a:cubicBezTo>
                      <a:pt x="16142" y="8819"/>
                      <a:pt x="16411" y="8648"/>
                      <a:pt x="16448" y="8722"/>
                    </a:cubicBezTo>
                    <a:cubicBezTo>
                      <a:pt x="16474" y="8722"/>
                      <a:pt x="16646" y="8794"/>
                      <a:pt x="16646" y="8736"/>
                    </a:cubicBezTo>
                    <a:cubicBezTo>
                      <a:pt x="16724" y="8711"/>
                      <a:pt x="16747" y="8694"/>
                      <a:pt x="16845" y="8694"/>
                    </a:cubicBezTo>
                    <a:cubicBezTo>
                      <a:pt x="16845" y="8792"/>
                      <a:pt x="16810" y="8918"/>
                      <a:pt x="16792" y="9001"/>
                    </a:cubicBezTo>
                    <a:cubicBezTo>
                      <a:pt x="16778" y="9068"/>
                      <a:pt x="16710" y="9131"/>
                      <a:pt x="16732" y="9218"/>
                    </a:cubicBezTo>
                    <a:cubicBezTo>
                      <a:pt x="16667" y="9218"/>
                      <a:pt x="16677" y="9303"/>
                      <a:pt x="16746" y="9303"/>
                    </a:cubicBezTo>
                    <a:cubicBezTo>
                      <a:pt x="16746" y="9434"/>
                      <a:pt x="16592" y="9413"/>
                      <a:pt x="16490" y="9402"/>
                    </a:cubicBezTo>
                    <a:cubicBezTo>
                      <a:pt x="16519" y="9500"/>
                      <a:pt x="16689" y="9710"/>
                      <a:pt x="16760" y="9757"/>
                    </a:cubicBezTo>
                    <a:cubicBezTo>
                      <a:pt x="16789" y="9843"/>
                      <a:pt x="16860" y="9994"/>
                      <a:pt x="16930" y="10040"/>
                    </a:cubicBezTo>
                    <a:cubicBezTo>
                      <a:pt x="16941" y="10105"/>
                      <a:pt x="17007" y="10284"/>
                      <a:pt x="17058" y="10309"/>
                    </a:cubicBezTo>
                    <a:cubicBezTo>
                      <a:pt x="17058" y="10407"/>
                      <a:pt x="17393" y="11032"/>
                      <a:pt x="17313" y="11032"/>
                    </a:cubicBezTo>
                    <a:cubicBezTo>
                      <a:pt x="17344" y="11084"/>
                      <a:pt x="17379" y="11107"/>
                      <a:pt x="17369" y="11160"/>
                    </a:cubicBezTo>
                    <a:cubicBezTo>
                      <a:pt x="17496" y="11160"/>
                      <a:pt x="17446" y="11471"/>
                      <a:pt x="17709" y="11471"/>
                    </a:cubicBezTo>
                    <a:cubicBezTo>
                      <a:pt x="17728" y="11433"/>
                      <a:pt x="17941" y="11358"/>
                      <a:pt x="17993" y="11358"/>
                    </a:cubicBezTo>
                    <a:cubicBezTo>
                      <a:pt x="18041" y="11263"/>
                      <a:pt x="18301" y="11188"/>
                      <a:pt x="18375" y="11188"/>
                    </a:cubicBezTo>
                    <a:cubicBezTo>
                      <a:pt x="18350" y="11111"/>
                      <a:pt x="18772" y="10928"/>
                      <a:pt x="18772" y="10890"/>
                    </a:cubicBezTo>
                    <a:cubicBezTo>
                      <a:pt x="18825" y="10871"/>
                      <a:pt x="18871" y="10761"/>
                      <a:pt x="18871" y="10699"/>
                    </a:cubicBezTo>
                    <a:cubicBezTo>
                      <a:pt x="18871" y="10603"/>
                      <a:pt x="18942" y="10596"/>
                      <a:pt x="18942" y="10522"/>
                    </a:cubicBezTo>
                    <a:cubicBezTo>
                      <a:pt x="19056" y="10446"/>
                      <a:pt x="19083" y="10254"/>
                      <a:pt x="18928" y="10210"/>
                    </a:cubicBezTo>
                    <a:cubicBezTo>
                      <a:pt x="18955" y="10373"/>
                      <a:pt x="18814" y="10287"/>
                      <a:pt x="18834" y="10243"/>
                    </a:cubicBezTo>
                    <a:cubicBezTo>
                      <a:pt x="18865" y="10178"/>
                      <a:pt x="18819" y="10152"/>
                      <a:pt x="18772" y="10097"/>
                    </a:cubicBezTo>
                    <a:cubicBezTo>
                      <a:pt x="18718" y="10070"/>
                      <a:pt x="18783" y="10009"/>
                      <a:pt x="18729" y="9969"/>
                    </a:cubicBezTo>
                    <a:cubicBezTo>
                      <a:pt x="18658" y="10146"/>
                      <a:pt x="18520" y="10224"/>
                      <a:pt x="18375" y="10224"/>
                    </a:cubicBezTo>
                    <a:cubicBezTo>
                      <a:pt x="18334" y="10107"/>
                      <a:pt x="18463" y="10258"/>
                      <a:pt x="18358" y="10097"/>
                    </a:cubicBezTo>
                    <a:cubicBezTo>
                      <a:pt x="18327" y="10050"/>
                      <a:pt x="18318" y="9998"/>
                      <a:pt x="18332" y="9941"/>
                    </a:cubicBezTo>
                    <a:cubicBezTo>
                      <a:pt x="18314" y="9941"/>
                      <a:pt x="18317" y="9936"/>
                      <a:pt x="18304" y="9926"/>
                    </a:cubicBezTo>
                    <a:cubicBezTo>
                      <a:pt x="18279" y="10077"/>
                      <a:pt x="18295" y="10097"/>
                      <a:pt x="18190" y="10097"/>
                    </a:cubicBezTo>
                    <a:cubicBezTo>
                      <a:pt x="18172" y="10045"/>
                      <a:pt x="18273" y="10019"/>
                      <a:pt x="18191" y="9939"/>
                    </a:cubicBezTo>
                    <a:cubicBezTo>
                      <a:pt x="18158" y="9908"/>
                      <a:pt x="18134" y="9823"/>
                      <a:pt x="18134" y="9785"/>
                    </a:cubicBezTo>
                    <a:cubicBezTo>
                      <a:pt x="18088" y="9754"/>
                      <a:pt x="17978" y="9575"/>
                      <a:pt x="18005" y="9526"/>
                    </a:cubicBezTo>
                    <a:cubicBezTo>
                      <a:pt x="18105" y="9345"/>
                      <a:pt x="18341" y="9758"/>
                      <a:pt x="18318" y="9827"/>
                    </a:cubicBezTo>
                    <a:cubicBezTo>
                      <a:pt x="18332" y="9822"/>
                      <a:pt x="18336" y="9827"/>
                      <a:pt x="18332" y="9841"/>
                    </a:cubicBezTo>
                    <a:cubicBezTo>
                      <a:pt x="18615" y="9756"/>
                      <a:pt x="18856" y="10026"/>
                      <a:pt x="19140" y="10026"/>
                    </a:cubicBezTo>
                    <a:cubicBezTo>
                      <a:pt x="19191" y="10047"/>
                      <a:pt x="19347" y="10079"/>
                      <a:pt x="19465" y="10072"/>
                    </a:cubicBezTo>
                    <a:cubicBezTo>
                      <a:pt x="19485" y="10312"/>
                      <a:pt x="19498" y="10554"/>
                      <a:pt x="19498" y="10799"/>
                    </a:cubicBezTo>
                    <a:cubicBezTo>
                      <a:pt x="19500" y="12687"/>
                      <a:pt x="18894" y="14433"/>
                      <a:pt x="17869" y="15860"/>
                    </a:cubicBezTo>
                    <a:close/>
                    <a:moveTo>
                      <a:pt x="16109" y="8099"/>
                    </a:moveTo>
                    <a:cubicBezTo>
                      <a:pt x="16087" y="7865"/>
                      <a:pt x="16229" y="7741"/>
                      <a:pt x="16321" y="7532"/>
                    </a:cubicBezTo>
                    <a:cubicBezTo>
                      <a:pt x="16482" y="7516"/>
                      <a:pt x="16539" y="7556"/>
                      <a:pt x="16534" y="7702"/>
                    </a:cubicBezTo>
                    <a:cubicBezTo>
                      <a:pt x="16648" y="7702"/>
                      <a:pt x="16556" y="7834"/>
                      <a:pt x="16708" y="7776"/>
                    </a:cubicBezTo>
                    <a:cubicBezTo>
                      <a:pt x="16745" y="7724"/>
                      <a:pt x="16796" y="7709"/>
                      <a:pt x="16860" y="7731"/>
                    </a:cubicBezTo>
                    <a:cubicBezTo>
                      <a:pt x="16959" y="7731"/>
                      <a:pt x="16986" y="7787"/>
                      <a:pt x="17059" y="7787"/>
                    </a:cubicBezTo>
                    <a:cubicBezTo>
                      <a:pt x="17129" y="7929"/>
                      <a:pt x="17351" y="7886"/>
                      <a:pt x="17342" y="8142"/>
                    </a:cubicBezTo>
                    <a:cubicBezTo>
                      <a:pt x="17504" y="8142"/>
                      <a:pt x="17200" y="8306"/>
                      <a:pt x="17200" y="8269"/>
                    </a:cubicBezTo>
                    <a:cubicBezTo>
                      <a:pt x="17019" y="8321"/>
                      <a:pt x="16979" y="8142"/>
                      <a:pt x="16902" y="8142"/>
                    </a:cubicBezTo>
                    <a:cubicBezTo>
                      <a:pt x="16902" y="8309"/>
                      <a:pt x="16808" y="8113"/>
                      <a:pt x="16789" y="8113"/>
                    </a:cubicBezTo>
                    <a:cubicBezTo>
                      <a:pt x="16789" y="8170"/>
                      <a:pt x="16242" y="8203"/>
                      <a:pt x="16151" y="8198"/>
                    </a:cubicBezTo>
                    <a:cubicBezTo>
                      <a:pt x="16164" y="8130"/>
                      <a:pt x="16176" y="8115"/>
                      <a:pt x="16109" y="8099"/>
                    </a:cubicBezTo>
                    <a:close/>
                    <a:moveTo>
                      <a:pt x="16109" y="80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33" name="Freeform: Shape 46"/>
              <p:cNvSpPr/>
              <p:nvPr/>
            </p:nvSpPr>
            <p:spPr bwMode="auto">
              <a:xfrm>
                <a:off x="304" y="144"/>
                <a:ext cx="22" cy="7"/>
              </a:xfrm>
              <a:custGeom>
                <a:avLst/>
                <a:gdLst>
                  <a:gd name="T0" fmla="*/ 0 w 20542"/>
                  <a:gd name="T1" fmla="*/ 0 h 17263"/>
                  <a:gd name="T2" fmla="*/ 0 w 20542"/>
                  <a:gd name="T3" fmla="*/ 0 h 17263"/>
                  <a:gd name="T4" fmla="*/ 0 w 20542"/>
                  <a:gd name="T5" fmla="*/ 0 h 17263"/>
                  <a:gd name="T6" fmla="*/ 0 w 20542"/>
                  <a:gd name="T7" fmla="*/ 0 h 17263"/>
                  <a:gd name="T8" fmla="*/ 0 w 20542"/>
                  <a:gd name="T9" fmla="*/ 0 h 17263"/>
                  <a:gd name="T10" fmla="*/ 0 w 20542"/>
                  <a:gd name="T11" fmla="*/ 0 h 17263"/>
                  <a:gd name="T12" fmla="*/ 0 w 20542"/>
                  <a:gd name="T13" fmla="*/ 0 h 17263"/>
                  <a:gd name="T14" fmla="*/ 0 w 20542"/>
                  <a:gd name="T15" fmla="*/ 0 h 17263"/>
                  <a:gd name="T16" fmla="*/ 0 w 20542"/>
                  <a:gd name="T17" fmla="*/ 0 h 17263"/>
                  <a:gd name="T18" fmla="*/ 0 w 20542"/>
                  <a:gd name="T19" fmla="*/ 0 h 17263"/>
                  <a:gd name="T20" fmla="*/ 0 w 20542"/>
                  <a:gd name="T21" fmla="*/ 0 h 17263"/>
                  <a:gd name="T22" fmla="*/ 0 w 20542"/>
                  <a:gd name="T23" fmla="*/ 0 h 17263"/>
                  <a:gd name="T24" fmla="*/ 0 w 20542"/>
                  <a:gd name="T25" fmla="*/ 0 h 172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542" h="17263">
                    <a:moveTo>
                      <a:pt x="19936" y="4186"/>
                    </a:moveTo>
                    <a:cubicBezTo>
                      <a:pt x="18293" y="6058"/>
                      <a:pt x="18766" y="9572"/>
                      <a:pt x="16483" y="7506"/>
                    </a:cubicBezTo>
                    <a:cubicBezTo>
                      <a:pt x="16483" y="-3197"/>
                      <a:pt x="15350" y="3479"/>
                      <a:pt x="11192" y="4910"/>
                    </a:cubicBezTo>
                    <a:cubicBezTo>
                      <a:pt x="10429" y="5139"/>
                      <a:pt x="5153" y="9537"/>
                      <a:pt x="5153" y="7506"/>
                    </a:cubicBezTo>
                    <a:cubicBezTo>
                      <a:pt x="5095" y="7506"/>
                      <a:pt x="5320" y="3196"/>
                      <a:pt x="5153" y="1660"/>
                    </a:cubicBezTo>
                    <a:cubicBezTo>
                      <a:pt x="4048" y="936"/>
                      <a:pt x="4819" y="1660"/>
                      <a:pt x="4819" y="0"/>
                    </a:cubicBezTo>
                    <a:cubicBezTo>
                      <a:pt x="4281" y="0"/>
                      <a:pt x="349" y="4186"/>
                      <a:pt x="349" y="4186"/>
                    </a:cubicBezTo>
                    <a:cubicBezTo>
                      <a:pt x="3714" y="4186"/>
                      <a:pt x="0" y="10915"/>
                      <a:pt x="0" y="13316"/>
                    </a:cubicBezTo>
                    <a:cubicBezTo>
                      <a:pt x="2602" y="14058"/>
                      <a:pt x="4339" y="16655"/>
                      <a:pt x="6519" y="16655"/>
                    </a:cubicBezTo>
                    <a:cubicBezTo>
                      <a:pt x="6519" y="18403"/>
                      <a:pt x="12450" y="15824"/>
                      <a:pt x="13235" y="15824"/>
                    </a:cubicBezTo>
                    <a:cubicBezTo>
                      <a:pt x="15778" y="15824"/>
                      <a:pt x="17406" y="14729"/>
                      <a:pt x="19412" y="11621"/>
                    </a:cubicBezTo>
                    <a:cubicBezTo>
                      <a:pt x="21600" y="8265"/>
                      <a:pt x="19936" y="8530"/>
                      <a:pt x="19936" y="4186"/>
                    </a:cubicBezTo>
                    <a:close/>
                    <a:moveTo>
                      <a:pt x="19936" y="41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34" name="Freeform: Shape 47"/>
              <p:cNvSpPr/>
              <p:nvPr/>
            </p:nvSpPr>
            <p:spPr bwMode="auto">
              <a:xfrm>
                <a:off x="352" y="168"/>
                <a:ext cx="18" cy="23"/>
              </a:xfrm>
              <a:custGeom>
                <a:avLst/>
                <a:gdLst>
                  <a:gd name="T0" fmla="*/ 0 w 20330"/>
                  <a:gd name="T1" fmla="*/ 0 h 21462"/>
                  <a:gd name="T2" fmla="*/ 0 w 20330"/>
                  <a:gd name="T3" fmla="*/ 0 h 21462"/>
                  <a:gd name="T4" fmla="*/ 0 w 20330"/>
                  <a:gd name="T5" fmla="*/ 0 h 21462"/>
                  <a:gd name="T6" fmla="*/ 0 w 20330"/>
                  <a:gd name="T7" fmla="*/ 0 h 21462"/>
                  <a:gd name="T8" fmla="*/ 0 w 20330"/>
                  <a:gd name="T9" fmla="*/ 0 h 21462"/>
                  <a:gd name="T10" fmla="*/ 0 w 20330"/>
                  <a:gd name="T11" fmla="*/ 0 h 21462"/>
                  <a:gd name="T12" fmla="*/ 0 w 20330"/>
                  <a:gd name="T13" fmla="*/ 0 h 21462"/>
                  <a:gd name="T14" fmla="*/ 0 w 20330"/>
                  <a:gd name="T15" fmla="*/ 0 h 21462"/>
                  <a:gd name="T16" fmla="*/ 0 w 20330"/>
                  <a:gd name="T17" fmla="*/ 0 h 21462"/>
                  <a:gd name="T18" fmla="*/ 0 w 20330"/>
                  <a:gd name="T19" fmla="*/ 0 h 21462"/>
                  <a:gd name="T20" fmla="*/ 0 w 20330"/>
                  <a:gd name="T21" fmla="*/ 0 h 21462"/>
                  <a:gd name="T22" fmla="*/ 0 w 20330"/>
                  <a:gd name="T23" fmla="*/ 0 h 21462"/>
                  <a:gd name="T24" fmla="*/ 0 w 20330"/>
                  <a:gd name="T25" fmla="*/ 0 h 21462"/>
                  <a:gd name="T26" fmla="*/ 0 w 20330"/>
                  <a:gd name="T27" fmla="*/ 0 h 21462"/>
                  <a:gd name="T28" fmla="*/ 0 w 20330"/>
                  <a:gd name="T29" fmla="*/ 0 h 21462"/>
                  <a:gd name="T30" fmla="*/ 0 w 20330"/>
                  <a:gd name="T31" fmla="*/ 0 h 21462"/>
                  <a:gd name="T32" fmla="*/ 0 w 20330"/>
                  <a:gd name="T33" fmla="*/ 0 h 2146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0330" h="21462">
                    <a:moveTo>
                      <a:pt x="1685" y="9330"/>
                    </a:moveTo>
                    <a:cubicBezTo>
                      <a:pt x="5927" y="9330"/>
                      <a:pt x="6974" y="10452"/>
                      <a:pt x="7227" y="14183"/>
                    </a:cubicBezTo>
                    <a:cubicBezTo>
                      <a:pt x="12255" y="15539"/>
                      <a:pt x="3833" y="15223"/>
                      <a:pt x="3391" y="15223"/>
                    </a:cubicBezTo>
                    <a:cubicBezTo>
                      <a:pt x="3319" y="16960"/>
                      <a:pt x="268" y="20457"/>
                      <a:pt x="4176" y="19489"/>
                    </a:cubicBezTo>
                    <a:cubicBezTo>
                      <a:pt x="7019" y="18785"/>
                      <a:pt x="7633" y="18947"/>
                      <a:pt x="7651" y="21461"/>
                    </a:cubicBezTo>
                    <a:cubicBezTo>
                      <a:pt x="11424" y="21461"/>
                      <a:pt x="16723" y="21600"/>
                      <a:pt x="18745" y="18346"/>
                    </a:cubicBezTo>
                    <a:cubicBezTo>
                      <a:pt x="20776" y="18346"/>
                      <a:pt x="20938" y="16755"/>
                      <a:pt x="18745" y="16264"/>
                    </a:cubicBezTo>
                    <a:cubicBezTo>
                      <a:pt x="18745" y="18089"/>
                      <a:pt x="18853" y="18001"/>
                      <a:pt x="16605" y="18001"/>
                    </a:cubicBezTo>
                    <a:cubicBezTo>
                      <a:pt x="17427" y="14256"/>
                      <a:pt x="16840" y="11075"/>
                      <a:pt x="12769" y="11075"/>
                    </a:cubicBezTo>
                    <a:cubicBezTo>
                      <a:pt x="13428" y="9477"/>
                      <a:pt x="11731" y="8238"/>
                      <a:pt x="10079" y="7183"/>
                    </a:cubicBezTo>
                    <a:cubicBezTo>
                      <a:pt x="6965" y="5197"/>
                      <a:pt x="10152" y="4742"/>
                      <a:pt x="10639" y="2419"/>
                    </a:cubicBezTo>
                    <a:cubicBezTo>
                      <a:pt x="8337" y="2880"/>
                      <a:pt x="8274" y="4471"/>
                      <a:pt x="5097" y="4500"/>
                    </a:cubicBezTo>
                    <a:cubicBezTo>
                      <a:pt x="5097" y="3951"/>
                      <a:pt x="5783" y="2265"/>
                      <a:pt x="5214" y="2082"/>
                    </a:cubicBezTo>
                    <a:cubicBezTo>
                      <a:pt x="5972" y="2074"/>
                      <a:pt x="8987" y="0"/>
                      <a:pt x="5530" y="0"/>
                    </a:cubicBezTo>
                    <a:cubicBezTo>
                      <a:pt x="4032" y="4486"/>
                      <a:pt x="-662" y="88"/>
                      <a:pt x="78" y="4200"/>
                    </a:cubicBezTo>
                    <a:cubicBezTo>
                      <a:pt x="593" y="6970"/>
                      <a:pt x="1685" y="6780"/>
                      <a:pt x="1685" y="9330"/>
                    </a:cubicBezTo>
                    <a:close/>
                    <a:moveTo>
                      <a:pt x="1685" y="933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35" name="Freeform: Shape 48"/>
              <p:cNvSpPr/>
              <p:nvPr/>
            </p:nvSpPr>
            <p:spPr bwMode="auto">
              <a:xfrm>
                <a:off x="336" y="176"/>
                <a:ext cx="9" cy="11"/>
              </a:xfrm>
              <a:custGeom>
                <a:avLst/>
                <a:gdLst>
                  <a:gd name="T0" fmla="*/ 0 w 15938"/>
                  <a:gd name="T1" fmla="*/ 0 h 19489"/>
                  <a:gd name="T2" fmla="*/ 0 w 15938"/>
                  <a:gd name="T3" fmla="*/ 0 h 19489"/>
                  <a:gd name="T4" fmla="*/ 0 w 15938"/>
                  <a:gd name="T5" fmla="*/ 0 h 19489"/>
                  <a:gd name="T6" fmla="*/ 0 w 15938"/>
                  <a:gd name="T7" fmla="*/ 0 h 19489"/>
                  <a:gd name="T8" fmla="*/ 0 w 15938"/>
                  <a:gd name="T9" fmla="*/ 0 h 19489"/>
                  <a:gd name="T10" fmla="*/ 0 w 15938"/>
                  <a:gd name="T11" fmla="*/ 0 h 19489"/>
                  <a:gd name="T12" fmla="*/ 0 w 15938"/>
                  <a:gd name="T13" fmla="*/ 0 h 19489"/>
                  <a:gd name="T14" fmla="*/ 0 w 15938"/>
                  <a:gd name="T15" fmla="*/ 0 h 194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938" h="19489">
                    <a:moveTo>
                      <a:pt x="1447" y="19489"/>
                    </a:moveTo>
                    <a:cubicBezTo>
                      <a:pt x="10460" y="19334"/>
                      <a:pt x="12771" y="13571"/>
                      <a:pt x="15260" y="5681"/>
                    </a:cubicBezTo>
                    <a:cubicBezTo>
                      <a:pt x="17711" y="-2111"/>
                      <a:pt x="12911" y="1905"/>
                      <a:pt x="10498" y="2201"/>
                    </a:cubicBezTo>
                    <a:cubicBezTo>
                      <a:pt x="8430" y="3342"/>
                      <a:pt x="6949" y="-1688"/>
                      <a:pt x="6043" y="608"/>
                    </a:cubicBezTo>
                    <a:cubicBezTo>
                      <a:pt x="5264" y="2567"/>
                      <a:pt x="6668" y="4864"/>
                      <a:pt x="8673" y="4864"/>
                    </a:cubicBezTo>
                    <a:cubicBezTo>
                      <a:pt x="8149" y="6540"/>
                      <a:pt x="-3889" y="8499"/>
                      <a:pt x="2047" y="10190"/>
                    </a:cubicBezTo>
                    <a:cubicBezTo>
                      <a:pt x="1320" y="14008"/>
                      <a:pt x="-1795" y="15896"/>
                      <a:pt x="1447" y="19489"/>
                    </a:cubicBezTo>
                    <a:close/>
                    <a:moveTo>
                      <a:pt x="1447" y="194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36" name="Freeform: Shape 49"/>
              <p:cNvSpPr/>
              <p:nvPr/>
            </p:nvSpPr>
            <p:spPr bwMode="auto">
              <a:xfrm>
                <a:off x="352" y="192"/>
                <a:ext cx="2" cy="1"/>
              </a:xfrm>
              <a:custGeom>
                <a:avLst/>
                <a:gdLst>
                  <a:gd name="T0" fmla="*/ 0 w 21600"/>
                  <a:gd name="T1" fmla="*/ 0 h 13852"/>
                  <a:gd name="T2" fmla="*/ 0 w 21600"/>
                  <a:gd name="T3" fmla="*/ 0 h 13852"/>
                  <a:gd name="T4" fmla="*/ 0 w 21600"/>
                  <a:gd name="T5" fmla="*/ 0 h 13852"/>
                  <a:gd name="T6" fmla="*/ 0 w 21600"/>
                  <a:gd name="T7" fmla="*/ 0 h 13852"/>
                  <a:gd name="T8" fmla="*/ 0 w 21600"/>
                  <a:gd name="T9" fmla="*/ 0 h 138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13852">
                    <a:moveTo>
                      <a:pt x="0" y="4834"/>
                    </a:moveTo>
                    <a:cubicBezTo>
                      <a:pt x="3511" y="21600"/>
                      <a:pt x="21600" y="12034"/>
                      <a:pt x="21600" y="0"/>
                    </a:cubicBezTo>
                    <a:cubicBezTo>
                      <a:pt x="15647" y="0"/>
                      <a:pt x="9617" y="0"/>
                      <a:pt x="3511" y="0"/>
                    </a:cubicBezTo>
                    <a:cubicBezTo>
                      <a:pt x="4732" y="4834"/>
                      <a:pt x="3435" y="6480"/>
                      <a:pt x="0" y="4834"/>
                    </a:cubicBezTo>
                    <a:close/>
                    <a:moveTo>
                      <a:pt x="0" y="48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37" name="Freeform: Shape 50"/>
              <p:cNvSpPr/>
              <p:nvPr/>
            </p:nvSpPr>
            <p:spPr bwMode="auto">
              <a:xfrm>
                <a:off x="240" y="200"/>
                <a:ext cx="3" cy="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cubicBezTo>
                      <a:pt x="14954" y="20491"/>
                      <a:pt x="21600" y="16184"/>
                      <a:pt x="21600" y="0"/>
                    </a:cubicBezTo>
                    <a:cubicBezTo>
                      <a:pt x="7849" y="9201"/>
                      <a:pt x="3208" y="6526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38" name="Freeform: Shape 51"/>
              <p:cNvSpPr/>
              <p:nvPr/>
            </p:nvSpPr>
            <p:spPr bwMode="auto">
              <a:xfrm>
                <a:off x="376" y="216"/>
                <a:ext cx="3" cy="4"/>
              </a:xfrm>
              <a:custGeom>
                <a:avLst/>
                <a:gdLst>
                  <a:gd name="T0" fmla="*/ 0 w 15151"/>
                  <a:gd name="T1" fmla="*/ 0 h 21600"/>
                  <a:gd name="T2" fmla="*/ 0 w 15151"/>
                  <a:gd name="T3" fmla="*/ 0 h 21600"/>
                  <a:gd name="T4" fmla="*/ 0 w 15151"/>
                  <a:gd name="T5" fmla="*/ 0 h 21600"/>
                  <a:gd name="T6" fmla="*/ 0 w 15151"/>
                  <a:gd name="T7" fmla="*/ 0 h 21600"/>
                  <a:gd name="T8" fmla="*/ 0 w 15151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151" h="21600">
                    <a:moveTo>
                      <a:pt x="10724" y="0"/>
                    </a:moveTo>
                    <a:cubicBezTo>
                      <a:pt x="11899" y="6522"/>
                      <a:pt x="8375" y="7809"/>
                      <a:pt x="0" y="3905"/>
                    </a:cubicBezTo>
                    <a:cubicBezTo>
                      <a:pt x="3373" y="13417"/>
                      <a:pt x="1667" y="15535"/>
                      <a:pt x="7124" y="21600"/>
                    </a:cubicBezTo>
                    <a:cubicBezTo>
                      <a:pt x="9284" y="12503"/>
                      <a:pt x="21600" y="3905"/>
                      <a:pt x="10724" y="0"/>
                    </a:cubicBezTo>
                    <a:close/>
                    <a:moveTo>
                      <a:pt x="1072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39" name="Freeform: Shape 52"/>
              <p:cNvSpPr/>
              <p:nvPr/>
            </p:nvSpPr>
            <p:spPr bwMode="auto">
              <a:xfrm>
                <a:off x="376" y="216"/>
                <a:ext cx="3" cy="5"/>
              </a:xfrm>
              <a:custGeom>
                <a:avLst/>
                <a:gdLst>
                  <a:gd name="T0" fmla="*/ 0 w 14680"/>
                  <a:gd name="T1" fmla="*/ 0 h 18108"/>
                  <a:gd name="T2" fmla="*/ 0 w 14680"/>
                  <a:gd name="T3" fmla="*/ 0 h 18108"/>
                  <a:gd name="T4" fmla="*/ 0 w 14680"/>
                  <a:gd name="T5" fmla="*/ 0 h 18108"/>
                  <a:gd name="T6" fmla="*/ 0 w 14680"/>
                  <a:gd name="T7" fmla="*/ 0 h 18108"/>
                  <a:gd name="T8" fmla="*/ 0 w 14680"/>
                  <a:gd name="T9" fmla="*/ 0 h 18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679" h="18108">
                    <a:moveTo>
                      <a:pt x="10298" y="0"/>
                    </a:moveTo>
                    <a:cubicBezTo>
                      <a:pt x="10298" y="7291"/>
                      <a:pt x="8417" y="10676"/>
                      <a:pt x="5725" y="2364"/>
                    </a:cubicBezTo>
                    <a:cubicBezTo>
                      <a:pt x="-3356" y="2364"/>
                      <a:pt x="1087" y="12243"/>
                      <a:pt x="1087" y="17618"/>
                    </a:cubicBezTo>
                    <a:cubicBezTo>
                      <a:pt x="18244" y="21600"/>
                      <a:pt x="16493" y="0"/>
                      <a:pt x="10298" y="0"/>
                    </a:cubicBezTo>
                    <a:close/>
                    <a:moveTo>
                      <a:pt x="10298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40" name="Freeform: Shape 53"/>
              <p:cNvSpPr/>
              <p:nvPr/>
            </p:nvSpPr>
            <p:spPr bwMode="auto">
              <a:xfrm>
                <a:off x="392" y="232"/>
                <a:ext cx="7" cy="3"/>
              </a:xfrm>
              <a:custGeom>
                <a:avLst/>
                <a:gdLst>
                  <a:gd name="T0" fmla="*/ 0 w 21600"/>
                  <a:gd name="T1" fmla="*/ 0 h 9393"/>
                  <a:gd name="T2" fmla="*/ 0 w 21600"/>
                  <a:gd name="T3" fmla="*/ 0 h 9393"/>
                  <a:gd name="T4" fmla="*/ 0 w 21600"/>
                  <a:gd name="T5" fmla="*/ 0 h 9393"/>
                  <a:gd name="T6" fmla="*/ 0 w 21600"/>
                  <a:gd name="T7" fmla="*/ 0 h 9393"/>
                  <a:gd name="T8" fmla="*/ 0 w 21600"/>
                  <a:gd name="T9" fmla="*/ 0 h 9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9393">
                    <a:moveTo>
                      <a:pt x="21600" y="0"/>
                    </a:moveTo>
                    <a:cubicBezTo>
                      <a:pt x="15130" y="2920"/>
                      <a:pt x="18136" y="5863"/>
                      <a:pt x="9453" y="3062"/>
                    </a:cubicBezTo>
                    <a:cubicBezTo>
                      <a:pt x="5701" y="1875"/>
                      <a:pt x="1732" y="-3323"/>
                      <a:pt x="0" y="3371"/>
                    </a:cubicBezTo>
                    <a:cubicBezTo>
                      <a:pt x="11016" y="4439"/>
                      <a:pt x="21600" y="18277"/>
                      <a:pt x="21600" y="0"/>
                    </a:cubicBezTo>
                    <a:close/>
                    <a:moveTo>
                      <a:pt x="2160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41" name="Freeform: Shape 54"/>
              <p:cNvSpPr/>
              <p:nvPr/>
            </p:nvSpPr>
            <p:spPr bwMode="auto">
              <a:xfrm>
                <a:off x="320" y="232"/>
                <a:ext cx="166" cy="223"/>
              </a:xfrm>
              <a:custGeom>
                <a:avLst/>
                <a:gdLst>
                  <a:gd name="T0" fmla="*/ 0 w 21517"/>
                  <a:gd name="T1" fmla="*/ 0 h 21336"/>
                  <a:gd name="T2" fmla="*/ 0 w 21517"/>
                  <a:gd name="T3" fmla="*/ 0 h 21336"/>
                  <a:gd name="T4" fmla="*/ 0 w 21517"/>
                  <a:gd name="T5" fmla="*/ 0 h 21336"/>
                  <a:gd name="T6" fmla="*/ 0 w 21517"/>
                  <a:gd name="T7" fmla="*/ 0 h 21336"/>
                  <a:gd name="T8" fmla="*/ 0 w 21517"/>
                  <a:gd name="T9" fmla="*/ 0 h 21336"/>
                  <a:gd name="T10" fmla="*/ 0 w 21517"/>
                  <a:gd name="T11" fmla="*/ 0 h 21336"/>
                  <a:gd name="T12" fmla="*/ 0 w 21517"/>
                  <a:gd name="T13" fmla="*/ 0 h 21336"/>
                  <a:gd name="T14" fmla="*/ 0 w 21517"/>
                  <a:gd name="T15" fmla="*/ 0 h 21336"/>
                  <a:gd name="T16" fmla="*/ 0 w 21517"/>
                  <a:gd name="T17" fmla="*/ 0 h 21336"/>
                  <a:gd name="T18" fmla="*/ 0 w 21517"/>
                  <a:gd name="T19" fmla="*/ 0 h 21336"/>
                  <a:gd name="T20" fmla="*/ 0 w 21517"/>
                  <a:gd name="T21" fmla="*/ 0 h 21336"/>
                  <a:gd name="T22" fmla="*/ 0 w 21517"/>
                  <a:gd name="T23" fmla="*/ 0 h 21336"/>
                  <a:gd name="T24" fmla="*/ 0 w 21517"/>
                  <a:gd name="T25" fmla="*/ 0 h 21336"/>
                  <a:gd name="T26" fmla="*/ 0 w 21517"/>
                  <a:gd name="T27" fmla="*/ 0 h 21336"/>
                  <a:gd name="T28" fmla="*/ 0 w 21517"/>
                  <a:gd name="T29" fmla="*/ 0 h 21336"/>
                  <a:gd name="T30" fmla="*/ 0 w 21517"/>
                  <a:gd name="T31" fmla="*/ 0 h 21336"/>
                  <a:gd name="T32" fmla="*/ 0 w 21517"/>
                  <a:gd name="T33" fmla="*/ 0 h 21336"/>
                  <a:gd name="T34" fmla="*/ 0 w 21517"/>
                  <a:gd name="T35" fmla="*/ 0 h 21336"/>
                  <a:gd name="T36" fmla="*/ 0 w 21517"/>
                  <a:gd name="T37" fmla="*/ 0 h 21336"/>
                  <a:gd name="T38" fmla="*/ 0 w 21517"/>
                  <a:gd name="T39" fmla="*/ 0 h 21336"/>
                  <a:gd name="T40" fmla="*/ 0 w 21517"/>
                  <a:gd name="T41" fmla="*/ 0 h 21336"/>
                  <a:gd name="T42" fmla="*/ 0 w 21517"/>
                  <a:gd name="T43" fmla="*/ 0 h 21336"/>
                  <a:gd name="T44" fmla="*/ 0 w 21517"/>
                  <a:gd name="T45" fmla="*/ 0 h 21336"/>
                  <a:gd name="T46" fmla="*/ 0 w 21517"/>
                  <a:gd name="T47" fmla="*/ 0 h 21336"/>
                  <a:gd name="T48" fmla="*/ 0 w 21517"/>
                  <a:gd name="T49" fmla="*/ 0 h 21336"/>
                  <a:gd name="T50" fmla="*/ 0 w 21517"/>
                  <a:gd name="T51" fmla="*/ 0 h 21336"/>
                  <a:gd name="T52" fmla="*/ 0 w 21517"/>
                  <a:gd name="T53" fmla="*/ 0 h 21336"/>
                  <a:gd name="T54" fmla="*/ 0 w 21517"/>
                  <a:gd name="T55" fmla="*/ 0 h 21336"/>
                  <a:gd name="T56" fmla="*/ 0 w 21517"/>
                  <a:gd name="T57" fmla="*/ 0 h 21336"/>
                  <a:gd name="T58" fmla="*/ 0 w 21517"/>
                  <a:gd name="T59" fmla="*/ 0 h 21336"/>
                  <a:gd name="T60" fmla="*/ 0 w 21517"/>
                  <a:gd name="T61" fmla="*/ 0 h 21336"/>
                  <a:gd name="T62" fmla="*/ 0 w 21517"/>
                  <a:gd name="T63" fmla="*/ 0 h 21336"/>
                  <a:gd name="T64" fmla="*/ 0 w 21517"/>
                  <a:gd name="T65" fmla="*/ 0 h 213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1517" h="21336">
                    <a:moveTo>
                      <a:pt x="19567" y="7931"/>
                    </a:moveTo>
                    <a:cubicBezTo>
                      <a:pt x="19048" y="7904"/>
                      <a:pt x="19448" y="7845"/>
                      <a:pt x="19422" y="7719"/>
                    </a:cubicBezTo>
                    <a:cubicBezTo>
                      <a:pt x="19025" y="7719"/>
                      <a:pt x="18300" y="6676"/>
                      <a:pt x="18300" y="6418"/>
                    </a:cubicBezTo>
                    <a:cubicBezTo>
                      <a:pt x="18154" y="6364"/>
                      <a:pt x="18030" y="5984"/>
                      <a:pt x="18056" y="5984"/>
                    </a:cubicBezTo>
                    <a:cubicBezTo>
                      <a:pt x="17943" y="5729"/>
                      <a:pt x="17483" y="5519"/>
                      <a:pt x="17666" y="5262"/>
                    </a:cubicBezTo>
                    <a:cubicBezTo>
                      <a:pt x="17237" y="5072"/>
                      <a:pt x="16781" y="4416"/>
                      <a:pt x="16643" y="4106"/>
                    </a:cubicBezTo>
                    <a:cubicBezTo>
                      <a:pt x="16386" y="3964"/>
                      <a:pt x="16203" y="3565"/>
                      <a:pt x="16203" y="3348"/>
                    </a:cubicBezTo>
                    <a:cubicBezTo>
                      <a:pt x="15909" y="3348"/>
                      <a:pt x="15513" y="2695"/>
                      <a:pt x="15570" y="2445"/>
                    </a:cubicBezTo>
                    <a:cubicBezTo>
                      <a:pt x="15293" y="2445"/>
                      <a:pt x="15220" y="2082"/>
                      <a:pt x="14935" y="2082"/>
                    </a:cubicBezTo>
                    <a:cubicBezTo>
                      <a:pt x="15075" y="1777"/>
                      <a:pt x="13120" y="1748"/>
                      <a:pt x="12791" y="1721"/>
                    </a:cubicBezTo>
                    <a:cubicBezTo>
                      <a:pt x="12847" y="1475"/>
                      <a:pt x="12591" y="1324"/>
                      <a:pt x="12302" y="1324"/>
                    </a:cubicBezTo>
                    <a:cubicBezTo>
                      <a:pt x="12302" y="1706"/>
                      <a:pt x="11199" y="1748"/>
                      <a:pt x="10824" y="1733"/>
                    </a:cubicBezTo>
                    <a:cubicBezTo>
                      <a:pt x="10554" y="1724"/>
                      <a:pt x="9962" y="1667"/>
                      <a:pt x="9962" y="1432"/>
                    </a:cubicBezTo>
                    <a:cubicBezTo>
                      <a:pt x="9775" y="1397"/>
                      <a:pt x="9512" y="1432"/>
                      <a:pt x="9230" y="1432"/>
                    </a:cubicBezTo>
                    <a:cubicBezTo>
                      <a:pt x="9295" y="1188"/>
                      <a:pt x="8622" y="87"/>
                      <a:pt x="8255" y="22"/>
                    </a:cubicBezTo>
                    <a:cubicBezTo>
                      <a:pt x="8255" y="58"/>
                      <a:pt x="8255" y="96"/>
                      <a:pt x="8255" y="132"/>
                    </a:cubicBezTo>
                    <a:cubicBezTo>
                      <a:pt x="7980" y="165"/>
                      <a:pt x="6254" y="-152"/>
                      <a:pt x="6254" y="96"/>
                    </a:cubicBezTo>
                    <a:cubicBezTo>
                      <a:pt x="6047" y="96"/>
                      <a:pt x="5172" y="326"/>
                      <a:pt x="5035" y="529"/>
                    </a:cubicBezTo>
                    <a:cubicBezTo>
                      <a:pt x="4952" y="529"/>
                      <a:pt x="4156" y="817"/>
                      <a:pt x="4156" y="601"/>
                    </a:cubicBezTo>
                    <a:cubicBezTo>
                      <a:pt x="3956" y="601"/>
                      <a:pt x="3715" y="678"/>
                      <a:pt x="3619" y="817"/>
                    </a:cubicBezTo>
                    <a:cubicBezTo>
                      <a:pt x="3402" y="817"/>
                      <a:pt x="3172" y="1103"/>
                      <a:pt x="3035" y="1215"/>
                    </a:cubicBezTo>
                    <a:cubicBezTo>
                      <a:pt x="2658" y="1182"/>
                      <a:pt x="2928" y="1003"/>
                      <a:pt x="2548" y="1396"/>
                    </a:cubicBezTo>
                    <a:cubicBezTo>
                      <a:pt x="2548" y="1525"/>
                      <a:pt x="2261" y="2081"/>
                      <a:pt x="2207" y="2081"/>
                    </a:cubicBezTo>
                    <a:cubicBezTo>
                      <a:pt x="2328" y="2171"/>
                      <a:pt x="2324" y="2220"/>
                      <a:pt x="2207" y="2335"/>
                    </a:cubicBezTo>
                    <a:cubicBezTo>
                      <a:pt x="1938" y="2494"/>
                      <a:pt x="1785" y="2817"/>
                      <a:pt x="1524" y="2913"/>
                    </a:cubicBezTo>
                    <a:cubicBezTo>
                      <a:pt x="1250" y="3250"/>
                      <a:pt x="1191" y="2890"/>
                      <a:pt x="986" y="3269"/>
                    </a:cubicBezTo>
                    <a:cubicBezTo>
                      <a:pt x="875" y="3480"/>
                      <a:pt x="721" y="3638"/>
                      <a:pt x="602" y="3808"/>
                    </a:cubicBezTo>
                    <a:cubicBezTo>
                      <a:pt x="225" y="4344"/>
                      <a:pt x="207" y="4578"/>
                      <a:pt x="207" y="5081"/>
                    </a:cubicBezTo>
                    <a:cubicBezTo>
                      <a:pt x="207" y="5260"/>
                      <a:pt x="-50" y="5426"/>
                      <a:pt x="9" y="5578"/>
                    </a:cubicBezTo>
                    <a:cubicBezTo>
                      <a:pt x="89" y="5782"/>
                      <a:pt x="253" y="6208"/>
                      <a:pt x="207" y="6345"/>
                    </a:cubicBezTo>
                    <a:cubicBezTo>
                      <a:pt x="20" y="6345"/>
                      <a:pt x="-83" y="6832"/>
                      <a:pt x="258" y="6959"/>
                    </a:cubicBezTo>
                    <a:cubicBezTo>
                      <a:pt x="258" y="7279"/>
                      <a:pt x="886" y="8246"/>
                      <a:pt x="1279" y="8440"/>
                    </a:cubicBezTo>
                    <a:cubicBezTo>
                      <a:pt x="1279" y="8705"/>
                      <a:pt x="1993" y="9271"/>
                      <a:pt x="2352" y="9271"/>
                    </a:cubicBezTo>
                    <a:cubicBezTo>
                      <a:pt x="2491" y="9476"/>
                      <a:pt x="3961" y="9781"/>
                      <a:pt x="3961" y="9524"/>
                    </a:cubicBezTo>
                    <a:cubicBezTo>
                      <a:pt x="4560" y="9524"/>
                      <a:pt x="6671" y="9237"/>
                      <a:pt x="6986" y="9705"/>
                    </a:cubicBezTo>
                    <a:cubicBezTo>
                      <a:pt x="7519" y="9705"/>
                      <a:pt x="7714" y="9638"/>
                      <a:pt x="8206" y="9813"/>
                    </a:cubicBezTo>
                    <a:cubicBezTo>
                      <a:pt x="8271" y="10083"/>
                      <a:pt x="8170" y="10898"/>
                      <a:pt x="7914" y="11114"/>
                    </a:cubicBezTo>
                    <a:cubicBezTo>
                      <a:pt x="7914" y="11477"/>
                      <a:pt x="8059" y="11859"/>
                      <a:pt x="8450" y="12053"/>
                    </a:cubicBezTo>
                    <a:cubicBezTo>
                      <a:pt x="8479" y="12141"/>
                      <a:pt x="8758" y="12486"/>
                      <a:pt x="8841" y="12486"/>
                    </a:cubicBezTo>
                    <a:cubicBezTo>
                      <a:pt x="8993" y="12942"/>
                      <a:pt x="9163" y="13337"/>
                      <a:pt x="9049" y="13983"/>
                    </a:cubicBezTo>
                    <a:cubicBezTo>
                      <a:pt x="8944" y="14571"/>
                      <a:pt x="8694" y="14920"/>
                      <a:pt x="8694" y="15448"/>
                    </a:cubicBezTo>
                    <a:cubicBezTo>
                      <a:pt x="8545" y="15448"/>
                      <a:pt x="8841" y="16459"/>
                      <a:pt x="8986" y="16459"/>
                    </a:cubicBezTo>
                    <a:cubicBezTo>
                      <a:pt x="8986" y="16919"/>
                      <a:pt x="9475" y="17333"/>
                      <a:pt x="9475" y="17832"/>
                    </a:cubicBezTo>
                    <a:cubicBezTo>
                      <a:pt x="9504" y="17832"/>
                      <a:pt x="9670" y="18303"/>
                      <a:pt x="9670" y="18446"/>
                    </a:cubicBezTo>
                    <a:cubicBezTo>
                      <a:pt x="9519" y="18446"/>
                      <a:pt x="10450" y="19829"/>
                      <a:pt x="10450" y="19928"/>
                    </a:cubicBezTo>
                    <a:cubicBezTo>
                      <a:pt x="10616" y="19928"/>
                      <a:pt x="10640" y="20397"/>
                      <a:pt x="10790" y="20397"/>
                    </a:cubicBezTo>
                    <a:cubicBezTo>
                      <a:pt x="10816" y="20709"/>
                      <a:pt x="10985" y="20998"/>
                      <a:pt x="10985" y="21228"/>
                    </a:cubicBezTo>
                    <a:cubicBezTo>
                      <a:pt x="11180" y="21448"/>
                      <a:pt x="11986" y="21264"/>
                      <a:pt x="12301" y="21264"/>
                    </a:cubicBezTo>
                    <a:cubicBezTo>
                      <a:pt x="12301" y="21180"/>
                      <a:pt x="13771" y="20975"/>
                      <a:pt x="13958" y="20975"/>
                    </a:cubicBezTo>
                    <a:cubicBezTo>
                      <a:pt x="14057" y="20878"/>
                      <a:pt x="14690" y="20216"/>
                      <a:pt x="14690" y="20216"/>
                    </a:cubicBezTo>
                    <a:cubicBezTo>
                      <a:pt x="14690" y="19882"/>
                      <a:pt x="15601" y="19238"/>
                      <a:pt x="15959" y="19059"/>
                    </a:cubicBezTo>
                    <a:cubicBezTo>
                      <a:pt x="15959" y="19006"/>
                      <a:pt x="16404" y="18192"/>
                      <a:pt x="16349" y="18192"/>
                    </a:cubicBezTo>
                    <a:cubicBezTo>
                      <a:pt x="16349" y="17624"/>
                      <a:pt x="16544" y="17250"/>
                      <a:pt x="16544" y="16748"/>
                    </a:cubicBezTo>
                    <a:cubicBezTo>
                      <a:pt x="16688" y="16748"/>
                      <a:pt x="16830" y="16278"/>
                      <a:pt x="17128" y="16278"/>
                    </a:cubicBezTo>
                    <a:cubicBezTo>
                      <a:pt x="17212" y="16155"/>
                      <a:pt x="17450" y="16107"/>
                      <a:pt x="17616" y="16024"/>
                    </a:cubicBezTo>
                    <a:cubicBezTo>
                      <a:pt x="17616" y="15713"/>
                      <a:pt x="17957" y="15476"/>
                      <a:pt x="17957" y="15087"/>
                    </a:cubicBezTo>
                    <a:cubicBezTo>
                      <a:pt x="18179" y="15087"/>
                      <a:pt x="17812" y="13876"/>
                      <a:pt x="17812" y="13749"/>
                    </a:cubicBezTo>
                    <a:cubicBezTo>
                      <a:pt x="17382" y="13749"/>
                      <a:pt x="17713" y="12307"/>
                      <a:pt x="17713" y="12124"/>
                    </a:cubicBezTo>
                    <a:cubicBezTo>
                      <a:pt x="17437" y="12124"/>
                      <a:pt x="18620" y="11148"/>
                      <a:pt x="18598" y="11208"/>
                    </a:cubicBezTo>
                    <a:cubicBezTo>
                      <a:pt x="18681" y="10953"/>
                      <a:pt x="19316" y="10604"/>
                      <a:pt x="19526" y="10404"/>
                    </a:cubicBezTo>
                    <a:cubicBezTo>
                      <a:pt x="19713" y="10224"/>
                      <a:pt x="20347" y="9878"/>
                      <a:pt x="20347" y="9667"/>
                    </a:cubicBezTo>
                    <a:cubicBezTo>
                      <a:pt x="20620" y="9565"/>
                      <a:pt x="20654" y="9375"/>
                      <a:pt x="20882" y="9269"/>
                    </a:cubicBezTo>
                    <a:cubicBezTo>
                      <a:pt x="20882" y="9177"/>
                      <a:pt x="20727" y="8909"/>
                      <a:pt x="21077" y="8909"/>
                    </a:cubicBezTo>
                    <a:cubicBezTo>
                      <a:pt x="20989" y="8446"/>
                      <a:pt x="21517" y="8183"/>
                      <a:pt x="21517" y="7716"/>
                    </a:cubicBezTo>
                    <a:cubicBezTo>
                      <a:pt x="21101" y="7817"/>
                      <a:pt x="20526" y="7861"/>
                      <a:pt x="20102" y="7861"/>
                    </a:cubicBezTo>
                    <a:cubicBezTo>
                      <a:pt x="20104" y="7926"/>
                      <a:pt x="19637" y="7935"/>
                      <a:pt x="19567" y="7931"/>
                    </a:cubicBezTo>
                    <a:close/>
                    <a:moveTo>
                      <a:pt x="19567" y="793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42" name="Freeform: Shape 55"/>
              <p:cNvSpPr/>
              <p:nvPr/>
            </p:nvSpPr>
            <p:spPr bwMode="auto">
              <a:xfrm>
                <a:off x="184" y="272"/>
                <a:ext cx="3" cy="2"/>
              </a:xfrm>
              <a:custGeom>
                <a:avLst/>
                <a:gdLst>
                  <a:gd name="T0" fmla="*/ 0 w 16989"/>
                  <a:gd name="T1" fmla="*/ 0 h 15334"/>
                  <a:gd name="T2" fmla="*/ 0 w 16989"/>
                  <a:gd name="T3" fmla="*/ 0 h 15334"/>
                  <a:gd name="T4" fmla="*/ 0 w 16989"/>
                  <a:gd name="T5" fmla="*/ 0 h 15334"/>
                  <a:gd name="T6" fmla="*/ 0 w 16989"/>
                  <a:gd name="T7" fmla="*/ 0 h 15334"/>
                  <a:gd name="T8" fmla="*/ 0 w 16989"/>
                  <a:gd name="T9" fmla="*/ 0 h 15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989" h="15334">
                    <a:moveTo>
                      <a:pt x="5730" y="2266"/>
                    </a:moveTo>
                    <a:cubicBezTo>
                      <a:pt x="4165" y="1591"/>
                      <a:pt x="2498" y="771"/>
                      <a:pt x="900" y="0"/>
                    </a:cubicBezTo>
                    <a:cubicBezTo>
                      <a:pt x="-4611" y="21600"/>
                      <a:pt x="16989" y="17743"/>
                      <a:pt x="16989" y="4629"/>
                    </a:cubicBezTo>
                    <a:cubicBezTo>
                      <a:pt x="12159" y="7955"/>
                      <a:pt x="7839" y="13596"/>
                      <a:pt x="5730" y="2266"/>
                    </a:cubicBezTo>
                    <a:close/>
                    <a:moveTo>
                      <a:pt x="5730" y="226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43" name="Freeform: Shape 56"/>
              <p:cNvSpPr/>
              <p:nvPr/>
            </p:nvSpPr>
            <p:spPr bwMode="auto">
              <a:xfrm>
                <a:off x="192" y="272"/>
                <a:ext cx="16" cy="8"/>
              </a:xfrm>
              <a:custGeom>
                <a:avLst/>
                <a:gdLst>
                  <a:gd name="T0" fmla="*/ 0 w 18999"/>
                  <a:gd name="T1" fmla="*/ 0 h 20934"/>
                  <a:gd name="T2" fmla="*/ 0 w 18999"/>
                  <a:gd name="T3" fmla="*/ 0 h 20934"/>
                  <a:gd name="T4" fmla="*/ 0 w 18999"/>
                  <a:gd name="T5" fmla="*/ 0 h 20934"/>
                  <a:gd name="T6" fmla="*/ 0 w 18999"/>
                  <a:gd name="T7" fmla="*/ 0 h 20934"/>
                  <a:gd name="T8" fmla="*/ 0 w 18999"/>
                  <a:gd name="T9" fmla="*/ 0 h 20934"/>
                  <a:gd name="T10" fmla="*/ 0 w 18999"/>
                  <a:gd name="T11" fmla="*/ 0 h 20934"/>
                  <a:gd name="T12" fmla="*/ 0 w 18999"/>
                  <a:gd name="T13" fmla="*/ 0 h 209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999" h="20934">
                    <a:moveTo>
                      <a:pt x="5636" y="0"/>
                    </a:moveTo>
                    <a:cubicBezTo>
                      <a:pt x="4287" y="4948"/>
                      <a:pt x="2148" y="3040"/>
                      <a:pt x="0" y="2842"/>
                    </a:cubicBezTo>
                    <a:cubicBezTo>
                      <a:pt x="1313" y="7114"/>
                      <a:pt x="5600" y="11307"/>
                      <a:pt x="7812" y="11307"/>
                    </a:cubicBezTo>
                    <a:cubicBezTo>
                      <a:pt x="9253" y="17507"/>
                      <a:pt x="13604" y="21600"/>
                      <a:pt x="17047" y="20845"/>
                    </a:cubicBezTo>
                    <a:cubicBezTo>
                      <a:pt x="21600" y="19871"/>
                      <a:pt x="16872" y="12618"/>
                      <a:pt x="16055" y="9439"/>
                    </a:cubicBezTo>
                    <a:cubicBezTo>
                      <a:pt x="11622" y="9439"/>
                      <a:pt x="11135" y="1212"/>
                      <a:pt x="5636" y="0"/>
                    </a:cubicBezTo>
                    <a:close/>
                    <a:moveTo>
                      <a:pt x="563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44" name="Freeform: Shape 57"/>
              <p:cNvSpPr/>
              <p:nvPr/>
            </p:nvSpPr>
            <p:spPr bwMode="auto">
              <a:xfrm>
                <a:off x="208" y="288"/>
                <a:ext cx="15" cy="4"/>
              </a:xfrm>
              <a:custGeom>
                <a:avLst/>
                <a:gdLst>
                  <a:gd name="T0" fmla="*/ 0 w 21600"/>
                  <a:gd name="T1" fmla="*/ 0 h 19826"/>
                  <a:gd name="T2" fmla="*/ 0 w 21600"/>
                  <a:gd name="T3" fmla="*/ 0 h 19826"/>
                  <a:gd name="T4" fmla="*/ 0 w 21600"/>
                  <a:gd name="T5" fmla="*/ 0 h 19826"/>
                  <a:gd name="T6" fmla="*/ 0 w 21600"/>
                  <a:gd name="T7" fmla="*/ 0 h 19826"/>
                  <a:gd name="T8" fmla="*/ 0 w 21600"/>
                  <a:gd name="T9" fmla="*/ 0 h 19826"/>
                  <a:gd name="T10" fmla="*/ 0 w 21600"/>
                  <a:gd name="T11" fmla="*/ 0 h 19826"/>
                  <a:gd name="T12" fmla="*/ 0 w 21600"/>
                  <a:gd name="T13" fmla="*/ 0 h 19826"/>
                  <a:gd name="T14" fmla="*/ 0 w 21600"/>
                  <a:gd name="T15" fmla="*/ 0 h 19826"/>
                  <a:gd name="T16" fmla="*/ 0 w 21600"/>
                  <a:gd name="T17" fmla="*/ 0 h 198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19826">
                    <a:moveTo>
                      <a:pt x="15657" y="0"/>
                    </a:moveTo>
                    <a:cubicBezTo>
                      <a:pt x="14560" y="9831"/>
                      <a:pt x="15657" y="658"/>
                      <a:pt x="15657" y="8204"/>
                    </a:cubicBezTo>
                    <a:cubicBezTo>
                      <a:pt x="11646" y="8446"/>
                      <a:pt x="8331" y="1662"/>
                      <a:pt x="5406" y="1662"/>
                    </a:cubicBezTo>
                    <a:cubicBezTo>
                      <a:pt x="6331" y="6612"/>
                      <a:pt x="7554" y="10212"/>
                      <a:pt x="7554" y="14712"/>
                    </a:cubicBezTo>
                    <a:cubicBezTo>
                      <a:pt x="4789" y="18069"/>
                      <a:pt x="2686" y="14712"/>
                      <a:pt x="0" y="14712"/>
                    </a:cubicBezTo>
                    <a:cubicBezTo>
                      <a:pt x="1006" y="20735"/>
                      <a:pt x="8309" y="21600"/>
                      <a:pt x="9189" y="16442"/>
                    </a:cubicBezTo>
                    <a:cubicBezTo>
                      <a:pt x="15417" y="16442"/>
                      <a:pt x="15680" y="16027"/>
                      <a:pt x="21600" y="18000"/>
                    </a:cubicBezTo>
                    <a:cubicBezTo>
                      <a:pt x="21406" y="13015"/>
                      <a:pt x="17349" y="1315"/>
                      <a:pt x="15657" y="0"/>
                    </a:cubicBezTo>
                    <a:close/>
                    <a:moveTo>
                      <a:pt x="1565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45" name="Freeform: Shape 58"/>
              <p:cNvSpPr/>
              <p:nvPr/>
            </p:nvSpPr>
            <p:spPr bwMode="auto">
              <a:xfrm>
                <a:off x="200" y="288"/>
                <a:ext cx="2" cy="2"/>
              </a:xfrm>
              <a:custGeom>
                <a:avLst/>
                <a:gdLst>
                  <a:gd name="T0" fmla="*/ 0 w 16604"/>
                  <a:gd name="T1" fmla="*/ 0 h 17442"/>
                  <a:gd name="T2" fmla="*/ 0 w 16604"/>
                  <a:gd name="T3" fmla="*/ 0 h 17442"/>
                  <a:gd name="T4" fmla="*/ 0 w 16604"/>
                  <a:gd name="T5" fmla="*/ 0 h 17442"/>
                  <a:gd name="T6" fmla="*/ 0 w 16604"/>
                  <a:gd name="T7" fmla="*/ 0 h 174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604" h="17442">
                    <a:moveTo>
                      <a:pt x="1543" y="0"/>
                    </a:moveTo>
                    <a:cubicBezTo>
                      <a:pt x="-4492" y="21600"/>
                      <a:pt x="8577" y="17040"/>
                      <a:pt x="16563" y="17040"/>
                    </a:cubicBezTo>
                    <a:cubicBezTo>
                      <a:pt x="17108" y="7620"/>
                      <a:pt x="12116" y="1920"/>
                      <a:pt x="1543" y="0"/>
                    </a:cubicBezTo>
                    <a:close/>
                    <a:moveTo>
                      <a:pt x="15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46" name="Freeform: Shape 59"/>
              <p:cNvSpPr/>
              <p:nvPr/>
            </p:nvSpPr>
            <p:spPr bwMode="auto">
              <a:xfrm>
                <a:off x="200" y="288"/>
                <a:ext cx="2" cy="2"/>
              </a:xfrm>
              <a:custGeom>
                <a:avLst/>
                <a:gdLst>
                  <a:gd name="T0" fmla="*/ 0 w 21600"/>
                  <a:gd name="T1" fmla="*/ 0 h 12742"/>
                  <a:gd name="T2" fmla="*/ 0 w 21600"/>
                  <a:gd name="T3" fmla="*/ 0 h 12742"/>
                  <a:gd name="T4" fmla="*/ 0 w 21600"/>
                  <a:gd name="T5" fmla="*/ 0 h 12742"/>
                  <a:gd name="T6" fmla="*/ 0 w 21600"/>
                  <a:gd name="T7" fmla="*/ 0 h 127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12742">
                    <a:moveTo>
                      <a:pt x="0" y="12742"/>
                    </a:moveTo>
                    <a:cubicBezTo>
                      <a:pt x="7251" y="11994"/>
                      <a:pt x="14425" y="11339"/>
                      <a:pt x="21600" y="10545"/>
                    </a:cubicBezTo>
                    <a:cubicBezTo>
                      <a:pt x="17860" y="-8858"/>
                      <a:pt x="2137" y="2550"/>
                      <a:pt x="0" y="12742"/>
                    </a:cubicBezTo>
                    <a:close/>
                    <a:moveTo>
                      <a:pt x="0" y="1274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47" name="Freeform: Shape 60"/>
              <p:cNvSpPr/>
              <p:nvPr/>
            </p:nvSpPr>
            <p:spPr bwMode="auto">
              <a:xfrm>
                <a:off x="232" y="288"/>
                <a:ext cx="2" cy="1"/>
              </a:xfrm>
              <a:custGeom>
                <a:avLst/>
                <a:gdLst>
                  <a:gd name="T0" fmla="*/ 0 w 17161"/>
                  <a:gd name="T1" fmla="*/ 0 h 13638"/>
                  <a:gd name="T2" fmla="*/ 0 w 17161"/>
                  <a:gd name="T3" fmla="*/ 0 h 13638"/>
                  <a:gd name="T4" fmla="*/ 0 w 17161"/>
                  <a:gd name="T5" fmla="*/ 0 h 13638"/>
                  <a:gd name="T6" fmla="*/ 0 w 17161"/>
                  <a:gd name="T7" fmla="*/ 0 h 1363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161" h="13638">
                    <a:moveTo>
                      <a:pt x="1582" y="0"/>
                    </a:moveTo>
                    <a:cubicBezTo>
                      <a:pt x="-4374" y="21600"/>
                      <a:pt x="7735" y="11073"/>
                      <a:pt x="17161" y="11073"/>
                    </a:cubicBezTo>
                    <a:cubicBezTo>
                      <a:pt x="17226" y="3353"/>
                      <a:pt x="8782" y="0"/>
                      <a:pt x="1582" y="0"/>
                    </a:cubicBezTo>
                    <a:close/>
                    <a:moveTo>
                      <a:pt x="1582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48" name="Freeform: Shape 61"/>
              <p:cNvSpPr/>
              <p:nvPr/>
            </p:nvSpPr>
            <p:spPr bwMode="auto">
              <a:xfrm>
                <a:off x="224" y="288"/>
                <a:ext cx="1" cy="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0" y="7500"/>
                      <a:pt x="0" y="14250"/>
                      <a:pt x="0" y="21600"/>
                    </a:cubicBezTo>
                    <a:cubicBezTo>
                      <a:pt x="8975" y="18750"/>
                      <a:pt x="12777" y="14250"/>
                      <a:pt x="21600" y="14250"/>
                    </a:cubicBezTo>
                    <a:cubicBezTo>
                      <a:pt x="21600" y="5100"/>
                      <a:pt x="9279" y="0"/>
                      <a:pt x="0" y="0"/>
                    </a:cubicBezTo>
                    <a:close/>
                    <a:moveTo>
                      <a:pt x="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49" name="Freeform: Shape 62"/>
              <p:cNvSpPr/>
              <p:nvPr/>
            </p:nvSpPr>
            <p:spPr bwMode="auto">
              <a:xfrm>
                <a:off x="216" y="304"/>
                <a:ext cx="1" cy="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cubicBezTo>
                      <a:pt x="17923" y="21600"/>
                      <a:pt x="17234" y="20571"/>
                      <a:pt x="21600" y="5371"/>
                    </a:cubicBezTo>
                    <a:cubicBezTo>
                      <a:pt x="16200" y="3429"/>
                      <a:pt x="10915" y="1714"/>
                      <a:pt x="5285" y="0"/>
                    </a:cubicBezTo>
                    <a:cubicBezTo>
                      <a:pt x="3447" y="7200"/>
                      <a:pt x="1838" y="144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50" name="Freeform: Shape 63"/>
              <p:cNvSpPr/>
              <p:nvPr/>
            </p:nvSpPr>
            <p:spPr bwMode="auto">
              <a:xfrm>
                <a:off x="480" y="384"/>
                <a:ext cx="1" cy="2"/>
              </a:xfrm>
              <a:custGeom>
                <a:avLst/>
                <a:gdLst>
                  <a:gd name="T0" fmla="*/ 0 w 16557"/>
                  <a:gd name="T1" fmla="*/ 0 h 18344"/>
                  <a:gd name="T2" fmla="*/ 0 w 16557"/>
                  <a:gd name="T3" fmla="*/ 0 h 18344"/>
                  <a:gd name="T4" fmla="*/ 0 w 16557"/>
                  <a:gd name="T5" fmla="*/ 0 h 18344"/>
                  <a:gd name="T6" fmla="*/ 0 w 16557"/>
                  <a:gd name="T7" fmla="*/ 0 h 183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557" h="18344">
                    <a:moveTo>
                      <a:pt x="0" y="16234"/>
                    </a:moveTo>
                    <a:cubicBezTo>
                      <a:pt x="21600" y="21600"/>
                      <a:pt x="17408" y="16922"/>
                      <a:pt x="13033" y="0"/>
                    </a:cubicBezTo>
                    <a:cubicBezTo>
                      <a:pt x="2734" y="5916"/>
                      <a:pt x="0" y="4471"/>
                      <a:pt x="0" y="16234"/>
                    </a:cubicBezTo>
                    <a:close/>
                    <a:moveTo>
                      <a:pt x="0" y="162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</p:grpSp>
      <p:sp>
        <p:nvSpPr>
          <p:cNvPr id="12" name="TextBox 67"/>
          <p:cNvSpPr txBox="1"/>
          <p:nvPr/>
        </p:nvSpPr>
        <p:spPr>
          <a:xfrm>
            <a:off x="6908800" y="3719195"/>
            <a:ext cx="1230630" cy="426085"/>
          </a:xfrm>
          <a:prstGeom prst="rect">
            <a:avLst/>
          </a:prstGeom>
          <a:noFill/>
          <a:effectLst/>
        </p:spPr>
        <p:txBody>
          <a:bodyPr wrap="square" lIns="0" tIns="0" rIns="0" bIns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vi-VN" altLang="vi-VN" sz="800">
                <a:solidFill>
                  <a:schemeClr val="bg1">
                    <a:lumMod val="50000"/>
                  </a:schemeClr>
                </a:solidFill>
                <a:latin typeface="Noto Sans"/>
                <a:ea typeface="Noto Sans"/>
                <a:cs typeface="Montserrat" panose="00000500000000000000" charset="0"/>
                <a:sym typeface="Montserrat"/>
              </a:rPr>
              <a:t>Ở đây bạn có thể mô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 panose="00000500000000000000" charset="0"/>
              <a:sym typeface="Montserra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790197" y="2884332"/>
            <a:ext cx="1479449" cy="1528338"/>
            <a:chOff x="6790196" y="2798607"/>
            <a:chExt cx="1479449" cy="1528338"/>
          </a:xfrm>
        </p:grpSpPr>
        <p:sp>
          <p:nvSpPr>
            <p:cNvPr id="10" name="Oval 65"/>
            <p:cNvSpPr/>
            <p:nvPr/>
          </p:nvSpPr>
          <p:spPr bwMode="auto">
            <a:xfrm>
              <a:off x="6790196" y="2847496"/>
              <a:ext cx="1479449" cy="1479449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11" name="TextBox 66"/>
            <p:cNvSpPr txBox="1"/>
            <p:nvPr/>
          </p:nvSpPr>
          <p:spPr>
            <a:xfrm>
              <a:off x="6894901" y="3257313"/>
              <a:ext cx="1244764" cy="300083"/>
            </a:xfrm>
            <a:prstGeom prst="rect">
              <a:avLst/>
            </a:prstGeom>
            <a:noFill/>
            <a:effectLst/>
          </p:spPr>
          <p:txBody>
            <a:bodyPr wrap="none" anchor="t" anchorCtr="1">
              <a:normAutofit lnSpcReduction="20000"/>
            </a:bodyPr>
            <a:lstStyle/>
            <a:p>
              <a:pPr algn="ctr"/>
              <a:r>
                <a:rPr lang="vi-VN" altLang="vi-VN" sz="1400" b="1" spc="-83">
                  <a:solidFill>
                    <a:schemeClr val="bg1">
                      <a:lumMod val="50000"/>
                    </a:schemeClr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Đặt trước văn</a:t>
              </a:r>
              <a:endParaRPr lang="zh-CN" altLang="en-US" sz="1400" b="1" spc="-83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13" name="Oval 68"/>
            <p:cNvSpPr>
              <a:spLocks noChangeAspect="1"/>
            </p:cNvSpPr>
            <p:nvPr/>
          </p:nvSpPr>
          <p:spPr bwMode="auto">
            <a:xfrm>
              <a:off x="7771112" y="2798607"/>
              <a:ext cx="496124" cy="496124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grpSp>
          <p:nvGrpSpPr>
            <p:cNvPr id="14" name="Group 69"/>
            <p:cNvGrpSpPr/>
            <p:nvPr/>
          </p:nvGrpSpPr>
          <p:grpSpPr>
            <a:xfrm>
              <a:off x="7863817" y="2914544"/>
              <a:ext cx="283859" cy="252320"/>
              <a:chOff x="0" y="0"/>
              <a:chExt cx="576" cy="515"/>
            </a:xfrm>
            <a:solidFill>
              <a:schemeClr val="bg1"/>
            </a:solidFill>
            <a:effectLst/>
          </p:grpSpPr>
          <p:sp>
            <p:nvSpPr>
              <p:cNvPr id="30" name="Freeform: Shape 70"/>
              <p:cNvSpPr/>
              <p:nvPr/>
            </p:nvSpPr>
            <p:spPr bwMode="auto">
              <a:xfrm>
                <a:off x="0" y="0"/>
                <a:ext cx="576" cy="5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1936" y="0"/>
                    </a:moveTo>
                    <a:cubicBezTo>
                      <a:pt x="6599" y="0"/>
                      <a:pt x="2272" y="4836"/>
                      <a:pt x="2272" y="10800"/>
                    </a:cubicBezTo>
                    <a:cubicBezTo>
                      <a:pt x="2272" y="10815"/>
                      <a:pt x="2273" y="10840"/>
                      <a:pt x="2273" y="10861"/>
                    </a:cubicBezTo>
                    <a:lnTo>
                      <a:pt x="0" y="10861"/>
                    </a:lnTo>
                    <a:lnTo>
                      <a:pt x="3616" y="14894"/>
                    </a:lnTo>
                    <a:lnTo>
                      <a:pt x="7238" y="10861"/>
                    </a:lnTo>
                    <a:lnTo>
                      <a:pt x="4958" y="10861"/>
                    </a:lnTo>
                    <a:cubicBezTo>
                      <a:pt x="4958" y="10860"/>
                      <a:pt x="4958" y="10859"/>
                      <a:pt x="4958" y="10858"/>
                    </a:cubicBezTo>
                    <a:cubicBezTo>
                      <a:pt x="4958" y="10838"/>
                      <a:pt x="4957" y="10814"/>
                      <a:pt x="4957" y="10800"/>
                    </a:cubicBezTo>
                    <a:cubicBezTo>
                      <a:pt x="4957" y="6499"/>
                      <a:pt x="8088" y="3000"/>
                      <a:pt x="11936" y="3000"/>
                    </a:cubicBezTo>
                    <a:cubicBezTo>
                      <a:pt x="15785" y="3000"/>
                      <a:pt x="18916" y="6499"/>
                      <a:pt x="18916" y="10800"/>
                    </a:cubicBezTo>
                    <a:cubicBezTo>
                      <a:pt x="18916" y="15101"/>
                      <a:pt x="15785" y="18600"/>
                      <a:pt x="11936" y="18600"/>
                    </a:cubicBezTo>
                    <a:cubicBezTo>
                      <a:pt x="9601" y="18600"/>
                      <a:pt x="7530" y="17309"/>
                      <a:pt x="6263" y="15335"/>
                    </a:cubicBezTo>
                    <a:lnTo>
                      <a:pt x="5132" y="16594"/>
                    </a:lnTo>
                    <a:lnTo>
                      <a:pt x="4341" y="17474"/>
                    </a:lnTo>
                    <a:cubicBezTo>
                      <a:pt x="6111" y="19986"/>
                      <a:pt x="8854" y="21600"/>
                      <a:pt x="11936" y="21600"/>
                    </a:cubicBezTo>
                    <a:cubicBezTo>
                      <a:pt x="17274" y="21600"/>
                      <a:pt x="21600" y="16765"/>
                      <a:pt x="21600" y="10800"/>
                    </a:cubicBezTo>
                    <a:cubicBezTo>
                      <a:pt x="21600" y="4836"/>
                      <a:pt x="17273" y="0"/>
                      <a:pt x="11936" y="0"/>
                    </a:cubicBezTo>
                    <a:close/>
                    <a:moveTo>
                      <a:pt x="11936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31" name="Freeform: Shape 71"/>
              <p:cNvSpPr/>
              <p:nvPr/>
            </p:nvSpPr>
            <p:spPr bwMode="auto">
              <a:xfrm>
                <a:off x="304" y="128"/>
                <a:ext cx="134" cy="21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14168"/>
                    </a:lnTo>
                    <a:lnTo>
                      <a:pt x="32" y="14168"/>
                    </a:lnTo>
                    <a:lnTo>
                      <a:pt x="18924" y="21600"/>
                    </a:lnTo>
                    <a:lnTo>
                      <a:pt x="21600" y="18903"/>
                    </a:lnTo>
                    <a:lnTo>
                      <a:pt x="5054" y="12394"/>
                    </a:lnTo>
                    <a:lnTo>
                      <a:pt x="5054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</p:grpSp>
      <p:cxnSp>
        <p:nvCxnSpPr>
          <p:cNvPr id="19" name="Straight Connector 77"/>
          <p:cNvCxnSpPr/>
          <p:nvPr/>
        </p:nvCxnSpPr>
        <p:spPr bwMode="auto">
          <a:xfrm>
            <a:off x="2078010" y="2283430"/>
            <a:ext cx="205618" cy="71509"/>
          </a:xfrm>
          <a:prstGeom prst="line">
            <a:avLst/>
          </a:prstGeom>
          <a:solidFill>
            <a:schemeClr val="accent1"/>
          </a:solidFill>
          <a:ln w="15875" cap="rnd" cmpd="sng" algn="ctr">
            <a:solidFill>
              <a:schemeClr val="bg1">
                <a:lumMod val="75000"/>
              </a:schemeClr>
            </a:solidFill>
            <a:prstDash val="sysDot"/>
            <a:round/>
            <a:headEnd type="oval" w="sm" len="sm"/>
            <a:tailEnd type="oval" w="sm" len="sm"/>
          </a:ln>
          <a:effectLst/>
        </p:spPr>
      </p:cxnSp>
      <p:grpSp>
        <p:nvGrpSpPr>
          <p:cNvPr id="51" name="组合 50"/>
          <p:cNvGrpSpPr/>
          <p:nvPr/>
        </p:nvGrpSpPr>
        <p:grpSpPr>
          <a:xfrm>
            <a:off x="791872" y="1091302"/>
            <a:ext cx="1291658" cy="1527037"/>
            <a:chOff x="791872" y="1005576"/>
            <a:chExt cx="1291658" cy="1527037"/>
          </a:xfrm>
        </p:grpSpPr>
        <p:sp>
          <p:nvSpPr>
            <p:cNvPr id="15" name="Oval 73"/>
            <p:cNvSpPr/>
            <p:nvPr/>
          </p:nvSpPr>
          <p:spPr bwMode="auto">
            <a:xfrm>
              <a:off x="791872" y="1243646"/>
              <a:ext cx="1288968" cy="1288967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16" name="TextBox 74"/>
            <p:cNvSpPr txBox="1"/>
            <p:nvPr/>
          </p:nvSpPr>
          <p:spPr>
            <a:xfrm>
              <a:off x="791872" y="1666052"/>
              <a:ext cx="1291658" cy="300083"/>
            </a:xfrm>
            <a:prstGeom prst="rect">
              <a:avLst/>
            </a:prstGeom>
            <a:noFill/>
            <a:effectLst/>
          </p:spPr>
          <p:txBody>
            <a:bodyPr wrap="none" anchor="t" anchorCtr="1">
              <a:normAutofit/>
            </a:bodyPr>
            <a:lstStyle/>
            <a:p>
              <a:pPr algn="ctr"/>
              <a:r>
                <a:rPr lang="vi-VN" altLang="vi-VN" sz="1600" b="1" spc="-83" baseline="30000">
                  <a:solidFill>
                    <a:schemeClr val="bg1">
                      <a:lumMod val="50000"/>
                    </a:schemeClr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Đặt trước văn bản</a:t>
              </a:r>
              <a:endParaRPr lang="zh-CN" altLang="en-US" b="1" spc="-83" baseline="300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17" name="TextBox 75"/>
            <p:cNvSpPr txBox="1"/>
            <p:nvPr/>
          </p:nvSpPr>
          <p:spPr>
            <a:xfrm>
              <a:off x="918872" y="2042531"/>
              <a:ext cx="1016000" cy="260350"/>
            </a:xfrm>
            <a:prstGeom prst="rect">
              <a:avLst/>
            </a:prstGeom>
            <a:noFill/>
            <a:effectLst/>
          </p:spPr>
          <p:txBody>
            <a:bodyPr wrap="square" lIns="0" tIns="0" rIns="0" bIns="0" anchor="t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vi-VN" altLang="vi-VN" sz="800">
                  <a:solidFill>
                    <a:schemeClr val="bg1">
                      <a:lumMod val="50000"/>
                    </a:schemeClr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Ở đây bạn có thể</a:t>
              </a:r>
              <a:endParaRPr lang="zh-CN" altLang="en-US" sz="8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18" name="Oval 76"/>
            <p:cNvSpPr>
              <a:spLocks noChangeAspect="1"/>
            </p:cNvSpPr>
            <p:nvPr/>
          </p:nvSpPr>
          <p:spPr bwMode="auto">
            <a:xfrm>
              <a:off x="877021" y="1005576"/>
              <a:ext cx="496124" cy="49612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sp>
          <p:nvSpPr>
            <p:cNvPr id="20" name="Freeform: Shape 78"/>
            <p:cNvSpPr/>
            <p:nvPr/>
          </p:nvSpPr>
          <p:spPr bwMode="auto">
            <a:xfrm>
              <a:off x="1056932" y="1119913"/>
              <a:ext cx="129983" cy="256144"/>
            </a:xfrm>
            <a:custGeom>
              <a:avLst/>
              <a:gdLst>
                <a:gd name="T0" fmla="*/ 7876052 w 21600"/>
                <a:gd name="T1" fmla="*/ 185358510 h 21600"/>
                <a:gd name="T2" fmla="*/ 8461236 w 21600"/>
                <a:gd name="T3" fmla="*/ 100252083 h 21600"/>
                <a:gd name="T4" fmla="*/ 13475014 w 21600"/>
                <a:gd name="T5" fmla="*/ 51005792 h 21600"/>
                <a:gd name="T6" fmla="*/ 6737509 w 21600"/>
                <a:gd name="T7" fmla="*/ 0 h 21600"/>
                <a:gd name="T8" fmla="*/ 0 w 21600"/>
                <a:gd name="T9" fmla="*/ 51005792 h 21600"/>
                <a:gd name="T10" fmla="*/ 4941496 w 21600"/>
                <a:gd name="T11" fmla="*/ 100110670 h 21600"/>
                <a:gd name="T12" fmla="*/ 5527805 w 21600"/>
                <a:gd name="T13" fmla="*/ 185387119 h 21600"/>
                <a:gd name="T14" fmla="*/ 1748080 w 21600"/>
                <a:gd name="T15" fmla="*/ 194154876 h 21600"/>
                <a:gd name="T16" fmla="*/ 6733136 w 21600"/>
                <a:gd name="T17" fmla="*/ 203194979 h 21600"/>
                <a:gd name="T18" fmla="*/ 11718967 w 21600"/>
                <a:gd name="T19" fmla="*/ 194154876 h 21600"/>
                <a:gd name="T20" fmla="*/ 7876052 w 21600"/>
                <a:gd name="T21" fmla="*/ 185358510 h 21600"/>
                <a:gd name="T22" fmla="*/ 5811038 w 21600"/>
                <a:gd name="T23" fmla="*/ 39764005 h 21600"/>
                <a:gd name="T24" fmla="*/ 3381794 w 21600"/>
                <a:gd name="T25" fmla="*/ 49678959 h 21600"/>
                <a:gd name="T26" fmla="*/ 2388689 w 21600"/>
                <a:gd name="T27" fmla="*/ 30187155 h 21600"/>
                <a:gd name="T28" fmla="*/ 4817314 w 21600"/>
                <a:gd name="T29" fmla="*/ 20272200 h 21600"/>
                <a:gd name="T30" fmla="*/ 5811038 w 21600"/>
                <a:gd name="T31" fmla="*/ 39764005 h 21600"/>
                <a:gd name="T32" fmla="*/ 5811038 w 21600"/>
                <a:gd name="T33" fmla="*/ 39764005 h 216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600" h="21600">
                  <a:moveTo>
                    <a:pt x="12625" y="19704"/>
                  </a:moveTo>
                  <a:lnTo>
                    <a:pt x="13563" y="10657"/>
                  </a:lnTo>
                  <a:cubicBezTo>
                    <a:pt x="18187" y="10044"/>
                    <a:pt x="21600" y="7936"/>
                    <a:pt x="21600" y="5422"/>
                  </a:cubicBezTo>
                  <a:cubicBezTo>
                    <a:pt x="21600" y="2427"/>
                    <a:pt x="16765" y="0"/>
                    <a:pt x="10800" y="0"/>
                  </a:cubicBezTo>
                  <a:cubicBezTo>
                    <a:pt x="4835" y="0"/>
                    <a:pt x="0" y="2427"/>
                    <a:pt x="0" y="5422"/>
                  </a:cubicBezTo>
                  <a:cubicBezTo>
                    <a:pt x="0" y="7915"/>
                    <a:pt x="3356" y="10009"/>
                    <a:pt x="7921" y="10642"/>
                  </a:cubicBezTo>
                  <a:lnTo>
                    <a:pt x="8861" y="19707"/>
                  </a:lnTo>
                  <a:cubicBezTo>
                    <a:pt x="5382" y="19811"/>
                    <a:pt x="2802" y="20188"/>
                    <a:pt x="2802" y="20639"/>
                  </a:cubicBezTo>
                  <a:cubicBezTo>
                    <a:pt x="2802" y="21170"/>
                    <a:pt x="6379" y="21600"/>
                    <a:pt x="10793" y="21600"/>
                  </a:cubicBezTo>
                  <a:cubicBezTo>
                    <a:pt x="15206" y="21600"/>
                    <a:pt x="18785" y="21169"/>
                    <a:pt x="18785" y="20639"/>
                  </a:cubicBezTo>
                  <a:cubicBezTo>
                    <a:pt x="18785" y="20184"/>
                    <a:pt x="16154" y="19803"/>
                    <a:pt x="12625" y="19704"/>
                  </a:cubicBezTo>
                  <a:close/>
                  <a:moveTo>
                    <a:pt x="9315" y="4227"/>
                  </a:moveTo>
                  <a:cubicBezTo>
                    <a:pt x="8680" y="5090"/>
                    <a:pt x="6937" y="5562"/>
                    <a:pt x="5421" y="5281"/>
                  </a:cubicBezTo>
                  <a:cubicBezTo>
                    <a:pt x="3906" y="5000"/>
                    <a:pt x="3193" y="4072"/>
                    <a:pt x="3829" y="3209"/>
                  </a:cubicBezTo>
                  <a:cubicBezTo>
                    <a:pt x="4464" y="2346"/>
                    <a:pt x="6207" y="1874"/>
                    <a:pt x="7722" y="2155"/>
                  </a:cubicBezTo>
                  <a:cubicBezTo>
                    <a:pt x="9238" y="2436"/>
                    <a:pt x="9951" y="3363"/>
                    <a:pt x="9315" y="4227"/>
                  </a:cubicBezTo>
                  <a:close/>
                  <a:moveTo>
                    <a:pt x="9315" y="4227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</p:grpSp>
      <p:cxnSp>
        <p:nvCxnSpPr>
          <p:cNvPr id="25" name="Straight Connector 84"/>
          <p:cNvCxnSpPr/>
          <p:nvPr/>
        </p:nvCxnSpPr>
        <p:spPr bwMode="auto">
          <a:xfrm>
            <a:off x="6296700" y="2671105"/>
            <a:ext cx="611902" cy="499205"/>
          </a:xfrm>
          <a:prstGeom prst="line">
            <a:avLst/>
          </a:prstGeom>
          <a:solidFill>
            <a:schemeClr val="accent1"/>
          </a:solidFill>
          <a:ln w="15875" cap="rnd" cmpd="sng" algn="ctr">
            <a:solidFill>
              <a:schemeClr val="bg1">
                <a:lumMod val="75000"/>
              </a:schemeClr>
            </a:solidFill>
            <a:prstDash val="sysDot"/>
            <a:round/>
            <a:headEnd type="oval" w="sm" len="sm"/>
            <a:tailEnd type="oval" w="sm" len="sm"/>
          </a:ln>
          <a:effectLst/>
        </p:spPr>
      </p:cxnSp>
      <p:grpSp>
        <p:nvGrpSpPr>
          <p:cNvPr id="55" name="组合 54"/>
          <p:cNvGrpSpPr/>
          <p:nvPr/>
        </p:nvGrpSpPr>
        <p:grpSpPr>
          <a:xfrm>
            <a:off x="4741618" y="1105232"/>
            <a:ext cx="1734185" cy="1827990"/>
            <a:chOff x="4741617" y="1019507"/>
            <a:chExt cx="1734185" cy="1827990"/>
          </a:xfrm>
        </p:grpSpPr>
        <p:grpSp>
          <p:nvGrpSpPr>
            <p:cNvPr id="53" name="组合 52"/>
            <p:cNvGrpSpPr/>
            <p:nvPr/>
          </p:nvGrpSpPr>
          <p:grpSpPr>
            <a:xfrm>
              <a:off x="4741617" y="1019507"/>
              <a:ext cx="1705356" cy="1827990"/>
              <a:chOff x="4741617" y="1019507"/>
              <a:chExt cx="1705356" cy="1827990"/>
            </a:xfrm>
          </p:grpSpPr>
          <p:sp>
            <p:nvSpPr>
              <p:cNvPr id="21" name="Oval 80"/>
              <p:cNvSpPr/>
              <p:nvPr/>
            </p:nvSpPr>
            <p:spPr bwMode="auto">
              <a:xfrm>
                <a:off x="4741617" y="1142142"/>
                <a:ext cx="1705356" cy="1705355"/>
              </a:xfrm>
              <a:prstGeom prst="ellipse">
                <a:avLst/>
              </a:prstGeom>
              <a:solidFill>
                <a:schemeClr val="accent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22" name="TextBox 81"/>
              <p:cNvSpPr txBox="1"/>
              <p:nvPr/>
            </p:nvSpPr>
            <p:spPr>
              <a:xfrm>
                <a:off x="4935326" y="1653648"/>
                <a:ext cx="1292662" cy="300083"/>
              </a:xfrm>
              <a:prstGeom prst="rect">
                <a:avLst/>
              </a:prstGeom>
              <a:noFill/>
              <a:effectLst/>
            </p:spPr>
            <p:txBody>
              <a:bodyPr wrap="none" anchor="t" anchorCtr="1">
                <a:normAutofit lnSpcReduction="20000"/>
              </a:bodyPr>
              <a:lstStyle/>
              <a:p>
                <a:pPr algn="ctr"/>
                <a:r>
                  <a:rPr lang="vi-VN" altLang="vi-VN" sz="1400" b="1">
                    <a:solidFill>
                      <a:schemeClr val="bg1"/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Đặt trước văn</a:t>
                </a:r>
                <a:endParaRPr lang="zh-CN" altLang="en-US" sz="1400" b="1">
                  <a:solidFill>
                    <a:schemeClr val="bg1"/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24" name="Freeform: Shape 83"/>
              <p:cNvSpPr/>
              <p:nvPr/>
            </p:nvSpPr>
            <p:spPr bwMode="auto">
              <a:xfrm>
                <a:off x="5774152" y="1019507"/>
                <a:ext cx="600563" cy="600563"/>
              </a:xfrm>
              <a:custGeom>
                <a:avLst/>
                <a:gdLst>
                  <a:gd name="T0" fmla="*/ 0 w 3223"/>
                  <a:gd name="T1" fmla="*/ 1612 h 3223"/>
                  <a:gd name="T2" fmla="*/ 0 w 3223"/>
                  <a:gd name="T3" fmla="*/ 1612 h 3223"/>
                  <a:gd name="T4" fmla="*/ 1611 w 3223"/>
                  <a:gd name="T5" fmla="*/ 0 h 3223"/>
                  <a:gd name="T6" fmla="*/ 3223 w 3223"/>
                  <a:gd name="T7" fmla="*/ 1612 h 3223"/>
                  <a:gd name="T8" fmla="*/ 1611 w 3223"/>
                  <a:gd name="T9" fmla="*/ 3223 h 3223"/>
                  <a:gd name="T10" fmla="*/ 0 w 3223"/>
                  <a:gd name="T11" fmla="*/ 1612 h 3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3" h="3223">
                    <a:moveTo>
                      <a:pt x="0" y="1612"/>
                    </a:moveTo>
                    <a:lnTo>
                      <a:pt x="0" y="1612"/>
                    </a:lnTo>
                    <a:cubicBezTo>
                      <a:pt x="0" y="722"/>
                      <a:pt x="721" y="0"/>
                      <a:pt x="1611" y="0"/>
                    </a:cubicBezTo>
                    <a:cubicBezTo>
                      <a:pt x="2501" y="0"/>
                      <a:pt x="3223" y="722"/>
                      <a:pt x="3223" y="1612"/>
                    </a:cubicBezTo>
                    <a:cubicBezTo>
                      <a:pt x="3223" y="2502"/>
                      <a:pt x="2501" y="3223"/>
                      <a:pt x="1611" y="3223"/>
                    </a:cubicBezTo>
                    <a:cubicBezTo>
                      <a:pt x="721" y="3223"/>
                      <a:pt x="0" y="2502"/>
                      <a:pt x="0" y="161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0">
                <a:noFill/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grpSp>
            <p:nvGrpSpPr>
              <p:cNvPr id="26" name="Group 85"/>
              <p:cNvGrpSpPr/>
              <p:nvPr/>
            </p:nvGrpSpPr>
            <p:grpSpPr>
              <a:xfrm>
                <a:off x="5965565" y="1157132"/>
                <a:ext cx="283861" cy="250217"/>
                <a:chOff x="52" y="-52"/>
                <a:chExt cx="578" cy="508"/>
              </a:xfrm>
              <a:solidFill>
                <a:schemeClr val="bg1"/>
              </a:solidFill>
              <a:effectLst/>
            </p:grpSpPr>
            <p:sp>
              <p:nvSpPr>
                <p:cNvPr id="27" name="Freeform: Shape 86"/>
                <p:cNvSpPr/>
                <p:nvPr/>
              </p:nvSpPr>
              <p:spPr bwMode="auto">
                <a:xfrm>
                  <a:off x="52" y="44"/>
                  <a:ext cx="412" cy="41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w 21600"/>
                    <a:gd name="T35" fmla="*/ 0 h 21600"/>
                    <a:gd name="T36" fmla="*/ 0 w 21600"/>
                    <a:gd name="T37" fmla="*/ 0 h 216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1600" h="21600">
                      <a:moveTo>
                        <a:pt x="18899" y="18001"/>
                      </a:moveTo>
                      <a:cubicBezTo>
                        <a:pt x="18899" y="18497"/>
                        <a:pt x="18495" y="18900"/>
                        <a:pt x="17998" y="18900"/>
                      </a:cubicBezTo>
                      <a:lnTo>
                        <a:pt x="3601" y="18900"/>
                      </a:lnTo>
                      <a:cubicBezTo>
                        <a:pt x="3105" y="18900"/>
                        <a:pt x="2701" y="18497"/>
                        <a:pt x="2701" y="18001"/>
                      </a:cubicBezTo>
                      <a:lnTo>
                        <a:pt x="2701" y="3598"/>
                      </a:lnTo>
                      <a:cubicBezTo>
                        <a:pt x="2701" y="3102"/>
                        <a:pt x="3105" y="2698"/>
                        <a:pt x="3601" y="2698"/>
                      </a:cubicBezTo>
                      <a:lnTo>
                        <a:pt x="16077" y="2698"/>
                      </a:lnTo>
                      <a:lnTo>
                        <a:pt x="18707" y="70"/>
                      </a:lnTo>
                      <a:cubicBezTo>
                        <a:pt x="18478" y="25"/>
                        <a:pt x="18241" y="0"/>
                        <a:pt x="17998" y="0"/>
                      </a:cubicBezTo>
                      <a:lnTo>
                        <a:pt x="3601" y="0"/>
                      </a:lnTo>
                      <a:cubicBezTo>
                        <a:pt x="1612" y="0"/>
                        <a:pt x="0" y="1611"/>
                        <a:pt x="0" y="3598"/>
                      </a:cubicBezTo>
                      <a:lnTo>
                        <a:pt x="0" y="18001"/>
                      </a:lnTo>
                      <a:cubicBezTo>
                        <a:pt x="0" y="19989"/>
                        <a:pt x="1612" y="21600"/>
                        <a:pt x="3601" y="21600"/>
                      </a:cubicBezTo>
                      <a:lnTo>
                        <a:pt x="17998" y="21600"/>
                      </a:lnTo>
                      <a:cubicBezTo>
                        <a:pt x="19987" y="21600"/>
                        <a:pt x="21600" y="19989"/>
                        <a:pt x="21600" y="18001"/>
                      </a:cubicBezTo>
                      <a:lnTo>
                        <a:pt x="21600" y="10014"/>
                      </a:lnTo>
                      <a:lnTo>
                        <a:pt x="18899" y="12712"/>
                      </a:lnTo>
                      <a:lnTo>
                        <a:pt x="18899" y="18001"/>
                      </a:lnTo>
                      <a:close/>
                      <a:moveTo>
                        <a:pt x="18899" y="18001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28" name="Freeform: Shape 87"/>
                <p:cNvSpPr/>
                <p:nvPr/>
              </p:nvSpPr>
              <p:spPr bwMode="auto">
                <a:xfrm>
                  <a:off x="228" y="28"/>
                  <a:ext cx="331" cy="33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w 21600"/>
                    <a:gd name="T35" fmla="*/ 0 h 2160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1600" h="21600">
                      <a:moveTo>
                        <a:pt x="21600" y="4818"/>
                      </a:moveTo>
                      <a:lnTo>
                        <a:pt x="16780" y="0"/>
                      </a:lnTo>
                      <a:lnTo>
                        <a:pt x="2322" y="14460"/>
                      </a:lnTo>
                      <a:lnTo>
                        <a:pt x="2320" y="14460"/>
                      </a:lnTo>
                      <a:lnTo>
                        <a:pt x="2320" y="14462"/>
                      </a:lnTo>
                      <a:lnTo>
                        <a:pt x="2319" y="14462"/>
                      </a:lnTo>
                      <a:lnTo>
                        <a:pt x="2320" y="14462"/>
                      </a:lnTo>
                      <a:lnTo>
                        <a:pt x="0" y="21600"/>
                      </a:lnTo>
                      <a:lnTo>
                        <a:pt x="7138" y="19281"/>
                      </a:lnTo>
                      <a:lnTo>
                        <a:pt x="7140" y="19281"/>
                      </a:lnTo>
                      <a:lnTo>
                        <a:pt x="7140" y="19279"/>
                      </a:lnTo>
                      <a:lnTo>
                        <a:pt x="21600" y="4818"/>
                      </a:lnTo>
                      <a:close/>
                      <a:moveTo>
                        <a:pt x="5635" y="15238"/>
                      </a:moveTo>
                      <a:lnTo>
                        <a:pt x="4840" y="14443"/>
                      </a:lnTo>
                      <a:lnTo>
                        <a:pt x="16793" y="2490"/>
                      </a:lnTo>
                      <a:lnTo>
                        <a:pt x="17587" y="3283"/>
                      </a:lnTo>
                      <a:lnTo>
                        <a:pt x="5635" y="15238"/>
                      </a:lnTo>
                      <a:close/>
                      <a:moveTo>
                        <a:pt x="5635" y="15238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  <p:sp>
              <p:nvSpPr>
                <p:cNvPr id="29" name="Freeform: Shape 88"/>
                <p:cNvSpPr/>
                <p:nvPr/>
              </p:nvSpPr>
              <p:spPr bwMode="auto">
                <a:xfrm>
                  <a:off x="508" y="-52"/>
                  <a:ext cx="122" cy="12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600" h="21600">
                      <a:moveTo>
                        <a:pt x="13026" y="21600"/>
                      </a:moveTo>
                      <a:lnTo>
                        <a:pt x="0" y="8574"/>
                      </a:lnTo>
                      <a:lnTo>
                        <a:pt x="8574" y="0"/>
                      </a:lnTo>
                      <a:lnTo>
                        <a:pt x="21600" y="13026"/>
                      </a:lnTo>
                      <a:lnTo>
                        <a:pt x="13026" y="21600"/>
                      </a:lnTo>
                      <a:close/>
                      <a:moveTo>
                        <a:pt x="13026" y="2160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400">
                    <a:solidFill>
                      <a:schemeClr val="bg1">
                        <a:lumMod val="50000"/>
                      </a:schemeClr>
                    </a:solidFill>
                    <a:latin typeface="Montserrat"/>
                    <a:ea typeface="Montserrat"/>
                    <a:cs typeface="Montserrat" panose="00000500000000000000" charset="0"/>
                    <a:sym typeface="Montserrat"/>
                  </a:endParaRPr>
                </a:p>
              </p:txBody>
            </p:sp>
          </p:grpSp>
        </p:grpSp>
        <p:sp>
          <p:nvSpPr>
            <p:cNvPr id="23" name="TextBox 82"/>
            <p:cNvSpPr txBox="1"/>
            <p:nvPr/>
          </p:nvSpPr>
          <p:spPr>
            <a:xfrm>
              <a:off x="4741617" y="1965657"/>
              <a:ext cx="1734185" cy="506730"/>
            </a:xfrm>
            <a:prstGeom prst="rect">
              <a:avLst/>
            </a:prstGeom>
            <a:noFill/>
            <a:effectLst/>
          </p:spPr>
          <p:txBody>
            <a:bodyPr wrap="square" lIns="0" tIns="0" rIns="0" bIns="0" anchor="t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vi-VN" altLang="vi-VN" sz="900">
                  <a:solidFill>
                    <a:schemeClr val="bg1"/>
                  </a:solidFill>
                  <a:latin typeface="Noto Sans"/>
                  <a:ea typeface="Noto Sans"/>
                  <a:cs typeface="Montserrat" panose="00000500000000000000" charset="0"/>
                  <a:sym typeface="Montserrat"/>
                </a:rPr>
                <a:t>Ở đây bạn có thể mô tả detile nếu bạn cần nó</a:t>
              </a:r>
              <a:endParaRPr lang="zh-CN" altLang="en-US" sz="900">
                <a:solidFill>
                  <a:schemeClr val="bg1"/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39374" y="1623148"/>
            <a:ext cx="3533051" cy="1897207"/>
            <a:chOff x="839373" y="1623147"/>
            <a:chExt cx="3533051" cy="1897207"/>
          </a:xfrm>
        </p:grpSpPr>
        <p:sp>
          <p:nvSpPr>
            <p:cNvPr id="5" name="任意多边形: 形状 4"/>
            <p:cNvSpPr/>
            <p:nvPr/>
          </p:nvSpPr>
          <p:spPr>
            <a:xfrm flipH="1">
              <a:off x="2838867" y="1623147"/>
              <a:ext cx="1533557" cy="1897207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839373" y="1664727"/>
              <a:ext cx="1805711" cy="626833"/>
              <a:chOff x="609599" y="3139323"/>
              <a:chExt cx="2407615" cy="835777"/>
            </a:xfrm>
          </p:grpSpPr>
          <p:sp>
            <p:nvSpPr>
              <p:cNvPr id="18" name="文本框 4"/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t" anchorCtr="0">
                <a:normAutofit/>
              </a:bodyPr>
              <a:lstStyle/>
              <a:p>
                <a:pPr algn="r" defTabSz="914400">
                  <a:lnSpc>
                    <a:spcPct val="100000"/>
                  </a:lnSpc>
                  <a:defRPr/>
                </a:pPr>
                <a:r>
                  <a:rPr lang="vi-VN" altLang="vi-VN" sz="700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Ở đây bạn có thể mô tả detile nếu bạn cần nó</a:t>
                </a:r>
                <a:endParaRPr lang="zh-CN" altLang="en-US" sz="7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/>
              </a:bodyPr>
              <a:lstStyle/>
              <a:p>
                <a:pPr algn="r" defTabSz="914400">
                  <a:defRPr/>
                </a:pPr>
                <a:r>
                  <a:rPr lang="vi-VN" altLang="vi-VN" sz="1200" b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Đặt trước văn</a:t>
                </a:r>
                <a:endParaRPr lang="zh-CN" altLang="en-US" sz="1200" b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  <p:sp>
          <p:nvSpPr>
            <p:cNvPr id="9" name="任意多边形: 形状 8"/>
            <p:cNvSpPr>
              <a:spLocks noChangeAspect="1"/>
            </p:cNvSpPr>
            <p:nvPr/>
          </p:nvSpPr>
          <p:spPr bwMode="auto">
            <a:xfrm>
              <a:off x="3580487" y="2254109"/>
              <a:ext cx="423988" cy="528128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39373" y="2781959"/>
              <a:ext cx="1805711" cy="626833"/>
              <a:chOff x="609599" y="3139323"/>
              <a:chExt cx="2407615" cy="835777"/>
            </a:xfrm>
          </p:grpSpPr>
          <p:sp>
            <p:nvSpPr>
              <p:cNvPr id="14" name="文本框 14"/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t" anchorCtr="0">
                <a:normAutofit/>
              </a:bodyPr>
              <a:lstStyle/>
              <a:p>
                <a:pPr algn="r" defTabSz="914400">
                  <a:lnSpc>
                    <a:spcPct val="100000"/>
                  </a:lnSpc>
                  <a:defRPr/>
                </a:pPr>
                <a:r>
                  <a:rPr lang="vi-VN" altLang="vi-VN" sz="700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Ở đây bạn có thể mô tả detile nếu bạn cần nó</a:t>
                </a:r>
                <a:endParaRPr lang="zh-CN" altLang="en-US" sz="7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/>
              </a:bodyPr>
              <a:lstStyle/>
              <a:p>
                <a:pPr algn="r" defTabSz="914400">
                  <a:defRPr/>
                </a:pPr>
                <a:r>
                  <a:rPr lang="vi-VN" altLang="vi-VN" sz="1200" b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Đặt trước văn</a:t>
                </a:r>
                <a:endParaRPr lang="zh-CN" altLang="en-US" sz="1200" b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771576" y="1623148"/>
            <a:ext cx="3530486" cy="1897207"/>
            <a:chOff x="4771576" y="1623147"/>
            <a:chExt cx="3530486" cy="1897207"/>
          </a:xfrm>
        </p:grpSpPr>
        <p:sp>
          <p:nvSpPr>
            <p:cNvPr id="4" name="任意多边形: 形状 3"/>
            <p:cNvSpPr/>
            <p:nvPr/>
          </p:nvSpPr>
          <p:spPr>
            <a:xfrm>
              <a:off x="4771576" y="1623147"/>
              <a:ext cx="1533557" cy="1897207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459065" y="1664727"/>
              <a:ext cx="1842997" cy="626833"/>
              <a:chOff x="9029821" y="3139323"/>
              <a:chExt cx="2457329" cy="835777"/>
            </a:xfrm>
          </p:grpSpPr>
          <p:sp>
            <p:nvSpPr>
              <p:cNvPr id="16" name="文本框 9"/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t" anchorCtr="0">
                <a:normAutofit/>
              </a:bodyPr>
              <a:lstStyle/>
              <a:p>
                <a:pPr defTabSz="914400">
                  <a:lnSpc>
                    <a:spcPct val="100000"/>
                  </a:lnSpc>
                  <a:defRPr/>
                </a:pPr>
                <a:r>
                  <a:rPr lang="vi-VN" altLang="vi-VN" sz="700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Ở đây bạn có thể mô tả detile nếu bạn cần nó</a:t>
                </a:r>
                <a:endParaRPr lang="zh-CN" altLang="en-US" sz="7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/>
              </a:bodyPr>
              <a:lstStyle/>
              <a:p>
                <a:pPr defTabSz="914400">
                  <a:defRPr/>
                </a:pPr>
                <a:r>
                  <a:rPr lang="vi-VN" altLang="vi-VN" sz="1200" b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Đặt trước văn</a:t>
                </a:r>
                <a:endParaRPr lang="zh-CN" altLang="en-US" sz="1200" b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  <p:sp>
          <p:nvSpPr>
            <p:cNvPr id="8" name="任意多边形: 形状 7"/>
            <p:cNvSpPr/>
            <p:nvPr/>
          </p:nvSpPr>
          <p:spPr bwMode="auto">
            <a:xfrm>
              <a:off x="5189996" y="2291137"/>
              <a:ext cx="415697" cy="454070"/>
            </a:xfrm>
            <a:custGeom>
              <a:avLst/>
              <a:gdLst>
                <a:gd name="connsiteX0" fmla="*/ 96838 w 309563"/>
                <a:gd name="connsiteY0" fmla="*/ 300038 h 338138"/>
                <a:gd name="connsiteX1" fmla="*/ 85725 w 309563"/>
                <a:gd name="connsiteY1" fmla="*/ 310357 h 338138"/>
                <a:gd name="connsiteX2" fmla="*/ 96838 w 309563"/>
                <a:gd name="connsiteY2" fmla="*/ 320676 h 338138"/>
                <a:gd name="connsiteX3" fmla="*/ 107951 w 309563"/>
                <a:gd name="connsiteY3" fmla="*/ 310357 h 338138"/>
                <a:gd name="connsiteX4" fmla="*/ 96838 w 309563"/>
                <a:gd name="connsiteY4" fmla="*/ 300038 h 338138"/>
                <a:gd name="connsiteX5" fmla="*/ 206375 w 309563"/>
                <a:gd name="connsiteY5" fmla="*/ 68263 h 338138"/>
                <a:gd name="connsiteX6" fmla="*/ 206375 w 309563"/>
                <a:gd name="connsiteY6" fmla="*/ 112713 h 338138"/>
                <a:gd name="connsiteX7" fmla="*/ 214312 w 309563"/>
                <a:gd name="connsiteY7" fmla="*/ 112713 h 338138"/>
                <a:gd name="connsiteX8" fmla="*/ 214312 w 309563"/>
                <a:gd name="connsiteY8" fmla="*/ 85726 h 338138"/>
                <a:gd name="connsiteX9" fmla="*/ 225425 w 309563"/>
                <a:gd name="connsiteY9" fmla="*/ 107951 h 338138"/>
                <a:gd name="connsiteX10" fmla="*/ 230188 w 309563"/>
                <a:gd name="connsiteY10" fmla="*/ 107951 h 338138"/>
                <a:gd name="connsiteX11" fmla="*/ 241300 w 309563"/>
                <a:gd name="connsiteY11" fmla="*/ 85726 h 338138"/>
                <a:gd name="connsiteX12" fmla="*/ 241300 w 309563"/>
                <a:gd name="connsiteY12" fmla="*/ 112713 h 338138"/>
                <a:gd name="connsiteX13" fmla="*/ 249238 w 309563"/>
                <a:gd name="connsiteY13" fmla="*/ 112713 h 338138"/>
                <a:gd name="connsiteX14" fmla="*/ 249238 w 309563"/>
                <a:gd name="connsiteY14" fmla="*/ 103562 h 338138"/>
                <a:gd name="connsiteX15" fmla="*/ 251925 w 309563"/>
                <a:gd name="connsiteY15" fmla="*/ 106176 h 338138"/>
                <a:gd name="connsiteX16" fmla="*/ 266701 w 309563"/>
                <a:gd name="connsiteY16" fmla="*/ 112713 h 338138"/>
                <a:gd name="connsiteX17" fmla="*/ 284163 w 309563"/>
                <a:gd name="connsiteY17" fmla="*/ 99640 h 338138"/>
                <a:gd name="connsiteX18" fmla="*/ 269387 w 309563"/>
                <a:gd name="connsiteY18" fmla="*/ 85259 h 338138"/>
                <a:gd name="connsiteX19" fmla="*/ 261328 w 309563"/>
                <a:gd name="connsiteY19" fmla="*/ 80029 h 338138"/>
                <a:gd name="connsiteX20" fmla="*/ 268044 w 309563"/>
                <a:gd name="connsiteY20" fmla="*/ 76107 h 338138"/>
                <a:gd name="connsiteX21" fmla="*/ 276104 w 309563"/>
                <a:gd name="connsiteY21" fmla="*/ 77415 h 338138"/>
                <a:gd name="connsiteX22" fmla="*/ 278790 w 309563"/>
                <a:gd name="connsiteY22" fmla="*/ 80029 h 338138"/>
                <a:gd name="connsiteX23" fmla="*/ 284163 w 309563"/>
                <a:gd name="connsiteY23" fmla="*/ 73493 h 338138"/>
                <a:gd name="connsiteX24" fmla="*/ 280133 w 309563"/>
                <a:gd name="connsiteY24" fmla="*/ 70878 h 338138"/>
                <a:gd name="connsiteX25" fmla="*/ 268044 w 309563"/>
                <a:gd name="connsiteY25" fmla="*/ 68263 h 338138"/>
                <a:gd name="connsiteX26" fmla="*/ 251925 w 309563"/>
                <a:gd name="connsiteY26" fmla="*/ 80029 h 338138"/>
                <a:gd name="connsiteX27" fmla="*/ 266701 w 309563"/>
                <a:gd name="connsiteY27" fmla="*/ 93103 h 338138"/>
                <a:gd name="connsiteX28" fmla="*/ 276104 w 309563"/>
                <a:gd name="connsiteY28" fmla="*/ 99640 h 338138"/>
                <a:gd name="connsiteX29" fmla="*/ 266701 w 309563"/>
                <a:gd name="connsiteY29" fmla="*/ 103562 h 338138"/>
                <a:gd name="connsiteX30" fmla="*/ 257298 w 309563"/>
                <a:gd name="connsiteY30" fmla="*/ 100947 h 338138"/>
                <a:gd name="connsiteX31" fmla="*/ 254611 w 309563"/>
                <a:gd name="connsiteY31" fmla="*/ 97025 h 338138"/>
                <a:gd name="connsiteX32" fmla="*/ 249238 w 309563"/>
                <a:gd name="connsiteY32" fmla="*/ 103562 h 338138"/>
                <a:gd name="connsiteX33" fmla="*/ 249238 w 309563"/>
                <a:gd name="connsiteY33" fmla="*/ 68263 h 338138"/>
                <a:gd name="connsiteX34" fmla="*/ 241300 w 309563"/>
                <a:gd name="connsiteY34" fmla="*/ 68263 h 338138"/>
                <a:gd name="connsiteX35" fmla="*/ 227012 w 309563"/>
                <a:gd name="connsiteY35" fmla="*/ 93663 h 338138"/>
                <a:gd name="connsiteX36" fmla="*/ 214312 w 309563"/>
                <a:gd name="connsiteY36" fmla="*/ 68263 h 338138"/>
                <a:gd name="connsiteX37" fmla="*/ 157163 w 309563"/>
                <a:gd name="connsiteY37" fmla="*/ 68263 h 338138"/>
                <a:gd name="connsiteX38" fmla="*/ 157163 w 309563"/>
                <a:gd name="connsiteY38" fmla="*/ 112713 h 338138"/>
                <a:gd name="connsiteX39" fmla="*/ 165100 w 309563"/>
                <a:gd name="connsiteY39" fmla="*/ 112713 h 338138"/>
                <a:gd name="connsiteX40" fmla="*/ 165100 w 309563"/>
                <a:gd name="connsiteY40" fmla="*/ 85726 h 338138"/>
                <a:gd name="connsiteX41" fmla="*/ 176213 w 309563"/>
                <a:gd name="connsiteY41" fmla="*/ 107951 h 338138"/>
                <a:gd name="connsiteX42" fmla="*/ 180976 w 309563"/>
                <a:gd name="connsiteY42" fmla="*/ 107951 h 338138"/>
                <a:gd name="connsiteX43" fmla="*/ 192088 w 309563"/>
                <a:gd name="connsiteY43" fmla="*/ 85726 h 338138"/>
                <a:gd name="connsiteX44" fmla="*/ 192088 w 309563"/>
                <a:gd name="connsiteY44" fmla="*/ 112713 h 338138"/>
                <a:gd name="connsiteX45" fmla="*/ 200026 w 309563"/>
                <a:gd name="connsiteY45" fmla="*/ 112713 h 338138"/>
                <a:gd name="connsiteX46" fmla="*/ 200026 w 309563"/>
                <a:gd name="connsiteY46" fmla="*/ 68263 h 338138"/>
                <a:gd name="connsiteX47" fmla="*/ 192088 w 309563"/>
                <a:gd name="connsiteY47" fmla="*/ 68263 h 338138"/>
                <a:gd name="connsiteX48" fmla="*/ 179388 w 309563"/>
                <a:gd name="connsiteY48" fmla="*/ 93663 h 338138"/>
                <a:gd name="connsiteX49" fmla="*/ 163513 w 309563"/>
                <a:gd name="connsiteY49" fmla="*/ 68263 h 338138"/>
                <a:gd name="connsiteX50" fmla="*/ 221456 w 309563"/>
                <a:gd name="connsiteY50" fmla="*/ 20638 h 338138"/>
                <a:gd name="connsiteX51" fmla="*/ 309563 w 309563"/>
                <a:gd name="connsiteY51" fmla="*/ 89928 h 338138"/>
                <a:gd name="connsiteX52" fmla="*/ 221456 w 309563"/>
                <a:gd name="connsiteY52" fmla="*/ 160525 h 338138"/>
                <a:gd name="connsiteX53" fmla="*/ 216196 w 309563"/>
                <a:gd name="connsiteY53" fmla="*/ 160525 h 338138"/>
                <a:gd name="connsiteX54" fmla="*/ 159650 w 309563"/>
                <a:gd name="connsiteY54" fmla="*/ 176213 h 338138"/>
                <a:gd name="connsiteX55" fmla="*/ 153075 w 309563"/>
                <a:gd name="connsiteY55" fmla="*/ 174906 h 338138"/>
                <a:gd name="connsiteX56" fmla="*/ 150445 w 309563"/>
                <a:gd name="connsiteY56" fmla="*/ 172291 h 338138"/>
                <a:gd name="connsiteX57" fmla="*/ 151760 w 309563"/>
                <a:gd name="connsiteY57" fmla="*/ 168369 h 338138"/>
                <a:gd name="connsiteX58" fmla="*/ 167540 w 309563"/>
                <a:gd name="connsiteY58" fmla="*/ 146144 h 338138"/>
                <a:gd name="connsiteX59" fmla="*/ 133350 w 309563"/>
                <a:gd name="connsiteY59" fmla="*/ 89928 h 338138"/>
                <a:gd name="connsiteX60" fmla="*/ 221456 w 309563"/>
                <a:gd name="connsiteY60" fmla="*/ 20638 h 338138"/>
                <a:gd name="connsiteX61" fmla="*/ 66675 w 309563"/>
                <a:gd name="connsiteY61" fmla="*/ 19050 h 338138"/>
                <a:gd name="connsiteX62" fmla="*/ 66675 w 309563"/>
                <a:gd name="connsiteY62" fmla="*/ 30163 h 338138"/>
                <a:gd name="connsiteX63" fmla="*/ 127000 w 309563"/>
                <a:gd name="connsiteY63" fmla="*/ 30163 h 338138"/>
                <a:gd name="connsiteX64" fmla="*/ 127000 w 309563"/>
                <a:gd name="connsiteY64" fmla="*/ 19050 h 338138"/>
                <a:gd name="connsiteX65" fmla="*/ 26531 w 309563"/>
                <a:gd name="connsiteY65" fmla="*/ 0 h 338138"/>
                <a:gd name="connsiteX66" fmla="*/ 45102 w 309563"/>
                <a:gd name="connsiteY66" fmla="*/ 0 h 338138"/>
                <a:gd name="connsiteX67" fmla="*/ 50408 w 309563"/>
                <a:gd name="connsiteY67" fmla="*/ 5283 h 338138"/>
                <a:gd name="connsiteX68" fmla="*/ 184389 w 309563"/>
                <a:gd name="connsiteY68" fmla="*/ 5283 h 338138"/>
                <a:gd name="connsiteX69" fmla="*/ 193675 w 309563"/>
                <a:gd name="connsiteY69" fmla="*/ 13208 h 338138"/>
                <a:gd name="connsiteX70" fmla="*/ 148572 w 309563"/>
                <a:gd name="connsiteY70" fmla="*/ 33021 h 338138"/>
                <a:gd name="connsiteX71" fmla="*/ 135307 w 309563"/>
                <a:gd name="connsiteY71" fmla="*/ 44909 h 338138"/>
                <a:gd name="connsiteX72" fmla="*/ 30510 w 309563"/>
                <a:gd name="connsiteY72" fmla="*/ 44909 h 338138"/>
                <a:gd name="connsiteX73" fmla="*/ 30510 w 309563"/>
                <a:gd name="connsiteY73" fmla="*/ 283983 h 338138"/>
                <a:gd name="connsiteX74" fmla="*/ 163164 w 309563"/>
                <a:gd name="connsiteY74" fmla="*/ 283983 h 338138"/>
                <a:gd name="connsiteX75" fmla="*/ 163164 w 309563"/>
                <a:gd name="connsiteY75" fmla="*/ 187561 h 338138"/>
                <a:gd name="connsiteX76" fmla="*/ 193675 w 309563"/>
                <a:gd name="connsiteY76" fmla="*/ 180957 h 338138"/>
                <a:gd name="connsiteX77" fmla="*/ 193675 w 309563"/>
                <a:gd name="connsiteY77" fmla="*/ 328892 h 338138"/>
                <a:gd name="connsiteX78" fmla="*/ 184389 w 309563"/>
                <a:gd name="connsiteY78" fmla="*/ 338138 h 338138"/>
                <a:gd name="connsiteX79" fmla="*/ 9286 w 309563"/>
                <a:gd name="connsiteY79" fmla="*/ 338138 h 338138"/>
                <a:gd name="connsiteX80" fmla="*/ 0 w 309563"/>
                <a:gd name="connsiteY80" fmla="*/ 328892 h 338138"/>
                <a:gd name="connsiteX81" fmla="*/ 0 w 309563"/>
                <a:gd name="connsiteY81" fmla="*/ 14529 h 338138"/>
                <a:gd name="connsiteX82" fmla="*/ 9286 w 309563"/>
                <a:gd name="connsiteY82" fmla="*/ 5283 h 338138"/>
                <a:gd name="connsiteX83" fmla="*/ 21224 w 309563"/>
                <a:gd name="connsiteY83" fmla="*/ 5283 h 338138"/>
                <a:gd name="connsiteX84" fmla="*/ 26531 w 309563"/>
                <a:gd name="connsiteY8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09563" h="338138">
                  <a:moveTo>
                    <a:pt x="96838" y="300038"/>
                  </a:moveTo>
                  <a:cubicBezTo>
                    <a:pt x="90700" y="300038"/>
                    <a:pt x="85725" y="304658"/>
                    <a:pt x="85725" y="310357"/>
                  </a:cubicBezTo>
                  <a:cubicBezTo>
                    <a:pt x="85725" y="316056"/>
                    <a:pt x="90700" y="320676"/>
                    <a:pt x="96838" y="320676"/>
                  </a:cubicBezTo>
                  <a:cubicBezTo>
                    <a:pt x="102976" y="320676"/>
                    <a:pt x="107951" y="316056"/>
                    <a:pt x="107951" y="310357"/>
                  </a:cubicBezTo>
                  <a:cubicBezTo>
                    <a:pt x="107951" y="304658"/>
                    <a:pt x="102976" y="300038"/>
                    <a:pt x="96838" y="300038"/>
                  </a:cubicBezTo>
                  <a:close/>
                  <a:moveTo>
                    <a:pt x="206375" y="68263"/>
                  </a:moveTo>
                  <a:lnTo>
                    <a:pt x="206375" y="112713"/>
                  </a:lnTo>
                  <a:lnTo>
                    <a:pt x="214312" y="112713"/>
                  </a:lnTo>
                  <a:lnTo>
                    <a:pt x="214312" y="85726"/>
                  </a:lnTo>
                  <a:lnTo>
                    <a:pt x="225425" y="107951"/>
                  </a:lnTo>
                  <a:lnTo>
                    <a:pt x="230188" y="107951"/>
                  </a:lnTo>
                  <a:lnTo>
                    <a:pt x="241300" y="85726"/>
                  </a:lnTo>
                  <a:lnTo>
                    <a:pt x="241300" y="112713"/>
                  </a:lnTo>
                  <a:lnTo>
                    <a:pt x="249238" y="112713"/>
                  </a:lnTo>
                  <a:lnTo>
                    <a:pt x="249238" y="103562"/>
                  </a:lnTo>
                  <a:cubicBezTo>
                    <a:pt x="249238" y="103562"/>
                    <a:pt x="249238" y="103562"/>
                    <a:pt x="251925" y="106176"/>
                  </a:cubicBezTo>
                  <a:cubicBezTo>
                    <a:pt x="255955" y="110099"/>
                    <a:pt x="261328" y="112713"/>
                    <a:pt x="266701" y="112713"/>
                  </a:cubicBezTo>
                  <a:cubicBezTo>
                    <a:pt x="277447" y="112713"/>
                    <a:pt x="284163" y="107484"/>
                    <a:pt x="284163" y="99640"/>
                  </a:cubicBezTo>
                  <a:cubicBezTo>
                    <a:pt x="284163" y="90488"/>
                    <a:pt x="276104" y="87874"/>
                    <a:pt x="269387" y="85259"/>
                  </a:cubicBezTo>
                  <a:cubicBezTo>
                    <a:pt x="262671" y="83951"/>
                    <a:pt x="261328" y="82644"/>
                    <a:pt x="261328" y="80029"/>
                  </a:cubicBezTo>
                  <a:cubicBezTo>
                    <a:pt x="261328" y="77415"/>
                    <a:pt x="265357" y="76107"/>
                    <a:pt x="268044" y="76107"/>
                  </a:cubicBezTo>
                  <a:cubicBezTo>
                    <a:pt x="270731" y="76107"/>
                    <a:pt x="274760" y="76107"/>
                    <a:pt x="276104" y="77415"/>
                  </a:cubicBezTo>
                  <a:cubicBezTo>
                    <a:pt x="276104" y="77415"/>
                    <a:pt x="276104" y="77415"/>
                    <a:pt x="278790" y="80029"/>
                  </a:cubicBezTo>
                  <a:cubicBezTo>
                    <a:pt x="278790" y="80029"/>
                    <a:pt x="278790" y="80029"/>
                    <a:pt x="284163" y="73493"/>
                  </a:cubicBezTo>
                  <a:cubicBezTo>
                    <a:pt x="284163" y="73493"/>
                    <a:pt x="284163" y="73493"/>
                    <a:pt x="280133" y="70878"/>
                  </a:cubicBezTo>
                  <a:cubicBezTo>
                    <a:pt x="277447" y="69571"/>
                    <a:pt x="273417" y="68263"/>
                    <a:pt x="268044" y="68263"/>
                  </a:cubicBezTo>
                  <a:cubicBezTo>
                    <a:pt x="258641" y="68263"/>
                    <a:pt x="251925" y="72185"/>
                    <a:pt x="251925" y="80029"/>
                  </a:cubicBezTo>
                  <a:cubicBezTo>
                    <a:pt x="251925" y="89181"/>
                    <a:pt x="261328" y="91796"/>
                    <a:pt x="266701" y="93103"/>
                  </a:cubicBezTo>
                  <a:cubicBezTo>
                    <a:pt x="273417" y="95718"/>
                    <a:pt x="276104" y="97025"/>
                    <a:pt x="276104" y="99640"/>
                  </a:cubicBezTo>
                  <a:cubicBezTo>
                    <a:pt x="276104" y="103562"/>
                    <a:pt x="270731" y="103562"/>
                    <a:pt x="266701" y="103562"/>
                  </a:cubicBezTo>
                  <a:cubicBezTo>
                    <a:pt x="264014" y="103562"/>
                    <a:pt x="259984" y="102254"/>
                    <a:pt x="257298" y="100947"/>
                  </a:cubicBezTo>
                  <a:cubicBezTo>
                    <a:pt x="257298" y="100947"/>
                    <a:pt x="257298" y="100947"/>
                    <a:pt x="254611" y="97025"/>
                  </a:cubicBezTo>
                  <a:cubicBezTo>
                    <a:pt x="254611" y="97025"/>
                    <a:pt x="254611" y="97025"/>
                    <a:pt x="249238" y="103562"/>
                  </a:cubicBezTo>
                  <a:lnTo>
                    <a:pt x="249238" y="68263"/>
                  </a:lnTo>
                  <a:lnTo>
                    <a:pt x="241300" y="68263"/>
                  </a:lnTo>
                  <a:lnTo>
                    <a:pt x="227012" y="93663"/>
                  </a:lnTo>
                  <a:lnTo>
                    <a:pt x="214312" y="68263"/>
                  </a:lnTo>
                  <a:close/>
                  <a:moveTo>
                    <a:pt x="157163" y="68263"/>
                  </a:moveTo>
                  <a:lnTo>
                    <a:pt x="157163" y="112713"/>
                  </a:lnTo>
                  <a:lnTo>
                    <a:pt x="165100" y="112713"/>
                  </a:lnTo>
                  <a:lnTo>
                    <a:pt x="165100" y="85726"/>
                  </a:lnTo>
                  <a:lnTo>
                    <a:pt x="176213" y="107951"/>
                  </a:lnTo>
                  <a:lnTo>
                    <a:pt x="180976" y="107951"/>
                  </a:lnTo>
                  <a:lnTo>
                    <a:pt x="192088" y="85726"/>
                  </a:lnTo>
                  <a:lnTo>
                    <a:pt x="192088" y="112713"/>
                  </a:lnTo>
                  <a:lnTo>
                    <a:pt x="200026" y="112713"/>
                  </a:lnTo>
                  <a:lnTo>
                    <a:pt x="200026" y="68263"/>
                  </a:lnTo>
                  <a:lnTo>
                    <a:pt x="192088" y="68263"/>
                  </a:lnTo>
                  <a:lnTo>
                    <a:pt x="179388" y="93663"/>
                  </a:lnTo>
                  <a:lnTo>
                    <a:pt x="163513" y="68263"/>
                  </a:lnTo>
                  <a:close/>
                  <a:moveTo>
                    <a:pt x="221456" y="20638"/>
                  </a:moveTo>
                  <a:cubicBezTo>
                    <a:pt x="270113" y="20638"/>
                    <a:pt x="309563" y="52014"/>
                    <a:pt x="309563" y="89928"/>
                  </a:cubicBezTo>
                  <a:cubicBezTo>
                    <a:pt x="309563" y="129149"/>
                    <a:pt x="270113" y="160525"/>
                    <a:pt x="221456" y="160525"/>
                  </a:cubicBezTo>
                  <a:cubicBezTo>
                    <a:pt x="218826" y="160525"/>
                    <a:pt x="217511" y="160525"/>
                    <a:pt x="216196" y="160525"/>
                  </a:cubicBezTo>
                  <a:cubicBezTo>
                    <a:pt x="189896" y="173599"/>
                    <a:pt x="170170" y="176213"/>
                    <a:pt x="159650" y="176213"/>
                  </a:cubicBezTo>
                  <a:cubicBezTo>
                    <a:pt x="155705" y="176213"/>
                    <a:pt x="154390" y="174906"/>
                    <a:pt x="153075" y="174906"/>
                  </a:cubicBezTo>
                  <a:cubicBezTo>
                    <a:pt x="151760" y="174906"/>
                    <a:pt x="150445" y="173599"/>
                    <a:pt x="150445" y="172291"/>
                  </a:cubicBezTo>
                  <a:cubicBezTo>
                    <a:pt x="149130" y="170984"/>
                    <a:pt x="150445" y="169676"/>
                    <a:pt x="151760" y="168369"/>
                  </a:cubicBezTo>
                  <a:cubicBezTo>
                    <a:pt x="163595" y="157910"/>
                    <a:pt x="166225" y="150066"/>
                    <a:pt x="167540" y="146144"/>
                  </a:cubicBezTo>
                  <a:cubicBezTo>
                    <a:pt x="145185" y="133071"/>
                    <a:pt x="133350" y="112153"/>
                    <a:pt x="133350" y="89928"/>
                  </a:cubicBezTo>
                  <a:cubicBezTo>
                    <a:pt x="133350" y="52014"/>
                    <a:pt x="172800" y="20638"/>
                    <a:pt x="221456" y="20638"/>
                  </a:cubicBezTo>
                  <a:close/>
                  <a:moveTo>
                    <a:pt x="66675" y="19050"/>
                  </a:moveTo>
                  <a:lnTo>
                    <a:pt x="66675" y="30163"/>
                  </a:lnTo>
                  <a:lnTo>
                    <a:pt x="127000" y="30163"/>
                  </a:lnTo>
                  <a:lnTo>
                    <a:pt x="127000" y="19050"/>
                  </a:lnTo>
                  <a:close/>
                  <a:moveTo>
                    <a:pt x="26531" y="0"/>
                  </a:moveTo>
                  <a:cubicBezTo>
                    <a:pt x="26531" y="0"/>
                    <a:pt x="26531" y="0"/>
                    <a:pt x="45102" y="0"/>
                  </a:cubicBezTo>
                  <a:cubicBezTo>
                    <a:pt x="47755" y="0"/>
                    <a:pt x="50408" y="2641"/>
                    <a:pt x="50408" y="5283"/>
                  </a:cubicBezTo>
                  <a:cubicBezTo>
                    <a:pt x="50408" y="5283"/>
                    <a:pt x="50408" y="5283"/>
                    <a:pt x="184389" y="5283"/>
                  </a:cubicBezTo>
                  <a:cubicBezTo>
                    <a:pt x="188369" y="5283"/>
                    <a:pt x="192348" y="9246"/>
                    <a:pt x="193675" y="13208"/>
                  </a:cubicBezTo>
                  <a:cubicBezTo>
                    <a:pt x="176430" y="17171"/>
                    <a:pt x="160511" y="23775"/>
                    <a:pt x="148572" y="33021"/>
                  </a:cubicBezTo>
                  <a:cubicBezTo>
                    <a:pt x="143266" y="36984"/>
                    <a:pt x="139287" y="40946"/>
                    <a:pt x="135307" y="44909"/>
                  </a:cubicBezTo>
                  <a:cubicBezTo>
                    <a:pt x="135307" y="44909"/>
                    <a:pt x="135307" y="44909"/>
                    <a:pt x="30510" y="44909"/>
                  </a:cubicBezTo>
                  <a:cubicBezTo>
                    <a:pt x="30510" y="44909"/>
                    <a:pt x="30510" y="44909"/>
                    <a:pt x="30510" y="283983"/>
                  </a:cubicBezTo>
                  <a:cubicBezTo>
                    <a:pt x="30510" y="283983"/>
                    <a:pt x="30510" y="283983"/>
                    <a:pt x="163164" y="283983"/>
                  </a:cubicBezTo>
                  <a:lnTo>
                    <a:pt x="163164" y="187561"/>
                  </a:lnTo>
                  <a:cubicBezTo>
                    <a:pt x="172450" y="187561"/>
                    <a:pt x="181736" y="184919"/>
                    <a:pt x="193675" y="180957"/>
                  </a:cubicBezTo>
                  <a:cubicBezTo>
                    <a:pt x="193675" y="180957"/>
                    <a:pt x="193675" y="180957"/>
                    <a:pt x="193675" y="328892"/>
                  </a:cubicBezTo>
                  <a:cubicBezTo>
                    <a:pt x="193675" y="334176"/>
                    <a:pt x="189695" y="338138"/>
                    <a:pt x="184389" y="338138"/>
                  </a:cubicBezTo>
                  <a:cubicBezTo>
                    <a:pt x="184389" y="338138"/>
                    <a:pt x="184389" y="338138"/>
                    <a:pt x="9286" y="338138"/>
                  </a:cubicBezTo>
                  <a:cubicBezTo>
                    <a:pt x="3979" y="338138"/>
                    <a:pt x="0" y="334176"/>
                    <a:pt x="0" y="328892"/>
                  </a:cubicBezTo>
                  <a:cubicBezTo>
                    <a:pt x="0" y="328892"/>
                    <a:pt x="0" y="328892"/>
                    <a:pt x="0" y="14529"/>
                  </a:cubicBezTo>
                  <a:cubicBezTo>
                    <a:pt x="0" y="9246"/>
                    <a:pt x="3979" y="5283"/>
                    <a:pt x="9286" y="5283"/>
                  </a:cubicBezTo>
                  <a:cubicBezTo>
                    <a:pt x="9286" y="5283"/>
                    <a:pt x="9286" y="5283"/>
                    <a:pt x="21224" y="5283"/>
                  </a:cubicBezTo>
                  <a:cubicBezTo>
                    <a:pt x="21224" y="2641"/>
                    <a:pt x="23877" y="0"/>
                    <a:pt x="265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4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 panose="00000500000000000000" charset="0"/>
                <a:sym typeface="Montserra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459065" y="2781959"/>
              <a:ext cx="1842997" cy="626833"/>
              <a:chOff x="9029821" y="3139323"/>
              <a:chExt cx="2457329" cy="835777"/>
            </a:xfrm>
          </p:grpSpPr>
          <p:sp>
            <p:nvSpPr>
              <p:cNvPr id="12" name="文本框 17"/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t" anchorCtr="0">
                <a:normAutofit/>
              </a:bodyPr>
              <a:lstStyle/>
              <a:p>
                <a:pPr defTabSz="914400">
                  <a:lnSpc>
                    <a:spcPct val="100000"/>
                  </a:lnSpc>
                  <a:defRPr/>
                </a:pPr>
                <a:r>
                  <a:rPr lang="vi-VN" altLang="vi-VN" sz="700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Ở đây bạn có thể mô tả detile nếu bạn cần nó</a:t>
                </a:r>
                <a:endParaRPr lang="zh-CN" altLang="en-US" sz="700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/>
              </a:bodyPr>
              <a:lstStyle/>
              <a:p>
                <a:pPr defTabSz="914400">
                  <a:defRPr/>
                </a:pPr>
                <a:r>
                  <a:rPr lang="vi-VN" altLang="vi-VN" sz="1200" b="1">
                    <a:solidFill>
                      <a:schemeClr val="bg1">
                        <a:lumMod val="50000"/>
                      </a:schemeClr>
                    </a:solidFill>
                    <a:latin typeface="Noto Sans"/>
                    <a:ea typeface="Noto Sans"/>
                    <a:cs typeface="Montserrat" panose="00000500000000000000" charset="0"/>
                    <a:sym typeface="Montserrat"/>
                  </a:rPr>
                  <a:t>Đặt trước văn</a:t>
                </a:r>
                <a:endParaRPr lang="zh-CN" altLang="en-US" sz="1200" b="1">
                  <a:solidFill>
                    <a:schemeClr val="bg1">
                      <a:lumMod val="50000"/>
                    </a:schemeClr>
                  </a:solidFill>
                  <a:latin typeface="Montserrat"/>
                  <a:ea typeface="Montserrat"/>
                  <a:cs typeface="Montserrat" panose="00000500000000000000" charset="0"/>
                  <a:sym typeface="Montserra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9e5e9f80-f70a-4367-865a-f6aeb24cb493"/>
          <p:cNvGrpSpPr>
            <a:grpSpLocks noChangeAspect="1"/>
          </p:cNvGrpSpPr>
          <p:nvPr/>
        </p:nvGrpSpPr>
        <p:grpSpPr>
          <a:xfrm>
            <a:off x="1214042" y="1268442"/>
            <a:ext cx="6688485" cy="3147161"/>
            <a:chOff x="1618722" y="1340768"/>
            <a:chExt cx="8917980" cy="4196215"/>
          </a:xfrm>
        </p:grpSpPr>
        <p:grpSp>
          <p:nvGrpSpPr>
            <p:cNvPr id="4" name="Group 53"/>
            <p:cNvGrpSpPr/>
            <p:nvPr/>
          </p:nvGrpSpPr>
          <p:grpSpPr>
            <a:xfrm>
              <a:off x="1715450" y="1718498"/>
              <a:ext cx="8737857" cy="3386874"/>
              <a:chOff x="-2130469" y="1991215"/>
              <a:chExt cx="8275491" cy="3386874"/>
            </a:xfrm>
          </p:grpSpPr>
          <p:cxnSp>
            <p:nvCxnSpPr>
              <p:cNvPr id="40" name="Straight Connector 94"/>
              <p:cNvCxnSpPr>
                <a:endCxn id="43" idx="0"/>
              </p:cNvCxnSpPr>
              <p:nvPr/>
            </p:nvCxnSpPr>
            <p:spPr>
              <a:xfrm>
                <a:off x="3320122" y="1991215"/>
                <a:ext cx="197819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95"/>
              <p:cNvCxnSpPr>
                <a:stCxn id="44" idx="0"/>
              </p:cNvCxnSpPr>
              <p:nvPr/>
            </p:nvCxnSpPr>
            <p:spPr>
              <a:xfrm flipV="1">
                <a:off x="-1283761" y="3684651"/>
                <a:ext cx="6579744" cy="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96"/>
              <p:cNvCxnSpPr>
                <a:stCxn id="44" idx="2"/>
              </p:cNvCxnSpPr>
              <p:nvPr/>
            </p:nvCxnSpPr>
            <p:spPr>
              <a:xfrm flipV="1">
                <a:off x="-1267052" y="5377923"/>
                <a:ext cx="3813493" cy="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Arc 97"/>
              <p:cNvSpPr/>
              <p:nvPr/>
            </p:nvSpPr>
            <p:spPr>
              <a:xfrm>
                <a:off x="4451606" y="1991215"/>
                <a:ext cx="1693416" cy="1693416"/>
              </a:xfrm>
              <a:prstGeom prst="arc">
                <a:avLst>
                  <a:gd name="adj1" fmla="val 16200000"/>
                  <a:gd name="adj2" fmla="val 546784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sz="1350">
                  <a:solidFill>
                    <a:schemeClr val="bg1"/>
                  </a:solidFill>
                  <a:latin typeface="Montserrat"/>
                  <a:cs typeface="Montserrat" panose="00000500000000000000" charset="0"/>
                </a:endParaRPr>
              </a:p>
            </p:txBody>
          </p:sp>
          <p:sp>
            <p:nvSpPr>
              <p:cNvPr id="44" name="Arc 98"/>
              <p:cNvSpPr/>
              <p:nvPr/>
            </p:nvSpPr>
            <p:spPr>
              <a:xfrm flipH="1">
                <a:off x="-2130469" y="3684652"/>
                <a:ext cx="1693417" cy="1693437"/>
              </a:xfrm>
              <a:prstGeom prst="arc">
                <a:avLst>
                  <a:gd name="adj1" fmla="val 16200000"/>
                  <a:gd name="adj2" fmla="val 5467845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sz="1350">
                  <a:solidFill>
                    <a:schemeClr val="bg1"/>
                  </a:solidFill>
                  <a:latin typeface="Montserrat"/>
                  <a:cs typeface="Montserrat" panose="00000500000000000000" charset="0"/>
                </a:endParaRPr>
              </a:p>
            </p:txBody>
          </p:sp>
        </p:grpSp>
        <p:sp>
          <p:nvSpPr>
            <p:cNvPr id="5" name="Isosceles Triangle 64"/>
            <p:cNvSpPr/>
            <p:nvPr/>
          </p:nvSpPr>
          <p:spPr>
            <a:xfrm rot="5400000">
              <a:off x="8808761" y="1622102"/>
              <a:ext cx="226831" cy="19554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solidFill>
                  <a:schemeClr val="bg1"/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6" name="Isosceles Triangle 65"/>
            <p:cNvSpPr/>
            <p:nvPr/>
          </p:nvSpPr>
          <p:spPr>
            <a:xfrm rot="16200000" flipH="1">
              <a:off x="6044619" y="3308472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solidFill>
                  <a:schemeClr val="bg1"/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7" name="Isosceles Triangle 66"/>
            <p:cNvSpPr/>
            <p:nvPr/>
          </p:nvSpPr>
          <p:spPr>
            <a:xfrm rot="5400000">
              <a:off x="6044619" y="4999704"/>
              <a:ext cx="226831" cy="195545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solidFill>
                  <a:schemeClr val="bg1"/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8" name="Isosceles Triangle 67"/>
            <p:cNvSpPr/>
            <p:nvPr/>
          </p:nvSpPr>
          <p:spPr>
            <a:xfrm rot="10800000">
              <a:off x="10309871" y="2590831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solidFill>
                  <a:schemeClr val="bg1"/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9" name="Isosceles Triangle 68"/>
            <p:cNvSpPr/>
            <p:nvPr/>
          </p:nvSpPr>
          <p:spPr>
            <a:xfrm rot="10800000">
              <a:off x="1618722" y="4406453"/>
              <a:ext cx="226831" cy="19554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solidFill>
                  <a:schemeClr val="bg1"/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35" name="Rectangle: Rounded Corners 54"/>
            <p:cNvSpPr/>
            <p:nvPr/>
          </p:nvSpPr>
          <p:spPr>
            <a:xfrm>
              <a:off x="4688982" y="1340768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solidFill>
                  <a:schemeClr val="bg1"/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30" name="Rectangle: Rounded Corners 100"/>
            <p:cNvSpPr/>
            <p:nvPr/>
          </p:nvSpPr>
          <p:spPr>
            <a:xfrm>
              <a:off x="2522008" y="2980324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solidFill>
                  <a:schemeClr val="bg1"/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25" name="Rectangle: Rounded Corners 103"/>
            <p:cNvSpPr/>
            <p:nvPr/>
          </p:nvSpPr>
          <p:spPr>
            <a:xfrm>
              <a:off x="2522008" y="4730132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solidFill>
                  <a:schemeClr val="bg1"/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20" name="Rectangle: Rounded Corners 101"/>
            <p:cNvSpPr/>
            <p:nvPr/>
          </p:nvSpPr>
          <p:spPr>
            <a:xfrm>
              <a:off x="6519751" y="2980324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solidFill>
                  <a:schemeClr val="bg1"/>
                </a:solidFill>
                <a:latin typeface="Montserrat"/>
                <a:cs typeface="Montserrat" panose="00000500000000000000" charset="0"/>
              </a:endParaRPr>
            </a:p>
          </p:txBody>
        </p:sp>
        <p:sp>
          <p:nvSpPr>
            <p:cNvPr id="15" name="Rectangle: Rounded Corners 106"/>
            <p:cNvSpPr/>
            <p:nvPr/>
          </p:nvSpPr>
          <p:spPr>
            <a:xfrm>
              <a:off x="6519751" y="4730132"/>
              <a:ext cx="3349141" cy="80685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solidFill>
                  <a:schemeClr val="bg1"/>
                </a:solidFill>
                <a:latin typeface="Montserrat"/>
                <a:cs typeface="Montserrat" panose="00000500000000000000" charset="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2057891" y="2542568"/>
            <a:ext cx="2178865" cy="457200"/>
          </a:xfrm>
          <a:prstGeom prst="rect">
            <a:avLst/>
          </a:prstGeom>
        </p:spPr>
        <p:txBody>
          <a:bodyPr wrap="square">
            <a:normAutofit lnSpcReduction="1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00000"/>
              </a:lnSpc>
            </a:pPr>
            <a:r>
              <a:rPr lang="vi-VN" altLang="vi-VN" sz="1200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Ở đây bạn có thể mô tả detile nếu bạn cần nó</a:t>
            </a:r>
            <a:endParaRPr lang="zh-CN" altLang="en-US" sz="1200">
              <a:solidFill>
                <a:schemeClr val="bg1"/>
              </a:solidFill>
              <a:latin typeface="Montserrat"/>
              <a:cs typeface="Montserrat" panose="00000500000000000000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31787" y="2542568"/>
            <a:ext cx="2178865" cy="457200"/>
          </a:xfrm>
          <a:prstGeom prst="rect">
            <a:avLst/>
          </a:prstGeom>
        </p:spPr>
        <p:txBody>
          <a:bodyPr wrap="square">
            <a:normAutofit lnSpcReduction="1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00000"/>
              </a:lnSpc>
            </a:pPr>
            <a:r>
              <a:rPr lang="vi-VN" altLang="vi-VN" sz="1200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Ở đây bạn có thể mô tả detile nếu bạn cần nó</a:t>
            </a:r>
            <a:endParaRPr lang="zh-CN" altLang="en-US" sz="1200">
              <a:solidFill>
                <a:schemeClr val="bg1"/>
              </a:solidFill>
              <a:latin typeface="Montserrat"/>
              <a:cs typeface="Montserrat" panose="00000500000000000000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057891" y="3850848"/>
            <a:ext cx="2178865" cy="457200"/>
          </a:xfrm>
          <a:prstGeom prst="rect">
            <a:avLst/>
          </a:prstGeom>
        </p:spPr>
        <p:txBody>
          <a:bodyPr wrap="square">
            <a:normAutofit lnSpcReduction="1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00000"/>
              </a:lnSpc>
            </a:pPr>
            <a:r>
              <a:rPr lang="vi-VN" altLang="vi-VN" sz="1200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Ở đây bạn có thể mô tả detile nếu bạn cần nó</a:t>
            </a:r>
            <a:endParaRPr lang="zh-CN" altLang="en-US" sz="1200">
              <a:solidFill>
                <a:schemeClr val="bg1"/>
              </a:solidFill>
              <a:latin typeface="Montserrat"/>
              <a:cs typeface="Montserrat" panose="00000500000000000000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31787" y="3850848"/>
            <a:ext cx="2178865" cy="457200"/>
          </a:xfrm>
          <a:prstGeom prst="rect">
            <a:avLst/>
          </a:prstGeom>
        </p:spPr>
        <p:txBody>
          <a:bodyPr wrap="square">
            <a:normAutofit lnSpcReduction="1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00000"/>
              </a:lnSpc>
            </a:pPr>
            <a:r>
              <a:rPr lang="vi-VN" altLang="vi-VN" sz="1200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Ở đây bạn có thể mô tả detile nếu bạn cần nó</a:t>
            </a:r>
            <a:endParaRPr lang="zh-CN" altLang="en-US" sz="1200">
              <a:solidFill>
                <a:schemeClr val="bg1"/>
              </a:solidFill>
              <a:latin typeface="Montserrat"/>
              <a:cs typeface="Montserrat" panose="00000500000000000000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683232" y="1308217"/>
            <a:ext cx="2178865" cy="457200"/>
          </a:xfrm>
          <a:prstGeom prst="rect">
            <a:avLst/>
          </a:prstGeom>
        </p:spPr>
        <p:txBody>
          <a:bodyPr wrap="square">
            <a:normAutofit lnSpcReduction="10000"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00000"/>
              </a:lnSpc>
            </a:pPr>
            <a:r>
              <a:rPr lang="vi-VN" altLang="vi-VN" sz="1200">
                <a:solidFill>
                  <a:schemeClr val="bg1"/>
                </a:solidFill>
                <a:latin typeface="Noto Sans"/>
                <a:ea typeface="Noto Sans"/>
                <a:cs typeface="Montserrat" panose="00000500000000000000" charset="0"/>
              </a:rPr>
              <a:t>Ở đây bạn có thể mô tả detile nếu bạn cần nó</a:t>
            </a:r>
            <a:endParaRPr lang="zh-CN" altLang="en-US" sz="1200">
              <a:solidFill>
                <a:schemeClr val="bg1"/>
              </a:solidFill>
              <a:latin typeface="Montserrat"/>
              <a:cs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3" grpId="0"/>
      <p:bldP spid="54" grpId="0"/>
      <p:bldP spid="5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FIRST_PUBLISH" val="1"/>
  <p:tag name="ISPRING_OUTPUT_FOLDER" val="F:\2月份我图原创上传文件\767"/>
  <p:tag name="ISPRING_PLAYERS_CUSTOMIZATION" val="UEsDBBQAAgAIAJCuo0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kK6jS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CQrqNI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JCuo0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JCuo0h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JCuo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JCuo0izv7NQbQAAAHIAAAAcAAAAdW5pdmVyc2FsL2xvY2FsX3NldHRpbmdzLnhtbA3MPQ6DMAxA4Z1TWJ7K0L+NgcDGWFUqPYAVLITk2CixqnJ7sr3h0+vHfxL4cS6bacDn7YHAGm3ZdA34nadrh1CcdCEx5YBqCOPQ9GKR5MPuFRbYhQ7OM6cazi9KVb4zF1Ynr2e4RNuPFu9DcwJ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K6jSIyYS/o+CAAAjyAAACkAAAB1bml2ZXJzYWwvc2tpbl9jdXN0b21pemF0aW9uX3NldHRpbmdzLnhtbLVa627iShL+v0/RYnWks9IqXMwtK4aVL01iDTEc7CQzu1qhBneCFdvNsRtmOOLHPs0+2D7JVrftYBMgdmYWT6JxddVX1XXrCxnEL16ob2LOAu8Pwj0W2pRzL3yOh39CaLBkPoumEY0pj+sHyqMXuuybGT4xQQNqzEnoksjVxWg8bKCR/KB+T+0bfXhra+0W6rVxC/eRgTs6jF0rxrWiw5jRauqD+hFEghvRJQ35adRBvTD6VsAMYxpxM3Tp96FS5M4PFWdwExHXA7542G2LZ59p3Rtt8aB2s9Pr4H1LVRSli/SO0TQa+17vuqc2EW60Ow1lr/VbSktBzU6ned3dN3utjgJvo+suoLTxdRe1e+12y9i3cAukkapqRkvf95TrZlMFbbh/re9HI63XaKBms6m0jX2nq4y0BgJuBTBUpS8cqBiKpnT3qqY2+woa6SNt1N5jA3f1Duq3cLfR2Lc1TWk0Ds49zC7vrgO19HQyd74DeDIEJ0dFbtVPJNdguYkiYHZosPYJpygkAf1UkzkZcpmx6NclW+/+UksTVCZzxp7ZVaQmRCALsOEJrEFdjmRs0q58YeTpyHM/1RYbzll4tWQhB6irkEUB8WvDPye5k86sjCTb0qiK3BNZ0oO6nvyUFUt1QT7Dc0loyYI1CXdj9syuFmT58hyxTeiWMnO1W9PI98IX4G5c93R8UZHvxdzkNCjYh/viKS+2hnjGVJjXxeIpJemTBfUzjQ35qSB3UPm+R45Et17scSmqNsVzSXRNnmkxAH1VPJdlQtBSjFpPPO8LcfqdA7siyr91kd0nOxoVlSTt8qIUW2/WVfNpHbFn4eyi3PuBfpXzGXSf8FlY2BBPKSExQaGwVJRSt8n5G0eM6etxLxkEoAWCm28uKUlCTrW5PrmbqtbX+XhyM5lr5k1tqCdViURZ/trq9r83O13oXKlcSST7Th2Pi1hIgnUa5bAsZzYZzwEQj+cW/uLUhuJ3ZdHJvTM2LVwbpv+pDDCd4YfaUPwuI3o/m2HLmdtj08Bz055bE0f6ZYwdbNSGX9kGrciWIs7Q1qPfEF9RBO3ZiyiKfc+VA6Jle+GGltBnTO5U05rPsO3MTN0xJ1ZtaLMo2v1VIpMNX0HyrEiMXC8mC5+6Ui2kiBxf51co+MdXHnCygHjhVRntM/XRtG7mzmQytufYMjJKbYhDFxkREZqqA81UG88AIyKwjn9MfC6zTyIg1fcrg9yaN7dj+HGEIbfe88qHH/4Ba6YYQjKlYQlBSBw8g6yz7cfJzBA+BIWIoDWJ428scgtJkw9dCWzT0ieQmrqTw3cETIYNgffCJaQOXfISeHfYttUbPNcmXyDHoTYnFYUmn6EkP1cU+optqCFslxCz1AfzRhUVIcowK5CsBpdE5Lu/Q2S5BDnhza3HNjFQhIehTGQ1xleVNdn4t3sIpKmOz1R7AgzOlm/P3paCKZELy1wJXdCGdGyI7Prt3vzHfKSaY2zMId2MyePckV1SKA3IDoWMI+JuSbikaEGXZAOVsIMx13PlmIi8NOH3jfcHIjztP7+krcsy8JdfPmBSoeGdsAz2y6AMtilr/p524bZ0Bh80ROT6WSvKOODDJtg6ttSZOfk5IYq9YOMnXfpnBOrVuKrBeteOH/dX+bD9H4yxkxasmdDRNI9VEsKwEoslBxZPv5KgaY1AXXpYhIYvTqiVAKxJimEx9AMwD+C5giEP4NFqEI9Ys00HNluPdCFOHyWEZa0mUTsdb3FG9Ckc0F9LdUGfGOyXfEq2yUYG1i4Z/jJRzm2VCkuLYzpjMNwCzOckqQDV9wJxhioHe3+HM1ckq0FhPo9s47uyun3vRa4I4OdNQN/uw54iFkiqT+Isr5NF6e8/aEgyxVmid1ptA/FaoKVjlavPH4qYjdWZfjvXVUvH4kQh6tkvLwfVIXwyduz5WNUEApRJQPhyBavwkzjnlcdKTgQGHqmAl07epiRarv777/+UhzmyJ6GilPq3qjhQ/KJr4le8f1qM0/hfJXAcVSuKypeSgumBKhMtf75yTEjQn3JkIcmyFLBAXHGVUg0lkIZRdRxVv72DKrFlUbBNBHvBiiB36uwzND65168N70j0Ao3TYcyvCiQ9L3KTV7bhcMTdcN8LaUXxH16JxOQdczpXDUOe/aFGfW/5kiy/Lhxg0ms+5LPnKnj6rWpBdz6CpK7Hq2PKxS3rWtASkvdDQ9ieXOteCYcLFZ9AD+eF+5mQR8yfiputt1e5wCAu4iCNhzwSR/rsLc8Rr9i3NHbDJ+LHwJYnHbNOwYap2CymkEXaMfdM1I6bx00px4wPzId1QU+mk4Mu0o+ldF2TN795Ba+0N5bDMSsdypl+IB7zW/Q7f8OfIx7z22JNmcC57q1Nx0N50ew6TiNRnl4mdsBDQ9mlUp7srcgjLBiLa9k4N5GUUOQMmEuHcm10vICm5SxoeYPrZywehK/blzshs9jJacfia4fCwCF965fzd8A97tPzyS3nASWYd7V8P1UBKc+pEki+Pjh2RkJFfLemn2pwECHLlej0cQ2lGJ9qwp3JNzTn5NZZPxPtLCcprbksGsh+Ltt5JZWh6OLVVLGk2C8LDepv/DSoX4rQIIU9H8BwEyxohCEHPOhyaYSKxDz7KrsKe5A70iO5M6N5AL4C7BDOSFkl5AiFxJLbqqxakpf8OOwtuefTLc1aVY6Qc87l+Q9iqI7Lya3yMX3i+fROKZWrIO11h1ws9sAc/ayUPJHllRyNVCw6ThaxnP2JbpUtPgcbTyxHWZsW6Z7v0IwfRb1+QhXwnvP+oJ5fZqFHvfmW9ZgGooB39m8O/gdQSwMEFAACAAgAkK6jSCqKN+aHEQAA8GEAABcAAAB1bml2ZXJzYWwvdW5pdmVyc2FsLnBuZ+3d+VeS2f8AcEszJ2eizcwsbZq0xQXUGjMXWmzSkXKd1FLR1GwzNTMUWVKnsUUldcpdmlzaJW3S3MAlJdSgCZXSlAqFEJUQkR0+9J2az4x+5g/4nvNwDni49znPva/73NUf3lzyOrDvm0WrF2lpaX3j7ubqo6WlA9PS0o7T09WkqHZb7tP8mRfvs2+3VhV1DVfzRSdq1/5dWlrVOH1F2ALN969i3QLjtbQWt396zyPH3I7Q0gq74O66yy8xZGIIfuVBpJIsUOajtJzPH9AGteV+tHya9SNk04+uznrL59ssmXgGKf/ouv5F2jL9+Xt0Lnl5KrRTkJWBFJlobZNiSH7uQT2fdujRUcI2JuOX/fUcWml9FaOnNIlP6yE+LlBIpume9vxm8TC7BDFcL5Gyi2Jk3K9XhZ6fp/v3j7c/rF6lLDvkti2bizvMgrpI3qYZS7uuuNw01P4a0qL194/7Nl7REYoneuamWEV1wM2Vtv/MhrTsTNbucxsjP6BB1U3KsPt3YCb7MiNmlXcjPeWEWd0Y72xQIk4fQZss+Gf2+ZRI7b4fTyuVfKwhDFY1p7rnU8Df+FnUV1ha5ZlFjWTMzv8QuRPivcTAVXd2Rr7REliTd2LZnPvNay1n/PwsogdtN0tz1fghxHvpT3Nv9RBCuZezjNMzt+yWNte9fkuNZpfR0lbuv9R355D97Batn6e/3MB7b8ScOunnNm3ZHEfNmG0P0bWE+bkaZM++XpOMNLBZ0AsgAASAABAAAkAACAABIAAEgAAQAAJAAAgAASAABIAAEAACQAAIAAEgAASAABAAAkAACAABIAAEgAAQAAJAAAgAASAABIAAEAACQAAIAAEgAASAABAAAkAACAABIAAEgAAQAAJAAAgAASAABIAAEAACQAAIAAEgAASAABAA4v8RIkXaNvKI5jIo+R/RAs+nqO1ju8MS0+bG0dM9bb8uP+BVwCqb2WEBW3rOh77PbDNeMCeioJ750YNHD85OhcT+e/v+W/I12ObIOXV9dh5MmWc+v2zn3RezylirKTr1Umib1uwq+QucYS7SkdznHuDm35OmKBvtcU5Tz9gpC0221+NFZ/q6/cFRzU1rx/IY3qP/LNDaHqJEzayA5gXLbfs4jSJhHUkZPe0Q06wSbWVxGSrMLUkiWVUMDclHSd6lF5mqJeSNhm7WjU3IJN7oTFa7qck/YynCtflE+SRFVaH+dtdNF84DRjTlnDO1Hu1CYgedgFSzRfAdeGk7K3TqTTyt5CdLo/TDYARy+0kT9QXDkFe9tG04ebupKlZIdeSjJuLgaFHfczBGcOUKnuYiH7/LecwWC7d3Y5c0CTqN4SVKPlYtH6RikGBRYiP10eSpN0yoWkobNAE3M4J/qHovDkAGmqCn/3geSeD8VlqFLDi6t3Zc/sJROE3N//L0c1JkHtO+ykWXtnmHcuNKk9gFHTQzXtz1Ulq9S9PkzN30ZXEQB8bqn8Din0jVjI3ViKEERsfG7pOl4mbxsPwx+d4rH1IIvphBi8EIiwzVjWxpUnG7WuveI4KXT5SqmY/mv1cz6g9KViG8QY3yyUZEZxWyAVmMHEA2xYFHb65/qgcWqfMmTxVlC2rWTiUHzdT08g4R9gS6XG8OB9PvP1uMPRxQw333V4Wpr3cqR4dYOCgmPLz14hoPxNkqm4iJ7mAE6hoz57vF5ifhL3xRTWZOlHbe8h7ZyBMVYj/kTiSl1jP/pDdEuSHhvlZOXgdrUpzO0PuWpTgR7J1drkrW+UXw8HJ4gr+IaVDfWZL51taE4JTR4b3gIvf9iDFT0tn/wbb0XF42GotDru28ya3JqwjhvJMGtI7suH6cfCg7ST7An+iud7D/3K+2m2mLmq08BfG99zAF16mKu1iSLwqTwPDgPJx5l0opZX6VhOK2DbR442NppJHwQbPA/CCmqSWrO6hS7BX2myrZpGbLhgzRvguEpXu3pMLwmMTbXjbwKxlmf1TZU4N/mFE6j4ktbnmAuy9u8QAzBxBbBk34n2oSkL12akfyAC/58Ll+auGXDm7nxRx8vwJaDe3s/n26NjaDKewt5QzwOTVnD4piWyNoobaLEdGQO6RWPBZ7RbqgbyM3vOMhe8qJGoaFnGpsXApjC0JXw2oXXK9Pj8aRVmw4Z2QEphNJ5IG8SO6o49PBhOblziOR07+nNzs7QDnkz2Ph1rEbRCeWOZaZIyW/9kDEBpvmMbnMW8StUVzLfqcgSH1laM1Esm+G/t2rPiBDjyoxqMBX37wxQ8+cp349tY0/7UQVEUscYjjPP98Q8bJlv8r81uDNpy8DmdyrcSUkrJJO8eBUT8e2jqxOdUdvplbx432qy4mGXYUxeg1nC0xKlWF+8IN2mX50fpgPyUXJwFUy2yOQVJGZHx0rPYYC5coeC5RenSz4jDPM2u7MB371TGQ1hKJITI4P+WsaPG6cOPGYMYDanBUja1CCA+FYpSjtJmWtvnnRa9zx4w3jYekr7oQ37TksNHPIU8Y/EF1KWpArIIz0qk/Lb6XjBDUIbGkC1cCmU1xWgHH368hpyFt06LsTmedtlZUE+q07HLvM9QY7Kj3tQJvoQritbduBqWQYicsrzBvtTaWYqj6mP8C29MnTg/kLG4pmZPiZhdGTZOXnKRetm6UkbDWZSuLa4M9RXtlg+b6o4XTVycJUSop+ruznxAbXV7pnGXmHMsAdd9I9sdbOpAr7+SC4OusJtYE4UoHJ2mlLJazvSAyw2tdJ8NQUe3EzS1CJsH//g/P93V2R6vnPX+ad6uu+rjJhFRH7u5vZkfWWA2tObEniBPJ7hzHyiSunGya4OrkiIqjZ3pN///NC9jbomzVTnnoM+JvnWNWYP0k2Fk6XPUmSfTSEo+KEvb6e0RiVEM+cEfBqOb6kGYWQBkddaJWohbgkXlJf+xg2F1fGi8ubtEBjRBKRZk7Yjh4Q2PbzvEkhBHoVo84khOMPwpeGK5HOTJlItiaUQecnr2SNOo/IC/TMF+rmml01mQQZ6bocVmYRhwUYGfcWPLOH3f1IFtP6dPDXus1/BdK11YxVi5mvtFnH2XABRJXsmibLT2Dg7Jko4T1mMoPVC1/cz9/mMlmivpLDJ6lVHblZq7KbrD1ijCnCQjx561u/p7dNWYxOeOLp5BKe1A9211S0A8eoe++uXMWpFnqpxeeDecLHBBqRSXOFLIWttBh5aVySLtc+SWmJ5D+zTiZvyn/4OKK73Sjs8/p3J6VuGMm7EWCrSj2NWgY9uITuOb4PUoBZBo9jaSY+otVZGP7oILkdq+TBwSbYhuHbHF/olsL7mfPo5MPI5FecpCwcgycy9iRZ5AfNKMj0Xl7wHxE6ZUmrVnMcm9PQIZNS+q+ZFcICaJCmPke2brbF8UHVe1IpAb/2qBGDwojMbX+F/a1LuSfxj6u9kFUtu43bVbcgVyaCqgS4ugfW1zXXB8NYbh25Mm/4+xrPDQFTJJqwWLWAc9FVrpMrayY7ZO3tqh19Vp3q/jpgh2mr67pL2eW3nTB8aHntECm07Wex/l9jLGHVq416Pfijlk5jy8Uyh91uVusrW8tduKZMRLhqe/idmuj9zpk64ddsiWqK3iIhmB4oR1qVCAY4dnAkg3cIfLikVaKyEDVYod2pKDPb9d7OE2erbZXKLAPYmPhT4Rv0zDUrN/R7kmIUDN4Jw/YT+tpfts9IVFc/nNgJCSPdQxPs5X9WJ4iQgk5tqQ2tsTqbEROww+U30+oyk7rdu9HqHG5eXgaccAyidAjGZbzwUTsS19wiRkQyGeGUQRcawjKykxdM4FRdoCgSHjBOypIPkFZEMfLe6JnDMazOzW1JrQOih2jrRKfny0oFHy9/e0GkkvOZTjOvwos2lia+r8WDoIqP7EamcrKDpbeRIV8cO7EW2URvMGwd+X2yfTBd/mWHVHTibfY+k9eO32fgAjn6uVLSQTt1TvFSEDsulOtxZkxchLHrFYxuF2LdzaVrErkhuZxtzril9p3iYCO4jx0839JZfdkqPNhWrbJiHccZwLo6X0oD8i0tYS6yD2XPxSS1cv/e7NQGHofuCUULtoueiLZyW5NRWLcE21g3SAGxzITeGUwj0AuQwc2gsC9bKeLpt9f8Q+pzQs+8tl8zpJlSO/Ne9qivFW9jPjnb4PdaFLnF49sjE26hE8LXM2YOopP0C89qwZT6cSmj5qhr+fFNher4HvIi88jv0EWC/fCoeRX9G0AukrcV1RGrvcfieMdfpoklqvO8iNAJR7Y3h9x2SpV1CCI4R+dOdPK6HP9cJeRGiZrdH+iyuUf31WD1j1TJqnP3rc9peoXTzYxId2cVqqJmhvWBt8hcJM/ALk48DCnAuh9QIhZky8YyZDUVAmevMWkGI1kFnr/2u/xfL6GHS3Vy3SFJrEx7a2Ivu0azkUgfiqc5F2meEaKIpJyIwZS+NlKw7Un1kpcWUAR+V3PaIKeke/p4DmJatPiMYnn4YGnVsM3h/HFxa/tv4g/cks8V/bo4LcVTs2U98lU26usd6DeyDeqaWG9TUwarR21WtEiLZdzaLxxcCeok7MeSLn/FYnDUT0/LdlgOecoUnTwbKE72snjpnrG4sXeNIcwdBNmVP5CSabxX1S1jWpQs0o2FAmXuYyVY6Uce4Z6qdQ6CFGiG5NEqkbMH27vcWuyJldE7aDK1MB06/WJPEV4xsvEIpaAjZ+mTpzmjob/THPPQaZR82UQheJG5i5djb9mtqIufu17M2wd1wwOO+ePLDQ6MHr9+Ct/VnVQCJvMIJKK/5Z1HTeGaXRHo2IQTV7MNbpREZVfuKl/0CuXgQ/oeXVwoRskHmSthOrnGjX6BSHLj9EceMhmOdHBSsLGxI1lDNp8b52ttcPO0T+OxmhF1g4s19BqTU88pHXS8rmf+iA8/w28WY6Kda3jdp9gWuTFo3mHNmWB9/riksoshWhzPBemBxPNWfNmSv+hu0Uyaw1sKLaXEKly35zvxHaxBFBPcYcQ5FmYr1fGEcKXOASh3KlfTS4j80DzV+Y8fQ0zX1ceIv2w9TDGSd7uYtAgmzoPfS7cqIPmCGSUSNBMtHkrrN1tp/oj0DfNTj9Y0rkWuVGwjMHPgrD2kk8tamLuHyO0fQFSJki2V8969czl25MtgkRnd5odVz4R3xWObzJgclewBWgpPnnhsIX3T0haxbP8YfuHwzH44HCMdJdx0V6qjmdOPVUlhmi6d9Mvy1hFJaznxXOyEYx3alP+C4Bkka+9ol6NjR6lDDn/W2Z7ckoByauCTq/2lZz2OEqbEO/o4Cdfwhk81z0dVKVm1kMSOwasVHCgcBbo8jTdQURHER1IRAWuVX/xODJF2w1Vnwkn8Zz9duGGqeLtwIeN1uOe3vIlGDK4Cuk7zvFAvWNZDZp9buVx3zEI7S1DPvuNEk5Wu9YjywcVvAfNtQrIaWBV2biYmC3PjreJPWtBxmOmy5+0gaNOOwl5WP31D+mRcczxfs1f85eMqrFufsOkywXM8cWNIFP/KlyUoNyVcbTZsM3/nlBMDRU2uwtMIDunhCrMTa2DUpYFnYj8Fy68k5lE+9WmPMsp/p6yS4T8Sg5WtXX8/KHKO3VDdnAginXhfc+zhTPxwvAKFibZ06ITf7GwtH96UJbLvOLl4PboYrZqpn++GhubKfH6WMaV5HxTjUdBGiW0WMj/gPehyvCKtrbvH6r/HPn9tzrR0vJCGpdOSGkmqS/LmVPcp42IhizjVZVG0zxR91lf95uN0lPKQ83gx3B7cCF03+8j/KnonpEBJb3uYmN4654Cr6eFHNrfPSbbTZNgvilkx5ywOAZmrZQzSmsv2X+vO/fEAj/8L1i9nqs+tG970b8H6RR2G8O1L/se9W1rydO9eezOg4Kdfu8RX8Rx32s25IsowsxwTpJlzBJo+ts/dZ/mcf3DceJBy4jsW2b+1HPNOs+Dw2UIaNCYZ8mNhYdfs3yeAavftvnsJhlWYFhB7mn9T60K1NC/3vQdcq3aHpv4HUEsDBBQAAgAIAJCuo0iV7pF+SwAAAGsAAAAbAAAAdW5pdmVyc2FsL3VuaXZlcnNhbC5wbmcueG1ss7GvyM1RKEstKs7Mz7NVMtQzULK34+WyKShKLctMLVeoAIoBBSFASaESyDVCcMszU0oygEIG5mYIwYzUzPSMElslCwNzuKA+0EwAUEsBAgAAFAACAAgAkK6jSA5qJE5iBAAABREAAB0AAAAAAAAAAQAAAAAAAAAAAHVuaXZlcnNhbC9jb21tb25fbWVzc2FnZXMubG5nUEsBAgAAFAACAAgAkK6jSAh+CyMpAwAAhgwAACcAAAAAAAAAAQAAAAAAnQQAAHVuaXZlcnNhbC9mbGFzaF9wdWJsaXNoaW5nX3NldHRpbmdzLnhtbFBLAQIAABQAAgAIAJCuo0i1/AlkugIAAFUKAAAhAAAAAAAAAAEAAAAAAAsIAAB1bml2ZXJzYWwvZmxhc2hfc2tpbl9zZXR0aW5ncy54bWxQSwECAAAUAAIACACQrqNIKpYPZ/4CAACXCwAAJgAAAAAAAAABAAAAAAAECwAAdW5pdmVyc2FsL2h0bWxfcHVibGlzaGluZ19zZXR0aW5ncy54bWxQSwECAAAUAAIACACQrqNIaHFSkZoBAAAfBgAAHwAAAAAAAAABAAAAAABGDgAAdW5pdmVyc2FsL2h0bWxfc2tpbl9zZXR0aW5ncy5qc1BLAQIAABQAAgAIAJCuo0g9PC/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/o+CAAAjyAAACkAAAAAAAAAAQAAAAAA6hQAAHVuaXZlcnNhbC9za2luX2N1c3RvbWl6YXRpb25fc2V0dGluZ3MueG1sUEsBAgAAFAACAAgAkK6jSCqKN+aHEQAA8GEAABcAAAAAAAAAAAAAAAAAbx0AAHVuaXZlcnNhbC91bml2ZXJzYWwucG5nUEsBAgAAFAACAAgAkK6jSJXukX5LAAAAawAAABsAAAAAAAAAAQAAAAAAKy8AAHVuaXZlcnNhbC91bml2ZXJzYWwucG5nLnhtbFBLBQYAAAAACwALAEkDAACvLwAAAAA=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PASSING_SCORE" val="100.000000"/>
  <p:tag name="ISPRING_SCORM_RATE_QUIZZES" val="0"/>
  <p:tag name="ISPRING_SCORM_RATE_SLIDES" val="1"/>
  <p:tag name="ISPRING_ULTRA_SCORM_COURSE_ID" val="82ADB108-2F67-4B4E-A97E-19ABB6FAC58E"/>
  <p:tag name="ISPRINGCLOUDFOLDERID" val="0"/>
  <p:tag name="ISPRINGCLOUDFOLDERPATH" val="Repository"/>
  <p:tag name="ISPRINGONLINEFOLDERID" val="0"/>
  <p:tag name="ISPRINGONLINEFOLDERPATH" val="Content Lis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ORDER" val="2"/>
  <p:tag name="MH_TYPE" val="Oth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ORDER" val="4"/>
  <p:tag name="MH_TYPE" val="Oth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ORDER" val="6"/>
  <p:tag name="MH_TYPE" val="Oth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ORDER" val="8"/>
  <p:tag name="MH_TYPE" val="Oth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ORDER" val="7"/>
  <p:tag name="MH_TYPE" val="Oth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ORDER" val="4"/>
  <p:tag name="MH_TYPE" val="Sub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ORDER" val="5"/>
  <p:tag name="MH_TYPE" val="Oth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ORDER" val="2"/>
  <p:tag name="MH_TYPE" val="Sub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ORDER" val="3"/>
  <p:tag name="MH_TYPE" val="Oth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ORDER" val="3"/>
  <p:tag name="MH_TYPE" val="Sub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ORDER" val="1"/>
  <p:tag name="MH_TYPE" val="Oth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714"/>
  <p:tag name="MH_LIBRARY" val="GRAPHIC"/>
  <p:tag name="MH_ORDER" val="1"/>
  <p:tag name="MH_TYPE" val="Sub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225"/>
  <p:tag name="MH_LIBRARY" val="GRAPHIC"/>
  <p:tag name="MH_ORDER" val="1"/>
  <p:tag name="MH_TYPE" val="Sub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225"/>
  <p:tag name="MH_LIBRARY" val="GRAPHIC"/>
  <p:tag name="MH_ORDER" val="1"/>
  <p:tag name="MH_TYPE" val="Oth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225"/>
  <p:tag name="MH_LIBRARY" val="GRAPHIC"/>
  <p:tag name="MH_ORDER" val="2"/>
  <p:tag name="MH_TYPE" val="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225"/>
  <p:tag name="MH_LIBRARY" val="GRAPHIC"/>
  <p:tag name="MH_ORDER" val="2"/>
  <p:tag name="MH_TYPE" val="Oth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225"/>
  <p:tag name="MH_LIBRARY" val="GRAPHIC"/>
  <p:tag name="MH_ORDER" val="3"/>
  <p:tag name="MH_TYPE" val="Sub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40225"/>
  <p:tag name="MH_LIBRARY" val="GRAPHIC"/>
  <p:tag name="MH_ORDER" val="3"/>
  <p:tag name="MH_TYPE" val="Other"/>
</p:tagLst>
</file>

<file path=ppt/theme/theme1.xml><?xml version="1.0" encoding="utf-8"?>
<a:theme xmlns:a="http://schemas.openxmlformats.org/drawingml/2006/main" name="Office 主题">
  <a:themeElements>
    <a:clrScheme name="自定义 6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C848E"/>
      </a:accent1>
      <a:accent2>
        <a:srgbClr val="BF9F8B"/>
      </a:accent2>
      <a:accent3>
        <a:srgbClr val="5C848E"/>
      </a:accent3>
      <a:accent4>
        <a:srgbClr val="BF9F8B"/>
      </a:accent4>
      <a:accent5>
        <a:srgbClr val="5C848E"/>
      </a:accent5>
      <a:accent6>
        <a:srgbClr val="BF9F8B"/>
      </a:accent6>
      <a:hlink>
        <a:srgbClr val="5C848E"/>
      </a:hlink>
      <a:folHlink>
        <a:srgbClr val="BF9F8B"/>
      </a:folHlink>
    </a:clrScheme>
    <a:fontScheme name="自定义 1">
      <a:majorFont>
        <a:latin typeface="Montserrat"/>
        <a:ea typeface="Montserrat"/>
        <a:cs typeface="Arial"/>
      </a:majorFont>
      <a:minorFont>
        <a:latin typeface="Montserrat"/>
        <a:ea typeface="Montserrat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Montserrat"/>
        <a:ea typeface="Montserrat"/>
        <a:cs typeface="Arial"/>
        <a:font script="Jpan" typeface="ＭＳ Ｐゴシック"/>
        <a:font script="Hang" typeface="맑은 고딕"/>
        <a:font script="Hans" typeface="Montserra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Montserrat"/>
        <a:ea typeface="Montserrat"/>
        <a:cs typeface="Arial"/>
        <a:font script="Jpan" typeface="ＭＳ Ｐゴシック"/>
        <a:font script="Hang" typeface="맑은 고딕"/>
        <a:font script="Hans" typeface="Montserrat"/>
        <a:font script="Hant" typeface="新細明體"/>
        <a:font script="Arab" typeface="Montserrat"/>
        <a:font script="Hebr" typeface="Montserra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ontserrat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Montserra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ontserrat"/>
        <a:ea typeface="Montserrat"/>
        <a:cs typeface="Arial"/>
        <a:font script="Jpan" typeface="ＭＳ Ｐゴシック"/>
        <a:font script="Hang" typeface="맑은 고딕"/>
        <a:font script="Hans" typeface="Montserrat"/>
        <a:font script="Hant" typeface="新細明體"/>
        <a:font script="Arab" typeface="Montserrat"/>
        <a:font script="Hebr" typeface="Montserra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ontserra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Trình chiếu Trên màn hình (16:9)</PresentationFormat>
  <Paragraphs>207</Paragraphs>
  <Slides>23</Slides>
  <Notes>23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23</vt:i4>
      </vt:variant>
    </vt:vector>
  </HeadingPairs>
  <TitlesOfParts>
    <vt:vector size="29" baseType="lpstr">
      <vt:lpstr>宋体</vt:lpstr>
      <vt:lpstr>Arial</vt:lpstr>
      <vt:lpstr>Barlow Condensed Medium</vt:lpstr>
      <vt:lpstr>Montserrat</vt:lpstr>
      <vt:lpstr>Noto Sans</vt:lpstr>
      <vt:lpstr>Office 主题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7</cp:revision>
  <dcterms:created xsi:type="dcterms:W3CDTF">2019-03-14T01:24:00Z</dcterms:created>
  <dcterms:modified xsi:type="dcterms:W3CDTF">2024-08-21T09:03:36Z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CE6BE62A0F664809AFA406C36E7DF988</vt:lpwstr>
  </property>
  <property fmtid="{D5CDD505-2E9C-101B-9397-08002B2CF9AE}" pid="3" name="KSOProductBuildVer">
    <vt:lpwstr>2052-11.1.0.10495</vt:lpwstr>
  </property>
</Properties>
</file>