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4" r:id="rId1"/>
    <p:sldMasterId id="2147483725" r:id="rId2"/>
  </p:sldMasterIdLst>
  <p:notesMasterIdLst>
    <p:notesMasterId r:id="rId34"/>
  </p:notesMasterIdLst>
  <p:sldIdLst>
    <p:sldId id="257" r:id="rId3"/>
    <p:sldId id="259" r:id="rId4"/>
    <p:sldId id="265" r:id="rId5"/>
    <p:sldId id="262"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91" r:id="rId28"/>
    <p:sldId id="292" r:id="rId29"/>
    <p:sldId id="287" r:id="rId30"/>
    <p:sldId id="288" r:id="rId31"/>
    <p:sldId id="290" r:id="rId32"/>
    <p:sldId id="289" r:id="rId33"/>
  </p:sldIdLst>
  <p:sldSz cx="9144000" cy="5143500" type="screen16x9"/>
  <p:notesSz cx="6858000" cy="9144000"/>
  <p:embeddedFontLst>
    <p:embeddedFont>
      <p:font typeface="Calibri" panose="020F0502020204030204" pitchFamily="34" charset="0"/>
      <p:regular r:id="rId35"/>
      <p:bold r:id="rId36"/>
      <p:italic r:id="rId37"/>
      <p:boldItalic r:id="rId38"/>
    </p:embeddedFont>
    <p:embeddedFont>
      <p:font typeface="Franklin Gothic Demi" panose="020B0703020102020204" pitchFamily="34" charset="0"/>
      <p:regular r:id="rId39"/>
      <p:italic r:id="rId40"/>
    </p:embeddedFont>
    <p:embeddedFont>
      <p:font typeface="Nunito" pitchFamily="2" charset="0"/>
      <p:regular r:id="rId41"/>
      <p:bold r:id="rId42"/>
      <p:italic r:id="rId43"/>
      <p:boldItalic r:id="rId44"/>
    </p:embeddedFont>
    <p:embeddedFont>
      <p:font typeface="Open Sans" panose="020B0606030504020204" pitchFamily="34" charset="0"/>
      <p:regular r:id="rId45"/>
      <p:bold r:id="rId46"/>
      <p:italic r:id="rId47"/>
      <p:boldItalic r:id="rId48"/>
    </p:embeddedFont>
    <p:embeddedFont>
      <p:font typeface="Poppins" panose="00000500000000000000" pitchFamily="2"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CE3E3F-4572-4948-B078-DB5957330F98}">
  <a:tblStyle styleId="{B5CE3E3F-4572-4948-B078-DB5957330F9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10.fntdata"/><Relationship Id="rId52" Type="http://schemas.openxmlformats.org/officeDocument/2006/relationships/font" Target="fonts/font1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1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font" Target="fonts/font12.fntdata"/><Relationship Id="rId20" Type="http://schemas.openxmlformats.org/officeDocument/2006/relationships/slide" Target="slides/slide18.xml"/><Relationship Id="rId41" Type="http://schemas.openxmlformats.org/officeDocument/2006/relationships/font" Target="fonts/font7.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49"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09f20d3304_0_58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09f20d3304_0_58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09f20d3304_0_5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09f20d3304_0_58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109f20d3304_0_59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109f20d3304_0_59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5048250" y="-5200"/>
            <a:ext cx="4095600" cy="5143500"/>
          </a:xfrm>
          <a:prstGeom prst="rect">
            <a:avLst/>
          </a:prstGeom>
          <a:gradFill>
            <a:gsLst>
              <a:gs pos="0">
                <a:schemeClr val="accent6"/>
              </a:gs>
              <a:gs pos="52999">
                <a:schemeClr val="lt2"/>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862350" y="-709075"/>
            <a:ext cx="6561600" cy="656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subTitle" idx="1"/>
          </p:nvPr>
        </p:nvSpPr>
        <p:spPr>
          <a:xfrm rot="-546">
            <a:off x="719993" y="3416963"/>
            <a:ext cx="3776700" cy="4263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txBox="1">
            <a:spLocks noGrp="1"/>
          </p:cNvSpPr>
          <p:nvPr>
            <p:ph type="ctrTitle"/>
          </p:nvPr>
        </p:nvSpPr>
        <p:spPr>
          <a:xfrm>
            <a:off x="720100" y="1658350"/>
            <a:ext cx="6561600" cy="13092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191919"/>
              </a:buClr>
              <a:buSzPts val="5200"/>
              <a:buNone/>
              <a:defRPr sz="4000"/>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9"/>
        <p:cNvGrpSpPr/>
        <p:nvPr/>
      </p:nvGrpSpPr>
      <p:grpSpPr>
        <a:xfrm>
          <a:off x="0" y="0"/>
          <a:ext cx="0" cy="0"/>
          <a:chOff x="0" y="0"/>
          <a:chExt cx="0" cy="0"/>
        </a:xfrm>
      </p:grpSpPr>
      <p:sp>
        <p:nvSpPr>
          <p:cNvPr id="40" name="Google Shape;40;p11"/>
          <p:cNvSpPr txBox="1">
            <a:spLocks noGrp="1"/>
          </p:cNvSpPr>
          <p:nvPr>
            <p:ph type="title" hasCustomPrompt="1"/>
          </p:nvPr>
        </p:nvSpPr>
        <p:spPr>
          <a:xfrm rot="350">
            <a:off x="1625221" y="1694478"/>
            <a:ext cx="5893500" cy="15111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1" name="Google Shape;41;p11"/>
          <p:cNvSpPr txBox="1">
            <a:spLocks noGrp="1"/>
          </p:cNvSpPr>
          <p:nvPr>
            <p:ph type="subTitle" idx="1"/>
          </p:nvPr>
        </p:nvSpPr>
        <p:spPr>
          <a:xfrm>
            <a:off x="2458275" y="3176113"/>
            <a:ext cx="42273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43"/>
        <p:cNvGrpSpPr/>
        <p:nvPr/>
      </p:nvGrpSpPr>
      <p:grpSpPr>
        <a:xfrm>
          <a:off x="0" y="0"/>
          <a:ext cx="0" cy="0"/>
          <a:chOff x="0" y="0"/>
          <a:chExt cx="0" cy="0"/>
        </a:xfrm>
      </p:grpSpPr>
      <p:sp>
        <p:nvSpPr>
          <p:cNvPr id="44" name="Google Shape;44;p13"/>
          <p:cNvSpPr txBox="1">
            <a:spLocks noGrp="1"/>
          </p:cNvSpPr>
          <p:nvPr>
            <p:ph type="title"/>
          </p:nvPr>
        </p:nvSpPr>
        <p:spPr>
          <a:xfrm>
            <a:off x="737031" y="519390"/>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5" name="Google Shape;45;p13"/>
          <p:cNvSpPr txBox="1">
            <a:spLocks noGrp="1"/>
          </p:cNvSpPr>
          <p:nvPr>
            <p:ph type="subTitle" idx="1"/>
          </p:nvPr>
        </p:nvSpPr>
        <p:spPr>
          <a:xfrm>
            <a:off x="720100" y="1045913"/>
            <a:ext cx="2336400" cy="3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46" name="Google Shape;46;p13"/>
          <p:cNvSpPr txBox="1">
            <a:spLocks noGrp="1"/>
          </p:cNvSpPr>
          <p:nvPr>
            <p:ph type="title" idx="2" hasCustomPrompt="1"/>
          </p:nvPr>
        </p:nvSpPr>
        <p:spPr>
          <a:xfrm rot="1974">
            <a:off x="4066844" y="1320973"/>
            <a:ext cx="1044900" cy="593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7" name="Google Shape;47;p13"/>
          <p:cNvSpPr txBox="1">
            <a:spLocks noGrp="1"/>
          </p:cNvSpPr>
          <p:nvPr>
            <p:ph type="title" idx="3" hasCustomPrompt="1"/>
          </p:nvPr>
        </p:nvSpPr>
        <p:spPr>
          <a:xfrm>
            <a:off x="4066506" y="1957787"/>
            <a:ext cx="10449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8" name="Google Shape;48;p13"/>
          <p:cNvSpPr txBox="1">
            <a:spLocks noGrp="1"/>
          </p:cNvSpPr>
          <p:nvPr>
            <p:ph type="title" idx="4" hasCustomPrompt="1"/>
          </p:nvPr>
        </p:nvSpPr>
        <p:spPr>
          <a:xfrm>
            <a:off x="4066506" y="3231347"/>
            <a:ext cx="10449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9" name="Google Shape;49;p13"/>
          <p:cNvSpPr txBox="1">
            <a:spLocks noGrp="1"/>
          </p:cNvSpPr>
          <p:nvPr>
            <p:ph type="title" idx="5"/>
          </p:nvPr>
        </p:nvSpPr>
        <p:spPr>
          <a:xfrm>
            <a:off x="737031" y="1792940"/>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0" name="Google Shape;50;p13"/>
          <p:cNvSpPr txBox="1">
            <a:spLocks noGrp="1"/>
          </p:cNvSpPr>
          <p:nvPr>
            <p:ph type="subTitle" idx="6"/>
          </p:nvPr>
        </p:nvSpPr>
        <p:spPr>
          <a:xfrm>
            <a:off x="720100" y="2319463"/>
            <a:ext cx="2336400" cy="3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51" name="Google Shape;51;p13"/>
          <p:cNvSpPr txBox="1">
            <a:spLocks noGrp="1"/>
          </p:cNvSpPr>
          <p:nvPr>
            <p:ph type="title" idx="7"/>
          </p:nvPr>
        </p:nvSpPr>
        <p:spPr>
          <a:xfrm>
            <a:off x="737031" y="3066490"/>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52" name="Google Shape;52;p13"/>
          <p:cNvSpPr txBox="1">
            <a:spLocks noGrp="1"/>
          </p:cNvSpPr>
          <p:nvPr>
            <p:ph type="subTitle" idx="8"/>
          </p:nvPr>
        </p:nvSpPr>
        <p:spPr>
          <a:xfrm>
            <a:off x="720100" y="3593013"/>
            <a:ext cx="2336400" cy="3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1600"/>
              </a:spcBef>
              <a:spcAft>
                <a:spcPts val="0"/>
              </a:spcAft>
              <a:buSzPts val="1400"/>
              <a:buNone/>
              <a:defRPr/>
            </a:lvl3pPr>
            <a:lvl4pPr lvl="3" algn="r" rtl="0">
              <a:lnSpc>
                <a:spcPct val="100000"/>
              </a:lnSpc>
              <a:spcBef>
                <a:spcPts val="1600"/>
              </a:spcBef>
              <a:spcAft>
                <a:spcPts val="0"/>
              </a:spcAft>
              <a:buSzPts val="1400"/>
              <a:buNone/>
              <a:defRPr/>
            </a:lvl4pPr>
            <a:lvl5pPr lvl="4" algn="r" rtl="0">
              <a:lnSpc>
                <a:spcPct val="100000"/>
              </a:lnSpc>
              <a:spcBef>
                <a:spcPts val="1600"/>
              </a:spcBef>
              <a:spcAft>
                <a:spcPts val="0"/>
              </a:spcAft>
              <a:buSzPts val="1400"/>
              <a:buNone/>
              <a:defRPr/>
            </a:lvl5pPr>
            <a:lvl6pPr lvl="5" algn="r" rtl="0">
              <a:lnSpc>
                <a:spcPct val="100000"/>
              </a:lnSpc>
              <a:spcBef>
                <a:spcPts val="1600"/>
              </a:spcBef>
              <a:spcAft>
                <a:spcPts val="0"/>
              </a:spcAft>
              <a:buSzPts val="1400"/>
              <a:buNone/>
              <a:defRPr/>
            </a:lvl6pPr>
            <a:lvl7pPr lvl="6" algn="r" rtl="0">
              <a:lnSpc>
                <a:spcPct val="100000"/>
              </a:lnSpc>
              <a:spcBef>
                <a:spcPts val="1600"/>
              </a:spcBef>
              <a:spcAft>
                <a:spcPts val="0"/>
              </a:spcAft>
              <a:buSzPts val="1400"/>
              <a:buNone/>
              <a:defRPr/>
            </a:lvl7pPr>
            <a:lvl8pPr lvl="7" algn="r" rtl="0">
              <a:lnSpc>
                <a:spcPct val="100000"/>
              </a:lnSpc>
              <a:spcBef>
                <a:spcPts val="1600"/>
              </a:spcBef>
              <a:spcAft>
                <a:spcPts val="0"/>
              </a:spcAft>
              <a:buSzPts val="1400"/>
              <a:buNone/>
              <a:defRPr/>
            </a:lvl8pPr>
            <a:lvl9pPr lvl="8" algn="r" rtl="0">
              <a:lnSpc>
                <a:spcPct val="100000"/>
              </a:lnSpc>
              <a:spcBef>
                <a:spcPts val="1600"/>
              </a:spcBef>
              <a:spcAft>
                <a:spcPts val="1600"/>
              </a:spcAft>
              <a:buSzPts val="1400"/>
              <a:buNone/>
              <a:defRPr/>
            </a:lvl9pPr>
          </a:lstStyle>
          <a:p>
            <a:endParaRPr/>
          </a:p>
        </p:txBody>
      </p:sp>
      <p:sp>
        <p:nvSpPr>
          <p:cNvPr id="53" name="Google Shape;53;p13"/>
          <p:cNvSpPr txBox="1">
            <a:spLocks noGrp="1"/>
          </p:cNvSpPr>
          <p:nvPr>
            <p:ph type="title" idx="9"/>
          </p:nvPr>
        </p:nvSpPr>
        <p:spPr>
          <a:xfrm>
            <a:off x="6104531" y="3703290"/>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4" name="Google Shape;54;p13"/>
          <p:cNvSpPr txBox="1">
            <a:spLocks noGrp="1"/>
          </p:cNvSpPr>
          <p:nvPr>
            <p:ph type="subTitle" idx="13"/>
          </p:nvPr>
        </p:nvSpPr>
        <p:spPr>
          <a:xfrm>
            <a:off x="6087600" y="4229813"/>
            <a:ext cx="2336400" cy="3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5" name="Google Shape;55;p13"/>
          <p:cNvSpPr txBox="1">
            <a:spLocks noGrp="1"/>
          </p:cNvSpPr>
          <p:nvPr>
            <p:ph type="title" idx="14"/>
          </p:nvPr>
        </p:nvSpPr>
        <p:spPr>
          <a:xfrm>
            <a:off x="6104531" y="2429715"/>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6" name="Google Shape;56;p13"/>
          <p:cNvSpPr txBox="1">
            <a:spLocks noGrp="1"/>
          </p:cNvSpPr>
          <p:nvPr>
            <p:ph type="subTitle" idx="15"/>
          </p:nvPr>
        </p:nvSpPr>
        <p:spPr>
          <a:xfrm>
            <a:off x="6087600" y="2956238"/>
            <a:ext cx="2336400" cy="3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7" name="Google Shape;57;p13"/>
          <p:cNvSpPr txBox="1">
            <a:spLocks noGrp="1"/>
          </p:cNvSpPr>
          <p:nvPr>
            <p:ph type="title" idx="16"/>
          </p:nvPr>
        </p:nvSpPr>
        <p:spPr>
          <a:xfrm>
            <a:off x="6104531" y="1156140"/>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 name="Google Shape;58;p13"/>
          <p:cNvSpPr txBox="1">
            <a:spLocks noGrp="1"/>
          </p:cNvSpPr>
          <p:nvPr>
            <p:ph type="subTitle" idx="17"/>
          </p:nvPr>
        </p:nvSpPr>
        <p:spPr>
          <a:xfrm>
            <a:off x="6087600" y="1682663"/>
            <a:ext cx="2336400" cy="3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59" name="Google Shape;59;p13"/>
          <p:cNvSpPr txBox="1">
            <a:spLocks noGrp="1"/>
          </p:cNvSpPr>
          <p:nvPr>
            <p:ph type="title" idx="18" hasCustomPrompt="1"/>
          </p:nvPr>
        </p:nvSpPr>
        <p:spPr>
          <a:xfrm rot="1973">
            <a:off x="4066756" y="684367"/>
            <a:ext cx="1045200" cy="59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0" name="Google Shape;60;p13"/>
          <p:cNvSpPr txBox="1">
            <a:spLocks noGrp="1"/>
          </p:cNvSpPr>
          <p:nvPr>
            <p:ph type="title" idx="19" hasCustomPrompt="1"/>
          </p:nvPr>
        </p:nvSpPr>
        <p:spPr>
          <a:xfrm rot="987">
            <a:off x="4066699" y="2594633"/>
            <a:ext cx="10449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61" name="Google Shape;61;p13"/>
          <p:cNvSpPr txBox="1">
            <a:spLocks noGrp="1"/>
          </p:cNvSpPr>
          <p:nvPr>
            <p:ph type="title" idx="20" hasCustomPrompt="1"/>
          </p:nvPr>
        </p:nvSpPr>
        <p:spPr>
          <a:xfrm rot="987">
            <a:off x="4066768" y="3868075"/>
            <a:ext cx="1045200" cy="593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2">
    <p:bg>
      <p:bgPr>
        <a:solidFill>
          <a:schemeClr val="dk2"/>
        </a:solidFill>
        <a:effectLst/>
      </p:bgPr>
    </p:bg>
    <p:spTree>
      <p:nvGrpSpPr>
        <p:cNvPr id="1" name="Shape 62"/>
        <p:cNvGrpSpPr/>
        <p:nvPr/>
      </p:nvGrpSpPr>
      <p:grpSpPr>
        <a:xfrm>
          <a:off x="0" y="0"/>
          <a:ext cx="0" cy="0"/>
          <a:chOff x="0" y="0"/>
          <a:chExt cx="0" cy="0"/>
        </a:xfrm>
      </p:grpSpPr>
      <p:sp>
        <p:nvSpPr>
          <p:cNvPr id="63" name="Google Shape;63;p14"/>
          <p:cNvSpPr txBox="1">
            <a:spLocks noGrp="1"/>
          </p:cNvSpPr>
          <p:nvPr>
            <p:ph type="subTitle" idx="1"/>
          </p:nvPr>
        </p:nvSpPr>
        <p:spPr>
          <a:xfrm>
            <a:off x="861350" y="1654975"/>
            <a:ext cx="2907600" cy="564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Poppins"/>
              <a:buNone/>
              <a:defRPr sz="2000" b="1">
                <a:latin typeface="Poppins"/>
                <a:ea typeface="Poppins"/>
                <a:cs typeface="Poppins"/>
                <a:sym typeface="Poppins"/>
              </a:defRPr>
            </a:lvl1pPr>
            <a:lvl2pPr lvl="1" algn="ctr" rtl="0">
              <a:lnSpc>
                <a:spcPct val="100000"/>
              </a:lnSpc>
              <a:spcBef>
                <a:spcPts val="1600"/>
              </a:spcBef>
              <a:spcAft>
                <a:spcPts val="0"/>
              </a:spcAft>
              <a:buSzPts val="2000"/>
              <a:buFont typeface="Poppins"/>
              <a:buNone/>
              <a:defRPr sz="2000" b="1">
                <a:latin typeface="Poppins"/>
                <a:ea typeface="Poppins"/>
                <a:cs typeface="Poppins"/>
                <a:sym typeface="Poppins"/>
              </a:defRPr>
            </a:lvl2pPr>
            <a:lvl3pPr lvl="2" algn="ctr" rtl="0">
              <a:lnSpc>
                <a:spcPct val="100000"/>
              </a:lnSpc>
              <a:spcBef>
                <a:spcPts val="1600"/>
              </a:spcBef>
              <a:spcAft>
                <a:spcPts val="0"/>
              </a:spcAft>
              <a:buSzPts val="2000"/>
              <a:buFont typeface="Poppins"/>
              <a:buNone/>
              <a:defRPr sz="2000" b="1">
                <a:latin typeface="Poppins"/>
                <a:ea typeface="Poppins"/>
                <a:cs typeface="Poppins"/>
                <a:sym typeface="Poppins"/>
              </a:defRPr>
            </a:lvl3pPr>
            <a:lvl4pPr lvl="3" algn="ctr" rtl="0">
              <a:lnSpc>
                <a:spcPct val="100000"/>
              </a:lnSpc>
              <a:spcBef>
                <a:spcPts val="1600"/>
              </a:spcBef>
              <a:spcAft>
                <a:spcPts val="0"/>
              </a:spcAft>
              <a:buSzPts val="2000"/>
              <a:buFont typeface="Poppins"/>
              <a:buNone/>
              <a:defRPr sz="2000" b="1">
                <a:latin typeface="Poppins"/>
                <a:ea typeface="Poppins"/>
                <a:cs typeface="Poppins"/>
                <a:sym typeface="Poppins"/>
              </a:defRPr>
            </a:lvl4pPr>
            <a:lvl5pPr lvl="4" algn="ctr" rtl="0">
              <a:lnSpc>
                <a:spcPct val="100000"/>
              </a:lnSpc>
              <a:spcBef>
                <a:spcPts val="1600"/>
              </a:spcBef>
              <a:spcAft>
                <a:spcPts val="0"/>
              </a:spcAft>
              <a:buSzPts val="2000"/>
              <a:buFont typeface="Poppins"/>
              <a:buNone/>
              <a:defRPr sz="2000" b="1">
                <a:latin typeface="Poppins"/>
                <a:ea typeface="Poppins"/>
                <a:cs typeface="Poppins"/>
                <a:sym typeface="Poppins"/>
              </a:defRPr>
            </a:lvl5pPr>
            <a:lvl6pPr lvl="5" algn="ctr" rtl="0">
              <a:lnSpc>
                <a:spcPct val="100000"/>
              </a:lnSpc>
              <a:spcBef>
                <a:spcPts val="1600"/>
              </a:spcBef>
              <a:spcAft>
                <a:spcPts val="0"/>
              </a:spcAft>
              <a:buSzPts val="2000"/>
              <a:buFont typeface="Poppins"/>
              <a:buNone/>
              <a:defRPr sz="2000" b="1">
                <a:latin typeface="Poppins"/>
                <a:ea typeface="Poppins"/>
                <a:cs typeface="Poppins"/>
                <a:sym typeface="Poppins"/>
              </a:defRPr>
            </a:lvl6pPr>
            <a:lvl7pPr lvl="6" algn="ctr" rtl="0">
              <a:lnSpc>
                <a:spcPct val="100000"/>
              </a:lnSpc>
              <a:spcBef>
                <a:spcPts val="1600"/>
              </a:spcBef>
              <a:spcAft>
                <a:spcPts val="0"/>
              </a:spcAft>
              <a:buSzPts val="2000"/>
              <a:buFont typeface="Poppins"/>
              <a:buNone/>
              <a:defRPr sz="2000" b="1">
                <a:latin typeface="Poppins"/>
                <a:ea typeface="Poppins"/>
                <a:cs typeface="Poppins"/>
                <a:sym typeface="Poppins"/>
              </a:defRPr>
            </a:lvl7pPr>
            <a:lvl8pPr lvl="7" algn="ctr" rtl="0">
              <a:lnSpc>
                <a:spcPct val="100000"/>
              </a:lnSpc>
              <a:spcBef>
                <a:spcPts val="1600"/>
              </a:spcBef>
              <a:spcAft>
                <a:spcPts val="0"/>
              </a:spcAft>
              <a:buSzPts val="2000"/>
              <a:buFont typeface="Poppins"/>
              <a:buNone/>
              <a:defRPr sz="2000" b="1">
                <a:latin typeface="Poppins"/>
                <a:ea typeface="Poppins"/>
                <a:cs typeface="Poppins"/>
                <a:sym typeface="Poppins"/>
              </a:defRPr>
            </a:lvl8pPr>
            <a:lvl9pPr lvl="8" algn="ctr" rtl="0">
              <a:lnSpc>
                <a:spcPct val="100000"/>
              </a:lnSpc>
              <a:spcBef>
                <a:spcPts val="1600"/>
              </a:spcBef>
              <a:spcAft>
                <a:spcPts val="1600"/>
              </a:spcAft>
              <a:buSzPts val="2000"/>
              <a:buFont typeface="Poppins"/>
              <a:buNone/>
              <a:defRPr sz="2000" b="1">
                <a:latin typeface="Poppins"/>
                <a:ea typeface="Poppins"/>
                <a:cs typeface="Poppins"/>
                <a:sym typeface="Poppins"/>
              </a:defRPr>
            </a:lvl9pPr>
          </a:lstStyle>
          <a:p>
            <a:endParaRPr/>
          </a:p>
        </p:txBody>
      </p:sp>
      <p:sp>
        <p:nvSpPr>
          <p:cNvPr id="64" name="Google Shape;64;p14"/>
          <p:cNvSpPr txBox="1">
            <a:spLocks noGrp="1"/>
          </p:cNvSpPr>
          <p:nvPr>
            <p:ph type="subTitle" idx="2"/>
          </p:nvPr>
        </p:nvSpPr>
        <p:spPr>
          <a:xfrm>
            <a:off x="720000" y="2964000"/>
            <a:ext cx="2907600" cy="5643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000"/>
              <a:buFont typeface="Poppins"/>
              <a:buNone/>
              <a:defRPr sz="2000" b="1">
                <a:latin typeface="Poppins"/>
                <a:ea typeface="Poppins"/>
                <a:cs typeface="Poppins"/>
                <a:sym typeface="Poppins"/>
              </a:defRPr>
            </a:lvl1pPr>
            <a:lvl2pPr lvl="1" algn="ctr" rtl="0">
              <a:lnSpc>
                <a:spcPct val="100000"/>
              </a:lnSpc>
              <a:spcBef>
                <a:spcPts val="1600"/>
              </a:spcBef>
              <a:spcAft>
                <a:spcPts val="0"/>
              </a:spcAft>
              <a:buSzPts val="2000"/>
              <a:buFont typeface="Poppins"/>
              <a:buNone/>
              <a:defRPr sz="2000" b="1">
                <a:latin typeface="Poppins"/>
                <a:ea typeface="Poppins"/>
                <a:cs typeface="Poppins"/>
                <a:sym typeface="Poppins"/>
              </a:defRPr>
            </a:lvl2pPr>
            <a:lvl3pPr lvl="2" algn="ctr" rtl="0">
              <a:lnSpc>
                <a:spcPct val="100000"/>
              </a:lnSpc>
              <a:spcBef>
                <a:spcPts val="1600"/>
              </a:spcBef>
              <a:spcAft>
                <a:spcPts val="0"/>
              </a:spcAft>
              <a:buSzPts val="2000"/>
              <a:buFont typeface="Poppins"/>
              <a:buNone/>
              <a:defRPr sz="2000" b="1">
                <a:latin typeface="Poppins"/>
                <a:ea typeface="Poppins"/>
                <a:cs typeface="Poppins"/>
                <a:sym typeface="Poppins"/>
              </a:defRPr>
            </a:lvl3pPr>
            <a:lvl4pPr lvl="3" algn="ctr" rtl="0">
              <a:lnSpc>
                <a:spcPct val="100000"/>
              </a:lnSpc>
              <a:spcBef>
                <a:spcPts val="1600"/>
              </a:spcBef>
              <a:spcAft>
                <a:spcPts val="0"/>
              </a:spcAft>
              <a:buSzPts val="2000"/>
              <a:buFont typeface="Poppins"/>
              <a:buNone/>
              <a:defRPr sz="2000" b="1">
                <a:latin typeface="Poppins"/>
                <a:ea typeface="Poppins"/>
                <a:cs typeface="Poppins"/>
                <a:sym typeface="Poppins"/>
              </a:defRPr>
            </a:lvl4pPr>
            <a:lvl5pPr lvl="4" algn="ctr" rtl="0">
              <a:lnSpc>
                <a:spcPct val="100000"/>
              </a:lnSpc>
              <a:spcBef>
                <a:spcPts val="1600"/>
              </a:spcBef>
              <a:spcAft>
                <a:spcPts val="0"/>
              </a:spcAft>
              <a:buSzPts val="2000"/>
              <a:buFont typeface="Poppins"/>
              <a:buNone/>
              <a:defRPr sz="2000" b="1">
                <a:latin typeface="Poppins"/>
                <a:ea typeface="Poppins"/>
                <a:cs typeface="Poppins"/>
                <a:sym typeface="Poppins"/>
              </a:defRPr>
            </a:lvl5pPr>
            <a:lvl6pPr lvl="5" algn="ctr" rtl="0">
              <a:lnSpc>
                <a:spcPct val="100000"/>
              </a:lnSpc>
              <a:spcBef>
                <a:spcPts val="1600"/>
              </a:spcBef>
              <a:spcAft>
                <a:spcPts val="0"/>
              </a:spcAft>
              <a:buSzPts val="2000"/>
              <a:buFont typeface="Poppins"/>
              <a:buNone/>
              <a:defRPr sz="2000" b="1">
                <a:latin typeface="Poppins"/>
                <a:ea typeface="Poppins"/>
                <a:cs typeface="Poppins"/>
                <a:sym typeface="Poppins"/>
              </a:defRPr>
            </a:lvl6pPr>
            <a:lvl7pPr lvl="6" algn="ctr" rtl="0">
              <a:lnSpc>
                <a:spcPct val="100000"/>
              </a:lnSpc>
              <a:spcBef>
                <a:spcPts val="1600"/>
              </a:spcBef>
              <a:spcAft>
                <a:spcPts val="0"/>
              </a:spcAft>
              <a:buSzPts val="2000"/>
              <a:buFont typeface="Poppins"/>
              <a:buNone/>
              <a:defRPr sz="2000" b="1">
                <a:latin typeface="Poppins"/>
                <a:ea typeface="Poppins"/>
                <a:cs typeface="Poppins"/>
                <a:sym typeface="Poppins"/>
              </a:defRPr>
            </a:lvl7pPr>
            <a:lvl8pPr lvl="7" algn="ctr" rtl="0">
              <a:lnSpc>
                <a:spcPct val="100000"/>
              </a:lnSpc>
              <a:spcBef>
                <a:spcPts val="1600"/>
              </a:spcBef>
              <a:spcAft>
                <a:spcPts val="0"/>
              </a:spcAft>
              <a:buSzPts val="2000"/>
              <a:buFont typeface="Poppins"/>
              <a:buNone/>
              <a:defRPr sz="2000" b="1">
                <a:latin typeface="Poppins"/>
                <a:ea typeface="Poppins"/>
                <a:cs typeface="Poppins"/>
                <a:sym typeface="Poppins"/>
              </a:defRPr>
            </a:lvl8pPr>
            <a:lvl9pPr lvl="8" algn="ctr" rtl="0">
              <a:lnSpc>
                <a:spcPct val="100000"/>
              </a:lnSpc>
              <a:spcBef>
                <a:spcPts val="1600"/>
              </a:spcBef>
              <a:spcAft>
                <a:spcPts val="1600"/>
              </a:spcAft>
              <a:buSzPts val="2000"/>
              <a:buFont typeface="Poppins"/>
              <a:buNone/>
              <a:defRPr sz="2000" b="1">
                <a:latin typeface="Poppins"/>
                <a:ea typeface="Poppins"/>
                <a:cs typeface="Poppins"/>
                <a:sym typeface="Poppins"/>
              </a:defRPr>
            </a:lvl9pPr>
          </a:lstStyle>
          <a:p>
            <a:endParaRPr/>
          </a:p>
        </p:txBody>
      </p:sp>
      <p:sp>
        <p:nvSpPr>
          <p:cNvPr id="65" name="Google Shape;65;p14"/>
          <p:cNvSpPr txBox="1">
            <a:spLocks noGrp="1"/>
          </p:cNvSpPr>
          <p:nvPr>
            <p:ph type="subTitle" idx="3"/>
          </p:nvPr>
        </p:nvSpPr>
        <p:spPr>
          <a:xfrm>
            <a:off x="861338" y="2275300"/>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6" name="Google Shape;66;p14"/>
          <p:cNvSpPr txBox="1">
            <a:spLocks noGrp="1"/>
          </p:cNvSpPr>
          <p:nvPr>
            <p:ph type="subTitle" idx="4"/>
          </p:nvPr>
        </p:nvSpPr>
        <p:spPr>
          <a:xfrm>
            <a:off x="719988" y="3584325"/>
            <a:ext cx="29076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67" name="Google Shape;67;p1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rot="-804">
            <a:off x="1161528" y="3125401"/>
            <a:ext cx="2566800" cy="6045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800"/>
              <a:buNone/>
              <a:defRPr sz="24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70" name="Google Shape;70;p15"/>
          <p:cNvSpPr txBox="1">
            <a:spLocks noGrp="1"/>
          </p:cNvSpPr>
          <p:nvPr>
            <p:ph type="subTitle" idx="1"/>
          </p:nvPr>
        </p:nvSpPr>
        <p:spPr>
          <a:xfrm>
            <a:off x="1161650" y="1358838"/>
            <a:ext cx="4563900" cy="159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2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71"/>
        <p:cNvGrpSpPr/>
        <p:nvPr/>
      </p:nvGrpSpPr>
      <p:grpSpPr>
        <a:xfrm>
          <a:off x="0" y="0"/>
          <a:ext cx="0" cy="0"/>
          <a:chOff x="0" y="0"/>
          <a:chExt cx="0" cy="0"/>
        </a:xfrm>
      </p:grpSpPr>
      <p:sp>
        <p:nvSpPr>
          <p:cNvPr id="72" name="Google Shape;72;p16"/>
          <p:cNvSpPr txBox="1">
            <a:spLocks noGrp="1"/>
          </p:cNvSpPr>
          <p:nvPr>
            <p:ph type="subTitle" idx="1"/>
          </p:nvPr>
        </p:nvSpPr>
        <p:spPr>
          <a:xfrm rot="258">
            <a:off x="2576506" y="3356243"/>
            <a:ext cx="39909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3" name="Google Shape;73;p16"/>
          <p:cNvSpPr txBox="1">
            <a:spLocks noGrp="1"/>
          </p:cNvSpPr>
          <p:nvPr>
            <p:ph type="title"/>
          </p:nvPr>
        </p:nvSpPr>
        <p:spPr>
          <a:xfrm>
            <a:off x="1789200" y="1061188"/>
            <a:ext cx="5565600" cy="2283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6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7"/>
          <p:cNvSpPr txBox="1">
            <a:spLocks noGrp="1"/>
          </p:cNvSpPr>
          <p:nvPr>
            <p:ph type="title" idx="2"/>
          </p:nvPr>
        </p:nvSpPr>
        <p:spPr>
          <a:xfrm>
            <a:off x="3285000" y="1751263"/>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7" name="Google Shape;77;p17"/>
          <p:cNvSpPr txBox="1">
            <a:spLocks noGrp="1"/>
          </p:cNvSpPr>
          <p:nvPr>
            <p:ph type="subTitle" idx="1"/>
          </p:nvPr>
        </p:nvSpPr>
        <p:spPr>
          <a:xfrm>
            <a:off x="720000" y="1713778"/>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8" name="Google Shape;78;p17"/>
          <p:cNvSpPr txBox="1">
            <a:spLocks noGrp="1"/>
          </p:cNvSpPr>
          <p:nvPr>
            <p:ph type="title" idx="3"/>
          </p:nvPr>
        </p:nvSpPr>
        <p:spPr>
          <a:xfrm>
            <a:off x="3285000" y="2688225"/>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79" name="Google Shape;79;p17"/>
          <p:cNvSpPr txBox="1">
            <a:spLocks noGrp="1"/>
          </p:cNvSpPr>
          <p:nvPr>
            <p:ph type="subTitle" idx="4"/>
          </p:nvPr>
        </p:nvSpPr>
        <p:spPr>
          <a:xfrm>
            <a:off x="720000" y="2650741"/>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0" name="Google Shape;80;p17"/>
          <p:cNvSpPr txBox="1">
            <a:spLocks noGrp="1"/>
          </p:cNvSpPr>
          <p:nvPr>
            <p:ph type="title" idx="5"/>
          </p:nvPr>
        </p:nvSpPr>
        <p:spPr>
          <a:xfrm>
            <a:off x="3285000" y="3625188"/>
            <a:ext cx="23364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1" name="Google Shape;81;p17"/>
          <p:cNvSpPr txBox="1">
            <a:spLocks noGrp="1"/>
          </p:cNvSpPr>
          <p:nvPr>
            <p:ph type="subTitle" idx="6"/>
          </p:nvPr>
        </p:nvSpPr>
        <p:spPr>
          <a:xfrm>
            <a:off x="723700" y="3587703"/>
            <a:ext cx="2336400" cy="60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4" name="Google Shape;84;p18"/>
          <p:cNvSpPr txBox="1">
            <a:spLocks noGrp="1"/>
          </p:cNvSpPr>
          <p:nvPr>
            <p:ph type="title" idx="2"/>
          </p:nvPr>
        </p:nvSpPr>
        <p:spPr>
          <a:xfrm>
            <a:off x="1519313" y="1835250"/>
            <a:ext cx="2867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5" name="Google Shape;85;p18"/>
          <p:cNvSpPr txBox="1">
            <a:spLocks noGrp="1"/>
          </p:cNvSpPr>
          <p:nvPr>
            <p:ph type="subTitle" idx="1"/>
          </p:nvPr>
        </p:nvSpPr>
        <p:spPr>
          <a:xfrm>
            <a:off x="1519325" y="2421775"/>
            <a:ext cx="28671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6" name="Google Shape;86;p18"/>
          <p:cNvSpPr txBox="1">
            <a:spLocks noGrp="1"/>
          </p:cNvSpPr>
          <p:nvPr>
            <p:ph type="title" idx="3"/>
          </p:nvPr>
        </p:nvSpPr>
        <p:spPr>
          <a:xfrm>
            <a:off x="5556893" y="1835250"/>
            <a:ext cx="2867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7" name="Google Shape;87;p18"/>
          <p:cNvSpPr txBox="1">
            <a:spLocks noGrp="1"/>
          </p:cNvSpPr>
          <p:nvPr>
            <p:ph type="subTitle" idx="4"/>
          </p:nvPr>
        </p:nvSpPr>
        <p:spPr>
          <a:xfrm>
            <a:off x="5556902" y="2421775"/>
            <a:ext cx="28671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88" name="Google Shape;88;p18"/>
          <p:cNvSpPr txBox="1">
            <a:spLocks noGrp="1"/>
          </p:cNvSpPr>
          <p:nvPr>
            <p:ph type="title" idx="5"/>
          </p:nvPr>
        </p:nvSpPr>
        <p:spPr>
          <a:xfrm>
            <a:off x="1519300" y="3452675"/>
            <a:ext cx="2867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89" name="Google Shape;89;p18"/>
          <p:cNvSpPr txBox="1">
            <a:spLocks noGrp="1"/>
          </p:cNvSpPr>
          <p:nvPr>
            <p:ph type="subTitle" idx="6"/>
          </p:nvPr>
        </p:nvSpPr>
        <p:spPr>
          <a:xfrm>
            <a:off x="1519313" y="4039200"/>
            <a:ext cx="28671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 name="Google Shape;90;p18"/>
          <p:cNvSpPr txBox="1">
            <a:spLocks noGrp="1"/>
          </p:cNvSpPr>
          <p:nvPr>
            <p:ph type="title" idx="7"/>
          </p:nvPr>
        </p:nvSpPr>
        <p:spPr>
          <a:xfrm>
            <a:off x="5556880" y="3452675"/>
            <a:ext cx="28671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1" name="Google Shape;91;p18"/>
          <p:cNvSpPr txBox="1">
            <a:spLocks noGrp="1"/>
          </p:cNvSpPr>
          <p:nvPr>
            <p:ph type="subTitle" idx="8"/>
          </p:nvPr>
        </p:nvSpPr>
        <p:spPr>
          <a:xfrm>
            <a:off x="5556890" y="4039200"/>
            <a:ext cx="2867100" cy="56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4" name="Google Shape;94;p19"/>
          <p:cNvSpPr txBox="1">
            <a:spLocks noGrp="1"/>
          </p:cNvSpPr>
          <p:nvPr>
            <p:ph type="title" idx="2"/>
          </p:nvPr>
        </p:nvSpPr>
        <p:spPr>
          <a:xfrm>
            <a:off x="720000" y="1835250"/>
            <a:ext cx="23055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5" name="Google Shape;95;p19"/>
          <p:cNvSpPr txBox="1">
            <a:spLocks noGrp="1"/>
          </p:cNvSpPr>
          <p:nvPr>
            <p:ph type="subTitle" idx="1"/>
          </p:nvPr>
        </p:nvSpPr>
        <p:spPr>
          <a:xfrm>
            <a:off x="720000" y="2421775"/>
            <a:ext cx="2305500" cy="4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6" name="Google Shape;96;p19"/>
          <p:cNvSpPr txBox="1">
            <a:spLocks noGrp="1"/>
          </p:cNvSpPr>
          <p:nvPr>
            <p:ph type="title" idx="3"/>
          </p:nvPr>
        </p:nvSpPr>
        <p:spPr>
          <a:xfrm>
            <a:off x="3419269" y="1835250"/>
            <a:ext cx="23055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7" name="Google Shape;97;p19"/>
          <p:cNvSpPr txBox="1">
            <a:spLocks noGrp="1"/>
          </p:cNvSpPr>
          <p:nvPr>
            <p:ph type="subTitle" idx="4"/>
          </p:nvPr>
        </p:nvSpPr>
        <p:spPr>
          <a:xfrm>
            <a:off x="3419271" y="2421775"/>
            <a:ext cx="2305500" cy="4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8" name="Google Shape;98;p19"/>
          <p:cNvSpPr txBox="1">
            <a:spLocks noGrp="1"/>
          </p:cNvSpPr>
          <p:nvPr>
            <p:ph type="title" idx="5"/>
          </p:nvPr>
        </p:nvSpPr>
        <p:spPr>
          <a:xfrm>
            <a:off x="720000" y="3602675"/>
            <a:ext cx="23055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9" name="Google Shape;99;p19"/>
          <p:cNvSpPr txBox="1">
            <a:spLocks noGrp="1"/>
          </p:cNvSpPr>
          <p:nvPr>
            <p:ph type="subTitle" idx="6"/>
          </p:nvPr>
        </p:nvSpPr>
        <p:spPr>
          <a:xfrm>
            <a:off x="720000" y="4189200"/>
            <a:ext cx="2305500" cy="4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0" name="Google Shape;100;p19"/>
          <p:cNvSpPr txBox="1">
            <a:spLocks noGrp="1"/>
          </p:cNvSpPr>
          <p:nvPr>
            <p:ph type="title" idx="7"/>
          </p:nvPr>
        </p:nvSpPr>
        <p:spPr>
          <a:xfrm>
            <a:off x="3419269" y="3602675"/>
            <a:ext cx="23055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1" name="Google Shape;101;p19"/>
          <p:cNvSpPr txBox="1">
            <a:spLocks noGrp="1"/>
          </p:cNvSpPr>
          <p:nvPr>
            <p:ph type="subTitle" idx="8"/>
          </p:nvPr>
        </p:nvSpPr>
        <p:spPr>
          <a:xfrm>
            <a:off x="3419271" y="4189200"/>
            <a:ext cx="2305500" cy="4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 name="Google Shape;102;p19"/>
          <p:cNvSpPr txBox="1">
            <a:spLocks noGrp="1"/>
          </p:cNvSpPr>
          <p:nvPr>
            <p:ph type="title" idx="9"/>
          </p:nvPr>
        </p:nvSpPr>
        <p:spPr>
          <a:xfrm>
            <a:off x="6118545" y="1835250"/>
            <a:ext cx="23055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3" name="Google Shape;103;p19"/>
          <p:cNvSpPr txBox="1">
            <a:spLocks noGrp="1"/>
          </p:cNvSpPr>
          <p:nvPr>
            <p:ph type="subTitle" idx="13"/>
          </p:nvPr>
        </p:nvSpPr>
        <p:spPr>
          <a:xfrm>
            <a:off x="6118550" y="2421775"/>
            <a:ext cx="2305500" cy="4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4" name="Google Shape;104;p19"/>
          <p:cNvSpPr txBox="1">
            <a:spLocks noGrp="1"/>
          </p:cNvSpPr>
          <p:nvPr>
            <p:ph type="title" idx="14"/>
          </p:nvPr>
        </p:nvSpPr>
        <p:spPr>
          <a:xfrm>
            <a:off x="6118545" y="3602675"/>
            <a:ext cx="2305500" cy="52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 name="Google Shape;105;p19"/>
          <p:cNvSpPr txBox="1">
            <a:spLocks noGrp="1"/>
          </p:cNvSpPr>
          <p:nvPr>
            <p:ph type="subTitle" idx="15"/>
          </p:nvPr>
        </p:nvSpPr>
        <p:spPr>
          <a:xfrm>
            <a:off x="6118550" y="4189200"/>
            <a:ext cx="2305500" cy="41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106"/>
        <p:cNvGrpSpPr/>
        <p:nvPr/>
      </p:nvGrpSpPr>
      <p:grpSpPr>
        <a:xfrm>
          <a:off x="0" y="0"/>
          <a:ext cx="0" cy="0"/>
          <a:chOff x="0" y="0"/>
          <a:chExt cx="0" cy="0"/>
        </a:xfrm>
      </p:grpSpPr>
      <p:sp>
        <p:nvSpPr>
          <p:cNvPr id="107" name="Google Shape;107;p20"/>
          <p:cNvSpPr txBox="1">
            <a:spLocks noGrp="1"/>
          </p:cNvSpPr>
          <p:nvPr>
            <p:ph type="title" hasCustomPrompt="1"/>
          </p:nvPr>
        </p:nvSpPr>
        <p:spPr>
          <a:xfrm rot="-255">
            <a:off x="1402767" y="820458"/>
            <a:ext cx="40497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08" name="Google Shape;108;p20"/>
          <p:cNvSpPr txBox="1">
            <a:spLocks noGrp="1"/>
          </p:cNvSpPr>
          <p:nvPr>
            <p:ph type="subTitle" idx="1"/>
          </p:nvPr>
        </p:nvSpPr>
        <p:spPr>
          <a:xfrm>
            <a:off x="1402800" y="1968688"/>
            <a:ext cx="4049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9" name="Google Shape;109;p20"/>
          <p:cNvSpPr txBox="1">
            <a:spLocks noGrp="1"/>
          </p:cNvSpPr>
          <p:nvPr>
            <p:ph type="title" idx="2" hasCustomPrompt="1"/>
          </p:nvPr>
        </p:nvSpPr>
        <p:spPr>
          <a:xfrm>
            <a:off x="3690516" y="2807803"/>
            <a:ext cx="40497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0" name="Google Shape;110;p20"/>
          <p:cNvSpPr txBox="1">
            <a:spLocks noGrp="1"/>
          </p:cNvSpPr>
          <p:nvPr>
            <p:ph type="subTitle" idx="3"/>
          </p:nvPr>
        </p:nvSpPr>
        <p:spPr>
          <a:xfrm>
            <a:off x="3690500" y="3956088"/>
            <a:ext cx="4049700" cy="445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91900" y="2412425"/>
            <a:ext cx="43602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796851" y="1053785"/>
            <a:ext cx="1550100" cy="12237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000"/>
              <a:buNone/>
              <a:defRPr sz="7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rot="462">
            <a:off x="3455476" y="3455300"/>
            <a:ext cx="2233200" cy="630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1">
  <p:cSld name="TITLE_AND_TWO_COLUMNS_1">
    <p:spTree>
      <p:nvGrpSpPr>
        <p:cNvPr id="1" name="Shape 111"/>
        <p:cNvGrpSpPr/>
        <p:nvPr/>
      </p:nvGrpSpPr>
      <p:grpSpPr>
        <a:xfrm>
          <a:off x="0" y="0"/>
          <a:ext cx="0" cy="0"/>
          <a:chOff x="0" y="0"/>
          <a:chExt cx="0" cy="0"/>
        </a:xfrm>
      </p:grpSpPr>
      <p:sp>
        <p:nvSpPr>
          <p:cNvPr id="112" name="Google Shape;112;p21"/>
          <p:cNvSpPr txBox="1">
            <a:spLocks noGrp="1"/>
          </p:cNvSpPr>
          <p:nvPr>
            <p:ph type="subTitle" idx="1"/>
          </p:nvPr>
        </p:nvSpPr>
        <p:spPr>
          <a:xfrm>
            <a:off x="1290775" y="3972050"/>
            <a:ext cx="29076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3" name="Google Shape;113;p21"/>
          <p:cNvSpPr txBox="1">
            <a:spLocks noGrp="1"/>
          </p:cNvSpPr>
          <p:nvPr>
            <p:ph type="subTitle" idx="2"/>
          </p:nvPr>
        </p:nvSpPr>
        <p:spPr>
          <a:xfrm>
            <a:off x="4945650" y="3972050"/>
            <a:ext cx="2907600" cy="3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21"/>
          <p:cNvSpPr txBox="1">
            <a:spLocks noGrp="1"/>
          </p:cNvSpPr>
          <p:nvPr>
            <p:ph type="title" hasCustomPrompt="1"/>
          </p:nvPr>
        </p:nvSpPr>
        <p:spPr>
          <a:xfrm>
            <a:off x="1290775" y="2900975"/>
            <a:ext cx="29076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5" name="Google Shape;115;p21"/>
          <p:cNvSpPr txBox="1">
            <a:spLocks noGrp="1"/>
          </p:cNvSpPr>
          <p:nvPr>
            <p:ph type="title" idx="3" hasCustomPrompt="1"/>
          </p:nvPr>
        </p:nvSpPr>
        <p:spPr>
          <a:xfrm>
            <a:off x="4945650" y="2900975"/>
            <a:ext cx="2907600" cy="9912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16" name="Google Shape;116;p21"/>
          <p:cNvSpPr txBox="1">
            <a:spLocks noGrp="1"/>
          </p:cNvSpPr>
          <p:nvPr>
            <p:ph type="title" idx="4"/>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17"/>
        <p:cNvGrpSpPr/>
        <p:nvPr/>
      </p:nvGrpSpPr>
      <p:grpSpPr>
        <a:xfrm>
          <a:off x="0" y="0"/>
          <a:ext cx="0" cy="0"/>
          <a:chOff x="0" y="0"/>
          <a:chExt cx="0" cy="0"/>
        </a:xfrm>
      </p:grpSpPr>
      <p:sp>
        <p:nvSpPr>
          <p:cNvPr id="118" name="Google Shape;118;p22"/>
          <p:cNvSpPr txBox="1"/>
          <p:nvPr/>
        </p:nvSpPr>
        <p:spPr>
          <a:xfrm>
            <a:off x="2779400" y="3233050"/>
            <a:ext cx="3585300" cy="700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100" b="1">
                <a:solidFill>
                  <a:schemeClr val="dk1"/>
                </a:solidFill>
                <a:highlight>
                  <a:schemeClr val="lt2"/>
                </a:highlight>
                <a:latin typeface="Nunito"/>
                <a:ea typeface="Nunito"/>
                <a:cs typeface="Nunito"/>
                <a:sym typeface="Nunito"/>
              </a:rPr>
              <a:t>CREDITS:</a:t>
            </a:r>
            <a:r>
              <a:rPr lang="en" sz="1100">
                <a:solidFill>
                  <a:schemeClr val="dk1"/>
                </a:solidFill>
                <a:latin typeface="Nunito"/>
                <a:ea typeface="Nunito"/>
                <a:cs typeface="Nunito"/>
                <a:sym typeface="Nunito"/>
              </a:rPr>
              <a:t> This presentation template was created by </a:t>
            </a:r>
            <a:r>
              <a:rPr lang="en" sz="1100" b="1">
                <a:solidFill>
                  <a:schemeClr val="dk1"/>
                </a:solidFill>
                <a:highlight>
                  <a:schemeClr val="lt2"/>
                </a:highlight>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100" b="1">
                <a:solidFill>
                  <a:schemeClr val="dk1"/>
                </a:solidFill>
                <a:highlight>
                  <a:schemeClr val="lt2"/>
                </a:highlight>
                <a:latin typeface="Nunito"/>
                <a:ea typeface="Nunito"/>
                <a:cs typeface="Nunito"/>
                <a:sym typeface="Nunito"/>
              </a:rPr>
              <a:t>,</a:t>
            </a:r>
            <a:r>
              <a:rPr lang="en" sz="1100">
                <a:solidFill>
                  <a:schemeClr val="dk1"/>
                </a:solidFill>
                <a:latin typeface="Nunito"/>
                <a:ea typeface="Nunito"/>
                <a:cs typeface="Nunito"/>
                <a:sym typeface="Nunito"/>
              </a:rPr>
              <a:t> including icons by </a:t>
            </a:r>
            <a:r>
              <a:rPr lang="en" sz="1100" b="1">
                <a:solidFill>
                  <a:schemeClr val="dk1"/>
                </a:solidFill>
                <a:highlight>
                  <a:schemeClr val="lt2"/>
                </a:highlight>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100" b="1">
                <a:solidFill>
                  <a:schemeClr val="dk1"/>
                </a:solidFill>
                <a:highlight>
                  <a:schemeClr val="lt2"/>
                </a:highlight>
                <a:latin typeface="Nunito"/>
                <a:ea typeface="Nunito"/>
                <a:cs typeface="Nunito"/>
                <a:sym typeface="Nunito"/>
              </a:rPr>
              <a:t>,</a:t>
            </a:r>
            <a:r>
              <a:rPr lang="en" sz="1100">
                <a:solidFill>
                  <a:schemeClr val="dk1"/>
                </a:solidFill>
                <a:latin typeface="Nunito"/>
                <a:ea typeface="Nunito"/>
                <a:cs typeface="Nunito"/>
                <a:sym typeface="Nunito"/>
              </a:rPr>
              <a:t> and infographics &amp; images by </a:t>
            </a:r>
            <a:r>
              <a:rPr lang="en" sz="1100" b="1">
                <a:solidFill>
                  <a:schemeClr val="dk1"/>
                </a:solidFill>
                <a:highlight>
                  <a:schemeClr val="lt2"/>
                </a:highlight>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endParaRPr sz="1100" b="1">
              <a:solidFill>
                <a:schemeClr val="dk1"/>
              </a:solidFill>
              <a:highlight>
                <a:schemeClr val="lt2"/>
              </a:highlight>
              <a:latin typeface="Nunito"/>
              <a:ea typeface="Nunito"/>
              <a:cs typeface="Nunito"/>
              <a:sym typeface="Nunito"/>
            </a:endParaRPr>
          </a:p>
        </p:txBody>
      </p:sp>
      <p:sp>
        <p:nvSpPr>
          <p:cNvPr id="119" name="Google Shape;119;p22"/>
          <p:cNvSpPr txBox="1">
            <a:spLocks noGrp="1"/>
          </p:cNvSpPr>
          <p:nvPr>
            <p:ph type="ctrTitle"/>
          </p:nvPr>
        </p:nvSpPr>
        <p:spPr>
          <a:xfrm>
            <a:off x="2846144" y="612301"/>
            <a:ext cx="3451800" cy="11265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5200"/>
              <a:buNone/>
              <a:defRPr sz="6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0" name="Google Shape;120;p22"/>
          <p:cNvSpPr txBox="1">
            <a:spLocks noGrp="1"/>
          </p:cNvSpPr>
          <p:nvPr>
            <p:ph type="subTitle" idx="1"/>
          </p:nvPr>
        </p:nvSpPr>
        <p:spPr>
          <a:xfrm>
            <a:off x="2679300" y="2005158"/>
            <a:ext cx="3785400" cy="122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121" name="Google Shape;121;p22"/>
          <p:cNvSpPr txBox="1">
            <a:spLocks noGrp="1"/>
          </p:cNvSpPr>
          <p:nvPr>
            <p:ph type="subTitle" idx="2"/>
          </p:nvPr>
        </p:nvSpPr>
        <p:spPr>
          <a:xfrm rot="-962">
            <a:off x="2963720" y="4156942"/>
            <a:ext cx="3216600" cy="3732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100"/>
              <a:buNone/>
              <a:defRPr sz="1100"/>
            </a:lvl1pPr>
            <a:lvl2pPr lvl="1" algn="ctr" rtl="0">
              <a:lnSpc>
                <a:spcPct val="100000"/>
              </a:lnSpc>
              <a:spcBef>
                <a:spcPts val="0"/>
              </a:spcBef>
              <a:spcAft>
                <a:spcPts val="0"/>
              </a:spcAft>
              <a:buClr>
                <a:schemeClr val="dk1"/>
              </a:buClr>
              <a:buSzPts val="1100"/>
              <a:buNone/>
              <a:defRPr sz="1100">
                <a:solidFill>
                  <a:schemeClr val="dk1"/>
                </a:solidFill>
              </a:defRPr>
            </a:lvl2pPr>
            <a:lvl3pPr lvl="2" algn="ctr" rtl="0">
              <a:lnSpc>
                <a:spcPct val="100000"/>
              </a:lnSpc>
              <a:spcBef>
                <a:spcPts val="0"/>
              </a:spcBef>
              <a:spcAft>
                <a:spcPts val="0"/>
              </a:spcAft>
              <a:buClr>
                <a:schemeClr val="dk1"/>
              </a:buClr>
              <a:buSzPts val="1100"/>
              <a:buNone/>
              <a:defRPr sz="1100">
                <a:solidFill>
                  <a:schemeClr val="dk1"/>
                </a:solidFill>
              </a:defRPr>
            </a:lvl3pPr>
            <a:lvl4pPr lvl="3" algn="ctr" rtl="0">
              <a:lnSpc>
                <a:spcPct val="100000"/>
              </a:lnSpc>
              <a:spcBef>
                <a:spcPts val="0"/>
              </a:spcBef>
              <a:spcAft>
                <a:spcPts val="0"/>
              </a:spcAft>
              <a:buClr>
                <a:schemeClr val="dk1"/>
              </a:buClr>
              <a:buSzPts val="1100"/>
              <a:buNone/>
              <a:defRPr sz="1100">
                <a:solidFill>
                  <a:schemeClr val="dk1"/>
                </a:solidFill>
              </a:defRPr>
            </a:lvl4pPr>
            <a:lvl5pPr lvl="4" algn="ctr" rtl="0">
              <a:lnSpc>
                <a:spcPct val="100000"/>
              </a:lnSpc>
              <a:spcBef>
                <a:spcPts val="0"/>
              </a:spcBef>
              <a:spcAft>
                <a:spcPts val="0"/>
              </a:spcAft>
              <a:buClr>
                <a:schemeClr val="dk1"/>
              </a:buClr>
              <a:buSzPts val="1100"/>
              <a:buNone/>
              <a:defRPr sz="1100">
                <a:solidFill>
                  <a:schemeClr val="dk1"/>
                </a:solidFill>
              </a:defRPr>
            </a:lvl5pPr>
            <a:lvl6pPr lvl="5" algn="ctr" rtl="0">
              <a:lnSpc>
                <a:spcPct val="100000"/>
              </a:lnSpc>
              <a:spcBef>
                <a:spcPts val="0"/>
              </a:spcBef>
              <a:spcAft>
                <a:spcPts val="0"/>
              </a:spcAft>
              <a:buClr>
                <a:schemeClr val="dk1"/>
              </a:buClr>
              <a:buSzPts val="1100"/>
              <a:buNone/>
              <a:defRPr sz="1100">
                <a:solidFill>
                  <a:schemeClr val="dk1"/>
                </a:solidFill>
              </a:defRPr>
            </a:lvl6pPr>
            <a:lvl7pPr lvl="6" algn="ctr" rtl="0">
              <a:lnSpc>
                <a:spcPct val="100000"/>
              </a:lnSpc>
              <a:spcBef>
                <a:spcPts val="0"/>
              </a:spcBef>
              <a:spcAft>
                <a:spcPts val="0"/>
              </a:spcAft>
              <a:buClr>
                <a:schemeClr val="dk1"/>
              </a:buClr>
              <a:buSzPts val="1100"/>
              <a:buNone/>
              <a:defRPr sz="1100">
                <a:solidFill>
                  <a:schemeClr val="dk1"/>
                </a:solidFill>
              </a:defRPr>
            </a:lvl7pPr>
            <a:lvl8pPr lvl="7" algn="ctr" rtl="0">
              <a:lnSpc>
                <a:spcPct val="100000"/>
              </a:lnSpc>
              <a:spcBef>
                <a:spcPts val="0"/>
              </a:spcBef>
              <a:spcAft>
                <a:spcPts val="0"/>
              </a:spcAft>
              <a:buClr>
                <a:schemeClr val="dk1"/>
              </a:buClr>
              <a:buSzPts val="1100"/>
              <a:buNone/>
              <a:defRPr sz="1100">
                <a:solidFill>
                  <a:schemeClr val="dk1"/>
                </a:solidFill>
              </a:defRPr>
            </a:lvl8pPr>
            <a:lvl9pPr lvl="8" algn="ctr" rtl="0">
              <a:lnSpc>
                <a:spcPct val="100000"/>
              </a:lnSpc>
              <a:spcBef>
                <a:spcPts val="0"/>
              </a:spcBef>
              <a:spcAft>
                <a:spcPts val="0"/>
              </a:spcAft>
              <a:buClr>
                <a:schemeClr val="dk1"/>
              </a:buClr>
              <a:buSzPts val="1100"/>
              <a:buNone/>
              <a:defRPr sz="1100">
                <a:solidFill>
                  <a:schemeClr val="dk1"/>
                </a:solidFill>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22"/>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6"/>
        <p:cNvGrpSpPr/>
        <p:nvPr/>
      </p:nvGrpSpPr>
      <p:grpSpPr>
        <a:xfrm>
          <a:off x="0" y="0"/>
          <a:ext cx="0" cy="0"/>
          <a:chOff x="0" y="0"/>
          <a:chExt cx="0" cy="0"/>
        </a:xfrm>
      </p:grpSpPr>
      <p:sp>
        <p:nvSpPr>
          <p:cNvPr id="127" name="Google Shape;127;p25"/>
          <p:cNvSpPr/>
          <p:nvPr/>
        </p:nvSpPr>
        <p:spPr>
          <a:xfrm>
            <a:off x="5048250" y="-5200"/>
            <a:ext cx="4095600" cy="5143500"/>
          </a:xfrm>
          <a:prstGeom prst="rect">
            <a:avLst/>
          </a:prstGeom>
          <a:gradFill>
            <a:gsLst>
              <a:gs pos="0">
                <a:schemeClr val="accent6"/>
              </a:gs>
              <a:gs pos="52999">
                <a:schemeClr val="lt2"/>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5"/>
          <p:cNvSpPr/>
          <p:nvPr/>
        </p:nvSpPr>
        <p:spPr>
          <a:xfrm>
            <a:off x="1862350" y="-709075"/>
            <a:ext cx="6561600" cy="65616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5"/>
          <p:cNvSpPr txBox="1">
            <a:spLocks noGrp="1"/>
          </p:cNvSpPr>
          <p:nvPr>
            <p:ph type="subTitle" idx="1"/>
          </p:nvPr>
        </p:nvSpPr>
        <p:spPr>
          <a:xfrm rot="-546">
            <a:off x="777218" y="3809238"/>
            <a:ext cx="3776700" cy="426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solidFill>
                  <a:srgbClr val="FFFFFF"/>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30" name="Google Shape;130;p25"/>
          <p:cNvSpPr txBox="1">
            <a:spLocks noGrp="1"/>
          </p:cNvSpPr>
          <p:nvPr>
            <p:ph type="ctrTitle"/>
          </p:nvPr>
        </p:nvSpPr>
        <p:spPr>
          <a:xfrm>
            <a:off x="720100" y="1553800"/>
            <a:ext cx="6561600" cy="1309200"/>
          </a:xfrm>
          <a:prstGeom prst="rect">
            <a:avLst/>
          </a:prstGeom>
        </p:spPr>
        <p:txBody>
          <a:bodyPr spcFirstLastPara="1" wrap="square" lIns="91425" tIns="91425" rIns="91425" bIns="91425" anchor="ctr" anchorCtr="0">
            <a:noAutofit/>
          </a:bodyPr>
          <a:lstStyle>
            <a:lvl1pPr lvl="0" algn="l" rtl="0">
              <a:spcBef>
                <a:spcPts val="0"/>
              </a:spcBef>
              <a:spcAft>
                <a:spcPts val="0"/>
              </a:spcAft>
              <a:buClr>
                <a:srgbClr val="191919"/>
              </a:buClr>
              <a:buSzPts val="5200"/>
              <a:buNone/>
              <a:defRPr sz="38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31" name="Google Shape;131;p25"/>
          <p:cNvSpPr/>
          <p:nvPr/>
        </p:nvSpPr>
        <p:spPr>
          <a:xfrm rot="9434193" flipH="1">
            <a:off x="-1325181" y="-1427088"/>
            <a:ext cx="5560998" cy="2762838"/>
          </a:xfrm>
          <a:custGeom>
            <a:avLst/>
            <a:gdLst/>
            <a:ahLst/>
            <a:cxnLst/>
            <a:rect l="l" t="t" r="r" b="b"/>
            <a:pathLst>
              <a:path w="34327" h="23188" extrusionOk="0">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1"/>
              </a:gs>
              <a:gs pos="71000">
                <a:schemeClr val="lt2"/>
              </a:gs>
              <a:gs pos="100000">
                <a:schemeClr val="dk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5"/>
          <p:cNvSpPr/>
          <p:nvPr/>
        </p:nvSpPr>
        <p:spPr>
          <a:xfrm rot="8099551">
            <a:off x="3314803" y="3855055"/>
            <a:ext cx="5113623" cy="4386773"/>
          </a:xfrm>
          <a:custGeom>
            <a:avLst/>
            <a:gdLst/>
            <a:ahLst/>
            <a:cxnLst/>
            <a:rect l="l" t="t" r="r" b="b"/>
            <a:pathLst>
              <a:path w="34327" h="23188" extrusionOk="0">
                <a:moveTo>
                  <a:pt x="16499" y="0"/>
                </a:moveTo>
                <a:cubicBezTo>
                  <a:pt x="15407" y="0"/>
                  <a:pt x="14243" y="335"/>
                  <a:pt x="13053" y="789"/>
                </a:cubicBezTo>
                <a:cubicBezTo>
                  <a:pt x="11633" y="1324"/>
                  <a:pt x="10177" y="2024"/>
                  <a:pt x="7799" y="3203"/>
                </a:cubicBezTo>
                <a:cubicBezTo>
                  <a:pt x="5402" y="4366"/>
                  <a:pt x="2120" y="6006"/>
                  <a:pt x="1070" y="8237"/>
                </a:cubicBezTo>
                <a:cubicBezTo>
                  <a:pt x="1" y="10467"/>
                  <a:pt x="1199" y="13325"/>
                  <a:pt x="3245" y="15039"/>
                </a:cubicBezTo>
                <a:cubicBezTo>
                  <a:pt x="5310" y="16773"/>
                  <a:pt x="8260" y="17362"/>
                  <a:pt x="10730" y="18800"/>
                </a:cubicBezTo>
                <a:cubicBezTo>
                  <a:pt x="13182" y="20238"/>
                  <a:pt x="15173" y="22524"/>
                  <a:pt x="17477" y="23059"/>
                </a:cubicBezTo>
                <a:cubicBezTo>
                  <a:pt x="17852" y="23146"/>
                  <a:pt x="18235" y="23187"/>
                  <a:pt x="18621" y="23187"/>
                </a:cubicBezTo>
                <a:cubicBezTo>
                  <a:pt x="20606" y="23187"/>
                  <a:pt x="22672" y="22098"/>
                  <a:pt x="24169" y="20570"/>
                </a:cubicBezTo>
                <a:cubicBezTo>
                  <a:pt x="25958" y="18726"/>
                  <a:pt x="26916" y="16274"/>
                  <a:pt x="28575" y="14007"/>
                </a:cubicBezTo>
                <a:cubicBezTo>
                  <a:pt x="30234" y="11758"/>
                  <a:pt x="32576" y="9693"/>
                  <a:pt x="33461" y="7131"/>
                </a:cubicBezTo>
                <a:cubicBezTo>
                  <a:pt x="34327" y="4568"/>
                  <a:pt x="33718" y="1490"/>
                  <a:pt x="31340" y="475"/>
                </a:cubicBezTo>
                <a:cubicBezTo>
                  <a:pt x="30570" y="141"/>
                  <a:pt x="29615" y="23"/>
                  <a:pt x="28586" y="23"/>
                </a:cubicBezTo>
                <a:cubicBezTo>
                  <a:pt x="26441" y="23"/>
                  <a:pt x="23973" y="535"/>
                  <a:pt x="22178" y="660"/>
                </a:cubicBezTo>
                <a:cubicBezTo>
                  <a:pt x="21860" y="682"/>
                  <a:pt x="21562" y="692"/>
                  <a:pt x="21283" y="692"/>
                </a:cubicBezTo>
                <a:cubicBezTo>
                  <a:pt x="19239" y="692"/>
                  <a:pt x="18191" y="163"/>
                  <a:pt x="17072" y="33"/>
                </a:cubicBezTo>
                <a:cubicBezTo>
                  <a:pt x="16883" y="11"/>
                  <a:pt x="16692" y="0"/>
                  <a:pt x="16499" y="0"/>
                </a:cubicBezTo>
                <a:close/>
              </a:path>
            </a:pathLst>
          </a:custGeom>
          <a:gradFill>
            <a:gsLst>
              <a:gs pos="0">
                <a:schemeClr val="accent3"/>
              </a:gs>
              <a:gs pos="6300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p:cSld name="MAIN_POINT_1">
    <p:spTree>
      <p:nvGrpSpPr>
        <p:cNvPr id="1" name="Shape 310"/>
        <p:cNvGrpSpPr/>
        <p:nvPr/>
      </p:nvGrpSpPr>
      <p:grpSpPr>
        <a:xfrm>
          <a:off x="0" y="0"/>
          <a:ext cx="0" cy="0"/>
          <a:chOff x="0" y="0"/>
          <a:chExt cx="0" cy="0"/>
        </a:xfrm>
      </p:grpSpPr>
      <p:sp>
        <p:nvSpPr>
          <p:cNvPr id="311" name="Google Shape;311;p54"/>
          <p:cNvSpPr/>
          <p:nvPr/>
        </p:nvSpPr>
        <p:spPr>
          <a:xfrm rot="-9620081">
            <a:off x="-310220" y="3110216"/>
            <a:ext cx="4630263" cy="3680321"/>
          </a:xfrm>
          <a:prstGeom prst="rect">
            <a:avLst/>
          </a:prstGeom>
          <a:gradFill>
            <a:gsLst>
              <a:gs pos="0">
                <a:schemeClr val="accent5"/>
              </a:gs>
              <a:gs pos="51000">
                <a:schemeClr val="dk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4"/>
          <p:cNvSpPr/>
          <p:nvPr/>
        </p:nvSpPr>
        <p:spPr>
          <a:xfrm rot="10800000">
            <a:off x="4513800" y="3240400"/>
            <a:ext cx="4630200" cy="4027200"/>
          </a:xfrm>
          <a:prstGeom prst="rect">
            <a:avLst/>
          </a:prstGeom>
          <a:gradFill>
            <a:gsLst>
              <a:gs pos="0">
                <a:schemeClr val="accent2"/>
              </a:gs>
              <a:gs pos="7300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4"/>
          <p:cNvSpPr/>
          <p:nvPr/>
        </p:nvSpPr>
        <p:spPr>
          <a:xfrm rot="2332494">
            <a:off x="4856939" y="-2041245"/>
            <a:ext cx="4630335" cy="5146837"/>
          </a:xfrm>
          <a:prstGeom prst="rect">
            <a:avLst/>
          </a:prstGeom>
          <a:gradFill>
            <a:gsLst>
              <a:gs pos="0">
                <a:schemeClr val="accent3"/>
              </a:gs>
              <a:gs pos="6300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4"/>
          <p:cNvSpPr/>
          <p:nvPr/>
        </p:nvSpPr>
        <p:spPr>
          <a:xfrm>
            <a:off x="-625050" y="-1307975"/>
            <a:ext cx="5259900" cy="4415700"/>
          </a:xfrm>
          <a:prstGeom prst="rect">
            <a:avLst/>
          </a:prstGeom>
          <a:gradFill>
            <a:gsLst>
              <a:gs pos="0">
                <a:schemeClr val="accent6"/>
              </a:gs>
              <a:gs pos="67000">
                <a:schemeClr val="lt2"/>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4"/>
          <p:cNvSpPr/>
          <p:nvPr/>
        </p:nvSpPr>
        <p:spPr>
          <a:xfrm>
            <a:off x="-359074" y="-80262"/>
            <a:ext cx="10500490" cy="5304026"/>
          </a:xfrm>
          <a:custGeom>
            <a:avLst/>
            <a:gdLst/>
            <a:ahLst/>
            <a:cxnLst/>
            <a:rect l="l" t="t" r="r" b="b"/>
            <a:pathLst>
              <a:path w="27819" h="26829" extrusionOk="0">
                <a:moveTo>
                  <a:pt x="12122" y="1"/>
                </a:moveTo>
                <a:cubicBezTo>
                  <a:pt x="10177" y="1"/>
                  <a:pt x="8172" y="821"/>
                  <a:pt x="6674" y="2136"/>
                </a:cubicBezTo>
                <a:cubicBezTo>
                  <a:pt x="4867" y="3722"/>
                  <a:pt x="3780" y="6026"/>
                  <a:pt x="2895" y="8201"/>
                </a:cubicBezTo>
                <a:cubicBezTo>
                  <a:pt x="2010" y="10395"/>
                  <a:pt x="1309" y="12496"/>
                  <a:pt x="812" y="14874"/>
                </a:cubicBezTo>
                <a:cubicBezTo>
                  <a:pt x="314" y="17253"/>
                  <a:pt x="1" y="19907"/>
                  <a:pt x="1014" y="21898"/>
                </a:cubicBezTo>
                <a:cubicBezTo>
                  <a:pt x="2010" y="23890"/>
                  <a:pt x="4332" y="25217"/>
                  <a:pt x="6637" y="25991"/>
                </a:cubicBezTo>
                <a:cubicBezTo>
                  <a:pt x="8360" y="26552"/>
                  <a:pt x="10063" y="26828"/>
                  <a:pt x="11708" y="26828"/>
                </a:cubicBezTo>
                <a:cubicBezTo>
                  <a:pt x="12280" y="26828"/>
                  <a:pt x="12846" y="26795"/>
                  <a:pt x="13403" y="26728"/>
                </a:cubicBezTo>
                <a:cubicBezTo>
                  <a:pt x="15560" y="26488"/>
                  <a:pt x="17569" y="25751"/>
                  <a:pt x="19763" y="24922"/>
                </a:cubicBezTo>
                <a:cubicBezTo>
                  <a:pt x="21938" y="24074"/>
                  <a:pt x="24298" y="23115"/>
                  <a:pt x="25663" y="21364"/>
                </a:cubicBezTo>
                <a:cubicBezTo>
                  <a:pt x="27026" y="19631"/>
                  <a:pt x="27395" y="17105"/>
                  <a:pt x="27597" y="14469"/>
                </a:cubicBezTo>
                <a:cubicBezTo>
                  <a:pt x="27801" y="11833"/>
                  <a:pt x="27818" y="9067"/>
                  <a:pt x="26474" y="7297"/>
                </a:cubicBezTo>
                <a:cubicBezTo>
                  <a:pt x="25128" y="5528"/>
                  <a:pt x="22417" y="4735"/>
                  <a:pt x="20021" y="3482"/>
                </a:cubicBezTo>
                <a:cubicBezTo>
                  <a:pt x="17643" y="2228"/>
                  <a:pt x="15596" y="514"/>
                  <a:pt x="13310" y="108"/>
                </a:cubicBezTo>
                <a:cubicBezTo>
                  <a:pt x="12920" y="35"/>
                  <a:pt x="12522" y="1"/>
                  <a:pt x="121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4"/>
          <p:cNvSpPr txBox="1">
            <a:spLocks noGrp="1"/>
          </p:cNvSpPr>
          <p:nvPr>
            <p:ph type="subTitle" idx="1"/>
          </p:nvPr>
        </p:nvSpPr>
        <p:spPr>
          <a:xfrm rot="175">
            <a:off x="1618650" y="2985675"/>
            <a:ext cx="5906700" cy="7488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7" name="Google Shape;317;p54"/>
          <p:cNvSpPr txBox="1">
            <a:spLocks noGrp="1"/>
          </p:cNvSpPr>
          <p:nvPr>
            <p:ph type="title"/>
          </p:nvPr>
        </p:nvSpPr>
        <p:spPr>
          <a:xfrm>
            <a:off x="1789200" y="1414325"/>
            <a:ext cx="5565600" cy="157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105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1">
  <p:cSld name="MAIN_POINT_1_1">
    <p:spTree>
      <p:nvGrpSpPr>
        <p:cNvPr id="1" name="Shape 336"/>
        <p:cNvGrpSpPr/>
        <p:nvPr/>
      </p:nvGrpSpPr>
      <p:grpSpPr>
        <a:xfrm>
          <a:off x="0" y="0"/>
          <a:ext cx="0" cy="0"/>
          <a:chOff x="0" y="0"/>
          <a:chExt cx="0" cy="0"/>
        </a:xfrm>
      </p:grpSpPr>
      <p:sp>
        <p:nvSpPr>
          <p:cNvPr id="337" name="Google Shape;337;p59"/>
          <p:cNvSpPr/>
          <p:nvPr/>
        </p:nvSpPr>
        <p:spPr>
          <a:xfrm rot="-5400000">
            <a:off x="-2053936" y="1911361"/>
            <a:ext cx="4452968" cy="4248686"/>
          </a:xfrm>
          <a:custGeom>
            <a:avLst/>
            <a:gdLst/>
            <a:ahLst/>
            <a:cxnLst/>
            <a:rect l="l" t="t" r="r" b="b"/>
            <a:pathLst>
              <a:path w="24926" h="26293" extrusionOk="0">
                <a:moveTo>
                  <a:pt x="13176" y="0"/>
                </a:moveTo>
                <a:cubicBezTo>
                  <a:pt x="13049" y="0"/>
                  <a:pt x="12922" y="7"/>
                  <a:pt x="12795" y="21"/>
                </a:cubicBezTo>
                <a:cubicBezTo>
                  <a:pt x="10822" y="242"/>
                  <a:pt x="8997" y="2233"/>
                  <a:pt x="6656" y="3598"/>
                </a:cubicBezTo>
                <a:cubicBezTo>
                  <a:pt x="4315" y="4944"/>
                  <a:pt x="1439" y="5644"/>
                  <a:pt x="720" y="7285"/>
                </a:cubicBezTo>
                <a:cubicBezTo>
                  <a:pt x="1" y="8944"/>
                  <a:pt x="1420" y="11562"/>
                  <a:pt x="2324" y="13885"/>
                </a:cubicBezTo>
                <a:cubicBezTo>
                  <a:pt x="3209" y="16226"/>
                  <a:pt x="3559" y="18272"/>
                  <a:pt x="4555" y="20244"/>
                </a:cubicBezTo>
                <a:cubicBezTo>
                  <a:pt x="5532" y="22218"/>
                  <a:pt x="7135" y="24116"/>
                  <a:pt x="9292" y="25259"/>
                </a:cubicBezTo>
                <a:cubicBezTo>
                  <a:pt x="10516" y="25897"/>
                  <a:pt x="11917" y="26292"/>
                  <a:pt x="13231" y="26292"/>
                </a:cubicBezTo>
                <a:cubicBezTo>
                  <a:pt x="14233" y="26292"/>
                  <a:pt x="15184" y="26062"/>
                  <a:pt x="15966" y="25536"/>
                </a:cubicBezTo>
                <a:cubicBezTo>
                  <a:pt x="17773" y="24337"/>
                  <a:pt x="18694" y="21572"/>
                  <a:pt x="20482" y="19526"/>
                </a:cubicBezTo>
                <a:cubicBezTo>
                  <a:pt x="22271" y="17499"/>
                  <a:pt x="24925" y="16208"/>
                  <a:pt x="24889" y="14678"/>
                </a:cubicBezTo>
                <a:cubicBezTo>
                  <a:pt x="24851" y="13166"/>
                  <a:pt x="22105" y="11433"/>
                  <a:pt x="20667" y="9442"/>
                </a:cubicBezTo>
                <a:cubicBezTo>
                  <a:pt x="19229" y="7432"/>
                  <a:pt x="19100" y="5165"/>
                  <a:pt x="17994" y="3248"/>
                </a:cubicBezTo>
                <a:cubicBezTo>
                  <a:pt x="16942" y="1470"/>
                  <a:pt x="15033" y="0"/>
                  <a:pt x="13176" y="0"/>
                </a:cubicBezTo>
                <a:close/>
              </a:path>
            </a:pathLst>
          </a:custGeom>
          <a:gradFill>
            <a:gsLst>
              <a:gs pos="0">
                <a:schemeClr val="accent5"/>
              </a:gs>
              <a:gs pos="73000">
                <a:schemeClr val="l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9"/>
          <p:cNvSpPr/>
          <p:nvPr/>
        </p:nvSpPr>
        <p:spPr>
          <a:xfrm rot="-448692">
            <a:off x="7342547" y="-481265"/>
            <a:ext cx="3150976" cy="3830133"/>
          </a:xfrm>
          <a:custGeom>
            <a:avLst/>
            <a:gdLst/>
            <a:ahLst/>
            <a:cxnLst/>
            <a:rect l="l" t="t" r="r" b="b"/>
            <a:pathLst>
              <a:path w="33019" h="29557" extrusionOk="0">
                <a:moveTo>
                  <a:pt x="10707" y="1"/>
                </a:moveTo>
                <a:cubicBezTo>
                  <a:pt x="10157" y="1"/>
                  <a:pt x="9610" y="45"/>
                  <a:pt x="9071" y="146"/>
                </a:cubicBezTo>
                <a:cubicBezTo>
                  <a:pt x="6434" y="644"/>
                  <a:pt x="3984" y="2506"/>
                  <a:pt x="2379" y="4958"/>
                </a:cubicBezTo>
                <a:cubicBezTo>
                  <a:pt x="776" y="7410"/>
                  <a:pt x="1" y="10452"/>
                  <a:pt x="517" y="13180"/>
                </a:cubicBezTo>
                <a:cubicBezTo>
                  <a:pt x="1052" y="15927"/>
                  <a:pt x="2895" y="18360"/>
                  <a:pt x="4942" y="20057"/>
                </a:cubicBezTo>
                <a:cubicBezTo>
                  <a:pt x="6988" y="21734"/>
                  <a:pt x="9255" y="22674"/>
                  <a:pt x="11357" y="24444"/>
                </a:cubicBezTo>
                <a:cubicBezTo>
                  <a:pt x="13477" y="26213"/>
                  <a:pt x="15412" y="28831"/>
                  <a:pt x="17717" y="29421"/>
                </a:cubicBezTo>
                <a:cubicBezTo>
                  <a:pt x="18072" y="29513"/>
                  <a:pt x="18436" y="29556"/>
                  <a:pt x="18804" y="29556"/>
                </a:cubicBezTo>
                <a:cubicBezTo>
                  <a:pt x="20802" y="29556"/>
                  <a:pt x="22912" y="28285"/>
                  <a:pt x="24390" y="26619"/>
                </a:cubicBezTo>
                <a:cubicBezTo>
                  <a:pt x="26160" y="24646"/>
                  <a:pt x="27064" y="22120"/>
                  <a:pt x="28686" y="19853"/>
                </a:cubicBezTo>
                <a:cubicBezTo>
                  <a:pt x="30308" y="17568"/>
                  <a:pt x="32650" y="15539"/>
                  <a:pt x="32834" y="13382"/>
                </a:cubicBezTo>
                <a:cubicBezTo>
                  <a:pt x="33019" y="11226"/>
                  <a:pt x="31064" y="8977"/>
                  <a:pt x="29166" y="7189"/>
                </a:cubicBezTo>
                <a:cubicBezTo>
                  <a:pt x="27266" y="5382"/>
                  <a:pt x="25423" y="4054"/>
                  <a:pt x="23468" y="3169"/>
                </a:cubicBezTo>
                <a:cubicBezTo>
                  <a:pt x="21515" y="2285"/>
                  <a:pt x="19450" y="1842"/>
                  <a:pt x="16980" y="1179"/>
                </a:cubicBezTo>
                <a:cubicBezTo>
                  <a:pt x="15029" y="666"/>
                  <a:pt x="12845" y="1"/>
                  <a:pt x="10707" y="1"/>
                </a:cubicBezTo>
                <a:close/>
              </a:path>
            </a:pathLst>
          </a:custGeom>
          <a:gradFill>
            <a:gsLst>
              <a:gs pos="0">
                <a:schemeClr val="accent6"/>
              </a:gs>
              <a:gs pos="67000">
                <a:schemeClr val="lt2"/>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9"/>
          <p:cNvSpPr txBox="1">
            <a:spLocks noGrp="1"/>
          </p:cNvSpPr>
          <p:nvPr>
            <p:ph type="subTitle" idx="1"/>
          </p:nvPr>
        </p:nvSpPr>
        <p:spPr>
          <a:xfrm rot="188">
            <a:off x="1828800" y="2571899"/>
            <a:ext cx="5486400" cy="1735800"/>
          </a:xfrm>
          <a:prstGeom prst="rect">
            <a:avLst/>
          </a:prstGeom>
          <a:noFill/>
          <a:ln>
            <a:noFill/>
          </a:ln>
        </p:spPr>
        <p:txBody>
          <a:bodyPr spcFirstLastPara="1" wrap="square" lIns="91425" tIns="91425" rIns="91425" bIns="91425" anchor="t" anchorCtr="0">
            <a:noAutofit/>
          </a:bodyPr>
          <a:lstStyle>
            <a:lvl1pPr lvl="0" algn="just" rtl="0">
              <a:lnSpc>
                <a:spcPct val="100000"/>
              </a:lnSpc>
              <a:spcBef>
                <a:spcPts val="0"/>
              </a:spcBef>
              <a:spcAft>
                <a:spcPts val="0"/>
              </a:spcAft>
              <a:buClr>
                <a:schemeClr val="accent1"/>
              </a:buClr>
              <a:buSzPts val="1400"/>
              <a:buChar char="●"/>
              <a:defRPr>
                <a:solidFill>
                  <a:srgbClr val="FFFFFF"/>
                </a:solidFill>
              </a:defRPr>
            </a:lvl1pPr>
            <a:lvl2pPr lvl="1" algn="ctr" rtl="0">
              <a:lnSpc>
                <a:spcPct val="100000"/>
              </a:lnSpc>
              <a:spcBef>
                <a:spcPts val="1600"/>
              </a:spcBef>
              <a:spcAft>
                <a:spcPts val="0"/>
              </a:spcAft>
              <a:buClr>
                <a:srgbClr val="FFFFFF"/>
              </a:buClr>
              <a:buSzPts val="1400"/>
              <a:buChar char="○"/>
              <a:defRPr>
                <a:solidFill>
                  <a:srgbClr val="FFFFFF"/>
                </a:solidFill>
              </a:defRPr>
            </a:lvl2pPr>
            <a:lvl3pPr lvl="2" algn="ctr" rtl="0">
              <a:lnSpc>
                <a:spcPct val="100000"/>
              </a:lnSpc>
              <a:spcBef>
                <a:spcPts val="1600"/>
              </a:spcBef>
              <a:spcAft>
                <a:spcPts val="0"/>
              </a:spcAft>
              <a:buClr>
                <a:srgbClr val="FFFFFF"/>
              </a:buClr>
              <a:buSzPts val="1400"/>
              <a:buChar char="■"/>
              <a:defRPr>
                <a:solidFill>
                  <a:srgbClr val="FFFFFF"/>
                </a:solidFill>
              </a:defRPr>
            </a:lvl3pPr>
            <a:lvl4pPr lvl="3" algn="ctr" rtl="0">
              <a:lnSpc>
                <a:spcPct val="100000"/>
              </a:lnSpc>
              <a:spcBef>
                <a:spcPts val="1600"/>
              </a:spcBef>
              <a:spcAft>
                <a:spcPts val="0"/>
              </a:spcAft>
              <a:buClr>
                <a:srgbClr val="FFFFFF"/>
              </a:buClr>
              <a:buSzPts val="1400"/>
              <a:buChar char="●"/>
              <a:defRPr>
                <a:solidFill>
                  <a:srgbClr val="FFFFFF"/>
                </a:solidFill>
              </a:defRPr>
            </a:lvl4pPr>
            <a:lvl5pPr lvl="4" algn="ctr" rtl="0">
              <a:lnSpc>
                <a:spcPct val="100000"/>
              </a:lnSpc>
              <a:spcBef>
                <a:spcPts val="1600"/>
              </a:spcBef>
              <a:spcAft>
                <a:spcPts val="0"/>
              </a:spcAft>
              <a:buClr>
                <a:srgbClr val="FFFFFF"/>
              </a:buClr>
              <a:buSzPts val="1400"/>
              <a:buChar char="○"/>
              <a:defRPr>
                <a:solidFill>
                  <a:srgbClr val="FFFFFF"/>
                </a:solidFill>
              </a:defRPr>
            </a:lvl5pPr>
            <a:lvl6pPr lvl="5" algn="ctr" rtl="0">
              <a:lnSpc>
                <a:spcPct val="100000"/>
              </a:lnSpc>
              <a:spcBef>
                <a:spcPts val="1600"/>
              </a:spcBef>
              <a:spcAft>
                <a:spcPts val="0"/>
              </a:spcAft>
              <a:buClr>
                <a:srgbClr val="FFFFFF"/>
              </a:buClr>
              <a:buSzPts val="1400"/>
              <a:buChar char="■"/>
              <a:defRPr>
                <a:solidFill>
                  <a:srgbClr val="FFFFFF"/>
                </a:solidFill>
              </a:defRPr>
            </a:lvl6pPr>
            <a:lvl7pPr lvl="6" algn="ctr" rtl="0">
              <a:lnSpc>
                <a:spcPct val="100000"/>
              </a:lnSpc>
              <a:spcBef>
                <a:spcPts val="1600"/>
              </a:spcBef>
              <a:spcAft>
                <a:spcPts val="0"/>
              </a:spcAft>
              <a:buClr>
                <a:srgbClr val="FFFFFF"/>
              </a:buClr>
              <a:buSzPts val="1400"/>
              <a:buChar char="●"/>
              <a:defRPr>
                <a:solidFill>
                  <a:srgbClr val="FFFFFF"/>
                </a:solidFill>
              </a:defRPr>
            </a:lvl7pPr>
            <a:lvl8pPr lvl="7" algn="ctr" rtl="0">
              <a:lnSpc>
                <a:spcPct val="100000"/>
              </a:lnSpc>
              <a:spcBef>
                <a:spcPts val="1600"/>
              </a:spcBef>
              <a:spcAft>
                <a:spcPts val="0"/>
              </a:spcAft>
              <a:buClr>
                <a:srgbClr val="FFFFFF"/>
              </a:buClr>
              <a:buSzPts val="1400"/>
              <a:buChar char="○"/>
              <a:defRPr>
                <a:solidFill>
                  <a:srgbClr val="FFFFFF"/>
                </a:solidFill>
              </a:defRPr>
            </a:lvl8pPr>
            <a:lvl9pPr lvl="8" algn="ctr" rtl="0">
              <a:lnSpc>
                <a:spcPct val="100000"/>
              </a:lnSpc>
              <a:spcBef>
                <a:spcPts val="1600"/>
              </a:spcBef>
              <a:spcAft>
                <a:spcPts val="1600"/>
              </a:spcAft>
              <a:buClr>
                <a:srgbClr val="FFFFFF"/>
              </a:buClr>
              <a:buSzPts val="1400"/>
              <a:buChar char="■"/>
              <a:defRPr>
                <a:solidFill>
                  <a:srgbClr val="FFFFFF"/>
                </a:solidFill>
              </a:defRPr>
            </a:lvl9pPr>
          </a:lstStyle>
          <a:p>
            <a:endParaRPr/>
          </a:p>
        </p:txBody>
      </p:sp>
      <p:sp>
        <p:nvSpPr>
          <p:cNvPr id="340" name="Google Shape;340;p59"/>
          <p:cNvSpPr txBox="1">
            <a:spLocks noGrp="1"/>
          </p:cNvSpPr>
          <p:nvPr>
            <p:ph type="title"/>
          </p:nvPr>
        </p:nvSpPr>
        <p:spPr>
          <a:xfrm>
            <a:off x="1828800" y="658200"/>
            <a:ext cx="5486400" cy="76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BLANK_1_1_1_1_1_1_1_1_1">
    <p:bg>
      <p:bgPr>
        <a:gradFill>
          <a:gsLst>
            <a:gs pos="0">
              <a:schemeClr val="accent1"/>
            </a:gs>
            <a:gs pos="50000">
              <a:schemeClr val="accent3"/>
            </a:gs>
            <a:gs pos="100000">
              <a:schemeClr val="accent2"/>
            </a:gs>
          </a:gsLst>
          <a:lin ang="2698631" scaled="0"/>
        </a:gradFill>
        <a:effectLst/>
      </p:bgPr>
    </p:bg>
    <p:spTree>
      <p:nvGrpSpPr>
        <p:cNvPr id="1" name="Shape 480"/>
        <p:cNvGrpSpPr/>
        <p:nvPr/>
      </p:nvGrpSpPr>
      <p:grpSpPr>
        <a:xfrm>
          <a:off x="0" y="0"/>
          <a:ext cx="0" cy="0"/>
          <a:chOff x="0" y="0"/>
          <a:chExt cx="0" cy="0"/>
        </a:xfrm>
      </p:grpSpPr>
      <p:sp>
        <p:nvSpPr>
          <p:cNvPr id="481" name="Google Shape;481;p74"/>
          <p:cNvSpPr/>
          <p:nvPr/>
        </p:nvSpPr>
        <p:spPr>
          <a:xfrm>
            <a:off x="228000" y="228600"/>
            <a:ext cx="8688000" cy="46863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2">
  <p:cSld name="BLANK_1_1_1_1_1_1_1_2">
    <p:bg>
      <p:bgPr>
        <a:solidFill>
          <a:schemeClr val="dk2"/>
        </a:solidFill>
        <a:effectLst/>
      </p:bgPr>
    </p:bg>
    <p:spTree>
      <p:nvGrpSpPr>
        <p:cNvPr id="1" name="Shape 482"/>
        <p:cNvGrpSpPr/>
        <p:nvPr/>
      </p:nvGrpSpPr>
      <p:grpSpPr>
        <a:xfrm>
          <a:off x="0" y="0"/>
          <a:ext cx="0" cy="0"/>
          <a:chOff x="0" y="0"/>
          <a:chExt cx="0" cy="0"/>
        </a:xfrm>
      </p:grpSpPr>
      <p:sp>
        <p:nvSpPr>
          <p:cNvPr id="483" name="Google Shape;483;p75"/>
          <p:cNvSpPr/>
          <p:nvPr/>
        </p:nvSpPr>
        <p:spPr>
          <a:xfrm rot="5400120">
            <a:off x="6131337" y="-2638137"/>
            <a:ext cx="3561182" cy="6272895"/>
          </a:xfrm>
          <a:custGeom>
            <a:avLst/>
            <a:gdLst/>
            <a:ahLst/>
            <a:cxnLst/>
            <a:rect l="l" t="t" r="r" b="b"/>
            <a:pathLst>
              <a:path w="49609" h="50966" extrusionOk="0">
                <a:moveTo>
                  <a:pt x="6871" y="45273"/>
                </a:moveTo>
                <a:cubicBezTo>
                  <a:pt x="6871" y="45273"/>
                  <a:pt x="1" y="36777"/>
                  <a:pt x="11156" y="31660"/>
                </a:cubicBezTo>
                <a:cubicBezTo>
                  <a:pt x="22312" y="26543"/>
                  <a:pt x="4727" y="12038"/>
                  <a:pt x="12942" y="6020"/>
                </a:cubicBezTo>
                <a:cubicBezTo>
                  <a:pt x="21156" y="1"/>
                  <a:pt x="45681" y="2119"/>
                  <a:pt x="45561" y="15428"/>
                </a:cubicBezTo>
                <a:cubicBezTo>
                  <a:pt x="45561" y="15428"/>
                  <a:pt x="49609" y="29550"/>
                  <a:pt x="37109" y="30499"/>
                </a:cubicBezTo>
                <a:cubicBezTo>
                  <a:pt x="24609" y="31447"/>
                  <a:pt x="33159" y="44730"/>
                  <a:pt x="25253" y="46153"/>
                </a:cubicBezTo>
                <a:cubicBezTo>
                  <a:pt x="17347" y="47578"/>
                  <a:pt x="13299" y="50966"/>
                  <a:pt x="6871" y="45273"/>
                </a:cubicBezTo>
                <a:close/>
              </a:path>
            </a:pathLst>
          </a:custGeom>
          <a:gradFill>
            <a:gsLst>
              <a:gs pos="0">
                <a:schemeClr val="accent5"/>
              </a:gs>
              <a:gs pos="52000">
                <a:schemeClr val="lt2"/>
              </a:gs>
              <a:gs pos="74000">
                <a:schemeClr val="dk2"/>
              </a:gs>
              <a:gs pos="100000">
                <a:schemeClr val="dk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75"/>
          <p:cNvSpPr/>
          <p:nvPr/>
        </p:nvSpPr>
        <p:spPr>
          <a:xfrm rot="5400000">
            <a:off x="-16115" y="3526874"/>
            <a:ext cx="1174628" cy="2153255"/>
          </a:xfrm>
          <a:custGeom>
            <a:avLst/>
            <a:gdLst/>
            <a:ahLst/>
            <a:cxnLst/>
            <a:rect l="l" t="t" r="r" b="b"/>
            <a:pathLst>
              <a:path w="63502" h="45586" extrusionOk="0">
                <a:moveTo>
                  <a:pt x="50853" y="0"/>
                </a:moveTo>
                <a:cubicBezTo>
                  <a:pt x="42114" y="0"/>
                  <a:pt x="35310" y="5109"/>
                  <a:pt x="31860" y="10116"/>
                </a:cubicBezTo>
                <a:cubicBezTo>
                  <a:pt x="27055" y="17094"/>
                  <a:pt x="17289" y="15987"/>
                  <a:pt x="11090" y="21695"/>
                </a:cubicBezTo>
                <a:cubicBezTo>
                  <a:pt x="0" y="31909"/>
                  <a:pt x="6141" y="45586"/>
                  <a:pt x="6141" y="45586"/>
                </a:cubicBezTo>
                <a:lnTo>
                  <a:pt x="63502" y="45586"/>
                </a:lnTo>
                <a:lnTo>
                  <a:pt x="63502" y="3471"/>
                </a:lnTo>
                <a:cubicBezTo>
                  <a:pt x="58987" y="1005"/>
                  <a:pt x="54730" y="0"/>
                  <a:pt x="50853" y="0"/>
                </a:cubicBezTo>
                <a:close/>
              </a:path>
            </a:pathLst>
          </a:custGeom>
          <a:gradFill>
            <a:gsLst>
              <a:gs pos="0">
                <a:schemeClr val="accent4"/>
              </a:gs>
              <a:gs pos="71000">
                <a:schemeClr val="lt2"/>
              </a:gs>
              <a:gs pos="100000">
                <a:schemeClr val="dk2"/>
              </a:gs>
            </a:gsLst>
            <a:lin ang="1619866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485" name="Google Shape;485;p75"/>
          <p:cNvSpPr/>
          <p:nvPr/>
        </p:nvSpPr>
        <p:spPr>
          <a:xfrm rot="7610874">
            <a:off x="-1319402" y="1295363"/>
            <a:ext cx="2615591" cy="3500261"/>
          </a:xfrm>
          <a:custGeom>
            <a:avLst/>
            <a:gdLst/>
            <a:ahLst/>
            <a:cxnLst/>
            <a:rect l="l" t="t" r="r" b="b"/>
            <a:pathLst>
              <a:path w="26086" h="19092" extrusionOk="0">
                <a:moveTo>
                  <a:pt x="17280" y="0"/>
                </a:moveTo>
                <a:cubicBezTo>
                  <a:pt x="16602" y="0"/>
                  <a:pt x="15923" y="109"/>
                  <a:pt x="15301" y="323"/>
                </a:cubicBezTo>
                <a:cubicBezTo>
                  <a:pt x="13457" y="949"/>
                  <a:pt x="12075" y="2480"/>
                  <a:pt x="9900" y="3494"/>
                </a:cubicBezTo>
                <a:cubicBezTo>
                  <a:pt x="7706" y="4507"/>
                  <a:pt x="4719" y="4987"/>
                  <a:pt x="2802" y="6793"/>
                </a:cubicBezTo>
                <a:cubicBezTo>
                  <a:pt x="866" y="8581"/>
                  <a:pt x="0" y="11716"/>
                  <a:pt x="940" y="14113"/>
                </a:cubicBezTo>
                <a:cubicBezTo>
                  <a:pt x="1899" y="16508"/>
                  <a:pt x="4683" y="18187"/>
                  <a:pt x="7300" y="18795"/>
                </a:cubicBezTo>
                <a:cubicBezTo>
                  <a:pt x="8242" y="19014"/>
                  <a:pt x="9164" y="19092"/>
                  <a:pt x="10067" y="19092"/>
                </a:cubicBezTo>
                <a:cubicBezTo>
                  <a:pt x="11674" y="19092"/>
                  <a:pt x="13218" y="18844"/>
                  <a:pt x="14693" y="18703"/>
                </a:cubicBezTo>
                <a:cubicBezTo>
                  <a:pt x="16979" y="18499"/>
                  <a:pt x="19136" y="18537"/>
                  <a:pt x="21256" y="17781"/>
                </a:cubicBezTo>
                <a:cubicBezTo>
                  <a:pt x="23375" y="17007"/>
                  <a:pt x="25477" y="15440"/>
                  <a:pt x="25772" y="13504"/>
                </a:cubicBezTo>
                <a:cubicBezTo>
                  <a:pt x="26086" y="11587"/>
                  <a:pt x="24611" y="9301"/>
                  <a:pt x="23634" y="7033"/>
                </a:cubicBezTo>
                <a:cubicBezTo>
                  <a:pt x="22657" y="4766"/>
                  <a:pt x="22196" y="2516"/>
                  <a:pt x="20813" y="1244"/>
                </a:cubicBezTo>
                <a:cubicBezTo>
                  <a:pt x="19902" y="407"/>
                  <a:pt x="18591" y="0"/>
                  <a:pt x="17280" y="0"/>
                </a:cubicBezTo>
                <a:close/>
              </a:path>
            </a:pathLst>
          </a:custGeom>
          <a:gradFill>
            <a:gsLst>
              <a:gs pos="0">
                <a:schemeClr val="accent6"/>
              </a:gs>
              <a:gs pos="55000">
                <a:schemeClr val="lt2"/>
              </a:gs>
              <a:gs pos="72000">
                <a:schemeClr val="dk2"/>
              </a:gs>
              <a:gs pos="100000">
                <a:schemeClr val="dk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75"/>
          <p:cNvSpPr/>
          <p:nvPr/>
        </p:nvSpPr>
        <p:spPr>
          <a:xfrm rot="3329862" flipH="1">
            <a:off x="8002178" y="832048"/>
            <a:ext cx="2669522" cy="2642807"/>
          </a:xfrm>
          <a:custGeom>
            <a:avLst/>
            <a:gdLst/>
            <a:ahLst/>
            <a:cxnLst/>
            <a:rect l="l" t="t" r="r" b="b"/>
            <a:pathLst>
              <a:path w="20831" h="28923" extrusionOk="0">
                <a:moveTo>
                  <a:pt x="9391" y="1"/>
                </a:moveTo>
                <a:cubicBezTo>
                  <a:pt x="7322" y="1"/>
                  <a:pt x="5151" y="2320"/>
                  <a:pt x="3409" y="4417"/>
                </a:cubicBezTo>
                <a:cubicBezTo>
                  <a:pt x="1585" y="6592"/>
                  <a:pt x="220" y="8528"/>
                  <a:pt x="110" y="10482"/>
                </a:cubicBezTo>
                <a:cubicBezTo>
                  <a:pt x="0" y="12454"/>
                  <a:pt x="1142" y="14445"/>
                  <a:pt x="2065" y="16252"/>
                </a:cubicBezTo>
                <a:cubicBezTo>
                  <a:pt x="2986" y="18077"/>
                  <a:pt x="3687" y="19736"/>
                  <a:pt x="4922" y="22133"/>
                </a:cubicBezTo>
                <a:cubicBezTo>
                  <a:pt x="6175" y="24529"/>
                  <a:pt x="7963" y="27663"/>
                  <a:pt x="10434" y="28603"/>
                </a:cubicBezTo>
                <a:cubicBezTo>
                  <a:pt x="11010" y="28821"/>
                  <a:pt x="11622" y="28922"/>
                  <a:pt x="12247" y="28922"/>
                </a:cubicBezTo>
                <a:cubicBezTo>
                  <a:pt x="14319" y="28922"/>
                  <a:pt x="16532" y="27809"/>
                  <a:pt x="18047" y="26151"/>
                </a:cubicBezTo>
                <a:cubicBezTo>
                  <a:pt x="20038" y="23995"/>
                  <a:pt x="20831" y="20935"/>
                  <a:pt x="19983" y="18502"/>
                </a:cubicBezTo>
                <a:cubicBezTo>
                  <a:pt x="19153" y="16086"/>
                  <a:pt x="16702" y="14316"/>
                  <a:pt x="15724" y="12307"/>
                </a:cubicBezTo>
                <a:cubicBezTo>
                  <a:pt x="14748" y="10280"/>
                  <a:pt x="15246" y="8011"/>
                  <a:pt x="14489" y="5504"/>
                </a:cubicBezTo>
                <a:cubicBezTo>
                  <a:pt x="13752" y="2979"/>
                  <a:pt x="11743" y="196"/>
                  <a:pt x="9623" y="11"/>
                </a:cubicBezTo>
                <a:cubicBezTo>
                  <a:pt x="9546" y="4"/>
                  <a:pt x="9468" y="1"/>
                  <a:pt x="9391" y="1"/>
                </a:cubicBezTo>
                <a:close/>
              </a:path>
            </a:pathLst>
          </a:custGeom>
          <a:gradFill>
            <a:gsLst>
              <a:gs pos="0">
                <a:schemeClr val="accent2"/>
              </a:gs>
              <a:gs pos="73000">
                <a:schemeClr val="l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1"/>
            </a:gs>
            <a:gs pos="50000">
              <a:schemeClr val="accent6"/>
            </a:gs>
            <a:gs pos="100000">
              <a:schemeClr val="accent5"/>
            </a:gs>
          </a:gsLst>
          <a:lin ang="2698631" scaled="0"/>
        </a:gradFill>
        <a:effectLst/>
      </p:bgPr>
    </p:bg>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720000" y="1179833"/>
            <a:ext cx="77040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4"/>
              </a:buClr>
              <a:buSzPts val="1400"/>
              <a:buAutoNum type="arabicPeriod"/>
              <a:defRPr sz="1050">
                <a:solidFill>
                  <a:srgbClr val="434343"/>
                </a:solidFill>
              </a:defRPr>
            </a:lvl1pPr>
            <a:lvl2pPr marL="914400" lvl="1" indent="-317500" rtl="0">
              <a:lnSpc>
                <a:spcPct val="115000"/>
              </a:lnSpc>
              <a:spcBef>
                <a:spcPts val="0"/>
              </a:spcBef>
              <a:spcAft>
                <a:spcPts val="0"/>
              </a:spcAft>
              <a:buClr>
                <a:srgbClr val="434343"/>
              </a:buClr>
              <a:buSzPts val="1400"/>
              <a:buAutoNum type="alphaLcPeriod"/>
              <a:defRPr>
                <a:solidFill>
                  <a:srgbClr val="434343"/>
                </a:solidFill>
              </a:defRPr>
            </a:lvl2pPr>
            <a:lvl3pPr marL="1371600" lvl="2" indent="-317500" rtl="0">
              <a:lnSpc>
                <a:spcPct val="115000"/>
              </a:lnSpc>
              <a:spcBef>
                <a:spcPts val="1600"/>
              </a:spcBef>
              <a:spcAft>
                <a:spcPts val="0"/>
              </a:spcAft>
              <a:buClr>
                <a:srgbClr val="434343"/>
              </a:buClr>
              <a:buSzPts val="1400"/>
              <a:buAutoNum type="romanLcPeriod"/>
              <a:defRPr>
                <a:solidFill>
                  <a:srgbClr val="434343"/>
                </a:solidFill>
              </a:defRPr>
            </a:lvl3pPr>
            <a:lvl4pPr marL="1828800" lvl="3" indent="-317500" rtl="0">
              <a:lnSpc>
                <a:spcPct val="115000"/>
              </a:lnSpc>
              <a:spcBef>
                <a:spcPts val="1600"/>
              </a:spcBef>
              <a:spcAft>
                <a:spcPts val="0"/>
              </a:spcAft>
              <a:buClr>
                <a:srgbClr val="434343"/>
              </a:buClr>
              <a:buSzPts val="1400"/>
              <a:buAutoNum type="arabicPeriod"/>
              <a:defRPr>
                <a:solidFill>
                  <a:srgbClr val="434343"/>
                </a:solidFill>
              </a:defRPr>
            </a:lvl4pPr>
            <a:lvl5pPr marL="2286000" lvl="4" indent="-317500" rtl="0">
              <a:lnSpc>
                <a:spcPct val="115000"/>
              </a:lnSpc>
              <a:spcBef>
                <a:spcPts val="1600"/>
              </a:spcBef>
              <a:spcAft>
                <a:spcPts val="0"/>
              </a:spcAft>
              <a:buClr>
                <a:srgbClr val="434343"/>
              </a:buClr>
              <a:buSzPts val="1400"/>
              <a:buAutoNum type="alphaLcPeriod"/>
              <a:defRPr>
                <a:solidFill>
                  <a:srgbClr val="434343"/>
                </a:solidFill>
              </a:defRPr>
            </a:lvl5pPr>
            <a:lvl6pPr marL="2743200" lvl="5" indent="-317500" rtl="0">
              <a:lnSpc>
                <a:spcPct val="115000"/>
              </a:lnSpc>
              <a:spcBef>
                <a:spcPts val="1600"/>
              </a:spcBef>
              <a:spcAft>
                <a:spcPts val="0"/>
              </a:spcAft>
              <a:buClr>
                <a:srgbClr val="434343"/>
              </a:buClr>
              <a:buSzPts val="1400"/>
              <a:buAutoNum type="romanLcPeriod"/>
              <a:defRPr>
                <a:solidFill>
                  <a:srgbClr val="434343"/>
                </a:solidFill>
              </a:defRPr>
            </a:lvl6pPr>
            <a:lvl7pPr marL="3200400" lvl="6" indent="-317500" rtl="0">
              <a:lnSpc>
                <a:spcPct val="115000"/>
              </a:lnSpc>
              <a:spcBef>
                <a:spcPts val="1600"/>
              </a:spcBef>
              <a:spcAft>
                <a:spcPts val="0"/>
              </a:spcAft>
              <a:buClr>
                <a:srgbClr val="434343"/>
              </a:buClr>
              <a:buSzPts val="1400"/>
              <a:buAutoNum type="arabicPeriod"/>
              <a:defRPr>
                <a:solidFill>
                  <a:srgbClr val="434343"/>
                </a:solidFill>
              </a:defRPr>
            </a:lvl7pPr>
            <a:lvl8pPr marL="3657600" lvl="7" indent="-317500" rtl="0">
              <a:lnSpc>
                <a:spcPct val="115000"/>
              </a:lnSpc>
              <a:spcBef>
                <a:spcPts val="1600"/>
              </a:spcBef>
              <a:spcAft>
                <a:spcPts val="0"/>
              </a:spcAft>
              <a:buClr>
                <a:srgbClr val="434343"/>
              </a:buClr>
              <a:buSzPts val="1400"/>
              <a:buAutoNum type="alphaLcPeriod"/>
              <a:defRPr>
                <a:solidFill>
                  <a:srgbClr val="434343"/>
                </a:solidFill>
              </a:defRPr>
            </a:lvl8pPr>
            <a:lvl9pPr marL="4114800" lvl="8" indent="-317500" rtl="0">
              <a:lnSpc>
                <a:spcPct val="115000"/>
              </a:lnSpc>
              <a:spcBef>
                <a:spcPts val="1600"/>
              </a:spcBef>
              <a:spcAft>
                <a:spcPts val="1600"/>
              </a:spcAft>
              <a:buClr>
                <a:srgbClr val="434343"/>
              </a:buClr>
              <a:buSzPts val="1400"/>
              <a:buAutoNum type="romanLcPeriod"/>
              <a:defRPr>
                <a:solidFill>
                  <a:srgbClr val="434343"/>
                </a:solidFill>
              </a:defRPr>
            </a:lvl9pPr>
          </a:lstStyle>
          <a:p>
            <a:endParaRPr/>
          </a:p>
        </p:txBody>
      </p:sp>
      <p:sp>
        <p:nvSpPr>
          <p:cNvPr id="20" name="Google Shape;20;p4"/>
          <p:cNvSpPr/>
          <p:nvPr/>
        </p:nvSpPr>
        <p:spPr>
          <a:xfrm>
            <a:off x="228000" y="145350"/>
            <a:ext cx="8688000" cy="48528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ubTitle" idx="1"/>
          </p:nvPr>
        </p:nvSpPr>
        <p:spPr>
          <a:xfrm>
            <a:off x="1855875" y="2671675"/>
            <a:ext cx="1705500" cy="369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Poppins"/>
              <a:buNone/>
              <a:defRPr sz="2000" b="1">
                <a:latin typeface="Poppins"/>
                <a:ea typeface="Poppins"/>
                <a:cs typeface="Poppins"/>
                <a:sym typeface="Poppins"/>
              </a:defRPr>
            </a:lvl1pPr>
            <a:lvl2pPr lvl="1" algn="ctr">
              <a:lnSpc>
                <a:spcPct val="100000"/>
              </a:lnSpc>
              <a:spcBef>
                <a:spcPts val="0"/>
              </a:spcBef>
              <a:spcAft>
                <a:spcPts val="0"/>
              </a:spcAft>
              <a:buSzPts val="2000"/>
              <a:buFont typeface="Poppins"/>
              <a:buNone/>
              <a:defRPr sz="2000" b="1">
                <a:latin typeface="Poppins"/>
                <a:ea typeface="Poppins"/>
                <a:cs typeface="Poppins"/>
                <a:sym typeface="Poppins"/>
              </a:defRPr>
            </a:lvl2pPr>
            <a:lvl3pPr lvl="2" algn="ctr">
              <a:lnSpc>
                <a:spcPct val="100000"/>
              </a:lnSpc>
              <a:spcBef>
                <a:spcPts val="1600"/>
              </a:spcBef>
              <a:spcAft>
                <a:spcPts val="0"/>
              </a:spcAft>
              <a:buSzPts val="2000"/>
              <a:buFont typeface="Poppins"/>
              <a:buNone/>
              <a:defRPr sz="2000" b="1">
                <a:latin typeface="Poppins"/>
                <a:ea typeface="Poppins"/>
                <a:cs typeface="Poppins"/>
                <a:sym typeface="Poppins"/>
              </a:defRPr>
            </a:lvl3pPr>
            <a:lvl4pPr lvl="3" algn="ctr">
              <a:lnSpc>
                <a:spcPct val="100000"/>
              </a:lnSpc>
              <a:spcBef>
                <a:spcPts val="1600"/>
              </a:spcBef>
              <a:spcAft>
                <a:spcPts val="0"/>
              </a:spcAft>
              <a:buSzPts val="2000"/>
              <a:buFont typeface="Poppins"/>
              <a:buNone/>
              <a:defRPr sz="2000" b="1">
                <a:latin typeface="Poppins"/>
                <a:ea typeface="Poppins"/>
                <a:cs typeface="Poppins"/>
                <a:sym typeface="Poppins"/>
              </a:defRPr>
            </a:lvl4pPr>
            <a:lvl5pPr lvl="4" algn="ctr">
              <a:lnSpc>
                <a:spcPct val="100000"/>
              </a:lnSpc>
              <a:spcBef>
                <a:spcPts val="1600"/>
              </a:spcBef>
              <a:spcAft>
                <a:spcPts val="0"/>
              </a:spcAft>
              <a:buSzPts val="2000"/>
              <a:buFont typeface="Poppins"/>
              <a:buNone/>
              <a:defRPr sz="2000" b="1">
                <a:latin typeface="Poppins"/>
                <a:ea typeface="Poppins"/>
                <a:cs typeface="Poppins"/>
                <a:sym typeface="Poppins"/>
              </a:defRPr>
            </a:lvl5pPr>
            <a:lvl6pPr lvl="5" algn="ctr">
              <a:lnSpc>
                <a:spcPct val="100000"/>
              </a:lnSpc>
              <a:spcBef>
                <a:spcPts val="1600"/>
              </a:spcBef>
              <a:spcAft>
                <a:spcPts val="0"/>
              </a:spcAft>
              <a:buSzPts val="2000"/>
              <a:buFont typeface="Poppins"/>
              <a:buNone/>
              <a:defRPr sz="2000" b="1">
                <a:latin typeface="Poppins"/>
                <a:ea typeface="Poppins"/>
                <a:cs typeface="Poppins"/>
                <a:sym typeface="Poppins"/>
              </a:defRPr>
            </a:lvl6pPr>
            <a:lvl7pPr lvl="6" algn="ctr">
              <a:lnSpc>
                <a:spcPct val="100000"/>
              </a:lnSpc>
              <a:spcBef>
                <a:spcPts val="1600"/>
              </a:spcBef>
              <a:spcAft>
                <a:spcPts val="0"/>
              </a:spcAft>
              <a:buSzPts val="2000"/>
              <a:buFont typeface="Poppins"/>
              <a:buNone/>
              <a:defRPr sz="2000" b="1">
                <a:latin typeface="Poppins"/>
                <a:ea typeface="Poppins"/>
                <a:cs typeface="Poppins"/>
                <a:sym typeface="Poppins"/>
              </a:defRPr>
            </a:lvl7pPr>
            <a:lvl8pPr lvl="7" algn="ctr">
              <a:lnSpc>
                <a:spcPct val="100000"/>
              </a:lnSpc>
              <a:spcBef>
                <a:spcPts val="1600"/>
              </a:spcBef>
              <a:spcAft>
                <a:spcPts val="0"/>
              </a:spcAft>
              <a:buSzPts val="2000"/>
              <a:buFont typeface="Poppins"/>
              <a:buNone/>
              <a:defRPr sz="2000" b="1">
                <a:latin typeface="Poppins"/>
                <a:ea typeface="Poppins"/>
                <a:cs typeface="Poppins"/>
                <a:sym typeface="Poppins"/>
              </a:defRPr>
            </a:lvl8pPr>
            <a:lvl9pPr lvl="8" algn="ctr">
              <a:lnSpc>
                <a:spcPct val="100000"/>
              </a:lnSpc>
              <a:spcBef>
                <a:spcPts val="1600"/>
              </a:spcBef>
              <a:spcAft>
                <a:spcPts val="1600"/>
              </a:spcAft>
              <a:buSzPts val="2000"/>
              <a:buFont typeface="Poppins"/>
              <a:buNone/>
              <a:defRPr sz="2000" b="1">
                <a:latin typeface="Poppins"/>
                <a:ea typeface="Poppins"/>
                <a:cs typeface="Poppins"/>
                <a:sym typeface="Poppins"/>
              </a:defRPr>
            </a:lvl9pPr>
          </a:lstStyle>
          <a:p>
            <a:endParaRPr/>
          </a:p>
        </p:txBody>
      </p:sp>
      <p:sp>
        <p:nvSpPr>
          <p:cNvPr id="23" name="Google Shape;23;p5"/>
          <p:cNvSpPr txBox="1">
            <a:spLocks noGrp="1"/>
          </p:cNvSpPr>
          <p:nvPr>
            <p:ph type="subTitle" idx="2"/>
          </p:nvPr>
        </p:nvSpPr>
        <p:spPr>
          <a:xfrm>
            <a:off x="5581425" y="2673625"/>
            <a:ext cx="1710000" cy="365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2000"/>
              <a:buFont typeface="Poppins"/>
              <a:buNone/>
              <a:defRPr sz="2000" b="1">
                <a:latin typeface="Poppins"/>
                <a:ea typeface="Poppins"/>
                <a:cs typeface="Poppins"/>
                <a:sym typeface="Poppins"/>
              </a:defRPr>
            </a:lvl1pPr>
            <a:lvl2pPr lvl="1" algn="ctr" rtl="0">
              <a:lnSpc>
                <a:spcPct val="100000"/>
              </a:lnSpc>
              <a:spcBef>
                <a:spcPts val="0"/>
              </a:spcBef>
              <a:spcAft>
                <a:spcPts val="0"/>
              </a:spcAft>
              <a:buSzPts val="2000"/>
              <a:buFont typeface="Poppins"/>
              <a:buNone/>
              <a:defRPr sz="2000" b="1">
                <a:latin typeface="Poppins"/>
                <a:ea typeface="Poppins"/>
                <a:cs typeface="Poppins"/>
                <a:sym typeface="Poppins"/>
              </a:defRPr>
            </a:lvl2pPr>
            <a:lvl3pPr lvl="2" algn="ctr" rtl="0">
              <a:lnSpc>
                <a:spcPct val="100000"/>
              </a:lnSpc>
              <a:spcBef>
                <a:spcPts val="1600"/>
              </a:spcBef>
              <a:spcAft>
                <a:spcPts val="0"/>
              </a:spcAft>
              <a:buSzPts val="2000"/>
              <a:buFont typeface="Poppins"/>
              <a:buNone/>
              <a:defRPr sz="2000" b="1">
                <a:latin typeface="Poppins"/>
                <a:ea typeface="Poppins"/>
                <a:cs typeface="Poppins"/>
                <a:sym typeface="Poppins"/>
              </a:defRPr>
            </a:lvl3pPr>
            <a:lvl4pPr lvl="3" algn="ctr" rtl="0">
              <a:lnSpc>
                <a:spcPct val="100000"/>
              </a:lnSpc>
              <a:spcBef>
                <a:spcPts val="1600"/>
              </a:spcBef>
              <a:spcAft>
                <a:spcPts val="0"/>
              </a:spcAft>
              <a:buSzPts val="2000"/>
              <a:buFont typeface="Poppins"/>
              <a:buNone/>
              <a:defRPr sz="2000" b="1">
                <a:latin typeface="Poppins"/>
                <a:ea typeface="Poppins"/>
                <a:cs typeface="Poppins"/>
                <a:sym typeface="Poppins"/>
              </a:defRPr>
            </a:lvl4pPr>
            <a:lvl5pPr lvl="4" algn="ctr" rtl="0">
              <a:lnSpc>
                <a:spcPct val="100000"/>
              </a:lnSpc>
              <a:spcBef>
                <a:spcPts val="1600"/>
              </a:spcBef>
              <a:spcAft>
                <a:spcPts val="0"/>
              </a:spcAft>
              <a:buSzPts val="2000"/>
              <a:buFont typeface="Poppins"/>
              <a:buNone/>
              <a:defRPr sz="2000" b="1">
                <a:latin typeface="Poppins"/>
                <a:ea typeface="Poppins"/>
                <a:cs typeface="Poppins"/>
                <a:sym typeface="Poppins"/>
              </a:defRPr>
            </a:lvl5pPr>
            <a:lvl6pPr lvl="5" algn="ctr" rtl="0">
              <a:lnSpc>
                <a:spcPct val="100000"/>
              </a:lnSpc>
              <a:spcBef>
                <a:spcPts val="1600"/>
              </a:spcBef>
              <a:spcAft>
                <a:spcPts val="0"/>
              </a:spcAft>
              <a:buSzPts val="2000"/>
              <a:buFont typeface="Poppins"/>
              <a:buNone/>
              <a:defRPr sz="2000" b="1">
                <a:latin typeface="Poppins"/>
                <a:ea typeface="Poppins"/>
                <a:cs typeface="Poppins"/>
                <a:sym typeface="Poppins"/>
              </a:defRPr>
            </a:lvl6pPr>
            <a:lvl7pPr lvl="6" algn="ctr" rtl="0">
              <a:lnSpc>
                <a:spcPct val="100000"/>
              </a:lnSpc>
              <a:spcBef>
                <a:spcPts val="1600"/>
              </a:spcBef>
              <a:spcAft>
                <a:spcPts val="0"/>
              </a:spcAft>
              <a:buSzPts val="2000"/>
              <a:buFont typeface="Poppins"/>
              <a:buNone/>
              <a:defRPr sz="2000" b="1">
                <a:latin typeface="Poppins"/>
                <a:ea typeface="Poppins"/>
                <a:cs typeface="Poppins"/>
                <a:sym typeface="Poppins"/>
              </a:defRPr>
            </a:lvl7pPr>
            <a:lvl8pPr lvl="7" algn="ctr" rtl="0">
              <a:lnSpc>
                <a:spcPct val="100000"/>
              </a:lnSpc>
              <a:spcBef>
                <a:spcPts val="1600"/>
              </a:spcBef>
              <a:spcAft>
                <a:spcPts val="0"/>
              </a:spcAft>
              <a:buSzPts val="2000"/>
              <a:buFont typeface="Poppins"/>
              <a:buNone/>
              <a:defRPr sz="2000" b="1">
                <a:latin typeface="Poppins"/>
                <a:ea typeface="Poppins"/>
                <a:cs typeface="Poppins"/>
                <a:sym typeface="Poppins"/>
              </a:defRPr>
            </a:lvl8pPr>
            <a:lvl9pPr lvl="8" algn="ctr" rtl="0">
              <a:lnSpc>
                <a:spcPct val="100000"/>
              </a:lnSpc>
              <a:spcBef>
                <a:spcPts val="1600"/>
              </a:spcBef>
              <a:spcAft>
                <a:spcPts val="1600"/>
              </a:spcAft>
              <a:buSzPts val="2000"/>
              <a:buFont typeface="Poppins"/>
              <a:buNone/>
              <a:defRPr sz="2000" b="1">
                <a:latin typeface="Poppins"/>
                <a:ea typeface="Poppins"/>
                <a:cs typeface="Poppins"/>
                <a:sym typeface="Poppins"/>
              </a:defRPr>
            </a:lvl9pPr>
          </a:lstStyle>
          <a:p>
            <a:endParaRPr/>
          </a:p>
        </p:txBody>
      </p:sp>
      <p:sp>
        <p:nvSpPr>
          <p:cNvPr id="24" name="Google Shape;24;p5"/>
          <p:cNvSpPr txBox="1">
            <a:spLocks noGrp="1"/>
          </p:cNvSpPr>
          <p:nvPr>
            <p:ph type="subTitle" idx="3"/>
          </p:nvPr>
        </p:nvSpPr>
        <p:spPr>
          <a:xfrm>
            <a:off x="1364463" y="3143775"/>
            <a:ext cx="2688300" cy="996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 name="Google Shape;25;p5"/>
          <p:cNvSpPr txBox="1">
            <a:spLocks noGrp="1"/>
          </p:cNvSpPr>
          <p:nvPr>
            <p:ph type="subTitle" idx="4"/>
          </p:nvPr>
        </p:nvSpPr>
        <p:spPr>
          <a:xfrm>
            <a:off x="5091975" y="3223775"/>
            <a:ext cx="2688900" cy="994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6" name="Google Shape;26;p5"/>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 name="Google Shape;31;p7"/>
          <p:cNvSpPr txBox="1">
            <a:spLocks noGrp="1"/>
          </p:cNvSpPr>
          <p:nvPr>
            <p:ph type="subTitle" idx="1"/>
          </p:nvPr>
        </p:nvSpPr>
        <p:spPr>
          <a:xfrm rot="-355">
            <a:off x="1324085" y="2499407"/>
            <a:ext cx="2907600" cy="107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789200" y="919200"/>
            <a:ext cx="5565600" cy="13629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9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1131850" y="1294750"/>
            <a:ext cx="4162800" cy="1169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6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6" name="Google Shape;36;p9"/>
          <p:cNvSpPr txBox="1">
            <a:spLocks noGrp="1"/>
          </p:cNvSpPr>
          <p:nvPr>
            <p:ph type="subTitle" idx="1"/>
          </p:nvPr>
        </p:nvSpPr>
        <p:spPr>
          <a:xfrm>
            <a:off x="1442600" y="2589925"/>
            <a:ext cx="3541200" cy="125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37"/>
        <p:cNvGrpSpPr/>
        <p:nvPr/>
      </p:nvGrpSpPr>
      <p:grpSpPr>
        <a:xfrm>
          <a:off x="0" y="0"/>
          <a:ext cx="0" cy="0"/>
          <a:chOff x="0" y="0"/>
          <a:chExt cx="0" cy="0"/>
        </a:xfrm>
      </p:grpSpPr>
      <p:sp>
        <p:nvSpPr>
          <p:cNvPr id="38" name="Google Shape;38;p10"/>
          <p:cNvSpPr txBox="1">
            <a:spLocks noGrp="1"/>
          </p:cNvSpPr>
          <p:nvPr>
            <p:ph type="title"/>
          </p:nvPr>
        </p:nvSpPr>
        <p:spPr>
          <a:xfrm>
            <a:off x="2547150" y="1653250"/>
            <a:ext cx="4049700" cy="840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3000"/>
              <a:buNone/>
              <a:defRPr sz="3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theme" Target="../theme/theme2.xml"/><Relationship Id="rId5" Type="http://schemas.openxmlformats.org/officeDocument/2006/relationships/slideLayout" Target="../slideLayouts/slideLayout27.xml"/><Relationship Id="rId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1pPr>
            <a:lvl2pPr lvl="1"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2pPr>
            <a:lvl3pPr lvl="2"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3pPr>
            <a:lvl4pPr lvl="3"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4pPr>
            <a:lvl5pPr lvl="4"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5pPr>
            <a:lvl6pPr lvl="5"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6pPr>
            <a:lvl7pPr lvl="6"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7pPr>
            <a:lvl8pPr lvl="7"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8pPr>
            <a:lvl9pPr lvl="8"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a:lnSpc>
                <a:spcPct val="100000"/>
              </a:lnSpc>
              <a:spcBef>
                <a:spcPts val="1600"/>
              </a:spcBef>
              <a:spcAft>
                <a:spcPts val="160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pos="454">
          <p15:clr>
            <a:srgbClr val="EA4335"/>
          </p15:clr>
        </p15:guide>
        <p15:guide id="3" orient="horz" pos="2900">
          <p15:clr>
            <a:srgbClr val="EA4335"/>
          </p15:clr>
        </p15:guide>
        <p15:guide id="4" pos="5306">
          <p15:clr>
            <a:srgbClr val="EA4335"/>
          </p15:clr>
        </p15:guide>
        <p15:guide id="5" orient="horz" pos="1620">
          <p15:clr>
            <a:srgbClr val="EA4335"/>
          </p15:clr>
        </p15:guide>
        <p15:guide id="6"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123"/>
        <p:cNvGrpSpPr/>
        <p:nvPr/>
      </p:nvGrpSpPr>
      <p:grpSpPr>
        <a:xfrm>
          <a:off x="0" y="0"/>
          <a:ext cx="0" cy="0"/>
          <a:chOff x="0" y="0"/>
          <a:chExt cx="0" cy="0"/>
        </a:xfrm>
      </p:grpSpPr>
      <p:sp>
        <p:nvSpPr>
          <p:cNvPr id="124" name="Google Shape;124;p24"/>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1pPr>
            <a:lvl2pPr lvl="1"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2pPr>
            <a:lvl3pPr lvl="2"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3pPr>
            <a:lvl4pPr lvl="3"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4pPr>
            <a:lvl5pPr lvl="4"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5pPr>
            <a:lvl6pPr lvl="5"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6pPr>
            <a:lvl7pPr lvl="6"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7pPr>
            <a:lvl8pPr lvl="7"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8pPr>
            <a:lvl9pPr lvl="8" algn="ctr" rtl="0">
              <a:spcBef>
                <a:spcPts val="0"/>
              </a:spcBef>
              <a:spcAft>
                <a:spcPts val="0"/>
              </a:spcAft>
              <a:buClr>
                <a:schemeClr val="lt1"/>
              </a:buClr>
              <a:buSzPts val="3000"/>
              <a:buFont typeface="Poppins"/>
              <a:buNone/>
              <a:defRPr sz="3000" b="1">
                <a:solidFill>
                  <a:schemeClr val="lt1"/>
                </a:solidFill>
                <a:latin typeface="Poppins"/>
                <a:ea typeface="Poppins"/>
                <a:cs typeface="Poppins"/>
                <a:sym typeface="Poppins"/>
              </a:defRPr>
            </a:lvl9pPr>
          </a:lstStyle>
          <a:p>
            <a:endParaRPr/>
          </a:p>
        </p:txBody>
      </p:sp>
      <p:sp>
        <p:nvSpPr>
          <p:cNvPr id="125" name="Google Shape;125;p24"/>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Open Sans"/>
              <a:buChar char="●"/>
              <a:defRPr>
                <a:solidFill>
                  <a:schemeClr val="lt1"/>
                </a:solidFill>
                <a:latin typeface="Open Sans"/>
                <a:ea typeface="Open Sans"/>
                <a:cs typeface="Open Sans"/>
                <a:sym typeface="Open Sans"/>
              </a:defRPr>
            </a:lvl1pPr>
            <a:lvl2pPr marL="914400" lvl="1"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2pPr>
            <a:lvl3pPr marL="1371600" lvl="2"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3pPr>
            <a:lvl4pPr marL="1828800" lvl="3"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4pPr>
            <a:lvl5pPr marL="2286000" lvl="4"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5pPr>
            <a:lvl6pPr marL="2743200" lvl="5"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6pPr>
            <a:lvl7pPr marL="3200400" lvl="6"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7pPr>
            <a:lvl8pPr marL="3657600" lvl="7" indent="-317500" rtl="0">
              <a:lnSpc>
                <a:spcPct val="100000"/>
              </a:lnSpc>
              <a:spcBef>
                <a:spcPts val="1600"/>
              </a:spcBef>
              <a:spcAft>
                <a:spcPts val="0"/>
              </a:spcAft>
              <a:buClr>
                <a:schemeClr val="lt1"/>
              </a:buClr>
              <a:buSzPts val="1400"/>
              <a:buFont typeface="Open Sans"/>
              <a:buChar char="○"/>
              <a:defRPr>
                <a:solidFill>
                  <a:schemeClr val="lt1"/>
                </a:solidFill>
                <a:latin typeface="Open Sans"/>
                <a:ea typeface="Open Sans"/>
                <a:cs typeface="Open Sans"/>
                <a:sym typeface="Open Sans"/>
              </a:defRPr>
            </a:lvl8pPr>
            <a:lvl9pPr marL="4114800" lvl="8" indent="-317500" rtl="0">
              <a:lnSpc>
                <a:spcPct val="100000"/>
              </a:lnSpc>
              <a:spcBef>
                <a:spcPts val="1600"/>
              </a:spcBef>
              <a:spcAft>
                <a:spcPts val="1600"/>
              </a:spcAft>
              <a:buClr>
                <a:schemeClr val="lt1"/>
              </a:buClr>
              <a:buSzPts val="1400"/>
              <a:buFont typeface="Open Sans"/>
              <a:buChar char="■"/>
              <a:defRPr>
                <a:solidFill>
                  <a:schemeClr val="lt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70" r:id="rId1"/>
    <p:sldLayoutId id="2147483699" r:id="rId2"/>
    <p:sldLayoutId id="2147483704" r:id="rId3"/>
    <p:sldLayoutId id="2147483719" r:id="rId4"/>
    <p:sldLayoutId id="2147483720"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4.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4.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82"/>
          <p:cNvSpPr txBox="1">
            <a:spLocks noGrp="1"/>
          </p:cNvSpPr>
          <p:nvPr>
            <p:ph type="ctrTitle"/>
          </p:nvPr>
        </p:nvSpPr>
        <p:spPr>
          <a:xfrm>
            <a:off x="861231" y="1248228"/>
            <a:ext cx="6916566" cy="14334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hlink"/>
              </a:buClr>
              <a:buSzPts val="1100"/>
              <a:buFont typeface="Arial"/>
              <a:buNone/>
            </a:pPr>
            <a:r>
              <a:rPr lang="en-US" dirty="0"/>
              <a:t>MIU FOODIE FINDER.</a:t>
            </a:r>
            <a:endParaRPr dirty="0"/>
          </a:p>
        </p:txBody>
      </p:sp>
      <p:sp>
        <p:nvSpPr>
          <p:cNvPr id="2" name="TextBox 1">
            <a:extLst>
              <a:ext uri="{FF2B5EF4-FFF2-40B4-BE49-F238E27FC236}">
                <a16:creationId xmlns:a16="http://schemas.microsoft.com/office/drawing/2014/main" id="{ABED1DAF-40EC-959D-E5E1-D368D160B8EC}"/>
              </a:ext>
            </a:extLst>
          </p:cNvPr>
          <p:cNvSpPr txBox="1"/>
          <p:nvPr/>
        </p:nvSpPr>
        <p:spPr>
          <a:xfrm>
            <a:off x="2296022" y="2653309"/>
            <a:ext cx="4757342" cy="369332"/>
          </a:xfrm>
          <a:prstGeom prst="rect">
            <a:avLst/>
          </a:prstGeom>
          <a:noFill/>
        </p:spPr>
        <p:txBody>
          <a:bodyPr wrap="square" rtlCol="1">
            <a:spAutoFit/>
          </a:bodyPr>
          <a:lstStyle/>
          <a:p>
            <a:r>
              <a:rPr lang="en-US" sz="1800" b="1" dirty="0">
                <a:solidFill>
                  <a:schemeClr val="bg1"/>
                </a:solidFill>
              </a:rPr>
              <a:t>Presented To : Dr. Eman El Ayat .</a:t>
            </a:r>
          </a:p>
        </p:txBody>
      </p:sp>
      <p:sp>
        <p:nvSpPr>
          <p:cNvPr id="6" name="Flowchart: Connector 5">
            <a:extLst>
              <a:ext uri="{FF2B5EF4-FFF2-40B4-BE49-F238E27FC236}">
                <a16:creationId xmlns:a16="http://schemas.microsoft.com/office/drawing/2014/main" id="{EB33440A-4666-0EAF-7DE0-D6BC9A47EFDC}"/>
              </a:ext>
            </a:extLst>
          </p:cNvPr>
          <p:cNvSpPr/>
          <p:nvPr/>
        </p:nvSpPr>
        <p:spPr>
          <a:xfrm>
            <a:off x="7777797" y="66908"/>
            <a:ext cx="1282622" cy="1248229"/>
          </a:xfrm>
          <a:prstGeom prst="flowChartConnector">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1" anchor="ctr"/>
          <a:lstStyle/>
          <a:p>
            <a:pPr algn="ctr"/>
            <a:endParaRPr lang="ar-EG"/>
          </a:p>
        </p:txBody>
      </p:sp>
      <p:pic>
        <p:nvPicPr>
          <p:cNvPr id="9" name="Picture 8" descr="A logo with red text&#10;&#10;Description automatically generated">
            <a:extLst>
              <a:ext uri="{FF2B5EF4-FFF2-40B4-BE49-F238E27FC236}">
                <a16:creationId xmlns:a16="http://schemas.microsoft.com/office/drawing/2014/main" id="{C1ECF1BA-9FCC-4FB3-9201-2148BD910B26}"/>
              </a:ext>
            </a:extLst>
          </p:cNvPr>
          <p:cNvPicPr>
            <a:picLocks noChangeAspect="1"/>
          </p:cNvPicPr>
          <p:nvPr/>
        </p:nvPicPr>
        <p:blipFill>
          <a:blip r:embed="rId4"/>
          <a:stretch>
            <a:fillRect/>
          </a:stretch>
        </p:blipFill>
        <p:spPr>
          <a:xfrm>
            <a:off x="83581" y="227527"/>
            <a:ext cx="2027746" cy="96047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83DD8AC-B6FA-F430-A6DC-AFBAECE64D44}"/>
              </a:ext>
            </a:extLst>
          </p:cNvPr>
          <p:cNvSpPr>
            <a:spLocks noGrp="1"/>
          </p:cNvSpPr>
          <p:nvPr>
            <p:ph type="ctrTitle"/>
          </p:nvPr>
        </p:nvSpPr>
        <p:spPr>
          <a:xfrm>
            <a:off x="2497873" y="344298"/>
            <a:ext cx="3672468" cy="937529"/>
          </a:xfrm>
        </p:spPr>
        <p:txBody>
          <a:bodyPr/>
          <a:lstStyle/>
          <a:p>
            <a:pPr algn="ctr"/>
            <a:r>
              <a:rPr lang="en-US" sz="3200" dirty="0"/>
              <a:t>VRIO</a:t>
            </a:r>
            <a:br>
              <a:rPr lang="en-US" sz="4000" dirty="0"/>
            </a:br>
            <a:endParaRPr lang="en-US" dirty="0"/>
          </a:p>
        </p:txBody>
      </p:sp>
      <p:pic>
        <p:nvPicPr>
          <p:cNvPr id="4" name="Picture 3">
            <a:extLst>
              <a:ext uri="{FF2B5EF4-FFF2-40B4-BE49-F238E27FC236}">
                <a16:creationId xmlns:a16="http://schemas.microsoft.com/office/drawing/2014/main" id="{466E0874-E42E-AB12-3A5E-AF8DAFB73A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89" y="1031088"/>
            <a:ext cx="9105021" cy="4112412"/>
          </a:xfrm>
          <a:prstGeom prst="rect">
            <a:avLst/>
          </a:prstGeom>
        </p:spPr>
      </p:pic>
    </p:spTree>
    <p:extLst>
      <p:ext uri="{BB962C8B-B14F-4D97-AF65-F5344CB8AC3E}">
        <p14:creationId xmlns:p14="http://schemas.microsoft.com/office/powerpoint/2010/main" val="8147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F346DA4F-B3BF-93AB-1386-B1BA15900ADE}"/>
              </a:ext>
            </a:extLst>
          </p:cNvPr>
          <p:cNvSpPr>
            <a:spLocks noGrp="1"/>
          </p:cNvSpPr>
          <p:nvPr>
            <p:ph type="subTitle" idx="1"/>
          </p:nvPr>
        </p:nvSpPr>
        <p:spPr>
          <a:xfrm rot="188">
            <a:off x="3546906" y="2571889"/>
            <a:ext cx="5067228" cy="1234445"/>
          </a:xfrm>
        </p:spPr>
        <p:txBody>
          <a:bodyPr/>
          <a:lstStyle/>
          <a:p>
            <a:pPr marL="139700" indent="0" algn="ctr">
              <a:buNone/>
            </a:pPr>
            <a:r>
              <a:rPr lang="en-US" sz="1800" b="1" u="sng" dirty="0">
                <a:solidFill>
                  <a:srgbClr val="262626"/>
                </a:solidFill>
                <a:effectLst/>
                <a:latin typeface="Franklin Gothic Demi" panose="020B0703020102020204" pitchFamily="34" charset="0"/>
                <a:ea typeface="Times New Roman" panose="02020603050405020304" pitchFamily="18" charset="0"/>
                <a:cs typeface="Times New Roman" panose="02020603050405020304" pitchFamily="18" charset="0"/>
              </a:rPr>
              <a:t> </a:t>
            </a:r>
            <a:r>
              <a:rPr lang="en-US" sz="1800" b="1" dirty="0">
                <a:solidFill>
                  <a:schemeClr val="bg1"/>
                </a:solidFill>
                <a:effectLst/>
                <a:latin typeface="+mj-lt"/>
                <a:ea typeface="Times New Roman" panose="02020603050405020304" pitchFamily="18" charset="0"/>
                <a:cs typeface="Times New Roman" panose="02020603050405020304" pitchFamily="18" charset="0"/>
              </a:rPr>
              <a:t>Long Term Competitive Strategy</a:t>
            </a:r>
            <a:endParaRPr lang="en-US" sz="1800" dirty="0">
              <a:solidFill>
                <a:schemeClr val="bg1"/>
              </a:solidFill>
              <a:effectLst/>
              <a:latin typeface="+mj-lt"/>
              <a:ea typeface="Times New Roman" panose="02020603050405020304" pitchFamily="18" charset="0"/>
              <a:cs typeface="Arial" panose="020B0604020202020204" pitchFamily="34" charset="0"/>
            </a:endParaRPr>
          </a:p>
          <a:p>
            <a:endParaRPr lang="en-US" dirty="0"/>
          </a:p>
        </p:txBody>
      </p:sp>
      <p:pic>
        <p:nvPicPr>
          <p:cNvPr id="4" name="Picture 3">
            <a:extLst>
              <a:ext uri="{FF2B5EF4-FFF2-40B4-BE49-F238E27FC236}">
                <a16:creationId xmlns:a16="http://schemas.microsoft.com/office/drawing/2014/main" id="{34A7A1C2-F3E5-B5EE-4378-C074E4C50EA9}"/>
              </a:ext>
            </a:extLst>
          </p:cNvPr>
          <p:cNvPicPr>
            <a:picLocks noChangeAspect="1"/>
          </p:cNvPicPr>
          <p:nvPr/>
        </p:nvPicPr>
        <p:blipFill rotWithShape="1">
          <a:blip r:embed="rId2">
            <a:extLst>
              <a:ext uri="{28A0092B-C50C-407E-A947-70E740481C1C}">
                <a14:useLocalDpi xmlns:a14="http://schemas.microsoft.com/office/drawing/2010/main" val="0"/>
              </a:ext>
            </a:extLst>
          </a:blip>
          <a:srcRect l="4709" t="335" r="9353"/>
          <a:stretch/>
        </p:blipFill>
        <p:spPr>
          <a:xfrm>
            <a:off x="2237679" y="992133"/>
            <a:ext cx="1854967" cy="4048218"/>
          </a:xfrm>
          <a:prstGeom prst="rect">
            <a:avLst/>
          </a:prstGeom>
        </p:spPr>
      </p:pic>
      <p:pic>
        <p:nvPicPr>
          <p:cNvPr id="5" name="Picture 4">
            <a:extLst>
              <a:ext uri="{FF2B5EF4-FFF2-40B4-BE49-F238E27FC236}">
                <a16:creationId xmlns:a16="http://schemas.microsoft.com/office/drawing/2014/main" id="{3D141038-135C-4D39-B175-F663B699CEF0}"/>
              </a:ext>
            </a:extLst>
          </p:cNvPr>
          <p:cNvPicPr>
            <a:picLocks noChangeAspect="1"/>
          </p:cNvPicPr>
          <p:nvPr/>
        </p:nvPicPr>
        <p:blipFill>
          <a:blip r:embed="rId3"/>
          <a:stretch>
            <a:fillRect/>
          </a:stretch>
        </p:blipFill>
        <p:spPr>
          <a:xfrm>
            <a:off x="693383" y="1613210"/>
            <a:ext cx="1268734" cy="3427141"/>
          </a:xfrm>
          <a:prstGeom prst="rect">
            <a:avLst/>
          </a:prstGeom>
        </p:spPr>
      </p:pic>
    </p:spTree>
    <p:extLst>
      <p:ext uri="{BB962C8B-B14F-4D97-AF65-F5344CB8AC3E}">
        <p14:creationId xmlns:p14="http://schemas.microsoft.com/office/powerpoint/2010/main" val="4025429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84C26B-72DA-4F83-DC01-6015EB717815}"/>
              </a:ext>
            </a:extLst>
          </p:cNvPr>
          <p:cNvSpPr>
            <a:spLocks noGrp="1"/>
          </p:cNvSpPr>
          <p:nvPr>
            <p:ph type="title"/>
          </p:nvPr>
        </p:nvSpPr>
        <p:spPr>
          <a:xfrm>
            <a:off x="1722120" y="193380"/>
            <a:ext cx="5486400" cy="762000"/>
          </a:xfrm>
        </p:spPr>
        <p:txBody>
          <a:bodyPr/>
          <a:lstStyle/>
          <a:p>
            <a:r>
              <a:rPr lang="en-US" sz="3200" dirty="0"/>
              <a:t>Value Chain Analysis</a:t>
            </a:r>
            <a:br>
              <a:rPr lang="en-US" sz="3200" dirty="0"/>
            </a:br>
            <a:r>
              <a:rPr lang="en-US" sz="2000" dirty="0">
                <a:solidFill>
                  <a:schemeClr val="accent1">
                    <a:lumMod val="90000"/>
                  </a:schemeClr>
                </a:solidFill>
                <a:latin typeface="Calibri" panose="020F0502020204030204" pitchFamily="34" charset="0"/>
                <a:ea typeface="Open Sans"/>
                <a:cs typeface="Calibri" panose="020F0502020204030204" pitchFamily="34" charset="0"/>
                <a:sym typeface="Open Sans"/>
              </a:rPr>
              <a:t>Internal Analysis</a:t>
            </a:r>
          </a:p>
        </p:txBody>
      </p:sp>
      <p:pic>
        <p:nvPicPr>
          <p:cNvPr id="4" name="Picture 3">
            <a:extLst>
              <a:ext uri="{FF2B5EF4-FFF2-40B4-BE49-F238E27FC236}">
                <a16:creationId xmlns:a16="http://schemas.microsoft.com/office/drawing/2014/main" id="{3E63F621-E6A8-BC32-2838-EB7F814C3A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8492" y="725381"/>
            <a:ext cx="7073656" cy="4418119"/>
          </a:xfrm>
          <a:prstGeom prst="rect">
            <a:avLst/>
          </a:prstGeom>
          <a:noFill/>
          <a:ln>
            <a:noFill/>
          </a:ln>
        </p:spPr>
      </p:pic>
    </p:spTree>
    <p:extLst>
      <p:ext uri="{BB962C8B-B14F-4D97-AF65-F5344CB8AC3E}">
        <p14:creationId xmlns:p14="http://schemas.microsoft.com/office/powerpoint/2010/main" val="416769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ED03E8-489C-01DA-C81B-6FE19F594CC3}"/>
              </a:ext>
            </a:extLst>
          </p:cNvPr>
          <p:cNvSpPr>
            <a:spLocks noGrp="1"/>
          </p:cNvSpPr>
          <p:nvPr>
            <p:ph type="title"/>
          </p:nvPr>
        </p:nvSpPr>
        <p:spPr>
          <a:xfrm>
            <a:off x="1624488" y="430530"/>
            <a:ext cx="5486400" cy="762000"/>
          </a:xfrm>
        </p:spPr>
        <p:txBody>
          <a:bodyPr/>
          <a:lstStyle/>
          <a:p>
            <a:r>
              <a:rPr lang="en-US" sz="3200" dirty="0"/>
              <a:t>Value Proposition</a:t>
            </a:r>
            <a:br>
              <a:rPr lang="en-US" sz="3200" dirty="0"/>
            </a:br>
            <a:endParaRPr lang="en-US" dirty="0"/>
          </a:p>
        </p:txBody>
      </p:sp>
      <p:pic>
        <p:nvPicPr>
          <p:cNvPr id="4" name="Picture 3">
            <a:extLst>
              <a:ext uri="{FF2B5EF4-FFF2-40B4-BE49-F238E27FC236}">
                <a16:creationId xmlns:a16="http://schemas.microsoft.com/office/drawing/2014/main" id="{89E3ECE4-BBB7-930B-5248-650E3C1BE3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9501"/>
            <a:ext cx="9144000" cy="4063999"/>
          </a:xfrm>
          <a:prstGeom prst="rect">
            <a:avLst/>
          </a:prstGeom>
        </p:spPr>
      </p:pic>
    </p:spTree>
    <p:extLst>
      <p:ext uri="{BB962C8B-B14F-4D97-AF65-F5344CB8AC3E}">
        <p14:creationId xmlns:p14="http://schemas.microsoft.com/office/powerpoint/2010/main" val="3530803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36B230-9648-EE92-0CBF-DDE1C7201BE0}"/>
              </a:ext>
            </a:extLst>
          </p:cNvPr>
          <p:cNvSpPr txBox="1"/>
          <p:nvPr/>
        </p:nvSpPr>
        <p:spPr>
          <a:xfrm>
            <a:off x="1775460" y="114300"/>
            <a:ext cx="5295900" cy="800219"/>
          </a:xfrm>
          <a:prstGeom prst="rect">
            <a:avLst/>
          </a:prstGeom>
          <a:noFill/>
        </p:spPr>
        <p:txBody>
          <a:bodyPr wrap="square" rtlCol="0">
            <a:spAutoFit/>
          </a:bodyPr>
          <a:lstStyle/>
          <a:p>
            <a:pPr algn="ctr"/>
            <a:r>
              <a:rPr lang="en-US" sz="3200" dirty="0">
                <a:solidFill>
                  <a:schemeClr val="bg1"/>
                </a:solidFill>
              </a:rPr>
              <a:t>PESTEL</a:t>
            </a:r>
          </a:p>
          <a:p>
            <a:pPr algn="ctr"/>
            <a:r>
              <a:rPr lang="en-US" dirty="0">
                <a:solidFill>
                  <a:schemeClr val="accent1">
                    <a:lumMod val="75000"/>
                  </a:schemeClr>
                </a:solidFill>
              </a:rPr>
              <a:t>Macro Analysis</a:t>
            </a:r>
            <a:endParaRPr lang="en-US" b="1" dirty="0">
              <a:solidFill>
                <a:schemeClr val="bg1"/>
              </a:solidFill>
              <a:latin typeface="Bodoni "/>
            </a:endParaRPr>
          </a:p>
        </p:txBody>
      </p:sp>
      <p:pic>
        <p:nvPicPr>
          <p:cNvPr id="5" name="Picture 4">
            <a:extLst>
              <a:ext uri="{FF2B5EF4-FFF2-40B4-BE49-F238E27FC236}">
                <a16:creationId xmlns:a16="http://schemas.microsoft.com/office/drawing/2014/main" id="{887C9392-3611-04E7-1EAC-6D2267CF46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67740" y="0"/>
            <a:ext cx="6797040" cy="5143500"/>
          </a:xfrm>
          <a:prstGeom prst="rect">
            <a:avLst/>
          </a:prstGeom>
          <a:noFill/>
          <a:ln>
            <a:noFill/>
          </a:ln>
        </p:spPr>
      </p:pic>
    </p:spTree>
    <p:extLst>
      <p:ext uri="{BB962C8B-B14F-4D97-AF65-F5344CB8AC3E}">
        <p14:creationId xmlns:p14="http://schemas.microsoft.com/office/powerpoint/2010/main" val="984074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AC4ED7-695E-0B70-2B8F-7BA05E8E1C69}"/>
              </a:ext>
            </a:extLst>
          </p:cNvPr>
          <p:cNvSpPr>
            <a:spLocks noGrp="1"/>
          </p:cNvSpPr>
          <p:nvPr>
            <p:ph type="title"/>
          </p:nvPr>
        </p:nvSpPr>
        <p:spPr>
          <a:xfrm>
            <a:off x="1501140" y="604860"/>
            <a:ext cx="5486400" cy="762000"/>
          </a:xfrm>
        </p:spPr>
        <p:txBody>
          <a:bodyPr/>
          <a:lstStyle/>
          <a:p>
            <a:r>
              <a:rPr lang="en-US" sz="3200" dirty="0"/>
              <a:t>Business Model Canvas</a:t>
            </a:r>
            <a:br>
              <a:rPr lang="en-US" sz="3200" dirty="0"/>
            </a:br>
            <a:endParaRPr lang="en-US" dirty="0"/>
          </a:p>
        </p:txBody>
      </p:sp>
      <p:pic>
        <p:nvPicPr>
          <p:cNvPr id="4" name="Picture 3">
            <a:extLst>
              <a:ext uri="{FF2B5EF4-FFF2-40B4-BE49-F238E27FC236}">
                <a16:creationId xmlns:a16="http://schemas.microsoft.com/office/drawing/2014/main" id="{2D9797F2-E70E-A880-B7B4-FE32393BBF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80"/>
            <a:ext cx="9240644" cy="5143500"/>
          </a:xfrm>
          <a:prstGeom prst="rect">
            <a:avLst/>
          </a:prstGeom>
        </p:spPr>
      </p:pic>
    </p:spTree>
    <p:extLst>
      <p:ext uri="{BB962C8B-B14F-4D97-AF65-F5344CB8AC3E}">
        <p14:creationId xmlns:p14="http://schemas.microsoft.com/office/powerpoint/2010/main" val="4610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06AAA-ED68-8856-1522-15DF4199946F}"/>
              </a:ext>
            </a:extLst>
          </p:cNvPr>
          <p:cNvSpPr>
            <a:spLocks noGrp="1"/>
          </p:cNvSpPr>
          <p:nvPr>
            <p:ph type="title"/>
          </p:nvPr>
        </p:nvSpPr>
        <p:spPr>
          <a:xfrm>
            <a:off x="1630680" y="454650"/>
            <a:ext cx="5486400" cy="762000"/>
          </a:xfrm>
        </p:spPr>
        <p:txBody>
          <a:bodyPr/>
          <a:lstStyle/>
          <a:p>
            <a:r>
              <a:rPr lang="en-US" sz="3200" dirty="0"/>
              <a:t>SWOT</a:t>
            </a:r>
            <a:br>
              <a:rPr lang="en-US" sz="3200" dirty="0"/>
            </a:br>
            <a:endParaRPr lang="en-US" dirty="0"/>
          </a:p>
        </p:txBody>
      </p:sp>
      <p:pic>
        <p:nvPicPr>
          <p:cNvPr id="4" name="Picture 3">
            <a:extLst>
              <a:ext uri="{FF2B5EF4-FFF2-40B4-BE49-F238E27FC236}">
                <a16:creationId xmlns:a16="http://schemas.microsoft.com/office/drawing/2014/main" id="{FE9BA283-D361-238B-8F96-7B72A1F94C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5340" y="7620"/>
            <a:ext cx="6847840" cy="5135880"/>
          </a:xfrm>
          <a:prstGeom prst="rect">
            <a:avLst/>
          </a:prstGeom>
          <a:noFill/>
          <a:ln>
            <a:noFill/>
          </a:ln>
        </p:spPr>
      </p:pic>
    </p:spTree>
    <p:extLst>
      <p:ext uri="{BB962C8B-B14F-4D97-AF65-F5344CB8AC3E}">
        <p14:creationId xmlns:p14="http://schemas.microsoft.com/office/powerpoint/2010/main" val="286349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EBED6-8CF1-3992-9B16-ED06C798773D}"/>
              </a:ext>
            </a:extLst>
          </p:cNvPr>
          <p:cNvSpPr>
            <a:spLocks noGrp="1"/>
          </p:cNvSpPr>
          <p:nvPr>
            <p:ph type="title"/>
          </p:nvPr>
        </p:nvSpPr>
        <p:spPr>
          <a:xfrm>
            <a:off x="251460" y="2179320"/>
            <a:ext cx="8382000" cy="1504020"/>
          </a:xfrm>
        </p:spPr>
        <p:txBody>
          <a:bodyPr/>
          <a:lstStyle/>
          <a:p>
            <a:r>
              <a:rPr lang="en-US" sz="4400" dirty="0"/>
              <a:t>Business Model Process</a:t>
            </a:r>
            <a:br>
              <a:rPr lang="en-US" sz="4400" dirty="0"/>
            </a:br>
            <a:endParaRPr lang="en-US" sz="4000" dirty="0"/>
          </a:p>
        </p:txBody>
      </p:sp>
    </p:spTree>
    <p:extLst>
      <p:ext uri="{BB962C8B-B14F-4D97-AF65-F5344CB8AC3E}">
        <p14:creationId xmlns:p14="http://schemas.microsoft.com/office/powerpoint/2010/main" val="1239126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E70A074-D720-2F9B-9F0D-FC4C2EF1DDC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1560" y="264166"/>
            <a:ext cx="7040880" cy="4781918"/>
          </a:xfrm>
          <a:prstGeom prst="rect">
            <a:avLst/>
          </a:prstGeom>
          <a:noFill/>
          <a:ln>
            <a:noFill/>
          </a:ln>
        </p:spPr>
      </p:pic>
    </p:spTree>
    <p:extLst>
      <p:ext uri="{BB962C8B-B14F-4D97-AF65-F5344CB8AC3E}">
        <p14:creationId xmlns:p14="http://schemas.microsoft.com/office/powerpoint/2010/main" val="23516672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CEB027-A9A2-D2A5-9367-C437D1F5EF33}"/>
              </a:ext>
            </a:extLst>
          </p:cNvPr>
          <p:cNvSpPr>
            <a:spLocks noGrp="1"/>
          </p:cNvSpPr>
          <p:nvPr>
            <p:ph type="title"/>
          </p:nvPr>
        </p:nvSpPr>
        <p:spPr>
          <a:xfrm>
            <a:off x="1531620" y="228600"/>
            <a:ext cx="5486400" cy="762000"/>
          </a:xfrm>
        </p:spPr>
        <p:txBody>
          <a:bodyPr/>
          <a:lstStyle/>
          <a:p>
            <a:r>
              <a:rPr lang="en-US" sz="3200" dirty="0"/>
              <a:t>Porter's 5 Forces</a:t>
            </a:r>
            <a:br>
              <a:rPr lang="en-US" sz="3200" dirty="0"/>
            </a:br>
            <a:endParaRPr lang="en-US" dirty="0"/>
          </a:p>
        </p:txBody>
      </p:sp>
      <p:pic>
        <p:nvPicPr>
          <p:cNvPr id="4" name="Picture 3" descr="A diagram of a business process&#10;&#10;Description automatically generated">
            <a:extLst>
              <a:ext uri="{FF2B5EF4-FFF2-40B4-BE49-F238E27FC236}">
                <a16:creationId xmlns:a16="http://schemas.microsoft.com/office/drawing/2014/main" id="{2719BF2E-02E2-A52F-AA97-4374F6567F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 y="713857"/>
            <a:ext cx="7671224" cy="4297583"/>
          </a:xfrm>
          <a:prstGeom prst="rect">
            <a:avLst/>
          </a:prstGeom>
        </p:spPr>
      </p:pic>
    </p:spTree>
    <p:extLst>
      <p:ext uri="{BB962C8B-B14F-4D97-AF65-F5344CB8AC3E}">
        <p14:creationId xmlns:p14="http://schemas.microsoft.com/office/powerpoint/2010/main" val="3937978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3" name="Google Shape;523;p84"/>
          <p:cNvSpPr txBox="1">
            <a:spLocks noGrp="1"/>
          </p:cNvSpPr>
          <p:nvPr>
            <p:ph type="title"/>
          </p:nvPr>
        </p:nvSpPr>
        <p:spPr>
          <a:xfrm>
            <a:off x="1828800" y="658200"/>
            <a:ext cx="5486400" cy="76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Introducing Ourselves</a:t>
            </a:r>
            <a:endParaRPr dirty="0"/>
          </a:p>
        </p:txBody>
      </p:sp>
      <p:sp>
        <p:nvSpPr>
          <p:cNvPr id="524" name="Google Shape;524;p84"/>
          <p:cNvSpPr/>
          <p:nvPr/>
        </p:nvSpPr>
        <p:spPr>
          <a:xfrm>
            <a:off x="2190738" y="1420199"/>
            <a:ext cx="4527692" cy="632371"/>
          </a:xfrm>
          <a:prstGeom prst="rect">
            <a:avLst/>
          </a:prstGeom>
        </p:spPr>
        <p:txBody>
          <a:bodyPr>
            <a:prstTxWarp prst="textPlain">
              <a:avLst/>
            </a:prstTxWarp>
          </a:bodyPr>
          <a:lstStyle/>
          <a:p>
            <a:pPr lvl="0" algn="ctr"/>
            <a:endParaRPr b="1" i="0" dirty="0">
              <a:ln>
                <a:noFill/>
              </a:ln>
              <a:gradFill>
                <a:gsLst>
                  <a:gs pos="0">
                    <a:schemeClr val="accent6"/>
                  </a:gs>
                  <a:gs pos="23000">
                    <a:schemeClr val="accent5"/>
                  </a:gs>
                  <a:gs pos="50000">
                    <a:schemeClr val="accent4"/>
                  </a:gs>
                  <a:gs pos="76000">
                    <a:schemeClr val="accent2"/>
                  </a:gs>
                  <a:gs pos="100000">
                    <a:schemeClr val="accent1"/>
                  </a:gs>
                </a:gsLst>
                <a:lin ang="2698631" scaled="0"/>
              </a:gradFill>
              <a:latin typeface="Poppins"/>
            </a:endParaRPr>
          </a:p>
        </p:txBody>
      </p:sp>
      <p:sp>
        <p:nvSpPr>
          <p:cNvPr id="2" name="Subtitle 1">
            <a:extLst>
              <a:ext uri="{FF2B5EF4-FFF2-40B4-BE49-F238E27FC236}">
                <a16:creationId xmlns:a16="http://schemas.microsoft.com/office/drawing/2014/main" id="{20942202-ECEB-E668-75D5-683EA852EB18}"/>
              </a:ext>
            </a:extLst>
          </p:cNvPr>
          <p:cNvSpPr>
            <a:spLocks noGrp="1" noChangeArrowheads="1"/>
          </p:cNvSpPr>
          <p:nvPr>
            <p:ph type="subTitle" idx="1"/>
          </p:nvPr>
        </p:nvSpPr>
        <p:spPr bwMode="auto">
          <a:xfrm>
            <a:off x="1403498" y="1412994"/>
            <a:ext cx="603929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ar-EG" sz="2000" b="0"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Arial" panose="020B0604020202020204" pitchFamily="34" charset="0"/>
              </a:rPr>
              <a:t>Bahig Mahmoud Samir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ar-EG" sz="2000" b="0"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Arial" panose="020B0604020202020204" pitchFamily="34" charset="0"/>
              </a:rPr>
              <a:t>Mina Adel Adly</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ar-EG" sz="2000" b="0"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Arial" panose="020B0604020202020204" pitchFamily="34" charset="0"/>
              </a:rPr>
              <a:t> Mina Atef Marzouk</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ar-EG" sz="2000" b="0"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Arial" panose="020B0604020202020204" pitchFamily="34" charset="0"/>
              </a:rPr>
              <a:t> Omar sherif Saeed</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ar-EG" sz="2000" b="0"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Arial" panose="020B0604020202020204" pitchFamily="34" charset="0"/>
              </a:rPr>
              <a:t> Ahmed Osama Salah</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ar-EG" sz="2000" b="0" i="0" u="none"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Arial" panose="020B0604020202020204" pitchFamily="34" charset="0"/>
              </a:rPr>
              <a:t> Yousif Ahmed Mohamed </a:t>
            </a:r>
            <a:endParaRPr kumimoji="0" lang="en-US" altLang="ar-EG" sz="2000"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AD2CFC7-E820-FBBC-4C00-930366A88EFB}"/>
              </a:ext>
            </a:extLst>
          </p:cNvPr>
          <p:cNvSpPr>
            <a:spLocks noGrp="1"/>
          </p:cNvSpPr>
          <p:nvPr>
            <p:ph type="title"/>
          </p:nvPr>
        </p:nvSpPr>
        <p:spPr>
          <a:xfrm>
            <a:off x="563880" y="1892640"/>
            <a:ext cx="7787640" cy="1490640"/>
          </a:xfrm>
        </p:spPr>
        <p:txBody>
          <a:bodyPr/>
          <a:lstStyle/>
          <a:p>
            <a:r>
              <a:rPr lang="en-US" sz="3200" dirty="0"/>
              <a:t>Business Process Model-Revisited</a:t>
            </a:r>
            <a:endParaRPr lang="en-US" dirty="0"/>
          </a:p>
        </p:txBody>
      </p:sp>
    </p:spTree>
    <p:extLst>
      <p:ext uri="{BB962C8B-B14F-4D97-AF65-F5344CB8AC3E}">
        <p14:creationId xmlns:p14="http://schemas.microsoft.com/office/powerpoint/2010/main" val="42754144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1C8153-85BC-99A6-EF8E-4DF2D490D78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9228" y="121350"/>
            <a:ext cx="5785544" cy="4900800"/>
          </a:xfrm>
          <a:prstGeom prst="rect">
            <a:avLst/>
          </a:prstGeom>
          <a:noFill/>
          <a:ln>
            <a:noFill/>
          </a:ln>
        </p:spPr>
      </p:pic>
    </p:spTree>
    <p:extLst>
      <p:ext uri="{BB962C8B-B14F-4D97-AF65-F5344CB8AC3E}">
        <p14:creationId xmlns:p14="http://schemas.microsoft.com/office/powerpoint/2010/main" val="1193795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E746EE-A665-EDFD-E6A8-601325F686C8}"/>
              </a:ext>
            </a:extLst>
          </p:cNvPr>
          <p:cNvSpPr>
            <a:spLocks noGrp="1"/>
          </p:cNvSpPr>
          <p:nvPr>
            <p:ph type="title"/>
          </p:nvPr>
        </p:nvSpPr>
        <p:spPr>
          <a:xfrm>
            <a:off x="1752600" y="2571750"/>
            <a:ext cx="5486400" cy="833460"/>
          </a:xfrm>
        </p:spPr>
        <p:txBody>
          <a:bodyPr/>
          <a:lstStyle/>
          <a:p>
            <a:r>
              <a:rPr lang="en-US" sz="3200" dirty="0"/>
              <a:t>Future Decision Making</a:t>
            </a:r>
            <a:br>
              <a:rPr lang="en-US" sz="3200" dirty="0"/>
            </a:br>
            <a:endParaRPr lang="en-US" dirty="0"/>
          </a:p>
        </p:txBody>
      </p:sp>
    </p:spTree>
    <p:extLst>
      <p:ext uri="{BB962C8B-B14F-4D97-AF65-F5344CB8AC3E}">
        <p14:creationId xmlns:p14="http://schemas.microsoft.com/office/powerpoint/2010/main" val="22338190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672B582-87A4-710F-2102-7D9A46F0ED2F}"/>
              </a:ext>
            </a:extLst>
          </p:cNvPr>
          <p:cNvSpPr>
            <a:spLocks noGrp="1"/>
          </p:cNvSpPr>
          <p:nvPr>
            <p:ph type="subTitle" idx="1"/>
          </p:nvPr>
        </p:nvSpPr>
        <p:spPr>
          <a:xfrm rot="188">
            <a:off x="490657" y="217349"/>
            <a:ext cx="7958868" cy="2449681"/>
          </a:xfrm>
        </p:spPr>
        <p:txBody>
          <a:bodyPr/>
          <a:lstStyle/>
          <a:p>
            <a:pPr algn="l"/>
            <a:r>
              <a:rPr lang="en-US" sz="1800" b="1" dirty="0">
                <a:solidFill>
                  <a:schemeClr val="bg1"/>
                </a:solidFill>
              </a:rPr>
              <a:t>Digital Transformation Strategy Decision Making</a:t>
            </a:r>
          </a:p>
          <a:p>
            <a:pPr algn="l"/>
            <a:endParaRPr lang="en-US" sz="1800" dirty="0">
              <a:solidFill>
                <a:schemeClr val="bg1"/>
              </a:solidFill>
            </a:endParaRPr>
          </a:p>
          <a:p>
            <a:pPr marL="139700" indent="0" algn="l">
              <a:buNone/>
            </a:pPr>
            <a:r>
              <a:rPr lang="en-US" sz="2400" b="1" dirty="0">
                <a:solidFill>
                  <a:schemeClr val="accent1">
                    <a:lumMod val="90000"/>
                  </a:schemeClr>
                </a:solidFill>
              </a:rPr>
              <a:t>Digital Business Channel Priorities </a:t>
            </a:r>
            <a:endParaRPr lang="en-US" sz="2400" dirty="0">
              <a:solidFill>
                <a:schemeClr val="accent1">
                  <a:lumMod val="90000"/>
                </a:schemeClr>
              </a:solidFill>
            </a:endParaRPr>
          </a:p>
          <a:p>
            <a:pPr marL="139700" indent="0" algn="l">
              <a:buNone/>
            </a:pPr>
            <a:r>
              <a:rPr lang="en-US" dirty="0">
                <a:effectLst/>
                <a:latin typeface="Times New Roman" panose="02020603050405020304" pitchFamily="18" charset="0"/>
                <a:ea typeface="Times New Roman" panose="02020603050405020304" pitchFamily="18" charset="0"/>
                <a:cs typeface="Arial" panose="020B0604020202020204" pitchFamily="34" charset="0"/>
              </a:rPr>
              <a:t>Because we have a </a:t>
            </a:r>
            <a:r>
              <a:rPr lang="en-US" sz="1600" dirty="0">
                <a:effectLst/>
                <a:latin typeface="Times New Roman" panose="02020603050405020304" pitchFamily="18" charset="0"/>
                <a:ea typeface="Times New Roman" panose="02020603050405020304" pitchFamily="18" charset="0"/>
                <a:cs typeface="Arial" panose="020B0604020202020204" pitchFamily="34" charset="0"/>
              </a:rPr>
              <a:t>website and provide delivery services, we use a digital approach. Customers can order food online, view updated menus, and have their meals delivered promptly through this, which helps us make things easier for them. Additionally, it enhances the MIU staff and student experience in general.</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139700" indent="0" algn="l">
              <a:buNone/>
            </a:pPr>
            <a:endParaRPr lang="en-US" sz="1600" dirty="0">
              <a:solidFill>
                <a:schemeClr val="bg1"/>
              </a:solidFill>
            </a:endParaRPr>
          </a:p>
        </p:txBody>
      </p:sp>
      <p:sp>
        <p:nvSpPr>
          <p:cNvPr id="4" name="Subtitle 1">
            <a:extLst>
              <a:ext uri="{FF2B5EF4-FFF2-40B4-BE49-F238E27FC236}">
                <a16:creationId xmlns:a16="http://schemas.microsoft.com/office/drawing/2014/main" id="{3F1FB116-8FDD-A62C-54B2-6B0B93ABC1C3}"/>
              </a:ext>
            </a:extLst>
          </p:cNvPr>
          <p:cNvSpPr txBox="1">
            <a:spLocks/>
          </p:cNvSpPr>
          <p:nvPr/>
        </p:nvSpPr>
        <p:spPr>
          <a:xfrm rot="188">
            <a:off x="490585" y="2571906"/>
            <a:ext cx="7322700" cy="22820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just" rtl="0">
              <a:lnSpc>
                <a:spcPct val="100000"/>
              </a:lnSpc>
              <a:spcBef>
                <a:spcPts val="0"/>
              </a:spcBef>
              <a:spcAft>
                <a:spcPts val="0"/>
              </a:spcAft>
              <a:buClr>
                <a:schemeClr val="accent1"/>
              </a:buClr>
              <a:buSzPts val="1400"/>
              <a:buFont typeface="Open Sans"/>
              <a:buChar char="●"/>
              <a:defRPr sz="1400" b="0" i="0" u="none" strike="noStrike" cap="none">
                <a:solidFill>
                  <a:srgbClr val="FFFFFF"/>
                </a:solidFill>
                <a:latin typeface="Open Sans"/>
                <a:ea typeface="Open Sans"/>
                <a:cs typeface="Open Sans"/>
                <a:sym typeface="Open Sans"/>
              </a:defRPr>
            </a:lvl1pPr>
            <a:lvl2pPr marL="914400" marR="0" lvl="1" indent="-317500" algn="ctr" rtl="0">
              <a:lnSpc>
                <a:spcPct val="100000"/>
              </a:lnSpc>
              <a:spcBef>
                <a:spcPts val="1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2pPr>
            <a:lvl3pPr marL="1371600" marR="0" lvl="2" indent="-317500" algn="ctr" rtl="0">
              <a:lnSpc>
                <a:spcPct val="100000"/>
              </a:lnSpc>
              <a:spcBef>
                <a:spcPts val="1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3pPr>
            <a:lvl4pPr marL="1828800" marR="0" lvl="3" indent="-317500" algn="ctr" rtl="0">
              <a:lnSpc>
                <a:spcPct val="100000"/>
              </a:lnSpc>
              <a:spcBef>
                <a:spcPts val="1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4pPr>
            <a:lvl5pPr marL="2286000" marR="0" lvl="4" indent="-317500" algn="ctr" rtl="0">
              <a:lnSpc>
                <a:spcPct val="100000"/>
              </a:lnSpc>
              <a:spcBef>
                <a:spcPts val="1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5pPr>
            <a:lvl6pPr marL="2743200" marR="0" lvl="5" indent="-317500" algn="ctr" rtl="0">
              <a:lnSpc>
                <a:spcPct val="100000"/>
              </a:lnSpc>
              <a:spcBef>
                <a:spcPts val="1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6pPr>
            <a:lvl7pPr marL="3200400" marR="0" lvl="6" indent="-317500" algn="ctr" rtl="0">
              <a:lnSpc>
                <a:spcPct val="100000"/>
              </a:lnSpc>
              <a:spcBef>
                <a:spcPts val="1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7pPr>
            <a:lvl8pPr marL="3657600" marR="0" lvl="7" indent="-317500" algn="ctr" rtl="0">
              <a:lnSpc>
                <a:spcPct val="100000"/>
              </a:lnSpc>
              <a:spcBef>
                <a:spcPts val="1600"/>
              </a:spcBef>
              <a:spcAft>
                <a:spcPts val="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8pPr>
            <a:lvl9pPr marL="4114800" marR="0" lvl="8" indent="-317500" algn="ctr" rtl="0">
              <a:lnSpc>
                <a:spcPct val="100000"/>
              </a:lnSpc>
              <a:spcBef>
                <a:spcPts val="1600"/>
              </a:spcBef>
              <a:spcAft>
                <a:spcPts val="1600"/>
              </a:spcAft>
              <a:buClr>
                <a:srgbClr val="FFFFFF"/>
              </a:buClr>
              <a:buSzPts val="1400"/>
              <a:buFont typeface="Open Sans"/>
              <a:buChar char="■"/>
              <a:defRPr sz="1400" b="0" i="0" u="none" strike="noStrike" cap="none">
                <a:solidFill>
                  <a:srgbClr val="FFFFFF"/>
                </a:solidFill>
                <a:latin typeface="Open Sans"/>
                <a:ea typeface="Open Sans"/>
                <a:cs typeface="Open Sans"/>
                <a:sym typeface="Open Sans"/>
              </a:defRPr>
            </a:lvl9pPr>
          </a:lstStyle>
          <a:p>
            <a:pPr marL="139700" indent="0" algn="l">
              <a:buNone/>
            </a:pPr>
            <a:r>
              <a:rPr lang="en-US" sz="3200" b="1" dirty="0">
                <a:solidFill>
                  <a:schemeClr val="accent1">
                    <a:lumMod val="90000"/>
                  </a:schemeClr>
                </a:solidFill>
              </a:rPr>
              <a:t>SWOT Strategy:</a:t>
            </a:r>
          </a:p>
          <a:p>
            <a:pPr marL="0" marR="0" indent="0">
              <a:lnSpc>
                <a:spcPct val="107000"/>
              </a:lnSpc>
              <a:spcAft>
                <a:spcPts val="800"/>
              </a:spcAft>
              <a:buNone/>
            </a:pPr>
            <a:r>
              <a:rPr lang="en-US" sz="2400" dirty="0">
                <a:effectLst/>
                <a:latin typeface="Calibri" panose="020F0502020204030204" pitchFamily="34" charset="0"/>
                <a:ea typeface="Times New Roman" panose="02020603050405020304" pitchFamily="18" charset="0"/>
                <a:cs typeface="Arial" panose="020B0604020202020204" pitchFamily="34" charset="0"/>
              </a:rPr>
              <a:t>So Strategy(</a:t>
            </a:r>
            <a:r>
              <a:rPr lang="en-US" sz="1600" kern="100" dirty="0">
                <a:solidFill>
                  <a:schemeClr val="bg1"/>
                </a:solidFill>
                <a:effectLst/>
                <a:latin typeface="Aptos"/>
                <a:ea typeface="Aptos"/>
                <a:cs typeface="Arial" panose="020B0604020202020204" pitchFamily="34" charset="0"/>
              </a:rPr>
              <a:t>Strengths-Opportunities)</a:t>
            </a:r>
            <a:endParaRPr lang="en-US" sz="16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a:p>
            <a:pPr marL="0" marR="0" lvl="0" indent="0">
              <a:lnSpc>
                <a:spcPct val="107000"/>
              </a:lnSpc>
              <a:spcAft>
                <a:spcPts val="800"/>
              </a:spcAft>
              <a:buSzPts val="1000"/>
              <a:buNone/>
              <a:tabLst>
                <a:tab pos="457200" algn="l"/>
              </a:tabLst>
            </a:pPr>
            <a:r>
              <a:rPr lang="en-US" sz="1600" dirty="0">
                <a:effectLst/>
                <a:latin typeface="Times New Roman" panose="02020603050405020304" pitchFamily="18" charset="0"/>
                <a:ea typeface="Times New Roman" panose="02020603050405020304" pitchFamily="18" charset="0"/>
                <a:cs typeface="Arial" panose="020B0604020202020204" pitchFamily="34" charset="0"/>
              </a:rPr>
              <a:t>We help student to choose their meal easily (Positive impact )</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0" marR="0" lvl="0" indent="0">
              <a:lnSpc>
                <a:spcPct val="107000"/>
              </a:lnSpc>
              <a:spcAft>
                <a:spcPts val="800"/>
              </a:spcAft>
              <a:buSzPts val="1000"/>
              <a:buNone/>
              <a:tabLst>
                <a:tab pos="457200" algn="l"/>
              </a:tabLst>
            </a:pPr>
            <a:r>
              <a:rPr lang="en-US" sz="1600" dirty="0">
                <a:effectLst/>
                <a:latin typeface="Times New Roman" panose="02020603050405020304" pitchFamily="18" charset="0"/>
                <a:ea typeface="Times New Roman" panose="02020603050405020304" pitchFamily="18" charset="0"/>
                <a:cs typeface="Arial" panose="020B0604020202020204" pitchFamily="34" charset="0"/>
              </a:rPr>
              <a:t>Work with the university and vendors to improve the food court experience.</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139700" indent="0" algn="l">
              <a:buFont typeface="Open Sans"/>
              <a:buNone/>
            </a:pPr>
            <a:endParaRPr lang="en-US" sz="1600" dirty="0">
              <a:solidFill>
                <a:schemeClr val="bg1"/>
              </a:solidFill>
            </a:endParaRPr>
          </a:p>
        </p:txBody>
      </p:sp>
    </p:spTree>
    <p:extLst>
      <p:ext uri="{BB962C8B-B14F-4D97-AF65-F5344CB8AC3E}">
        <p14:creationId xmlns:p14="http://schemas.microsoft.com/office/powerpoint/2010/main" val="3207740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031378-0392-9843-6223-044A374E3BC3}"/>
              </a:ext>
            </a:extLst>
          </p:cNvPr>
          <p:cNvSpPr>
            <a:spLocks noGrp="1"/>
          </p:cNvSpPr>
          <p:nvPr>
            <p:ph type="title"/>
          </p:nvPr>
        </p:nvSpPr>
        <p:spPr>
          <a:xfrm>
            <a:off x="2657856" y="255864"/>
            <a:ext cx="5486400" cy="762000"/>
          </a:xfrm>
        </p:spPr>
        <p:txBody>
          <a:bodyPr/>
          <a:lstStyle/>
          <a:p>
            <a:pPr algn="l"/>
            <a:r>
              <a:rPr lang="en-US" sz="2400" dirty="0">
                <a:solidFill>
                  <a:schemeClr val="bg1"/>
                </a:solidFill>
              </a:rPr>
              <a:t>BMI Typology</a:t>
            </a:r>
          </a:p>
        </p:txBody>
      </p:sp>
      <p:sp>
        <p:nvSpPr>
          <p:cNvPr id="5" name="Subtitle 4">
            <a:extLst>
              <a:ext uri="{FF2B5EF4-FFF2-40B4-BE49-F238E27FC236}">
                <a16:creationId xmlns:a16="http://schemas.microsoft.com/office/drawing/2014/main" id="{8C0638B2-6BA8-4422-BF5B-9F1FC1CA642A}"/>
              </a:ext>
            </a:extLst>
          </p:cNvPr>
          <p:cNvSpPr>
            <a:spLocks noGrp="1"/>
          </p:cNvSpPr>
          <p:nvPr>
            <p:ph type="subTitle" idx="1"/>
          </p:nvPr>
        </p:nvSpPr>
        <p:spPr/>
        <p:txBody>
          <a:bodyPr/>
          <a:lstStyle/>
          <a:p>
            <a:endParaRPr lang="en-US"/>
          </a:p>
        </p:txBody>
      </p:sp>
      <p:pic>
        <p:nvPicPr>
          <p:cNvPr id="7" name="Picture 6">
            <a:extLst>
              <a:ext uri="{FF2B5EF4-FFF2-40B4-BE49-F238E27FC236}">
                <a16:creationId xmlns:a16="http://schemas.microsoft.com/office/drawing/2014/main" id="{830513DD-67AF-465E-A36E-677B65E3CCC9}"/>
              </a:ext>
            </a:extLst>
          </p:cNvPr>
          <p:cNvPicPr>
            <a:picLocks noChangeAspect="1"/>
          </p:cNvPicPr>
          <p:nvPr/>
        </p:nvPicPr>
        <p:blipFill>
          <a:blip r:embed="rId2"/>
          <a:stretch>
            <a:fillRect/>
          </a:stretch>
        </p:blipFill>
        <p:spPr>
          <a:xfrm>
            <a:off x="1182624" y="1017864"/>
            <a:ext cx="6961632" cy="4034582"/>
          </a:xfrm>
          <a:prstGeom prst="rect">
            <a:avLst/>
          </a:prstGeom>
        </p:spPr>
      </p:pic>
      <p:sp>
        <p:nvSpPr>
          <p:cNvPr id="9" name="TextBox 8">
            <a:extLst>
              <a:ext uri="{FF2B5EF4-FFF2-40B4-BE49-F238E27FC236}">
                <a16:creationId xmlns:a16="http://schemas.microsoft.com/office/drawing/2014/main" id="{32BCA479-4D40-46B0-AEEA-2B990B0F8408}"/>
              </a:ext>
            </a:extLst>
          </p:cNvPr>
          <p:cNvSpPr txBox="1"/>
          <p:nvPr/>
        </p:nvSpPr>
        <p:spPr>
          <a:xfrm>
            <a:off x="2301017" y="1487028"/>
            <a:ext cx="6200078" cy="307777"/>
          </a:xfrm>
          <a:prstGeom prst="rect">
            <a:avLst/>
          </a:prstGeom>
          <a:noFill/>
        </p:spPr>
        <p:txBody>
          <a:bodyPr wrap="square">
            <a:spAutoFit/>
          </a:bodyPr>
          <a:lstStyle/>
          <a:p>
            <a:r>
              <a:rPr lang="en-US" dirty="0"/>
              <a:t>Protector(defender)</a:t>
            </a:r>
          </a:p>
        </p:txBody>
      </p:sp>
      <p:sp>
        <p:nvSpPr>
          <p:cNvPr id="10" name="TextBox 9">
            <a:extLst>
              <a:ext uri="{FF2B5EF4-FFF2-40B4-BE49-F238E27FC236}">
                <a16:creationId xmlns:a16="http://schemas.microsoft.com/office/drawing/2014/main" id="{01E0F128-5ECF-4E22-90EF-860BC369BF66}"/>
              </a:ext>
            </a:extLst>
          </p:cNvPr>
          <p:cNvSpPr txBox="1"/>
          <p:nvPr/>
        </p:nvSpPr>
        <p:spPr>
          <a:xfrm>
            <a:off x="2358682" y="3439799"/>
            <a:ext cx="6200078" cy="307777"/>
          </a:xfrm>
          <a:prstGeom prst="rect">
            <a:avLst/>
          </a:prstGeom>
          <a:noFill/>
        </p:spPr>
        <p:txBody>
          <a:bodyPr wrap="square">
            <a:spAutoFit/>
          </a:bodyPr>
          <a:lstStyle/>
          <a:p>
            <a:r>
              <a:rPr lang="en-US" dirty="0"/>
              <a:t>player(defender)</a:t>
            </a:r>
          </a:p>
        </p:txBody>
      </p:sp>
    </p:spTree>
    <p:extLst>
      <p:ext uri="{BB962C8B-B14F-4D97-AF65-F5344CB8AC3E}">
        <p14:creationId xmlns:p14="http://schemas.microsoft.com/office/powerpoint/2010/main" val="30872881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4F0C77-B4CF-F0C6-B47B-DAB55C497EB7}"/>
              </a:ext>
            </a:extLst>
          </p:cNvPr>
          <p:cNvSpPr>
            <a:spLocks noGrp="1"/>
          </p:cNvSpPr>
          <p:nvPr>
            <p:ph type="title"/>
          </p:nvPr>
        </p:nvSpPr>
        <p:spPr/>
        <p:txBody>
          <a:bodyPr/>
          <a:lstStyle/>
          <a:p>
            <a:r>
              <a:rPr lang="en-US" sz="3200" dirty="0"/>
              <a:t>Final Analysis</a:t>
            </a:r>
            <a:br>
              <a:rPr lang="en-US" sz="3200" dirty="0"/>
            </a:br>
            <a:endParaRPr lang="en-US" dirty="0"/>
          </a:p>
        </p:txBody>
      </p:sp>
      <p:sp>
        <p:nvSpPr>
          <p:cNvPr id="7" name="TextBox 6">
            <a:extLst>
              <a:ext uri="{FF2B5EF4-FFF2-40B4-BE49-F238E27FC236}">
                <a16:creationId xmlns:a16="http://schemas.microsoft.com/office/drawing/2014/main" id="{D47949BC-2C92-495D-A33C-97AD0DD6901C}"/>
              </a:ext>
            </a:extLst>
          </p:cNvPr>
          <p:cNvSpPr txBox="1"/>
          <p:nvPr/>
        </p:nvSpPr>
        <p:spPr>
          <a:xfrm>
            <a:off x="107795" y="1754318"/>
            <a:ext cx="8928410" cy="2941703"/>
          </a:xfrm>
          <a:prstGeom prst="rect">
            <a:avLst/>
          </a:prstGeom>
          <a:noFill/>
        </p:spPr>
        <p:txBody>
          <a:bodyPr wrap="square">
            <a:spAutoFit/>
          </a:bodyPr>
          <a:lstStyle/>
          <a:p>
            <a:pPr marL="0" marR="0">
              <a:lnSpc>
                <a:spcPct val="107000"/>
              </a:lnSpc>
              <a:spcBef>
                <a:spcPts val="0"/>
              </a:spcBef>
              <a:spcAft>
                <a:spcPts val="800"/>
              </a:spcAft>
            </a:pPr>
            <a:r>
              <a:rPr lang="en-US" sz="24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1-Firstly, students take a long time waiting for their orders due to long queues of students that want to see the menu to decide what to get; as a result, they tend to waste a lot of time and be late for the lecture. Furthermore, most students waiting in the queue afterward found out their order was out of stock, or there was a problem with the payment ;they don't accept online payment.</a:t>
            </a:r>
          </a:p>
          <a:p>
            <a:pPr marL="0" marR="0">
              <a:lnSpc>
                <a:spcPct val="107000"/>
              </a:lnSpc>
              <a:spcBef>
                <a:spcPts val="0"/>
              </a:spcBef>
              <a:spcAft>
                <a:spcPts val="800"/>
              </a:spcAft>
            </a:pPr>
            <a:r>
              <a:rPr lang="en-US" sz="24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69165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166EEC2-F8B5-4625-89F9-0A50297E1761}"/>
              </a:ext>
            </a:extLst>
          </p:cNvPr>
          <p:cNvSpPr txBox="1"/>
          <p:nvPr/>
        </p:nvSpPr>
        <p:spPr>
          <a:xfrm>
            <a:off x="414337" y="1824375"/>
            <a:ext cx="8600123" cy="2831929"/>
          </a:xfrm>
          <a:prstGeom prst="rect">
            <a:avLst/>
          </a:prstGeom>
          <a:noFill/>
        </p:spPr>
        <p:txBody>
          <a:bodyPr wrap="square">
            <a:spAutoFit/>
          </a:bodyPr>
          <a:lstStyle/>
          <a:p>
            <a:pPr marL="0" marR="0">
              <a:lnSpc>
                <a:spcPct val="107000"/>
              </a:lnSpc>
              <a:spcBef>
                <a:spcPts val="0"/>
              </a:spcBef>
              <a:spcAft>
                <a:spcPts val="800"/>
              </a:spcAft>
            </a:pPr>
            <a:r>
              <a:rPr lang="en-US" sz="2400" b="1" dirty="0">
                <a:solidFill>
                  <a:schemeClr val="bg1"/>
                </a:solidFill>
                <a:latin typeface="Times New Roman" panose="02020603050405020304" pitchFamily="18" charset="0"/>
                <a:cs typeface="Arial" panose="020B0604020202020204" pitchFamily="34" charset="0"/>
              </a:rPr>
              <a:t>2-We have already done the survey. We found out there is a problem that students need one menu that collects all menus. As we found out in the survey, students voted that they face long wait times and limited options answered majority (yes, frequently). The survey shows more than 50 percent need to pick up method and delivery as the most waits around 15 min. </a:t>
            </a:r>
            <a:br>
              <a:rPr lang="en-US" sz="2400" b="1" dirty="0">
                <a:solidFill>
                  <a:schemeClr val="bg1"/>
                </a:solidFill>
                <a:latin typeface="Times New Roman" panose="02020603050405020304" pitchFamily="18" charset="0"/>
                <a:cs typeface="Arial" panose="020B0604020202020204" pitchFamily="34" charset="0"/>
              </a:rPr>
            </a:br>
            <a:endParaRPr lang="en-US" sz="2400" b="1" dirty="0">
              <a:solidFill>
                <a:schemeClr val="bg1"/>
              </a:solidFill>
              <a:latin typeface="Times New Roman" panose="02020603050405020304" pitchFamily="18" charset="0"/>
              <a:cs typeface="Arial" panose="020B0604020202020204" pitchFamily="34" charset="0"/>
            </a:endParaRPr>
          </a:p>
        </p:txBody>
      </p:sp>
      <p:sp>
        <p:nvSpPr>
          <p:cNvPr id="6" name="Title 2">
            <a:extLst>
              <a:ext uri="{FF2B5EF4-FFF2-40B4-BE49-F238E27FC236}">
                <a16:creationId xmlns:a16="http://schemas.microsoft.com/office/drawing/2014/main" id="{2D0F0DD2-444F-45F0-BB70-F38DD46A4371}"/>
              </a:ext>
            </a:extLst>
          </p:cNvPr>
          <p:cNvSpPr txBox="1">
            <a:spLocks/>
          </p:cNvSpPr>
          <p:nvPr/>
        </p:nvSpPr>
        <p:spPr>
          <a:xfrm>
            <a:off x="1981200" y="810600"/>
            <a:ext cx="5486400" cy="762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Poppins"/>
              <a:buNone/>
              <a:defRPr sz="3000" b="1" i="0" u="none" strike="noStrike" cap="none">
                <a:solidFill>
                  <a:schemeClr val="lt1"/>
                </a:solidFill>
                <a:latin typeface="Poppins"/>
                <a:ea typeface="Poppins"/>
                <a:cs typeface="Poppins"/>
                <a:sym typeface="Poppins"/>
              </a:defRPr>
            </a:lvl1pPr>
            <a:lvl2pPr marR="0" lvl="1"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2pPr>
            <a:lvl3pPr marR="0" lvl="2"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3pPr>
            <a:lvl4pPr marR="0" lvl="3"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4pPr>
            <a:lvl5pPr marR="0" lvl="4"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5pPr>
            <a:lvl6pPr marR="0" lvl="5"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6pPr>
            <a:lvl7pPr marR="0" lvl="6"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7pPr>
            <a:lvl8pPr marR="0" lvl="7"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8pPr>
            <a:lvl9pPr marR="0" lvl="8"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9pPr>
          </a:lstStyle>
          <a:p>
            <a:r>
              <a:rPr lang="en-US" sz="3200" dirty="0"/>
              <a:t>Final Analysis</a:t>
            </a:r>
            <a:br>
              <a:rPr lang="en-US" sz="3200" dirty="0"/>
            </a:br>
            <a:endParaRPr lang="en-US" dirty="0"/>
          </a:p>
        </p:txBody>
      </p:sp>
    </p:spTree>
    <p:extLst>
      <p:ext uri="{BB962C8B-B14F-4D97-AF65-F5344CB8AC3E}">
        <p14:creationId xmlns:p14="http://schemas.microsoft.com/office/powerpoint/2010/main" val="470350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DFD4831-C067-444F-9F64-472673630B81}"/>
              </a:ext>
            </a:extLst>
          </p:cNvPr>
          <p:cNvSpPr txBox="1"/>
          <p:nvPr/>
        </p:nvSpPr>
        <p:spPr>
          <a:xfrm>
            <a:off x="152400" y="1445026"/>
            <a:ext cx="9144000" cy="3622274"/>
          </a:xfrm>
          <a:prstGeom prst="rect">
            <a:avLst/>
          </a:prstGeom>
          <a:noFill/>
        </p:spPr>
        <p:txBody>
          <a:bodyPr wrap="square">
            <a:spAutoFit/>
          </a:bodyPr>
          <a:lstStyle/>
          <a:p>
            <a:pPr marL="0" marR="0">
              <a:lnSpc>
                <a:spcPct val="107000"/>
              </a:lnSpc>
              <a:spcBef>
                <a:spcPts val="0"/>
              </a:spcBef>
              <a:spcAft>
                <a:spcPts val="800"/>
              </a:spcAft>
            </a:pPr>
            <a:r>
              <a:rPr lang="en-US" sz="2400" b="1" dirty="0">
                <a:solidFill>
                  <a:schemeClr val="bg1"/>
                </a:solidFill>
                <a:latin typeface="Times New Roman" panose="02020603050405020304" pitchFamily="18" charset="0"/>
                <a:cs typeface="Arial" panose="020B0604020202020204" pitchFamily="34" charset="0"/>
              </a:rPr>
              <a:t>3-By putting in place a digital menu management system with real-time updates and a delivery coordinator, as well as a simplified food selection process with filters and multiple payment options (InstaPay, credit card, and COD), as well as pickup and delivery services through partners, we are resolving the issue and lowering stress and waiting times while enabling every student to find a meal that suits their needs. MIU's restaurant and food services are focusing on the student and staff customer segments to make sure the system runs easily and exceeds goals</a:t>
            </a:r>
            <a:r>
              <a:rPr lang="en-US" sz="1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2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p:txBody>
      </p:sp>
      <p:sp>
        <p:nvSpPr>
          <p:cNvPr id="6" name="Title 2">
            <a:extLst>
              <a:ext uri="{FF2B5EF4-FFF2-40B4-BE49-F238E27FC236}">
                <a16:creationId xmlns:a16="http://schemas.microsoft.com/office/drawing/2014/main" id="{9ED341CF-BFCD-4992-8665-F1DA5907D1FE}"/>
              </a:ext>
            </a:extLst>
          </p:cNvPr>
          <p:cNvSpPr txBox="1">
            <a:spLocks/>
          </p:cNvSpPr>
          <p:nvPr/>
        </p:nvSpPr>
        <p:spPr>
          <a:xfrm>
            <a:off x="1981200" y="810600"/>
            <a:ext cx="5486400" cy="762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Poppins"/>
              <a:buNone/>
              <a:defRPr sz="3000" b="1" i="0" u="none" strike="noStrike" cap="none">
                <a:solidFill>
                  <a:schemeClr val="lt1"/>
                </a:solidFill>
                <a:latin typeface="Poppins"/>
                <a:ea typeface="Poppins"/>
                <a:cs typeface="Poppins"/>
                <a:sym typeface="Poppins"/>
              </a:defRPr>
            </a:lvl1pPr>
            <a:lvl2pPr marR="0" lvl="1"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2pPr>
            <a:lvl3pPr marR="0" lvl="2"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3pPr>
            <a:lvl4pPr marR="0" lvl="3"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4pPr>
            <a:lvl5pPr marR="0" lvl="4"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5pPr>
            <a:lvl6pPr marR="0" lvl="5"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6pPr>
            <a:lvl7pPr marR="0" lvl="6"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7pPr>
            <a:lvl8pPr marR="0" lvl="7"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8pPr>
            <a:lvl9pPr marR="0" lvl="8"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9pPr>
          </a:lstStyle>
          <a:p>
            <a:r>
              <a:rPr lang="en-US" sz="3200" dirty="0"/>
              <a:t>Final Analysis</a:t>
            </a:r>
            <a:br>
              <a:rPr lang="en-US" sz="3200" dirty="0"/>
            </a:br>
            <a:endParaRPr lang="en-US" dirty="0"/>
          </a:p>
        </p:txBody>
      </p:sp>
    </p:spTree>
    <p:extLst>
      <p:ext uri="{BB962C8B-B14F-4D97-AF65-F5344CB8AC3E}">
        <p14:creationId xmlns:p14="http://schemas.microsoft.com/office/powerpoint/2010/main" val="1418323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929EAA7-B586-414D-9D0B-CD56AEA743FF}"/>
              </a:ext>
            </a:extLst>
          </p:cNvPr>
          <p:cNvSpPr txBox="1"/>
          <p:nvPr/>
        </p:nvSpPr>
        <p:spPr>
          <a:xfrm>
            <a:off x="387667" y="1942539"/>
            <a:ext cx="8368665" cy="1258421"/>
          </a:xfrm>
          <a:prstGeom prst="rect">
            <a:avLst/>
          </a:prstGeom>
          <a:noFill/>
        </p:spPr>
        <p:txBody>
          <a:bodyPr wrap="square">
            <a:spAutoFit/>
          </a:bodyPr>
          <a:lstStyle/>
          <a:p>
            <a:pPr marL="0" marR="0">
              <a:lnSpc>
                <a:spcPct val="107000"/>
              </a:lnSpc>
              <a:spcBef>
                <a:spcPts val="0"/>
              </a:spcBef>
              <a:spcAft>
                <a:spcPts val="800"/>
              </a:spcAft>
            </a:pPr>
            <a:r>
              <a:rPr lang="en-US" sz="2400" b="1"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We enhanced our project so that we use robots instead of office boys, and we added a new feature to show the meal in 3D. and we use data analytics and tracking orders online.</a:t>
            </a:r>
            <a:endParaRPr lang="en-US" sz="2000" b="1"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p:txBody>
      </p:sp>
      <p:sp>
        <p:nvSpPr>
          <p:cNvPr id="9" name="Title 2">
            <a:extLst>
              <a:ext uri="{FF2B5EF4-FFF2-40B4-BE49-F238E27FC236}">
                <a16:creationId xmlns:a16="http://schemas.microsoft.com/office/drawing/2014/main" id="{B757C425-280E-4FE9-9E4D-3D14CFABC1E9}"/>
              </a:ext>
            </a:extLst>
          </p:cNvPr>
          <p:cNvSpPr txBox="1">
            <a:spLocks/>
          </p:cNvSpPr>
          <p:nvPr/>
        </p:nvSpPr>
        <p:spPr>
          <a:xfrm>
            <a:off x="1981200" y="810600"/>
            <a:ext cx="5486400" cy="762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4800"/>
              <a:buFont typeface="Poppins"/>
              <a:buNone/>
              <a:defRPr sz="3000" b="1" i="0" u="none" strike="noStrike" cap="none">
                <a:solidFill>
                  <a:schemeClr val="lt1"/>
                </a:solidFill>
                <a:latin typeface="Poppins"/>
                <a:ea typeface="Poppins"/>
                <a:cs typeface="Poppins"/>
                <a:sym typeface="Poppins"/>
              </a:defRPr>
            </a:lvl1pPr>
            <a:lvl2pPr marR="0" lvl="1"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2pPr>
            <a:lvl3pPr marR="0" lvl="2"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3pPr>
            <a:lvl4pPr marR="0" lvl="3"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4pPr>
            <a:lvl5pPr marR="0" lvl="4"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5pPr>
            <a:lvl6pPr marR="0" lvl="5"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6pPr>
            <a:lvl7pPr marR="0" lvl="6"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7pPr>
            <a:lvl8pPr marR="0" lvl="7"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8pPr>
            <a:lvl9pPr marR="0" lvl="8" algn="ctr" rtl="0">
              <a:lnSpc>
                <a:spcPct val="100000"/>
              </a:lnSpc>
              <a:spcBef>
                <a:spcPts val="0"/>
              </a:spcBef>
              <a:spcAft>
                <a:spcPts val="0"/>
              </a:spcAft>
              <a:buClr>
                <a:schemeClr val="lt1"/>
              </a:buClr>
              <a:buSzPts val="4800"/>
              <a:buFont typeface="Poppins"/>
              <a:buNone/>
              <a:defRPr sz="4800" b="1" i="0" u="none" strike="noStrike" cap="none">
                <a:solidFill>
                  <a:schemeClr val="lt1"/>
                </a:solidFill>
                <a:latin typeface="Poppins"/>
                <a:ea typeface="Poppins"/>
                <a:cs typeface="Poppins"/>
                <a:sym typeface="Poppins"/>
              </a:defRPr>
            </a:lvl9pPr>
          </a:lstStyle>
          <a:p>
            <a:r>
              <a:rPr lang="en-US" sz="3200" dirty="0"/>
              <a:t>Final Analysis</a:t>
            </a:r>
            <a:br>
              <a:rPr lang="en-US" sz="3200" dirty="0"/>
            </a:br>
            <a:endParaRPr lang="en-US" dirty="0"/>
          </a:p>
        </p:txBody>
      </p:sp>
    </p:spTree>
    <p:extLst>
      <p:ext uri="{BB962C8B-B14F-4D97-AF65-F5344CB8AC3E}">
        <p14:creationId xmlns:p14="http://schemas.microsoft.com/office/powerpoint/2010/main" val="614329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1651DB-75F2-9156-4AEC-23EAACD20AB3}"/>
              </a:ext>
            </a:extLst>
          </p:cNvPr>
          <p:cNvSpPr>
            <a:spLocks noGrp="1"/>
          </p:cNvSpPr>
          <p:nvPr>
            <p:ph type="title"/>
          </p:nvPr>
        </p:nvSpPr>
        <p:spPr>
          <a:xfrm>
            <a:off x="1693534" y="0"/>
            <a:ext cx="5486400" cy="762000"/>
          </a:xfrm>
        </p:spPr>
        <p:txBody>
          <a:bodyPr/>
          <a:lstStyle/>
          <a:p>
            <a:r>
              <a:rPr lang="en-US" sz="3200" dirty="0"/>
              <a:t>Website</a:t>
            </a:r>
            <a:endParaRPr lang="en-US" dirty="0"/>
          </a:p>
        </p:txBody>
      </p:sp>
    </p:spTree>
    <p:extLst>
      <p:ext uri="{BB962C8B-B14F-4D97-AF65-F5344CB8AC3E}">
        <p14:creationId xmlns:p14="http://schemas.microsoft.com/office/powerpoint/2010/main" val="3354093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DF1B98-7A04-EE43-8484-CF3DBF7998C5}"/>
              </a:ext>
            </a:extLst>
          </p:cNvPr>
          <p:cNvSpPr>
            <a:spLocks noGrp="1"/>
          </p:cNvSpPr>
          <p:nvPr>
            <p:ph type="subTitle" idx="1"/>
          </p:nvPr>
        </p:nvSpPr>
        <p:spPr>
          <a:xfrm rot="188">
            <a:off x="573644" y="632121"/>
            <a:ext cx="7968161" cy="4511364"/>
          </a:xfrm>
        </p:spPr>
        <p:txBody>
          <a:bodyPr/>
          <a:lstStyle/>
          <a:p>
            <a:pPr marL="285750" indent="-285750">
              <a:buFont typeface="Wingdings" panose="05000000000000000000" pitchFamily="2" charset="2"/>
              <a:buChar char="v"/>
            </a:pPr>
            <a:r>
              <a:rPr lang="en-US" sz="2000" dirty="0"/>
              <a:t>Survey</a:t>
            </a:r>
          </a:p>
          <a:p>
            <a:pPr marL="285750" indent="-285750">
              <a:buFont typeface="Wingdings" panose="05000000000000000000" pitchFamily="2" charset="2"/>
              <a:buChar char="v"/>
            </a:pPr>
            <a:r>
              <a:rPr lang="en-US" sz="2000" dirty="0"/>
              <a:t>Customer Value</a:t>
            </a:r>
          </a:p>
          <a:p>
            <a:pPr marL="285750" indent="-285750">
              <a:buFont typeface="Wingdings" panose="05000000000000000000" pitchFamily="2" charset="2"/>
              <a:buChar char="v"/>
            </a:pPr>
            <a:r>
              <a:rPr lang="en-US" sz="2000" dirty="0"/>
              <a:t>Product/Service Scope</a:t>
            </a:r>
          </a:p>
          <a:p>
            <a:pPr marL="285750" indent="-285750">
              <a:buFont typeface="Wingdings" panose="05000000000000000000" pitchFamily="2" charset="2"/>
              <a:buChar char="v"/>
            </a:pPr>
            <a:r>
              <a:rPr lang="en-US" sz="2000" dirty="0"/>
              <a:t>VRIO</a:t>
            </a:r>
          </a:p>
          <a:p>
            <a:pPr marL="285750" indent="-285750">
              <a:buFont typeface="Wingdings" panose="05000000000000000000" pitchFamily="2" charset="2"/>
              <a:buChar char="v"/>
            </a:pPr>
            <a:r>
              <a:rPr lang="en-US" sz="2000" dirty="0"/>
              <a:t>Value Chain Analysis</a:t>
            </a:r>
          </a:p>
          <a:p>
            <a:pPr marL="285750" indent="-285750">
              <a:buFont typeface="Wingdings" panose="05000000000000000000" pitchFamily="2" charset="2"/>
              <a:buChar char="v"/>
            </a:pPr>
            <a:r>
              <a:rPr lang="en-US" sz="2000" dirty="0"/>
              <a:t>Value Proposition</a:t>
            </a:r>
          </a:p>
          <a:p>
            <a:pPr marL="285750" indent="-285750">
              <a:buFont typeface="Wingdings" panose="05000000000000000000" pitchFamily="2" charset="2"/>
              <a:buChar char="v"/>
            </a:pPr>
            <a:r>
              <a:rPr lang="en-US" sz="2000" dirty="0"/>
              <a:t>PESTEL</a:t>
            </a:r>
          </a:p>
          <a:p>
            <a:pPr marL="285750" indent="-285750">
              <a:buFont typeface="Wingdings" panose="05000000000000000000" pitchFamily="2" charset="2"/>
              <a:buChar char="v"/>
            </a:pPr>
            <a:r>
              <a:rPr lang="en-US" sz="2000" dirty="0"/>
              <a:t>Business Model Canvas</a:t>
            </a:r>
          </a:p>
          <a:p>
            <a:pPr marL="285750" indent="-285750">
              <a:buFont typeface="Wingdings" panose="05000000000000000000" pitchFamily="2" charset="2"/>
              <a:buChar char="v"/>
            </a:pPr>
            <a:r>
              <a:rPr lang="en-US" sz="2000" dirty="0"/>
              <a:t>SWOT</a:t>
            </a:r>
          </a:p>
          <a:p>
            <a:pPr marL="285750" indent="-285750">
              <a:buFont typeface="Wingdings" panose="05000000000000000000" pitchFamily="2" charset="2"/>
              <a:buChar char="v"/>
            </a:pPr>
            <a:r>
              <a:rPr lang="en-US" sz="2000" dirty="0"/>
              <a:t>Business Model Process</a:t>
            </a:r>
          </a:p>
          <a:p>
            <a:pPr marL="285750" indent="-285750">
              <a:buFont typeface="Wingdings" panose="05000000000000000000" pitchFamily="2" charset="2"/>
              <a:buChar char="v"/>
            </a:pPr>
            <a:r>
              <a:rPr lang="en-US" sz="2000" dirty="0"/>
              <a:t>Porter's 5 Forces</a:t>
            </a:r>
          </a:p>
          <a:p>
            <a:pPr marL="285750" indent="-285750">
              <a:buFont typeface="Wingdings" panose="05000000000000000000" pitchFamily="2" charset="2"/>
              <a:buChar char="v"/>
            </a:pPr>
            <a:r>
              <a:rPr lang="en-US" sz="2000" dirty="0"/>
              <a:t>Business Process Model-Revisited</a:t>
            </a:r>
          </a:p>
          <a:p>
            <a:pPr marL="285750" indent="-285750">
              <a:buFont typeface="Wingdings" panose="05000000000000000000" pitchFamily="2" charset="2"/>
              <a:buChar char="v"/>
            </a:pPr>
            <a:r>
              <a:rPr lang="en-US" sz="2000" dirty="0"/>
              <a:t>Future Decision Making</a:t>
            </a:r>
          </a:p>
          <a:p>
            <a:pPr marL="285750" indent="-285750">
              <a:buFont typeface="Wingdings" panose="05000000000000000000" pitchFamily="2" charset="2"/>
              <a:buChar char="v"/>
            </a:pPr>
            <a:r>
              <a:rPr lang="en-US" sz="2000" dirty="0"/>
              <a:t>Final Analysis</a:t>
            </a:r>
          </a:p>
        </p:txBody>
      </p:sp>
      <p:sp>
        <p:nvSpPr>
          <p:cNvPr id="3" name="Title 2">
            <a:extLst>
              <a:ext uri="{FF2B5EF4-FFF2-40B4-BE49-F238E27FC236}">
                <a16:creationId xmlns:a16="http://schemas.microsoft.com/office/drawing/2014/main" id="{308B5799-F98A-343F-7E26-EB8834E8C1BA}"/>
              </a:ext>
            </a:extLst>
          </p:cNvPr>
          <p:cNvSpPr>
            <a:spLocks noGrp="1"/>
          </p:cNvSpPr>
          <p:nvPr>
            <p:ph type="title"/>
          </p:nvPr>
        </p:nvSpPr>
        <p:spPr>
          <a:xfrm>
            <a:off x="2042160" y="195570"/>
            <a:ext cx="3802380" cy="762000"/>
          </a:xfrm>
        </p:spPr>
        <p:txBody>
          <a:bodyPr/>
          <a:lstStyle/>
          <a:p>
            <a:r>
              <a:rPr lang="en-US" dirty="0"/>
              <a:t>Agenda</a:t>
            </a:r>
          </a:p>
        </p:txBody>
      </p:sp>
    </p:spTree>
    <p:extLst>
      <p:ext uri="{BB962C8B-B14F-4D97-AF65-F5344CB8AC3E}">
        <p14:creationId xmlns:p14="http://schemas.microsoft.com/office/powerpoint/2010/main" val="3133883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01A33ED-30DB-48CF-9BFF-B36563A5CD3F}"/>
              </a:ext>
            </a:extLst>
          </p:cNvPr>
          <p:cNvSpPr>
            <a:spLocks noGrp="1"/>
          </p:cNvSpPr>
          <p:nvPr>
            <p:ph type="subTitle" idx="1"/>
          </p:nvPr>
        </p:nvSpPr>
        <p:spPr/>
        <p:txBody>
          <a:bodyPr/>
          <a:lstStyle/>
          <a:p>
            <a:endParaRPr lang="en-US"/>
          </a:p>
        </p:txBody>
      </p:sp>
      <p:sp>
        <p:nvSpPr>
          <p:cNvPr id="3" name="Title 2">
            <a:extLst>
              <a:ext uri="{FF2B5EF4-FFF2-40B4-BE49-F238E27FC236}">
                <a16:creationId xmlns:a16="http://schemas.microsoft.com/office/drawing/2014/main" id="{8DBB698F-45D9-4841-A808-897F7B3FCD4D}"/>
              </a:ext>
            </a:extLst>
          </p:cNvPr>
          <p:cNvSpPr>
            <a:spLocks noGrp="1"/>
          </p:cNvSpPr>
          <p:nvPr>
            <p:ph type="title"/>
          </p:nvPr>
        </p:nvSpPr>
        <p:spPr/>
        <p:txBody>
          <a:bodyPr/>
          <a:lstStyle/>
          <a:p>
            <a:endParaRPr lang="en-US"/>
          </a:p>
        </p:txBody>
      </p:sp>
      <p:pic>
        <p:nvPicPr>
          <p:cNvPr id="5" name="Picture 4">
            <a:extLst>
              <a:ext uri="{FF2B5EF4-FFF2-40B4-BE49-F238E27FC236}">
                <a16:creationId xmlns:a16="http://schemas.microsoft.com/office/drawing/2014/main" id="{146DD2CC-60B5-4490-A43D-687E41170B34}"/>
              </a:ext>
            </a:extLst>
          </p:cNvPr>
          <p:cNvPicPr>
            <a:picLocks noChangeAspect="1"/>
          </p:cNvPicPr>
          <p:nvPr/>
        </p:nvPicPr>
        <p:blipFill>
          <a:blip r:embed="rId2"/>
          <a:stretch>
            <a:fillRect/>
          </a:stretch>
        </p:blipFill>
        <p:spPr>
          <a:xfrm>
            <a:off x="0" y="770808"/>
            <a:ext cx="9144000" cy="4372692"/>
          </a:xfrm>
          <a:prstGeom prst="rect">
            <a:avLst/>
          </a:prstGeom>
        </p:spPr>
      </p:pic>
      <p:sp>
        <p:nvSpPr>
          <p:cNvPr id="7" name="TextBox 6">
            <a:extLst>
              <a:ext uri="{FF2B5EF4-FFF2-40B4-BE49-F238E27FC236}">
                <a16:creationId xmlns:a16="http://schemas.microsoft.com/office/drawing/2014/main" id="{FE60D3D8-7F99-41BE-A926-08E85F88EFCE}"/>
              </a:ext>
            </a:extLst>
          </p:cNvPr>
          <p:cNvSpPr txBox="1"/>
          <p:nvPr/>
        </p:nvSpPr>
        <p:spPr>
          <a:xfrm>
            <a:off x="1471961" y="129729"/>
            <a:ext cx="6200078" cy="584775"/>
          </a:xfrm>
          <a:prstGeom prst="rect">
            <a:avLst/>
          </a:prstGeom>
          <a:noFill/>
        </p:spPr>
        <p:txBody>
          <a:bodyPr wrap="square">
            <a:spAutoFit/>
          </a:bodyPr>
          <a:lstStyle/>
          <a:p>
            <a:pPr algn="ctr">
              <a:buClr>
                <a:schemeClr val="lt1"/>
              </a:buClr>
              <a:buSzPts val="4800"/>
            </a:pPr>
            <a:r>
              <a:rPr lang="en-US" sz="3200" b="1" dirty="0">
                <a:solidFill>
                  <a:schemeClr val="lt1"/>
                </a:solidFill>
                <a:latin typeface="Poppins"/>
                <a:cs typeface="Poppins"/>
                <a:sym typeface="Poppins"/>
              </a:rPr>
              <a:t>Website</a:t>
            </a:r>
          </a:p>
        </p:txBody>
      </p:sp>
    </p:spTree>
    <p:extLst>
      <p:ext uri="{BB962C8B-B14F-4D97-AF65-F5344CB8AC3E}">
        <p14:creationId xmlns:p14="http://schemas.microsoft.com/office/powerpoint/2010/main" val="1178031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B64176E-5C93-3FB1-4828-8A0FFCFE6F71}"/>
              </a:ext>
            </a:extLst>
          </p:cNvPr>
          <p:cNvSpPr>
            <a:spLocks noGrp="1"/>
          </p:cNvSpPr>
          <p:nvPr>
            <p:ph type="subTitle" idx="1"/>
          </p:nvPr>
        </p:nvSpPr>
        <p:spPr>
          <a:xfrm rot="188">
            <a:off x="89202" y="1646401"/>
            <a:ext cx="7724094" cy="1735800"/>
          </a:xfrm>
        </p:spPr>
        <p:txBody>
          <a:bodyPr/>
          <a:lstStyle/>
          <a:p>
            <a:pPr marL="2425700" lvl="5" indent="0" algn="l">
              <a:buNone/>
            </a:pPr>
            <a:r>
              <a:rPr lang="en-US" sz="7200" b="1" dirty="0"/>
              <a:t>Thank you</a:t>
            </a:r>
          </a:p>
        </p:txBody>
      </p:sp>
    </p:spTree>
    <p:extLst>
      <p:ext uri="{BB962C8B-B14F-4D97-AF65-F5344CB8AC3E}">
        <p14:creationId xmlns:p14="http://schemas.microsoft.com/office/powerpoint/2010/main" val="285977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p87"/>
          <p:cNvSpPr txBox="1">
            <a:spLocks noGrp="1"/>
          </p:cNvSpPr>
          <p:nvPr>
            <p:ph type="title"/>
          </p:nvPr>
        </p:nvSpPr>
        <p:spPr>
          <a:xfrm>
            <a:off x="3145536" y="740521"/>
            <a:ext cx="2298192" cy="47543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a:t>
            </a:r>
            <a:endParaRPr/>
          </a:p>
        </p:txBody>
      </p:sp>
      <p:sp>
        <p:nvSpPr>
          <p:cNvPr id="2" name="TextBox 1">
            <a:extLst>
              <a:ext uri="{FF2B5EF4-FFF2-40B4-BE49-F238E27FC236}">
                <a16:creationId xmlns:a16="http://schemas.microsoft.com/office/drawing/2014/main" id="{D24933F2-72B3-5E69-126A-F95AF69BD356}"/>
              </a:ext>
            </a:extLst>
          </p:cNvPr>
          <p:cNvSpPr txBox="1"/>
          <p:nvPr/>
        </p:nvSpPr>
        <p:spPr>
          <a:xfrm>
            <a:off x="3197352" y="248770"/>
            <a:ext cx="2194560" cy="769441"/>
          </a:xfrm>
          <a:prstGeom prst="rect">
            <a:avLst/>
          </a:prstGeom>
          <a:noFill/>
        </p:spPr>
        <p:txBody>
          <a:bodyPr wrap="square" rtlCol="1">
            <a:spAutoFit/>
          </a:bodyPr>
          <a:lstStyle/>
          <a:p>
            <a:r>
              <a:rPr lang="en-US" sz="4400" dirty="0">
                <a:solidFill>
                  <a:schemeClr val="bg1"/>
                </a:solidFill>
              </a:rPr>
              <a:t>Survey</a:t>
            </a:r>
          </a:p>
        </p:txBody>
      </p:sp>
      <p:pic>
        <p:nvPicPr>
          <p:cNvPr id="5" name="Picture 4">
            <a:extLst>
              <a:ext uri="{FF2B5EF4-FFF2-40B4-BE49-F238E27FC236}">
                <a16:creationId xmlns:a16="http://schemas.microsoft.com/office/drawing/2014/main" id="{18F75186-2923-45FA-C405-966E9BC5506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8342" y="1127527"/>
            <a:ext cx="3641704" cy="2035418"/>
          </a:xfrm>
          <a:prstGeom prst="rect">
            <a:avLst/>
          </a:prstGeom>
          <a:noFill/>
          <a:ln>
            <a:noFill/>
          </a:ln>
        </p:spPr>
      </p:pic>
      <p:pic>
        <p:nvPicPr>
          <p:cNvPr id="6" name="Picture 5">
            <a:extLst>
              <a:ext uri="{FF2B5EF4-FFF2-40B4-BE49-F238E27FC236}">
                <a16:creationId xmlns:a16="http://schemas.microsoft.com/office/drawing/2014/main" id="{00B81B70-E71E-34A5-6CE1-9D8D7A162DE0}"/>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82898" y="1018211"/>
            <a:ext cx="4576472" cy="2252572"/>
          </a:xfrm>
          <a:prstGeom prst="rect">
            <a:avLst/>
          </a:prstGeom>
          <a:noFill/>
          <a:ln>
            <a:noFill/>
          </a:ln>
        </p:spPr>
      </p:pic>
      <p:pic>
        <p:nvPicPr>
          <p:cNvPr id="7" name="Picture 6">
            <a:extLst>
              <a:ext uri="{FF2B5EF4-FFF2-40B4-BE49-F238E27FC236}">
                <a16:creationId xmlns:a16="http://schemas.microsoft.com/office/drawing/2014/main" id="{9CB57ABC-A634-7B12-7783-AB360DAE117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96001" y="3292601"/>
            <a:ext cx="3727376" cy="18508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5BD7E9-A40A-1FEB-4111-2131F89A0F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45908" y="617192"/>
            <a:ext cx="3659591" cy="1837141"/>
          </a:xfrm>
          <a:prstGeom prst="rect">
            <a:avLst/>
          </a:prstGeom>
          <a:noFill/>
          <a:ln>
            <a:noFill/>
          </a:ln>
        </p:spPr>
      </p:pic>
      <p:pic>
        <p:nvPicPr>
          <p:cNvPr id="5" name="Picture 4">
            <a:extLst>
              <a:ext uri="{FF2B5EF4-FFF2-40B4-BE49-F238E27FC236}">
                <a16:creationId xmlns:a16="http://schemas.microsoft.com/office/drawing/2014/main" id="{8B286B9E-5133-BDF5-058F-90778B4E129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06076" y="2571750"/>
            <a:ext cx="3955523" cy="2367321"/>
          </a:xfrm>
          <a:prstGeom prst="rect">
            <a:avLst/>
          </a:prstGeom>
          <a:noFill/>
          <a:ln>
            <a:noFill/>
          </a:ln>
        </p:spPr>
      </p:pic>
      <p:pic>
        <p:nvPicPr>
          <p:cNvPr id="7" name="Picture 6">
            <a:extLst>
              <a:ext uri="{FF2B5EF4-FFF2-40B4-BE49-F238E27FC236}">
                <a16:creationId xmlns:a16="http://schemas.microsoft.com/office/drawing/2014/main" id="{F3CA7D09-DC70-C1FA-2729-0F20EE9F0B1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29724" y="617192"/>
            <a:ext cx="3542276" cy="1837141"/>
          </a:xfrm>
          <a:prstGeom prst="rect">
            <a:avLst/>
          </a:prstGeom>
          <a:noFill/>
          <a:ln>
            <a:noFill/>
          </a:ln>
        </p:spPr>
      </p:pic>
    </p:spTree>
    <p:extLst>
      <p:ext uri="{BB962C8B-B14F-4D97-AF65-F5344CB8AC3E}">
        <p14:creationId xmlns:p14="http://schemas.microsoft.com/office/powerpoint/2010/main" val="324768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7776FA3-21F8-FDAA-5F5F-942749CBFD1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33116" y="494184"/>
            <a:ext cx="4331676" cy="1929348"/>
          </a:xfrm>
          <a:prstGeom prst="rect">
            <a:avLst/>
          </a:prstGeom>
          <a:noFill/>
          <a:ln>
            <a:noFill/>
          </a:ln>
        </p:spPr>
      </p:pic>
      <p:sp>
        <p:nvSpPr>
          <p:cNvPr id="5" name="TextBox 4">
            <a:extLst>
              <a:ext uri="{FF2B5EF4-FFF2-40B4-BE49-F238E27FC236}">
                <a16:creationId xmlns:a16="http://schemas.microsoft.com/office/drawing/2014/main" id="{E2C7EC1E-D58B-9160-B69D-B16D2E96439A}"/>
              </a:ext>
            </a:extLst>
          </p:cNvPr>
          <p:cNvSpPr txBox="1"/>
          <p:nvPr/>
        </p:nvSpPr>
        <p:spPr>
          <a:xfrm>
            <a:off x="1497600" y="2571750"/>
            <a:ext cx="6451200" cy="1795620"/>
          </a:xfrm>
          <a:prstGeom prst="rect">
            <a:avLst/>
          </a:prstGeom>
          <a:noFill/>
        </p:spPr>
        <p:txBody>
          <a:bodyPr wrap="square" rtlCol="0">
            <a:spAutoFit/>
          </a:bodyPr>
          <a:lstStyle/>
          <a:p>
            <a:pPr marL="0" marR="0" algn="ctr">
              <a:lnSpc>
                <a:spcPct val="107000"/>
              </a:lnSpc>
              <a:spcAft>
                <a:spcPts val="800"/>
              </a:spcAft>
            </a:pPr>
            <a:r>
              <a:rPr lang="en-US" sz="18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rPr>
              <a:t>Problem Definition</a:t>
            </a:r>
          </a:p>
          <a:p>
            <a:pPr marL="0" marR="0" algn="ctr">
              <a:lnSpc>
                <a:spcPct val="107000"/>
              </a:lnSpc>
              <a:spcAft>
                <a:spcPts val="800"/>
              </a:spcAft>
            </a:pPr>
            <a:r>
              <a:rPr lang="en-US" sz="16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We have already done the survey. We found out there is a problem that students need one menu that collects all menus. As we found out in the survey, students voted that they face long wait times and limited options answered majority (yes, frequently).The survey shows more than 50 percent need to pick up method and delivery as the most waits around 15 min. </a:t>
            </a:r>
            <a:endParaRPr lang="en-US" sz="1600" dirty="0">
              <a:solidFill>
                <a:schemeClr val="bg1"/>
              </a:solidFill>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489912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BB88A27-0762-E51C-D5E4-C2BD2A019602}"/>
              </a:ext>
            </a:extLst>
          </p:cNvPr>
          <p:cNvSpPr>
            <a:spLocks noGrp="1"/>
          </p:cNvSpPr>
          <p:nvPr>
            <p:ph type="subTitle" idx="1"/>
          </p:nvPr>
        </p:nvSpPr>
        <p:spPr>
          <a:xfrm rot="188">
            <a:off x="1592596" y="2006045"/>
            <a:ext cx="5486400" cy="1131410"/>
          </a:xfrm>
        </p:spPr>
        <p:txBody>
          <a:bodyPr/>
          <a:lstStyle/>
          <a:p>
            <a:pPr marL="0" marR="0" indent="0" algn="ctr">
              <a:lnSpc>
                <a:spcPct val="107000"/>
              </a:lnSpc>
              <a:spcAft>
                <a:spcPts val="800"/>
              </a:spcAft>
              <a:buNone/>
            </a:pPr>
            <a:r>
              <a:rPr lang="en-US" sz="1600" dirty="0">
                <a:effectLst/>
                <a:latin typeface="+mj-lt"/>
                <a:ea typeface="Times New Roman" panose="02020603050405020304" pitchFamily="18" charset="0"/>
                <a:cs typeface="Arial" panose="020B0604020202020204" pitchFamily="34" charset="0"/>
              </a:rPr>
              <a:t>Runtime menus, Search &amp; filter and Comparison, Pick up and online delivery </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
        <p:nvSpPr>
          <p:cNvPr id="3" name="Title 2">
            <a:extLst>
              <a:ext uri="{FF2B5EF4-FFF2-40B4-BE49-F238E27FC236}">
                <a16:creationId xmlns:a16="http://schemas.microsoft.com/office/drawing/2014/main" id="{CAC2D570-2B21-14DB-3D60-59F2C966A63C}"/>
              </a:ext>
            </a:extLst>
          </p:cNvPr>
          <p:cNvSpPr>
            <a:spLocks noGrp="1"/>
          </p:cNvSpPr>
          <p:nvPr>
            <p:ph type="title"/>
          </p:nvPr>
        </p:nvSpPr>
        <p:spPr>
          <a:xfrm>
            <a:off x="1973580" y="769620"/>
            <a:ext cx="4533900" cy="830580"/>
          </a:xfrm>
        </p:spPr>
        <p:txBody>
          <a:bodyPr/>
          <a:lstStyle/>
          <a:p>
            <a:r>
              <a:rPr lang="en-US" sz="3200" dirty="0"/>
              <a:t>Customer Value</a:t>
            </a:r>
            <a:endParaRPr lang="en-US" dirty="0"/>
          </a:p>
        </p:txBody>
      </p:sp>
    </p:spTree>
    <p:extLst>
      <p:ext uri="{BB962C8B-B14F-4D97-AF65-F5344CB8AC3E}">
        <p14:creationId xmlns:p14="http://schemas.microsoft.com/office/powerpoint/2010/main" val="89077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846C215-5BCF-6E16-D9ED-A359F25C657F}"/>
              </a:ext>
            </a:extLst>
          </p:cNvPr>
          <p:cNvSpPr>
            <a:spLocks noGrp="1"/>
          </p:cNvSpPr>
          <p:nvPr>
            <p:ph type="subTitle" idx="1"/>
          </p:nvPr>
        </p:nvSpPr>
        <p:spPr>
          <a:xfrm rot="188">
            <a:off x="1152293" y="1311368"/>
            <a:ext cx="6190508" cy="3447875"/>
          </a:xfrm>
        </p:spPr>
        <p:txBody>
          <a:bodyPr/>
          <a:lstStyle/>
          <a:p>
            <a:pPr marL="0" marR="0" indent="0" algn="l">
              <a:lnSpc>
                <a:spcPct val="107000"/>
              </a:lnSpc>
              <a:spcAft>
                <a:spcPts val="800"/>
              </a:spcAft>
              <a:buNone/>
            </a:pPr>
            <a:r>
              <a:rPr lang="en-US" sz="1600" b="1" dirty="0">
                <a:solidFill>
                  <a:schemeClr val="accent1">
                    <a:lumMod val="90000"/>
                  </a:schemeClr>
                </a:solidFill>
                <a:effectLst/>
                <a:latin typeface="Calibri" panose="020F0502020204030204" pitchFamily="34" charset="0"/>
                <a:ea typeface="Times New Roman" panose="02020603050405020304" pitchFamily="18" charset="0"/>
                <a:cs typeface="Calibri" panose="020F0502020204030204" pitchFamily="34" charset="0"/>
              </a:rPr>
              <a:t>Digital Menu Access</a:t>
            </a:r>
            <a:br>
              <a:rPr lang="en-US" sz="1600" u="sng" dirty="0">
                <a:effectLst/>
                <a:latin typeface="Calibri" panose="020F0502020204030204" pitchFamily="34" charset="0"/>
                <a:ea typeface="Times New Roman" panose="02020603050405020304" pitchFamily="18" charset="0"/>
                <a:cs typeface="Calibri" panose="020F0502020204030204" pitchFamily="34" charset="0"/>
              </a:rPr>
            </a:br>
            <a:r>
              <a:rPr lang="en-US" sz="1600" dirty="0">
                <a:effectLst/>
                <a:latin typeface="Calibri" panose="020F0502020204030204" pitchFamily="34" charset="0"/>
                <a:ea typeface="Times New Roman" panose="02020603050405020304" pitchFamily="18" charset="0"/>
                <a:cs typeface="Calibri" panose="020F0502020204030204" pitchFamily="34" charset="0"/>
              </a:rPr>
              <a:t>Students can view detailed vendor menus directly from their phones, including item descriptions, pricing, and top deals(Top Seller).</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l">
              <a:lnSpc>
                <a:spcPct val="107000"/>
              </a:lnSpc>
              <a:spcAft>
                <a:spcPts val="800"/>
              </a:spcAft>
              <a:buNone/>
            </a:pPr>
            <a:r>
              <a:rPr lang="en-US" sz="1600" b="1" dirty="0">
                <a:solidFill>
                  <a:schemeClr val="accent1">
                    <a:lumMod val="90000"/>
                  </a:schemeClr>
                </a:solidFill>
                <a:latin typeface="Calibri" panose="020F0502020204030204" pitchFamily="34" charset="0"/>
                <a:cs typeface="Calibri" panose="020F0502020204030204" pitchFamily="34" charset="0"/>
              </a:rPr>
              <a:t>Customizable Search</a:t>
            </a:r>
            <a:br>
              <a:rPr lang="en-US" sz="1600" b="1" u="sng" dirty="0">
                <a:effectLst/>
                <a:latin typeface="Calibri" panose="020F0502020204030204" pitchFamily="34" charset="0"/>
                <a:ea typeface="Times New Roman" panose="02020603050405020304" pitchFamily="18" charset="0"/>
                <a:cs typeface="Calibri" panose="020F0502020204030204" pitchFamily="34" charset="0"/>
              </a:rPr>
            </a:br>
            <a:r>
              <a:rPr lang="en-US" sz="1600" dirty="0">
                <a:effectLst/>
                <a:latin typeface="Calibri" panose="020F0502020204030204" pitchFamily="34" charset="0"/>
                <a:ea typeface="Times New Roman" panose="02020603050405020304" pitchFamily="18" charset="0"/>
                <a:cs typeface="Calibri" panose="020F0502020204030204" pitchFamily="34" charset="0"/>
              </a:rPr>
              <a:t>Users can search for food options tailored to their preferences, such as dietary restrictions, cuisine type, or budget.</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l">
              <a:lnSpc>
                <a:spcPct val="107000"/>
              </a:lnSpc>
              <a:spcAft>
                <a:spcPts val="800"/>
              </a:spcAft>
              <a:buNone/>
            </a:pPr>
            <a:r>
              <a:rPr lang="en-US" sz="1600" b="1" dirty="0">
                <a:solidFill>
                  <a:schemeClr val="accent1">
                    <a:lumMod val="90000"/>
                  </a:schemeClr>
                </a:solidFill>
                <a:latin typeface="Calibri" panose="020F0502020204030204" pitchFamily="34" charset="0"/>
                <a:cs typeface="Calibri" panose="020F0502020204030204" pitchFamily="34" charset="0"/>
              </a:rPr>
              <a:t>Multiple Payment Methods</a:t>
            </a:r>
            <a:br>
              <a:rPr lang="en-US" sz="1600" dirty="0">
                <a:effectLst/>
                <a:latin typeface="Calibri" panose="020F0502020204030204" pitchFamily="34" charset="0"/>
                <a:ea typeface="Times New Roman" panose="02020603050405020304" pitchFamily="18" charset="0"/>
                <a:cs typeface="Calibri" panose="020F0502020204030204" pitchFamily="34" charset="0"/>
              </a:rPr>
            </a:br>
            <a:r>
              <a:rPr lang="en-US" sz="1600" dirty="0">
                <a:effectLst/>
                <a:latin typeface="Calibri" panose="020F0502020204030204" pitchFamily="34" charset="0"/>
                <a:ea typeface="Times New Roman" panose="02020603050405020304" pitchFamily="18" charset="0"/>
                <a:cs typeface="Calibri" panose="020F0502020204030204" pitchFamily="34" charset="0"/>
              </a:rPr>
              <a:t>Payment flexibility includes options like InstaPay, cash on pickup and delivery, and credit card payments.</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p:txBody>
      </p:sp>
      <p:sp>
        <p:nvSpPr>
          <p:cNvPr id="3" name="Title 2">
            <a:extLst>
              <a:ext uri="{FF2B5EF4-FFF2-40B4-BE49-F238E27FC236}">
                <a16:creationId xmlns:a16="http://schemas.microsoft.com/office/drawing/2014/main" id="{20EAF6E8-B1EB-5328-B59E-3A5F181C9053}"/>
              </a:ext>
            </a:extLst>
          </p:cNvPr>
          <p:cNvSpPr>
            <a:spLocks noGrp="1"/>
          </p:cNvSpPr>
          <p:nvPr>
            <p:ph type="title"/>
          </p:nvPr>
        </p:nvSpPr>
        <p:spPr>
          <a:xfrm>
            <a:off x="1668780" y="551520"/>
            <a:ext cx="5486400" cy="762000"/>
          </a:xfrm>
        </p:spPr>
        <p:txBody>
          <a:bodyPr/>
          <a:lstStyle/>
          <a:p>
            <a:r>
              <a:rPr lang="en-US" sz="2800" dirty="0"/>
              <a:t>Product and Service Scope</a:t>
            </a:r>
          </a:p>
        </p:txBody>
      </p:sp>
    </p:spTree>
    <p:extLst>
      <p:ext uri="{BB962C8B-B14F-4D97-AF65-F5344CB8AC3E}">
        <p14:creationId xmlns:p14="http://schemas.microsoft.com/office/powerpoint/2010/main" val="1598969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4293C10B-009C-E160-3C33-EFAAD8E82B53}"/>
              </a:ext>
            </a:extLst>
          </p:cNvPr>
          <p:cNvSpPr>
            <a:spLocks noGrp="1"/>
          </p:cNvSpPr>
          <p:nvPr>
            <p:ph type="subTitle" idx="1"/>
          </p:nvPr>
        </p:nvSpPr>
        <p:spPr>
          <a:xfrm rot="188">
            <a:off x="327104" y="1025045"/>
            <a:ext cx="8660776" cy="3478372"/>
          </a:xfrm>
        </p:spPr>
        <p:txBody>
          <a:bodyPr/>
          <a:lstStyle/>
          <a:p>
            <a:pPr marL="0" marR="0" indent="0" algn="l">
              <a:lnSpc>
                <a:spcPct val="107000"/>
              </a:lnSpc>
              <a:spcAft>
                <a:spcPts val="800"/>
              </a:spcAft>
              <a:buNone/>
            </a:pPr>
            <a:r>
              <a:rPr lang="en-US" sz="2000" b="1" dirty="0">
                <a:solidFill>
                  <a:schemeClr val="accent1">
                    <a:lumMod val="90000"/>
                  </a:schemeClr>
                </a:solidFill>
                <a:latin typeface="Calibri" panose="020F0502020204030204" pitchFamily="34" charset="0"/>
                <a:cs typeface="Calibri" panose="020F0502020204030204" pitchFamily="34" charset="0"/>
              </a:rPr>
              <a:t>Product Updates</a:t>
            </a:r>
            <a:br>
              <a:rPr lang="en-US" sz="1600" b="1" u="sng" dirty="0">
                <a:effectLst/>
                <a:latin typeface="Calibri" panose="020F0502020204030204" pitchFamily="34" charset="0"/>
                <a:ea typeface="Times New Roman" panose="02020603050405020304" pitchFamily="18" charset="0"/>
                <a:cs typeface="Calibri" panose="020F0502020204030204" pitchFamily="34" charset="0"/>
              </a:rPr>
            </a:br>
            <a:r>
              <a:rPr lang="en-US" sz="1600" dirty="0">
                <a:effectLst/>
                <a:latin typeface="Calibri" panose="020F0502020204030204" pitchFamily="34" charset="0"/>
                <a:ea typeface="Times New Roman" panose="02020603050405020304" pitchFamily="18" charset="0"/>
                <a:cs typeface="Calibri" panose="020F0502020204030204" pitchFamily="34" charset="0"/>
              </a:rPr>
              <a:t>Real-time notifications inform students about item availability or sold-out products</a:t>
            </a:r>
          </a:p>
          <a:p>
            <a:pPr marL="0" marR="0" indent="0" algn="l">
              <a:lnSpc>
                <a:spcPct val="107000"/>
              </a:lnSpc>
              <a:spcAft>
                <a:spcPts val="800"/>
              </a:spcAft>
              <a:buNone/>
            </a:pP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l">
              <a:lnSpc>
                <a:spcPct val="107000"/>
              </a:lnSpc>
              <a:spcAft>
                <a:spcPts val="800"/>
              </a:spcAft>
              <a:buNone/>
            </a:pPr>
            <a:r>
              <a:rPr lang="en-US" sz="2000" b="1" dirty="0">
                <a:solidFill>
                  <a:schemeClr val="accent1">
                    <a:lumMod val="90000"/>
                  </a:schemeClr>
                </a:solidFill>
                <a:latin typeface="Calibri" panose="020F0502020204030204" pitchFamily="34" charset="0"/>
                <a:cs typeface="Calibri" panose="020F0502020204030204" pitchFamily="34" charset="0"/>
              </a:rPr>
              <a:t>Dashboards</a:t>
            </a:r>
          </a:p>
          <a:p>
            <a:pPr marL="139700" marR="0" indent="0">
              <a:lnSpc>
                <a:spcPct val="107000"/>
              </a:lnSpc>
              <a:spcAft>
                <a:spcPts val="800"/>
              </a:spcAft>
              <a:buNone/>
            </a:pPr>
            <a:r>
              <a:rPr lang="en-US" sz="1600" b="1" dirty="0">
                <a:solidFill>
                  <a:schemeClr val="accent1">
                    <a:lumMod val="90000"/>
                  </a:schemeClr>
                </a:solidFill>
                <a:effectLst/>
                <a:latin typeface="Times New Roman" panose="02020603050405020304" pitchFamily="18" charset="0"/>
                <a:ea typeface="Times New Roman" panose="02020603050405020304" pitchFamily="18" charset="0"/>
                <a:cs typeface="Arial" panose="020B0604020202020204" pitchFamily="34" charset="0"/>
              </a:rPr>
              <a:t>Student Dashboard</a:t>
            </a:r>
            <a:r>
              <a:rPr lang="en-US" sz="1600" dirty="0">
                <a:solidFill>
                  <a:schemeClr val="accent1">
                    <a:lumMod val="9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600" dirty="0">
                <a:effectLst/>
                <a:latin typeface="Times New Roman" panose="02020603050405020304" pitchFamily="18" charset="0"/>
                <a:ea typeface="Times New Roman" panose="02020603050405020304" pitchFamily="18" charset="0"/>
                <a:cs typeface="Arial" panose="020B0604020202020204" pitchFamily="34" charset="0"/>
              </a:rPr>
              <a:t>Browse menus, filter meals, track orders, write reviews, and report issues.</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139700" marR="0" indent="0">
              <a:lnSpc>
                <a:spcPct val="107000"/>
              </a:lnSpc>
              <a:spcAft>
                <a:spcPts val="800"/>
              </a:spcAft>
              <a:buNone/>
            </a:pPr>
            <a:r>
              <a:rPr lang="en-US" sz="1600" b="1" dirty="0">
                <a:solidFill>
                  <a:schemeClr val="accent1">
                    <a:lumMod val="90000"/>
                  </a:schemeClr>
                </a:solidFill>
                <a:effectLst/>
                <a:latin typeface="Times New Roman" panose="02020603050405020304" pitchFamily="18" charset="0"/>
                <a:ea typeface="Times New Roman" panose="02020603050405020304" pitchFamily="18" charset="0"/>
                <a:cs typeface="Arial" panose="020B0604020202020204" pitchFamily="34" charset="0"/>
              </a:rPr>
              <a:t>Vendor Dashboard</a:t>
            </a:r>
            <a:r>
              <a:rPr lang="en-US" sz="1600" dirty="0">
                <a:solidFill>
                  <a:schemeClr val="accent1">
                    <a:lumMod val="9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600" dirty="0">
                <a:effectLst/>
                <a:latin typeface="Times New Roman" panose="02020603050405020304" pitchFamily="18" charset="0"/>
                <a:ea typeface="Times New Roman" panose="02020603050405020304" pitchFamily="18" charset="0"/>
                <a:cs typeface="Arial" panose="020B0604020202020204" pitchFamily="34" charset="0"/>
              </a:rPr>
              <a:t>Manage menus, update prices, and track orders.</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pPr marL="139700" marR="0" indent="0">
              <a:lnSpc>
                <a:spcPct val="107000"/>
              </a:lnSpc>
              <a:spcAft>
                <a:spcPts val="800"/>
              </a:spcAft>
              <a:buNone/>
            </a:pPr>
            <a:r>
              <a:rPr lang="en-US" sz="1600" b="1" dirty="0">
                <a:solidFill>
                  <a:schemeClr val="accent1">
                    <a:lumMod val="90000"/>
                  </a:schemeClr>
                </a:solidFill>
                <a:effectLst/>
                <a:latin typeface="Times New Roman" panose="02020603050405020304" pitchFamily="18" charset="0"/>
                <a:ea typeface="Times New Roman" panose="02020603050405020304" pitchFamily="18" charset="0"/>
                <a:cs typeface="Arial" panose="020B0604020202020204" pitchFamily="34" charset="0"/>
              </a:rPr>
              <a:t>Owner Dashboard</a:t>
            </a:r>
            <a:r>
              <a:rPr lang="en-US" sz="1600" dirty="0">
                <a:solidFill>
                  <a:schemeClr val="accent1">
                    <a:lumMod val="90000"/>
                  </a:schemeClr>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600" dirty="0">
                <a:effectLst/>
                <a:latin typeface="Times New Roman" panose="02020603050405020304" pitchFamily="18" charset="0"/>
                <a:ea typeface="Times New Roman" panose="02020603050405020304" pitchFamily="18" charset="0"/>
                <a:cs typeface="Arial" panose="020B0604020202020204" pitchFamily="34" charset="0"/>
              </a:rPr>
              <a:t>Monitor vendor and student activities, review feedback, and block students for unreceived orders.</a:t>
            </a:r>
            <a:endParaRPr lang="en-US" sz="1600" dirty="0">
              <a:effectLst/>
              <a:latin typeface="Calibri" panose="020F0502020204030204" pitchFamily="34" charset="0"/>
              <a:ea typeface="Times New Roman" panose="02020603050405020304" pitchFamily="18" charset="0"/>
              <a:cs typeface="Arial" panose="020B0604020202020204" pitchFamily="34" charset="0"/>
            </a:endParaRPr>
          </a:p>
          <a:p>
            <a:endParaRPr lang="en-US" sz="1600" dirty="0"/>
          </a:p>
        </p:txBody>
      </p:sp>
    </p:spTree>
    <p:extLst>
      <p:ext uri="{BB962C8B-B14F-4D97-AF65-F5344CB8AC3E}">
        <p14:creationId xmlns:p14="http://schemas.microsoft.com/office/powerpoint/2010/main" val="856353889"/>
      </p:ext>
    </p:extLst>
  </p:cSld>
  <p:clrMapOvr>
    <a:masterClrMapping/>
  </p:clrMapOvr>
</p:sld>
</file>

<file path=ppt/theme/theme1.xml><?xml version="1.0" encoding="utf-8"?>
<a:theme xmlns:a="http://schemas.openxmlformats.org/drawingml/2006/main" name="Process of Management Information System for Business by Slidesgo">
  <a:themeElements>
    <a:clrScheme name="Simple Light">
      <a:dk1>
        <a:srgbClr val="17181C"/>
      </a:dk1>
      <a:lt1>
        <a:srgbClr val="F7F7F5"/>
      </a:lt1>
      <a:dk2>
        <a:srgbClr val="2C1256"/>
      </a:dk2>
      <a:lt2>
        <a:srgbClr val="402968"/>
      </a:lt2>
      <a:accent1>
        <a:srgbClr val="A49EFF"/>
      </a:accent1>
      <a:accent2>
        <a:srgbClr val="8EE6FF"/>
      </a:accent2>
      <a:accent3>
        <a:srgbClr val="9BF7AB"/>
      </a:accent3>
      <a:accent4>
        <a:srgbClr val="A7ECC8"/>
      </a:accent4>
      <a:accent5>
        <a:srgbClr val="FFBB43"/>
      </a:accent5>
      <a:accent6>
        <a:srgbClr val="EB62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ocess of Management Information System for Business XL by Slidesgo">
  <a:themeElements>
    <a:clrScheme name="Simple Light">
      <a:dk1>
        <a:srgbClr val="17181C"/>
      </a:dk1>
      <a:lt1>
        <a:srgbClr val="F7F7F5"/>
      </a:lt1>
      <a:dk2>
        <a:srgbClr val="2C1256"/>
      </a:dk2>
      <a:lt2>
        <a:srgbClr val="402968"/>
      </a:lt2>
      <a:accent1>
        <a:srgbClr val="A49EFF"/>
      </a:accent1>
      <a:accent2>
        <a:srgbClr val="8EE6FF"/>
      </a:accent2>
      <a:accent3>
        <a:srgbClr val="9BF7AB"/>
      </a:accent3>
      <a:accent4>
        <a:srgbClr val="A7ECC8"/>
      </a:accent4>
      <a:accent5>
        <a:srgbClr val="FFBB43"/>
      </a:accent5>
      <a:accent6>
        <a:srgbClr val="EB62F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240</TotalTime>
  <Words>762</Words>
  <Application>Microsoft Office PowerPoint</Application>
  <PresentationFormat>On-screen Show (16:9)</PresentationFormat>
  <Paragraphs>75</Paragraphs>
  <Slides>31</Slides>
  <Notes>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31</vt:i4>
      </vt:variant>
    </vt:vector>
  </HeadingPairs>
  <TitlesOfParts>
    <vt:vector size="43" baseType="lpstr">
      <vt:lpstr>Open Sans</vt:lpstr>
      <vt:lpstr>Arial</vt:lpstr>
      <vt:lpstr>Bodoni </vt:lpstr>
      <vt:lpstr>Times New Roman</vt:lpstr>
      <vt:lpstr>Nunito</vt:lpstr>
      <vt:lpstr>Calibri</vt:lpstr>
      <vt:lpstr>Poppins</vt:lpstr>
      <vt:lpstr>Aptos</vt:lpstr>
      <vt:lpstr>Franklin Gothic Demi</vt:lpstr>
      <vt:lpstr>Wingdings</vt:lpstr>
      <vt:lpstr>Process of Management Information System for Business by Slidesgo</vt:lpstr>
      <vt:lpstr>Process of Management Information System for Business XL by Slidesgo</vt:lpstr>
      <vt:lpstr>MIU FOODIE FINDER.</vt:lpstr>
      <vt:lpstr>Introducing Ourselves</vt:lpstr>
      <vt:lpstr>Agenda</vt:lpstr>
      <vt:lpstr> </vt:lpstr>
      <vt:lpstr>PowerPoint Presentation</vt:lpstr>
      <vt:lpstr>PowerPoint Presentation</vt:lpstr>
      <vt:lpstr>Customer Value</vt:lpstr>
      <vt:lpstr>Product and Service Scope</vt:lpstr>
      <vt:lpstr>PowerPoint Presentation</vt:lpstr>
      <vt:lpstr>VRIO </vt:lpstr>
      <vt:lpstr>PowerPoint Presentation</vt:lpstr>
      <vt:lpstr>Value Chain Analysis Internal Analysis</vt:lpstr>
      <vt:lpstr>Value Proposition </vt:lpstr>
      <vt:lpstr>PowerPoint Presentation</vt:lpstr>
      <vt:lpstr>Business Model Canvas </vt:lpstr>
      <vt:lpstr>SWOT </vt:lpstr>
      <vt:lpstr>Business Model Process </vt:lpstr>
      <vt:lpstr>PowerPoint Presentation</vt:lpstr>
      <vt:lpstr>Porter's 5 Forces </vt:lpstr>
      <vt:lpstr>Business Process Model-Revisited</vt:lpstr>
      <vt:lpstr>PowerPoint Presentation</vt:lpstr>
      <vt:lpstr>Future Decision Making </vt:lpstr>
      <vt:lpstr>PowerPoint Presentation</vt:lpstr>
      <vt:lpstr>BMI Typology</vt:lpstr>
      <vt:lpstr>Final Analysis </vt:lpstr>
      <vt:lpstr>PowerPoint Presentation</vt:lpstr>
      <vt:lpstr>PowerPoint Presentation</vt:lpstr>
      <vt:lpstr>PowerPoint Presentation</vt:lpstr>
      <vt:lpstr>Website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MIU FOODIE FINDER.</dc:title>
  <dc:creator>Yousif Younis</dc:creator>
  <cp:lastModifiedBy>Mina Atef</cp:lastModifiedBy>
  <cp:revision>22</cp:revision>
  <dcterms:modified xsi:type="dcterms:W3CDTF">2025-04-22T21:41:52Z</dcterms:modified>
</cp:coreProperties>
</file>