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handoutMasterIdLst>
    <p:handoutMasterId r:id="rId11"/>
  </p:handoutMasterIdLst>
  <p:sldIdLst>
    <p:sldId id="322" r:id="rId2"/>
    <p:sldId id="259" r:id="rId3"/>
    <p:sldId id="294" r:id="rId4"/>
    <p:sldId id="321" r:id="rId5"/>
    <p:sldId id="324" r:id="rId6"/>
    <p:sldId id="323" r:id="rId7"/>
    <p:sldId id="296" r:id="rId8"/>
    <p:sldId id="297" r:id="rId9"/>
  </p:sldIdLst>
  <p:sldSz cx="12190413" cy="6859588"/>
  <p:notesSz cx="6858000" cy="9144000"/>
  <p:embeddedFontLst>
    <p:embeddedFont>
      <p:font typeface="굴림체" panose="020B0609000101010101" pitchFamily="49" charset="-127"/>
      <p:regular r:id="rId12"/>
    </p:embeddedFont>
    <p:embeddedFont>
      <p:font typeface="맑은 고딕" panose="020B0503020000020004" pitchFamily="34" charset="-127"/>
      <p:regular r:id="rId13"/>
      <p:bold r:id="rId14"/>
    </p:embeddedFont>
    <p:embeddedFont>
      <p:font typeface="Algerian" panose="04020705040A02060702" pitchFamily="82" charset="0"/>
      <p:regular r:id="rId15"/>
    </p:embeddedFon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Noto Sans" panose="020B0502040504020204"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Lst>
  <p:defaultText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61">
          <p15:clr>
            <a:srgbClr val="A4A3A4"/>
          </p15:clr>
        </p15:guide>
        <p15:guide id="4"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6F8A"/>
    <a:srgbClr val="4A5A74"/>
    <a:srgbClr val="4893AB"/>
    <a:srgbClr val="2B4A71"/>
    <a:srgbClr val="2A4465"/>
    <a:srgbClr val="ADCF2B"/>
    <a:srgbClr val="F8AD01"/>
    <a:srgbClr val="0E343D"/>
    <a:srgbClr val="79B4B5"/>
    <a:srgbClr val="E4B5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792" autoAdjust="0"/>
  </p:normalViewPr>
  <p:slideViewPr>
    <p:cSldViewPr>
      <p:cViewPr varScale="1">
        <p:scale>
          <a:sx n="73" d="100"/>
          <a:sy n="73" d="100"/>
        </p:scale>
        <p:origin x="1301" y="53"/>
      </p:cViewPr>
      <p:guideLst>
        <p:guide orient="horz" pos="2160"/>
        <p:guide pos="2880"/>
        <p:guide orient="horz" pos="2161"/>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8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notesMaster" Target="notesMasters/notesMaster1.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EAB86-73AD-43A7-AA81-6A597D57C250}" type="doc">
      <dgm:prSet loTypeId="urn:microsoft.com/office/officeart/2005/8/layout/venn1" loCatId="relationship" qsTypeId="urn:microsoft.com/office/officeart/2005/8/quickstyle/3d1" qsCatId="3D" csTypeId="urn:microsoft.com/office/officeart/2005/8/colors/accent0_1" csCatId="mainScheme"/>
      <dgm:spPr/>
      <dgm:t>
        <a:bodyPr/>
        <a:lstStyle/>
        <a:p>
          <a:endParaRPr lang="en-US"/>
        </a:p>
      </dgm:t>
    </dgm:pt>
    <dgm:pt modelId="{25C5707A-E921-498D-A4C8-D7C2FF0A1C3C}">
      <dgm:prSet/>
      <dgm:spPr/>
      <dgm:t>
        <a:bodyPr/>
        <a:lstStyle/>
        <a:p>
          <a:r>
            <a:rPr lang="en-US" b="1" dirty="0"/>
            <a:t>1.introduction</a:t>
          </a:r>
          <a:endParaRPr lang="en-US" dirty="0"/>
        </a:p>
      </dgm:t>
    </dgm:pt>
    <dgm:pt modelId="{3542F282-63A2-4D34-9B09-62E938F96657}" type="parTrans" cxnId="{BC003333-B21F-4020-88A5-734F11093B31}">
      <dgm:prSet/>
      <dgm:spPr/>
      <dgm:t>
        <a:bodyPr/>
        <a:lstStyle/>
        <a:p>
          <a:endParaRPr lang="en-US"/>
        </a:p>
      </dgm:t>
    </dgm:pt>
    <dgm:pt modelId="{4861E102-88A4-4A8D-AD52-96A3B2F33AE8}" type="sibTrans" cxnId="{BC003333-B21F-4020-88A5-734F11093B31}">
      <dgm:prSet/>
      <dgm:spPr/>
      <dgm:t>
        <a:bodyPr/>
        <a:lstStyle/>
        <a:p>
          <a:endParaRPr lang="en-US"/>
        </a:p>
      </dgm:t>
    </dgm:pt>
    <dgm:pt modelId="{A6E8A860-FC3A-41D3-AFCF-18E19705BE66}">
      <dgm:prSet/>
      <dgm:spPr/>
      <dgm:t>
        <a:bodyPr/>
        <a:lstStyle/>
        <a:p>
          <a:r>
            <a:rPr lang="en-US" b="1" dirty="0"/>
            <a:t>2.Data analysis</a:t>
          </a:r>
          <a:endParaRPr lang="en-US" dirty="0"/>
        </a:p>
      </dgm:t>
    </dgm:pt>
    <dgm:pt modelId="{81CBE5DF-982D-45FF-9B7E-3052522B2587}" type="parTrans" cxnId="{BA1210ED-A23A-4E4C-A555-8CAA5BC15288}">
      <dgm:prSet/>
      <dgm:spPr/>
      <dgm:t>
        <a:bodyPr/>
        <a:lstStyle/>
        <a:p>
          <a:endParaRPr lang="en-US"/>
        </a:p>
      </dgm:t>
    </dgm:pt>
    <dgm:pt modelId="{AEB218EB-B764-4562-8EFF-8FBC462A13D8}" type="sibTrans" cxnId="{BA1210ED-A23A-4E4C-A555-8CAA5BC15288}">
      <dgm:prSet/>
      <dgm:spPr/>
      <dgm:t>
        <a:bodyPr/>
        <a:lstStyle/>
        <a:p>
          <a:endParaRPr lang="en-US"/>
        </a:p>
      </dgm:t>
    </dgm:pt>
    <dgm:pt modelId="{0DD011AB-723A-41FB-ABCE-6792641EEACB}">
      <dgm:prSet custT="1"/>
      <dgm:spPr/>
      <dgm:t>
        <a:bodyPr/>
        <a:lstStyle/>
        <a:p>
          <a:r>
            <a:rPr lang="en-US" sz="2000" b="1" dirty="0"/>
            <a:t>3.Data modeling</a:t>
          </a:r>
          <a:endParaRPr lang="en-US" sz="2000" dirty="0"/>
        </a:p>
      </dgm:t>
    </dgm:pt>
    <dgm:pt modelId="{AD7D4F95-8D15-45D4-809D-346BA470D55C}" type="parTrans" cxnId="{E5859E49-DCD9-4778-8568-1BCE88B4FFE0}">
      <dgm:prSet/>
      <dgm:spPr/>
      <dgm:t>
        <a:bodyPr/>
        <a:lstStyle/>
        <a:p>
          <a:endParaRPr lang="en-US"/>
        </a:p>
      </dgm:t>
    </dgm:pt>
    <dgm:pt modelId="{4A96468A-85F9-49B7-AA13-81F6B4AAD6C2}" type="sibTrans" cxnId="{E5859E49-DCD9-4778-8568-1BCE88B4FFE0}">
      <dgm:prSet/>
      <dgm:spPr/>
      <dgm:t>
        <a:bodyPr/>
        <a:lstStyle/>
        <a:p>
          <a:endParaRPr lang="en-US"/>
        </a:p>
      </dgm:t>
    </dgm:pt>
    <dgm:pt modelId="{E8450DA8-BD85-4559-A775-188098649448}">
      <dgm:prSet/>
      <dgm:spPr/>
      <dgm:t>
        <a:bodyPr/>
        <a:lstStyle/>
        <a:p>
          <a:r>
            <a:rPr lang="en-US" b="1" dirty="0"/>
            <a:t>4. Prediction </a:t>
          </a:r>
          <a:endParaRPr lang="en-US" dirty="0"/>
        </a:p>
      </dgm:t>
    </dgm:pt>
    <dgm:pt modelId="{100DAD46-CC1B-4E88-B7B6-9FA0796B0182}" type="parTrans" cxnId="{3536085F-62FA-4F24-915B-016CEEC22154}">
      <dgm:prSet/>
      <dgm:spPr/>
      <dgm:t>
        <a:bodyPr/>
        <a:lstStyle/>
        <a:p>
          <a:endParaRPr lang="en-US"/>
        </a:p>
      </dgm:t>
    </dgm:pt>
    <dgm:pt modelId="{0E34AA93-0A5B-4A3C-BB13-82BA1C6208DB}" type="sibTrans" cxnId="{3536085F-62FA-4F24-915B-016CEEC22154}">
      <dgm:prSet/>
      <dgm:spPr/>
      <dgm:t>
        <a:bodyPr/>
        <a:lstStyle/>
        <a:p>
          <a:endParaRPr lang="en-US"/>
        </a:p>
      </dgm:t>
    </dgm:pt>
    <dgm:pt modelId="{A8B6181B-7590-4DD9-A452-4E054FEEE1EB}" type="pres">
      <dgm:prSet presAssocID="{CFAEAB86-73AD-43A7-AA81-6A597D57C250}" presName="compositeShape" presStyleCnt="0">
        <dgm:presLayoutVars>
          <dgm:chMax val="7"/>
          <dgm:dir/>
          <dgm:resizeHandles val="exact"/>
        </dgm:presLayoutVars>
      </dgm:prSet>
      <dgm:spPr/>
    </dgm:pt>
    <dgm:pt modelId="{40DB2C65-2C92-4017-8FC5-12C1801F478D}" type="pres">
      <dgm:prSet presAssocID="{25C5707A-E921-498D-A4C8-D7C2FF0A1C3C}" presName="circ1" presStyleLbl="vennNode1" presStyleIdx="0" presStyleCnt="4" custLinFactNeighborX="-2523" custLinFactNeighborY="-2062"/>
      <dgm:spPr/>
    </dgm:pt>
    <dgm:pt modelId="{1DA80DBC-8BF6-41EF-9E41-FBE2970F0E40}" type="pres">
      <dgm:prSet presAssocID="{25C5707A-E921-498D-A4C8-D7C2FF0A1C3C}" presName="circ1Tx" presStyleLbl="revTx" presStyleIdx="0" presStyleCnt="0">
        <dgm:presLayoutVars>
          <dgm:chMax val="0"/>
          <dgm:chPref val="0"/>
          <dgm:bulletEnabled val="1"/>
        </dgm:presLayoutVars>
      </dgm:prSet>
      <dgm:spPr/>
    </dgm:pt>
    <dgm:pt modelId="{0B6BA202-F251-4E41-9F48-FFA7E138BF60}" type="pres">
      <dgm:prSet presAssocID="{A6E8A860-FC3A-41D3-AFCF-18E19705BE66}" presName="circ2" presStyleLbl="vennNode1" presStyleIdx="1" presStyleCnt="4" custLinFactNeighborX="-2985" custLinFactNeighborY="534"/>
      <dgm:spPr/>
    </dgm:pt>
    <dgm:pt modelId="{9C5670A0-66C8-4D0E-983D-82F4216DCA29}" type="pres">
      <dgm:prSet presAssocID="{A6E8A860-FC3A-41D3-AFCF-18E19705BE66}" presName="circ2Tx" presStyleLbl="revTx" presStyleIdx="0" presStyleCnt="0">
        <dgm:presLayoutVars>
          <dgm:chMax val="0"/>
          <dgm:chPref val="0"/>
          <dgm:bulletEnabled val="1"/>
        </dgm:presLayoutVars>
      </dgm:prSet>
      <dgm:spPr/>
    </dgm:pt>
    <dgm:pt modelId="{7F049B3D-E2D8-441E-BA50-773F71DA2C81}" type="pres">
      <dgm:prSet presAssocID="{0DD011AB-723A-41FB-ABCE-6792641EEACB}" presName="circ3" presStyleLbl="vennNode1" presStyleIdx="2" presStyleCnt="4"/>
      <dgm:spPr/>
    </dgm:pt>
    <dgm:pt modelId="{B1C3A2F2-3676-49A2-8B00-74B0BEAD21A7}" type="pres">
      <dgm:prSet presAssocID="{0DD011AB-723A-41FB-ABCE-6792641EEACB}" presName="circ3Tx" presStyleLbl="revTx" presStyleIdx="0" presStyleCnt="0">
        <dgm:presLayoutVars>
          <dgm:chMax val="0"/>
          <dgm:chPref val="0"/>
          <dgm:bulletEnabled val="1"/>
        </dgm:presLayoutVars>
      </dgm:prSet>
      <dgm:spPr/>
    </dgm:pt>
    <dgm:pt modelId="{B1D9F539-CFE2-4F6D-9D2F-4D0E44FCE0F1}" type="pres">
      <dgm:prSet presAssocID="{E8450DA8-BD85-4559-A775-188098649448}" presName="circ4" presStyleLbl="vennNode1" presStyleIdx="3" presStyleCnt="4"/>
      <dgm:spPr/>
    </dgm:pt>
    <dgm:pt modelId="{252ECBE9-F924-444D-B3FA-18CA27F3D771}" type="pres">
      <dgm:prSet presAssocID="{E8450DA8-BD85-4559-A775-188098649448}" presName="circ4Tx" presStyleLbl="revTx" presStyleIdx="0" presStyleCnt="0">
        <dgm:presLayoutVars>
          <dgm:chMax val="0"/>
          <dgm:chPref val="0"/>
          <dgm:bulletEnabled val="1"/>
        </dgm:presLayoutVars>
      </dgm:prSet>
      <dgm:spPr/>
    </dgm:pt>
  </dgm:ptLst>
  <dgm:cxnLst>
    <dgm:cxn modelId="{1F170A0C-1EBE-41C3-B014-6FF82F192516}" type="presOf" srcId="{A6E8A860-FC3A-41D3-AFCF-18E19705BE66}" destId="{0B6BA202-F251-4E41-9F48-FFA7E138BF60}" srcOrd="0" destOrd="0" presId="urn:microsoft.com/office/officeart/2005/8/layout/venn1"/>
    <dgm:cxn modelId="{BC003333-B21F-4020-88A5-734F11093B31}" srcId="{CFAEAB86-73AD-43A7-AA81-6A597D57C250}" destId="{25C5707A-E921-498D-A4C8-D7C2FF0A1C3C}" srcOrd="0" destOrd="0" parTransId="{3542F282-63A2-4D34-9B09-62E938F96657}" sibTransId="{4861E102-88A4-4A8D-AD52-96A3B2F33AE8}"/>
    <dgm:cxn modelId="{3536085F-62FA-4F24-915B-016CEEC22154}" srcId="{CFAEAB86-73AD-43A7-AA81-6A597D57C250}" destId="{E8450DA8-BD85-4559-A775-188098649448}" srcOrd="3" destOrd="0" parTransId="{100DAD46-CC1B-4E88-B7B6-9FA0796B0182}" sibTransId="{0E34AA93-0A5B-4A3C-BB13-82BA1C6208DB}"/>
    <dgm:cxn modelId="{40A0E441-F36A-4022-B260-139A0B697333}" type="presOf" srcId="{A6E8A860-FC3A-41D3-AFCF-18E19705BE66}" destId="{9C5670A0-66C8-4D0E-983D-82F4216DCA29}" srcOrd="1" destOrd="0" presId="urn:microsoft.com/office/officeart/2005/8/layout/venn1"/>
    <dgm:cxn modelId="{9CF89747-73DD-42BB-A4C8-DC9DA5CA065C}" type="presOf" srcId="{25C5707A-E921-498D-A4C8-D7C2FF0A1C3C}" destId="{1DA80DBC-8BF6-41EF-9E41-FBE2970F0E40}" srcOrd="1" destOrd="0" presId="urn:microsoft.com/office/officeart/2005/8/layout/venn1"/>
    <dgm:cxn modelId="{E5859E49-DCD9-4778-8568-1BCE88B4FFE0}" srcId="{CFAEAB86-73AD-43A7-AA81-6A597D57C250}" destId="{0DD011AB-723A-41FB-ABCE-6792641EEACB}" srcOrd="2" destOrd="0" parTransId="{AD7D4F95-8D15-45D4-809D-346BA470D55C}" sibTransId="{4A96468A-85F9-49B7-AA13-81F6B4AAD6C2}"/>
    <dgm:cxn modelId="{6238EF7E-271A-4170-8ECA-CD2ABBC27649}" type="presOf" srcId="{E8450DA8-BD85-4559-A775-188098649448}" destId="{252ECBE9-F924-444D-B3FA-18CA27F3D771}" srcOrd="1" destOrd="0" presId="urn:microsoft.com/office/officeart/2005/8/layout/venn1"/>
    <dgm:cxn modelId="{D0542081-71D8-40EC-8C60-8518ADE26BAB}" type="presOf" srcId="{0DD011AB-723A-41FB-ABCE-6792641EEACB}" destId="{7F049B3D-E2D8-441E-BA50-773F71DA2C81}" srcOrd="0" destOrd="0" presId="urn:microsoft.com/office/officeart/2005/8/layout/venn1"/>
    <dgm:cxn modelId="{44B88C84-EF69-47AC-A5FB-BB8BB90B06B3}" type="presOf" srcId="{E8450DA8-BD85-4559-A775-188098649448}" destId="{B1D9F539-CFE2-4F6D-9D2F-4D0E44FCE0F1}" srcOrd="0" destOrd="0" presId="urn:microsoft.com/office/officeart/2005/8/layout/venn1"/>
    <dgm:cxn modelId="{BFB55C94-AA42-4AB5-9A7F-ADDC26B90C7D}" type="presOf" srcId="{25C5707A-E921-498D-A4C8-D7C2FF0A1C3C}" destId="{40DB2C65-2C92-4017-8FC5-12C1801F478D}" srcOrd="0" destOrd="0" presId="urn:microsoft.com/office/officeart/2005/8/layout/venn1"/>
    <dgm:cxn modelId="{9D813EE5-072B-45EC-BF10-765BBB9549F2}" type="presOf" srcId="{CFAEAB86-73AD-43A7-AA81-6A597D57C250}" destId="{A8B6181B-7590-4DD9-A452-4E054FEEE1EB}" srcOrd="0" destOrd="0" presId="urn:microsoft.com/office/officeart/2005/8/layout/venn1"/>
    <dgm:cxn modelId="{BA1210ED-A23A-4E4C-A555-8CAA5BC15288}" srcId="{CFAEAB86-73AD-43A7-AA81-6A597D57C250}" destId="{A6E8A860-FC3A-41D3-AFCF-18E19705BE66}" srcOrd="1" destOrd="0" parTransId="{81CBE5DF-982D-45FF-9B7E-3052522B2587}" sibTransId="{AEB218EB-B764-4562-8EFF-8FBC462A13D8}"/>
    <dgm:cxn modelId="{9A0FE7F2-035C-44FD-AEE4-E8A198D4EB21}" type="presOf" srcId="{0DD011AB-723A-41FB-ABCE-6792641EEACB}" destId="{B1C3A2F2-3676-49A2-8B00-74B0BEAD21A7}" srcOrd="1" destOrd="0" presId="urn:microsoft.com/office/officeart/2005/8/layout/venn1"/>
    <dgm:cxn modelId="{BC6252BC-0B4F-49CD-8E4C-156788936804}" type="presParOf" srcId="{A8B6181B-7590-4DD9-A452-4E054FEEE1EB}" destId="{40DB2C65-2C92-4017-8FC5-12C1801F478D}" srcOrd="0" destOrd="0" presId="urn:microsoft.com/office/officeart/2005/8/layout/venn1"/>
    <dgm:cxn modelId="{50B23526-D8D3-4503-9341-580139C00579}" type="presParOf" srcId="{A8B6181B-7590-4DD9-A452-4E054FEEE1EB}" destId="{1DA80DBC-8BF6-41EF-9E41-FBE2970F0E40}" srcOrd="1" destOrd="0" presId="urn:microsoft.com/office/officeart/2005/8/layout/venn1"/>
    <dgm:cxn modelId="{2A6221F8-8995-487E-A5D7-CDEC479BBDB1}" type="presParOf" srcId="{A8B6181B-7590-4DD9-A452-4E054FEEE1EB}" destId="{0B6BA202-F251-4E41-9F48-FFA7E138BF60}" srcOrd="2" destOrd="0" presId="urn:microsoft.com/office/officeart/2005/8/layout/venn1"/>
    <dgm:cxn modelId="{25DE69CD-9DDA-4969-AE6C-2AC14DF79A1E}" type="presParOf" srcId="{A8B6181B-7590-4DD9-A452-4E054FEEE1EB}" destId="{9C5670A0-66C8-4D0E-983D-82F4216DCA29}" srcOrd="3" destOrd="0" presId="urn:microsoft.com/office/officeart/2005/8/layout/venn1"/>
    <dgm:cxn modelId="{D4687DA3-43A4-4CBA-A96B-F29CC8A11727}" type="presParOf" srcId="{A8B6181B-7590-4DD9-A452-4E054FEEE1EB}" destId="{7F049B3D-E2D8-441E-BA50-773F71DA2C81}" srcOrd="4" destOrd="0" presId="urn:microsoft.com/office/officeart/2005/8/layout/venn1"/>
    <dgm:cxn modelId="{673A9D81-220B-4907-9D07-E5FB3196AB2C}" type="presParOf" srcId="{A8B6181B-7590-4DD9-A452-4E054FEEE1EB}" destId="{B1C3A2F2-3676-49A2-8B00-74B0BEAD21A7}" srcOrd="5" destOrd="0" presId="urn:microsoft.com/office/officeart/2005/8/layout/venn1"/>
    <dgm:cxn modelId="{63D95190-CD40-4A09-ABD5-F56D51C272E6}" type="presParOf" srcId="{A8B6181B-7590-4DD9-A452-4E054FEEE1EB}" destId="{B1D9F539-CFE2-4F6D-9D2F-4D0E44FCE0F1}" srcOrd="6" destOrd="0" presId="urn:microsoft.com/office/officeart/2005/8/layout/venn1"/>
    <dgm:cxn modelId="{0EDE492F-9C1E-4020-A166-7386E7850CBF}" type="presParOf" srcId="{A8B6181B-7590-4DD9-A452-4E054FEEE1EB}" destId="{252ECBE9-F924-444D-B3FA-18CA27F3D771}"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318F3DB-074A-443F-9329-BED815D29AC0}"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EFE8F81B-4B5A-4CE4-A5E0-B261EAD2C77A}">
      <dgm:prSet phldrT="[Text]"/>
      <dgm:spPr/>
      <dgm:t>
        <a:bodyPr/>
        <a:lstStyle/>
        <a:p>
          <a:r>
            <a:rPr lang="en-US" dirty="0"/>
            <a:t>Tree </a:t>
          </a:r>
        </a:p>
      </dgm:t>
    </dgm:pt>
    <dgm:pt modelId="{5A5D0CEE-8C49-4BEA-8044-0E269AFBF47B}" type="parTrans" cxnId="{70423985-2686-48F4-AFC3-C6CAD3B766C0}">
      <dgm:prSet/>
      <dgm:spPr/>
      <dgm:t>
        <a:bodyPr/>
        <a:lstStyle/>
        <a:p>
          <a:endParaRPr lang="en-US"/>
        </a:p>
      </dgm:t>
    </dgm:pt>
    <dgm:pt modelId="{A993F533-17B3-4A61-B0D8-FBC7CF75877B}" type="sibTrans" cxnId="{70423985-2686-48F4-AFC3-C6CAD3B766C0}">
      <dgm:prSet/>
      <dgm:spPr/>
      <dgm:t>
        <a:bodyPr/>
        <a:lstStyle/>
        <a:p>
          <a:r>
            <a:rPr lang="en-US" dirty="0"/>
            <a:t>Data table</a:t>
          </a:r>
        </a:p>
      </dgm:t>
    </dgm:pt>
    <dgm:pt modelId="{B5EA4D3C-397A-4F98-9C75-5C529FFFB1B1}">
      <dgm:prSet phldrT="[Text]"/>
      <dgm:spPr/>
      <dgm:t>
        <a:bodyPr/>
        <a:lstStyle/>
        <a:p>
          <a:r>
            <a:rPr lang="en-US" dirty="0"/>
            <a:t>Distribution </a:t>
          </a:r>
        </a:p>
      </dgm:t>
    </dgm:pt>
    <dgm:pt modelId="{2CB8B5AA-BDEF-49E0-9F18-5CC79BCB5373}" type="parTrans" cxnId="{C5E941BD-4360-431E-93F8-791823F80CAE}">
      <dgm:prSet/>
      <dgm:spPr/>
      <dgm:t>
        <a:bodyPr/>
        <a:lstStyle/>
        <a:p>
          <a:endParaRPr lang="en-US"/>
        </a:p>
      </dgm:t>
    </dgm:pt>
    <dgm:pt modelId="{7839A409-BA0A-43C7-9BE9-732AAD16B132}" type="sibTrans" cxnId="{C5E941BD-4360-431E-93F8-791823F80CAE}">
      <dgm:prSet/>
      <dgm:spPr/>
      <dgm:t>
        <a:bodyPr/>
        <a:lstStyle/>
        <a:p>
          <a:r>
            <a:rPr lang="en-US" dirty="0"/>
            <a:t>free viz</a:t>
          </a:r>
        </a:p>
      </dgm:t>
    </dgm:pt>
    <dgm:pt modelId="{B5E77C1C-4524-4C62-B5B1-F907CA431485}">
      <dgm:prSet phldrT="[Text]" custT="1"/>
      <dgm:spPr/>
      <dgm:t>
        <a:bodyPr/>
        <a:lstStyle/>
        <a:p>
          <a:r>
            <a:rPr lang="en-US" sz="1200" dirty="0"/>
            <a:t>correlation</a:t>
          </a:r>
        </a:p>
      </dgm:t>
    </dgm:pt>
    <dgm:pt modelId="{1431A551-6F18-4D4E-8CD0-CA099EE1C4BC}" type="parTrans" cxnId="{DA3A532D-1B87-4D43-AA02-EB1CF945F3DE}">
      <dgm:prSet/>
      <dgm:spPr/>
      <dgm:t>
        <a:bodyPr/>
        <a:lstStyle/>
        <a:p>
          <a:endParaRPr lang="en-US"/>
        </a:p>
      </dgm:t>
    </dgm:pt>
    <dgm:pt modelId="{B91C8CB1-6D3E-4C5B-8415-828A1D3C3003}" type="sibTrans" cxnId="{DA3A532D-1B87-4D43-AA02-EB1CF945F3DE}">
      <dgm:prSet/>
      <dgm:spPr/>
      <dgm:t>
        <a:bodyPr/>
        <a:lstStyle/>
        <a:p>
          <a:r>
            <a:rPr lang="en-US" dirty="0"/>
            <a:t>impute</a:t>
          </a:r>
        </a:p>
      </dgm:t>
    </dgm:pt>
    <dgm:pt modelId="{F4C8C4C2-1D83-40AC-A865-701FA8E65420}">
      <dgm:prSet phldrT="[Text]"/>
      <dgm:spPr/>
      <dgm:t>
        <a:bodyPr/>
        <a:lstStyle/>
        <a:p>
          <a:br>
            <a:rPr lang="en-US" dirty="0"/>
          </a:br>
          <a:br>
            <a:rPr lang="en-US" dirty="0"/>
          </a:br>
          <a:r>
            <a:rPr lang="en-US" dirty="0"/>
            <a:t>scatter plot</a:t>
          </a:r>
        </a:p>
      </dgm:t>
    </dgm:pt>
    <dgm:pt modelId="{4893A35A-6835-4538-BEC5-1300AA96CC6A}" type="parTrans" cxnId="{6A038231-11DC-4B9E-B53F-7289241B575B}">
      <dgm:prSet/>
      <dgm:spPr/>
      <dgm:t>
        <a:bodyPr/>
        <a:lstStyle/>
        <a:p>
          <a:endParaRPr lang="en-US"/>
        </a:p>
      </dgm:t>
    </dgm:pt>
    <dgm:pt modelId="{A68F7335-0B68-42AA-B6EF-0998509A2370}" type="sibTrans" cxnId="{6A038231-11DC-4B9E-B53F-7289241B575B}">
      <dgm:prSet/>
      <dgm:spPr/>
      <dgm:t>
        <a:bodyPr/>
        <a:lstStyle/>
        <a:p>
          <a:r>
            <a:rPr lang="en-US" dirty="0"/>
            <a:t>Feature statcics </a:t>
          </a:r>
        </a:p>
      </dgm:t>
    </dgm:pt>
    <dgm:pt modelId="{04E34920-8136-488A-86E6-4E052CDF5ECA}" type="pres">
      <dgm:prSet presAssocID="{3318F3DB-074A-443F-9329-BED815D29AC0}" presName="Name0" presStyleCnt="0">
        <dgm:presLayoutVars>
          <dgm:chMax/>
          <dgm:chPref/>
          <dgm:dir/>
          <dgm:animLvl val="lvl"/>
        </dgm:presLayoutVars>
      </dgm:prSet>
      <dgm:spPr/>
    </dgm:pt>
    <dgm:pt modelId="{8DAECA5C-16F3-4592-B669-3D7F9D97DB5F}" type="pres">
      <dgm:prSet presAssocID="{EFE8F81B-4B5A-4CE4-A5E0-B261EAD2C77A}" presName="composite" presStyleCnt="0"/>
      <dgm:spPr/>
    </dgm:pt>
    <dgm:pt modelId="{00D42B00-8EB5-42FC-BD3A-DB5E689C4BF3}" type="pres">
      <dgm:prSet presAssocID="{EFE8F81B-4B5A-4CE4-A5E0-B261EAD2C77A}" presName="Parent1" presStyleLbl="node1" presStyleIdx="0" presStyleCnt="8">
        <dgm:presLayoutVars>
          <dgm:chMax val="1"/>
          <dgm:chPref val="1"/>
          <dgm:bulletEnabled val="1"/>
        </dgm:presLayoutVars>
      </dgm:prSet>
      <dgm:spPr/>
    </dgm:pt>
    <dgm:pt modelId="{FD19F688-9979-4574-B891-36768B709BAB}" type="pres">
      <dgm:prSet presAssocID="{EFE8F81B-4B5A-4CE4-A5E0-B261EAD2C77A}" presName="Childtext1" presStyleLbl="revTx" presStyleIdx="0" presStyleCnt="4">
        <dgm:presLayoutVars>
          <dgm:chMax val="0"/>
          <dgm:chPref val="0"/>
          <dgm:bulletEnabled val="1"/>
        </dgm:presLayoutVars>
      </dgm:prSet>
      <dgm:spPr/>
    </dgm:pt>
    <dgm:pt modelId="{DA6F6D61-28B0-4E22-BB3D-737283467290}" type="pres">
      <dgm:prSet presAssocID="{EFE8F81B-4B5A-4CE4-A5E0-B261EAD2C77A}" presName="BalanceSpacing" presStyleCnt="0"/>
      <dgm:spPr/>
    </dgm:pt>
    <dgm:pt modelId="{A7FD233E-0F16-434E-BD79-348BC2E37693}" type="pres">
      <dgm:prSet presAssocID="{EFE8F81B-4B5A-4CE4-A5E0-B261EAD2C77A}" presName="BalanceSpacing1" presStyleCnt="0"/>
      <dgm:spPr/>
    </dgm:pt>
    <dgm:pt modelId="{EFBEF237-DCE7-4FDB-AA1F-430A5043BB3F}" type="pres">
      <dgm:prSet presAssocID="{A993F533-17B3-4A61-B0D8-FBC7CF75877B}" presName="Accent1Text" presStyleLbl="node1" presStyleIdx="1" presStyleCnt="8"/>
      <dgm:spPr/>
    </dgm:pt>
    <dgm:pt modelId="{DF383E96-54D4-437B-8344-D3DDCC86B457}" type="pres">
      <dgm:prSet presAssocID="{A993F533-17B3-4A61-B0D8-FBC7CF75877B}" presName="spaceBetweenRectangles" presStyleCnt="0"/>
      <dgm:spPr/>
    </dgm:pt>
    <dgm:pt modelId="{AD85E708-752D-4CA6-9487-95014F0EEDB3}" type="pres">
      <dgm:prSet presAssocID="{B5EA4D3C-397A-4F98-9C75-5C529FFFB1B1}" presName="composite" presStyleCnt="0"/>
      <dgm:spPr/>
    </dgm:pt>
    <dgm:pt modelId="{B0477477-A19E-48F6-B386-0F1F206F4969}" type="pres">
      <dgm:prSet presAssocID="{B5EA4D3C-397A-4F98-9C75-5C529FFFB1B1}" presName="Parent1" presStyleLbl="node1" presStyleIdx="2" presStyleCnt="8">
        <dgm:presLayoutVars>
          <dgm:chMax val="1"/>
          <dgm:chPref val="1"/>
          <dgm:bulletEnabled val="1"/>
        </dgm:presLayoutVars>
      </dgm:prSet>
      <dgm:spPr/>
    </dgm:pt>
    <dgm:pt modelId="{E98AF0A7-2E9E-4374-8D2C-C53A06D03D0F}" type="pres">
      <dgm:prSet presAssocID="{B5EA4D3C-397A-4F98-9C75-5C529FFFB1B1}" presName="Childtext1" presStyleLbl="revTx" presStyleIdx="1" presStyleCnt="4">
        <dgm:presLayoutVars>
          <dgm:chMax val="0"/>
          <dgm:chPref val="0"/>
          <dgm:bulletEnabled val="1"/>
        </dgm:presLayoutVars>
      </dgm:prSet>
      <dgm:spPr/>
    </dgm:pt>
    <dgm:pt modelId="{6483AECA-E38C-4F67-B9F7-30AA2C40F39A}" type="pres">
      <dgm:prSet presAssocID="{B5EA4D3C-397A-4F98-9C75-5C529FFFB1B1}" presName="BalanceSpacing" presStyleCnt="0"/>
      <dgm:spPr/>
    </dgm:pt>
    <dgm:pt modelId="{5BFE4EE9-3700-444E-8AF4-640876368539}" type="pres">
      <dgm:prSet presAssocID="{B5EA4D3C-397A-4F98-9C75-5C529FFFB1B1}" presName="BalanceSpacing1" presStyleCnt="0"/>
      <dgm:spPr/>
    </dgm:pt>
    <dgm:pt modelId="{F87C3EBE-7A51-4EF6-85B5-A3618D393E8C}" type="pres">
      <dgm:prSet presAssocID="{7839A409-BA0A-43C7-9BE9-732AAD16B132}" presName="Accent1Text" presStyleLbl="node1" presStyleIdx="3" presStyleCnt="8"/>
      <dgm:spPr/>
    </dgm:pt>
    <dgm:pt modelId="{9E203D13-11E5-4E6E-9C89-868AC826E341}" type="pres">
      <dgm:prSet presAssocID="{7839A409-BA0A-43C7-9BE9-732AAD16B132}" presName="spaceBetweenRectangles" presStyleCnt="0"/>
      <dgm:spPr/>
    </dgm:pt>
    <dgm:pt modelId="{8F484213-8343-4856-99FF-48D91AA8D14A}" type="pres">
      <dgm:prSet presAssocID="{B5E77C1C-4524-4C62-B5B1-F907CA431485}" presName="composite" presStyleCnt="0"/>
      <dgm:spPr/>
    </dgm:pt>
    <dgm:pt modelId="{59F2FF26-2B18-4B81-BA94-89D2E5B07B4A}" type="pres">
      <dgm:prSet presAssocID="{B5E77C1C-4524-4C62-B5B1-F907CA431485}" presName="Parent1" presStyleLbl="node1" presStyleIdx="4" presStyleCnt="8">
        <dgm:presLayoutVars>
          <dgm:chMax val="1"/>
          <dgm:chPref val="1"/>
          <dgm:bulletEnabled val="1"/>
        </dgm:presLayoutVars>
      </dgm:prSet>
      <dgm:spPr/>
    </dgm:pt>
    <dgm:pt modelId="{799BB74C-9A7A-4F7F-936E-F9D648E89C92}" type="pres">
      <dgm:prSet presAssocID="{B5E77C1C-4524-4C62-B5B1-F907CA431485}" presName="Childtext1" presStyleLbl="revTx" presStyleIdx="2" presStyleCnt="4">
        <dgm:presLayoutVars>
          <dgm:chMax val="0"/>
          <dgm:chPref val="0"/>
          <dgm:bulletEnabled val="1"/>
        </dgm:presLayoutVars>
      </dgm:prSet>
      <dgm:spPr/>
    </dgm:pt>
    <dgm:pt modelId="{07D000DD-F0ED-44A0-B53E-CFEAAEC544A7}" type="pres">
      <dgm:prSet presAssocID="{B5E77C1C-4524-4C62-B5B1-F907CA431485}" presName="BalanceSpacing" presStyleCnt="0"/>
      <dgm:spPr/>
    </dgm:pt>
    <dgm:pt modelId="{9DA18CCD-7205-44FA-835B-00FB58AB1D9E}" type="pres">
      <dgm:prSet presAssocID="{B5E77C1C-4524-4C62-B5B1-F907CA431485}" presName="BalanceSpacing1" presStyleCnt="0"/>
      <dgm:spPr/>
    </dgm:pt>
    <dgm:pt modelId="{BC8486A8-66BA-499F-A6E9-427FD3618B55}" type="pres">
      <dgm:prSet presAssocID="{B91C8CB1-6D3E-4C5B-8415-828A1D3C3003}" presName="Accent1Text" presStyleLbl="node1" presStyleIdx="5" presStyleCnt="8"/>
      <dgm:spPr/>
    </dgm:pt>
    <dgm:pt modelId="{3903478B-58A1-499B-B2CE-E600E939B056}" type="pres">
      <dgm:prSet presAssocID="{B91C8CB1-6D3E-4C5B-8415-828A1D3C3003}" presName="spaceBetweenRectangles" presStyleCnt="0"/>
      <dgm:spPr/>
    </dgm:pt>
    <dgm:pt modelId="{743DD9A7-AF61-4872-B342-E8F60BD03068}" type="pres">
      <dgm:prSet presAssocID="{F4C8C4C2-1D83-40AC-A865-701FA8E65420}" presName="composite" presStyleCnt="0"/>
      <dgm:spPr/>
    </dgm:pt>
    <dgm:pt modelId="{5BDDD975-6D1A-4253-92F8-B78A49E2E42B}" type="pres">
      <dgm:prSet presAssocID="{F4C8C4C2-1D83-40AC-A865-701FA8E65420}" presName="Parent1" presStyleLbl="node1" presStyleIdx="6" presStyleCnt="8">
        <dgm:presLayoutVars>
          <dgm:chMax val="1"/>
          <dgm:chPref val="1"/>
          <dgm:bulletEnabled val="1"/>
        </dgm:presLayoutVars>
      </dgm:prSet>
      <dgm:spPr/>
    </dgm:pt>
    <dgm:pt modelId="{A8176BBB-5F9E-4554-8A29-6A8C17EAAEBB}" type="pres">
      <dgm:prSet presAssocID="{F4C8C4C2-1D83-40AC-A865-701FA8E65420}" presName="Childtext1" presStyleLbl="revTx" presStyleIdx="3" presStyleCnt="4">
        <dgm:presLayoutVars>
          <dgm:chMax val="0"/>
          <dgm:chPref val="0"/>
          <dgm:bulletEnabled val="1"/>
        </dgm:presLayoutVars>
      </dgm:prSet>
      <dgm:spPr/>
    </dgm:pt>
    <dgm:pt modelId="{3E2531F8-67A1-4684-86C2-396390A15F4A}" type="pres">
      <dgm:prSet presAssocID="{F4C8C4C2-1D83-40AC-A865-701FA8E65420}" presName="BalanceSpacing" presStyleCnt="0"/>
      <dgm:spPr/>
    </dgm:pt>
    <dgm:pt modelId="{9264CE91-36A6-4F78-95D2-8272A229CB63}" type="pres">
      <dgm:prSet presAssocID="{F4C8C4C2-1D83-40AC-A865-701FA8E65420}" presName="BalanceSpacing1" presStyleCnt="0"/>
      <dgm:spPr/>
    </dgm:pt>
    <dgm:pt modelId="{4F7E28D8-6F8D-4AF0-801A-CA57D4003AE2}" type="pres">
      <dgm:prSet presAssocID="{A68F7335-0B68-42AA-B6EF-0998509A2370}" presName="Accent1Text" presStyleLbl="node1" presStyleIdx="7" presStyleCnt="8" custLinFactNeighborX="-7461" custLinFactNeighborY="6603"/>
      <dgm:spPr/>
    </dgm:pt>
  </dgm:ptLst>
  <dgm:cxnLst>
    <dgm:cxn modelId="{DA3A532D-1B87-4D43-AA02-EB1CF945F3DE}" srcId="{3318F3DB-074A-443F-9329-BED815D29AC0}" destId="{B5E77C1C-4524-4C62-B5B1-F907CA431485}" srcOrd="2" destOrd="0" parTransId="{1431A551-6F18-4D4E-8CD0-CA099EE1C4BC}" sibTransId="{B91C8CB1-6D3E-4C5B-8415-828A1D3C3003}"/>
    <dgm:cxn modelId="{6A038231-11DC-4B9E-B53F-7289241B575B}" srcId="{3318F3DB-074A-443F-9329-BED815D29AC0}" destId="{F4C8C4C2-1D83-40AC-A865-701FA8E65420}" srcOrd="3" destOrd="0" parTransId="{4893A35A-6835-4538-BEC5-1300AA96CC6A}" sibTransId="{A68F7335-0B68-42AA-B6EF-0998509A2370}"/>
    <dgm:cxn modelId="{7DF01065-AA08-455E-AD7A-0447E6E43BB3}" type="presOf" srcId="{B5EA4D3C-397A-4F98-9C75-5C529FFFB1B1}" destId="{B0477477-A19E-48F6-B386-0F1F206F4969}" srcOrd="0" destOrd="0" presId="urn:microsoft.com/office/officeart/2008/layout/AlternatingHexagons"/>
    <dgm:cxn modelId="{C2E2B46D-5136-4769-B6B4-185D63660340}" type="presOf" srcId="{A68F7335-0B68-42AA-B6EF-0998509A2370}" destId="{4F7E28D8-6F8D-4AF0-801A-CA57D4003AE2}" srcOrd="0" destOrd="0" presId="urn:microsoft.com/office/officeart/2008/layout/AlternatingHexagons"/>
    <dgm:cxn modelId="{70423985-2686-48F4-AFC3-C6CAD3B766C0}" srcId="{3318F3DB-074A-443F-9329-BED815D29AC0}" destId="{EFE8F81B-4B5A-4CE4-A5E0-B261EAD2C77A}" srcOrd="0" destOrd="0" parTransId="{5A5D0CEE-8C49-4BEA-8044-0E269AFBF47B}" sibTransId="{A993F533-17B3-4A61-B0D8-FBC7CF75877B}"/>
    <dgm:cxn modelId="{E428A495-8505-40AF-BDD4-E8B21F8A4765}" type="presOf" srcId="{EFE8F81B-4B5A-4CE4-A5E0-B261EAD2C77A}" destId="{00D42B00-8EB5-42FC-BD3A-DB5E689C4BF3}" srcOrd="0" destOrd="0" presId="urn:microsoft.com/office/officeart/2008/layout/AlternatingHexagons"/>
    <dgm:cxn modelId="{9714049E-1AC4-47E8-8FA5-05D1C5408D51}" type="presOf" srcId="{3318F3DB-074A-443F-9329-BED815D29AC0}" destId="{04E34920-8136-488A-86E6-4E052CDF5ECA}" srcOrd="0" destOrd="0" presId="urn:microsoft.com/office/officeart/2008/layout/AlternatingHexagons"/>
    <dgm:cxn modelId="{C88B41B0-D042-460F-BFF8-F7FC086C208C}" type="presOf" srcId="{F4C8C4C2-1D83-40AC-A865-701FA8E65420}" destId="{5BDDD975-6D1A-4253-92F8-B78A49E2E42B}" srcOrd="0" destOrd="0" presId="urn:microsoft.com/office/officeart/2008/layout/AlternatingHexagons"/>
    <dgm:cxn modelId="{25D1D6B4-07D3-4546-B1DF-D34A37A0437C}" type="presOf" srcId="{B5E77C1C-4524-4C62-B5B1-F907CA431485}" destId="{59F2FF26-2B18-4B81-BA94-89D2E5B07B4A}" srcOrd="0" destOrd="0" presId="urn:microsoft.com/office/officeart/2008/layout/AlternatingHexagons"/>
    <dgm:cxn modelId="{C5E941BD-4360-431E-93F8-791823F80CAE}" srcId="{3318F3DB-074A-443F-9329-BED815D29AC0}" destId="{B5EA4D3C-397A-4F98-9C75-5C529FFFB1B1}" srcOrd="1" destOrd="0" parTransId="{2CB8B5AA-BDEF-49E0-9F18-5CC79BCB5373}" sibTransId="{7839A409-BA0A-43C7-9BE9-732AAD16B132}"/>
    <dgm:cxn modelId="{B544E5DF-D118-4428-B8BE-C6F0517765B1}" type="presOf" srcId="{B91C8CB1-6D3E-4C5B-8415-828A1D3C3003}" destId="{BC8486A8-66BA-499F-A6E9-427FD3618B55}" srcOrd="0" destOrd="0" presId="urn:microsoft.com/office/officeart/2008/layout/AlternatingHexagons"/>
    <dgm:cxn modelId="{4A0B0EE2-9FBA-4618-8047-7A7D5DABDD4E}" type="presOf" srcId="{A993F533-17B3-4A61-B0D8-FBC7CF75877B}" destId="{EFBEF237-DCE7-4FDB-AA1F-430A5043BB3F}" srcOrd="0" destOrd="0" presId="urn:microsoft.com/office/officeart/2008/layout/AlternatingHexagons"/>
    <dgm:cxn modelId="{7852ECEF-B988-43AC-B6E3-57FD2EC6112E}" type="presOf" srcId="{7839A409-BA0A-43C7-9BE9-732AAD16B132}" destId="{F87C3EBE-7A51-4EF6-85B5-A3618D393E8C}" srcOrd="0" destOrd="0" presId="urn:microsoft.com/office/officeart/2008/layout/AlternatingHexagons"/>
    <dgm:cxn modelId="{A2C19D3C-DCBF-4CF7-885B-17583F1707F2}" type="presParOf" srcId="{04E34920-8136-488A-86E6-4E052CDF5ECA}" destId="{8DAECA5C-16F3-4592-B669-3D7F9D97DB5F}" srcOrd="0" destOrd="0" presId="urn:microsoft.com/office/officeart/2008/layout/AlternatingHexagons"/>
    <dgm:cxn modelId="{64EAA03B-55A3-4ABD-BB85-A78A58C1EAB2}" type="presParOf" srcId="{8DAECA5C-16F3-4592-B669-3D7F9D97DB5F}" destId="{00D42B00-8EB5-42FC-BD3A-DB5E689C4BF3}" srcOrd="0" destOrd="0" presId="urn:microsoft.com/office/officeart/2008/layout/AlternatingHexagons"/>
    <dgm:cxn modelId="{F28B8B7C-DF56-42F9-9AA0-192536C51388}" type="presParOf" srcId="{8DAECA5C-16F3-4592-B669-3D7F9D97DB5F}" destId="{FD19F688-9979-4574-B891-36768B709BAB}" srcOrd="1" destOrd="0" presId="urn:microsoft.com/office/officeart/2008/layout/AlternatingHexagons"/>
    <dgm:cxn modelId="{7F496402-3B81-41A1-93DE-DF8C74F616A0}" type="presParOf" srcId="{8DAECA5C-16F3-4592-B669-3D7F9D97DB5F}" destId="{DA6F6D61-28B0-4E22-BB3D-737283467290}" srcOrd="2" destOrd="0" presId="urn:microsoft.com/office/officeart/2008/layout/AlternatingHexagons"/>
    <dgm:cxn modelId="{6B4C7799-6F2B-485B-B0FD-5DEB8D351C84}" type="presParOf" srcId="{8DAECA5C-16F3-4592-B669-3D7F9D97DB5F}" destId="{A7FD233E-0F16-434E-BD79-348BC2E37693}" srcOrd="3" destOrd="0" presId="urn:microsoft.com/office/officeart/2008/layout/AlternatingHexagons"/>
    <dgm:cxn modelId="{2232E3F8-33B7-4977-85DF-1716C9AEFB81}" type="presParOf" srcId="{8DAECA5C-16F3-4592-B669-3D7F9D97DB5F}" destId="{EFBEF237-DCE7-4FDB-AA1F-430A5043BB3F}" srcOrd="4" destOrd="0" presId="urn:microsoft.com/office/officeart/2008/layout/AlternatingHexagons"/>
    <dgm:cxn modelId="{7DD5948D-E685-403A-8620-1752D9EB44D4}" type="presParOf" srcId="{04E34920-8136-488A-86E6-4E052CDF5ECA}" destId="{DF383E96-54D4-437B-8344-D3DDCC86B457}" srcOrd="1" destOrd="0" presId="urn:microsoft.com/office/officeart/2008/layout/AlternatingHexagons"/>
    <dgm:cxn modelId="{53C51A63-194F-4CD8-A423-C41EF6D73081}" type="presParOf" srcId="{04E34920-8136-488A-86E6-4E052CDF5ECA}" destId="{AD85E708-752D-4CA6-9487-95014F0EEDB3}" srcOrd="2" destOrd="0" presId="urn:microsoft.com/office/officeart/2008/layout/AlternatingHexagons"/>
    <dgm:cxn modelId="{D5D42AA7-F1A3-4A2A-95DC-25561FAD4998}" type="presParOf" srcId="{AD85E708-752D-4CA6-9487-95014F0EEDB3}" destId="{B0477477-A19E-48F6-B386-0F1F206F4969}" srcOrd="0" destOrd="0" presId="urn:microsoft.com/office/officeart/2008/layout/AlternatingHexagons"/>
    <dgm:cxn modelId="{47126107-28DB-4A92-81BF-27AB8F982153}" type="presParOf" srcId="{AD85E708-752D-4CA6-9487-95014F0EEDB3}" destId="{E98AF0A7-2E9E-4374-8D2C-C53A06D03D0F}" srcOrd="1" destOrd="0" presId="urn:microsoft.com/office/officeart/2008/layout/AlternatingHexagons"/>
    <dgm:cxn modelId="{84BDF0AC-AB64-4BCF-823D-27E8DF1084F1}" type="presParOf" srcId="{AD85E708-752D-4CA6-9487-95014F0EEDB3}" destId="{6483AECA-E38C-4F67-B9F7-30AA2C40F39A}" srcOrd="2" destOrd="0" presId="urn:microsoft.com/office/officeart/2008/layout/AlternatingHexagons"/>
    <dgm:cxn modelId="{18770729-5CBE-403E-A284-17903DD97EBA}" type="presParOf" srcId="{AD85E708-752D-4CA6-9487-95014F0EEDB3}" destId="{5BFE4EE9-3700-444E-8AF4-640876368539}" srcOrd="3" destOrd="0" presId="urn:microsoft.com/office/officeart/2008/layout/AlternatingHexagons"/>
    <dgm:cxn modelId="{CFE6B683-335F-4C61-AA73-6AD3C38099A8}" type="presParOf" srcId="{AD85E708-752D-4CA6-9487-95014F0EEDB3}" destId="{F87C3EBE-7A51-4EF6-85B5-A3618D393E8C}" srcOrd="4" destOrd="0" presId="urn:microsoft.com/office/officeart/2008/layout/AlternatingHexagons"/>
    <dgm:cxn modelId="{029A5ED5-25C4-4776-ACC1-AAE4D18EF5BA}" type="presParOf" srcId="{04E34920-8136-488A-86E6-4E052CDF5ECA}" destId="{9E203D13-11E5-4E6E-9C89-868AC826E341}" srcOrd="3" destOrd="0" presId="urn:microsoft.com/office/officeart/2008/layout/AlternatingHexagons"/>
    <dgm:cxn modelId="{7CE0D9C2-0374-4948-8D44-8A60071A6A37}" type="presParOf" srcId="{04E34920-8136-488A-86E6-4E052CDF5ECA}" destId="{8F484213-8343-4856-99FF-48D91AA8D14A}" srcOrd="4" destOrd="0" presId="urn:microsoft.com/office/officeart/2008/layout/AlternatingHexagons"/>
    <dgm:cxn modelId="{5CCA918E-DC47-4AD2-B8FF-9A0801616199}" type="presParOf" srcId="{8F484213-8343-4856-99FF-48D91AA8D14A}" destId="{59F2FF26-2B18-4B81-BA94-89D2E5B07B4A}" srcOrd="0" destOrd="0" presId="urn:microsoft.com/office/officeart/2008/layout/AlternatingHexagons"/>
    <dgm:cxn modelId="{5E32047C-C8D0-4E82-891E-1E71837B5337}" type="presParOf" srcId="{8F484213-8343-4856-99FF-48D91AA8D14A}" destId="{799BB74C-9A7A-4F7F-936E-F9D648E89C92}" srcOrd="1" destOrd="0" presId="urn:microsoft.com/office/officeart/2008/layout/AlternatingHexagons"/>
    <dgm:cxn modelId="{A2F03541-3774-4485-95EB-117605034946}" type="presParOf" srcId="{8F484213-8343-4856-99FF-48D91AA8D14A}" destId="{07D000DD-F0ED-44A0-B53E-CFEAAEC544A7}" srcOrd="2" destOrd="0" presId="urn:microsoft.com/office/officeart/2008/layout/AlternatingHexagons"/>
    <dgm:cxn modelId="{EBBAF4F9-70B2-40BD-9742-D0FF47C66F0B}" type="presParOf" srcId="{8F484213-8343-4856-99FF-48D91AA8D14A}" destId="{9DA18CCD-7205-44FA-835B-00FB58AB1D9E}" srcOrd="3" destOrd="0" presId="urn:microsoft.com/office/officeart/2008/layout/AlternatingHexagons"/>
    <dgm:cxn modelId="{5937694A-CC46-4FEA-98F4-8C4CE7B4DB15}" type="presParOf" srcId="{8F484213-8343-4856-99FF-48D91AA8D14A}" destId="{BC8486A8-66BA-499F-A6E9-427FD3618B55}" srcOrd="4" destOrd="0" presId="urn:microsoft.com/office/officeart/2008/layout/AlternatingHexagons"/>
    <dgm:cxn modelId="{3CCF23BF-1FBC-4B21-A155-DA396F5DD236}" type="presParOf" srcId="{04E34920-8136-488A-86E6-4E052CDF5ECA}" destId="{3903478B-58A1-499B-B2CE-E600E939B056}" srcOrd="5" destOrd="0" presId="urn:microsoft.com/office/officeart/2008/layout/AlternatingHexagons"/>
    <dgm:cxn modelId="{5D574B2C-136B-4F20-8D2D-23E82D689C76}" type="presParOf" srcId="{04E34920-8136-488A-86E6-4E052CDF5ECA}" destId="{743DD9A7-AF61-4872-B342-E8F60BD03068}" srcOrd="6" destOrd="0" presId="urn:microsoft.com/office/officeart/2008/layout/AlternatingHexagons"/>
    <dgm:cxn modelId="{7BCF8F63-5CF0-4E61-A405-1E972761F2A6}" type="presParOf" srcId="{743DD9A7-AF61-4872-B342-E8F60BD03068}" destId="{5BDDD975-6D1A-4253-92F8-B78A49E2E42B}" srcOrd="0" destOrd="0" presId="urn:microsoft.com/office/officeart/2008/layout/AlternatingHexagons"/>
    <dgm:cxn modelId="{28A5C957-882D-42FD-A479-FE02F45A3F8C}" type="presParOf" srcId="{743DD9A7-AF61-4872-B342-E8F60BD03068}" destId="{A8176BBB-5F9E-4554-8A29-6A8C17EAAEBB}" srcOrd="1" destOrd="0" presId="urn:microsoft.com/office/officeart/2008/layout/AlternatingHexagons"/>
    <dgm:cxn modelId="{5BCC23F2-EA62-4CE1-89A0-55031A286AFC}" type="presParOf" srcId="{743DD9A7-AF61-4872-B342-E8F60BD03068}" destId="{3E2531F8-67A1-4684-86C2-396390A15F4A}" srcOrd="2" destOrd="0" presId="urn:microsoft.com/office/officeart/2008/layout/AlternatingHexagons"/>
    <dgm:cxn modelId="{485EBE12-AF39-4DD7-A072-86E797A05D96}" type="presParOf" srcId="{743DD9A7-AF61-4872-B342-E8F60BD03068}" destId="{9264CE91-36A6-4F78-95D2-8272A229CB63}" srcOrd="3" destOrd="0" presId="urn:microsoft.com/office/officeart/2008/layout/AlternatingHexagons"/>
    <dgm:cxn modelId="{986DB0AD-C616-42DD-B34F-4E8771897BF0}" type="presParOf" srcId="{743DD9A7-AF61-4872-B342-E8F60BD03068}" destId="{4F7E28D8-6F8D-4AF0-801A-CA57D4003AE2}"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B2C65-2C92-4017-8FC5-12C1801F478D}">
      <dsp:nvSpPr>
        <dsp:cNvPr id="0" name=""/>
        <dsp:cNvSpPr/>
      </dsp:nvSpPr>
      <dsp:spPr>
        <a:xfrm>
          <a:off x="2356235" y="0"/>
          <a:ext cx="2197429" cy="2197429"/>
        </a:xfrm>
        <a:prstGeom prst="ellipse">
          <a:avLst/>
        </a:prstGeom>
        <a:solidFill>
          <a:schemeClr val="l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1.introduction</a:t>
          </a:r>
          <a:endParaRPr lang="en-US" sz="1600" kern="1200" dirty="0"/>
        </a:p>
      </dsp:txBody>
      <dsp:txXfrm>
        <a:off x="2609785" y="295807"/>
        <a:ext cx="1690330" cy="697261"/>
      </dsp:txXfrm>
    </dsp:sp>
    <dsp:sp modelId="{0B6BA202-F251-4E41-9F48-FFA7E138BF60}">
      <dsp:nvSpPr>
        <dsp:cNvPr id="0" name=""/>
        <dsp:cNvSpPr/>
      </dsp:nvSpPr>
      <dsp:spPr>
        <a:xfrm>
          <a:off x="3318023" y="1025932"/>
          <a:ext cx="2197429" cy="2197429"/>
        </a:xfrm>
        <a:prstGeom prst="ellipse">
          <a:avLst/>
        </a:prstGeom>
        <a:solidFill>
          <a:schemeClr val="l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2.Data analysis</a:t>
          </a:r>
          <a:endParaRPr lang="en-US" sz="1600" kern="1200" dirty="0"/>
        </a:p>
      </dsp:txBody>
      <dsp:txXfrm>
        <a:off x="4501254" y="1279481"/>
        <a:ext cx="845165" cy="1690330"/>
      </dsp:txXfrm>
    </dsp:sp>
    <dsp:sp modelId="{7F049B3D-E2D8-441E-BA50-773F71DA2C81}">
      <dsp:nvSpPr>
        <dsp:cNvPr id="0" name=""/>
        <dsp:cNvSpPr/>
      </dsp:nvSpPr>
      <dsp:spPr>
        <a:xfrm>
          <a:off x="2411677" y="1986137"/>
          <a:ext cx="2197429" cy="2197429"/>
        </a:xfrm>
        <a:prstGeom prst="ellipse">
          <a:avLst/>
        </a:prstGeom>
        <a:solidFill>
          <a:schemeClr val="l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kern="1200" dirty="0"/>
            <a:t>3.Data modeling</a:t>
          </a:r>
          <a:endParaRPr lang="en-US" sz="2000" kern="1200" dirty="0"/>
        </a:p>
      </dsp:txBody>
      <dsp:txXfrm>
        <a:off x="2665226" y="3190497"/>
        <a:ext cx="1690330" cy="697261"/>
      </dsp:txXfrm>
    </dsp:sp>
    <dsp:sp modelId="{B1D9F539-CFE2-4F6D-9D2F-4D0E44FCE0F1}">
      <dsp:nvSpPr>
        <dsp:cNvPr id="0" name=""/>
        <dsp:cNvSpPr/>
      </dsp:nvSpPr>
      <dsp:spPr>
        <a:xfrm>
          <a:off x="1439737" y="1014197"/>
          <a:ext cx="2197429" cy="2197429"/>
        </a:xfrm>
        <a:prstGeom prst="ellipse">
          <a:avLst/>
        </a:prstGeom>
        <a:solidFill>
          <a:schemeClr val="lt1">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4. Prediction </a:t>
          </a:r>
          <a:endParaRPr lang="en-US" sz="1600" kern="1200" dirty="0"/>
        </a:p>
      </dsp:txBody>
      <dsp:txXfrm>
        <a:off x="1608770" y="1267747"/>
        <a:ext cx="845165" cy="1690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42B00-8EB5-42FC-BD3A-DB5E689C4BF3}">
      <dsp:nvSpPr>
        <dsp:cNvPr id="0" name=""/>
        <dsp:cNvSpPr/>
      </dsp:nvSpPr>
      <dsp:spPr>
        <a:xfrm rot="5400000">
          <a:off x="3124611" y="89228"/>
          <a:ext cx="1334858" cy="116132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Tree </a:t>
          </a:r>
        </a:p>
      </dsp:txBody>
      <dsp:txXfrm rot="-5400000">
        <a:off x="3392350" y="210477"/>
        <a:ext cx="799380" cy="918828"/>
      </dsp:txXfrm>
    </dsp:sp>
    <dsp:sp modelId="{FD19F688-9979-4574-B891-36768B709BAB}">
      <dsp:nvSpPr>
        <dsp:cNvPr id="0" name=""/>
        <dsp:cNvSpPr/>
      </dsp:nvSpPr>
      <dsp:spPr>
        <a:xfrm>
          <a:off x="4407943" y="269434"/>
          <a:ext cx="1489701" cy="800914"/>
        </a:xfrm>
        <a:prstGeom prst="rect">
          <a:avLst/>
        </a:prstGeom>
        <a:noFill/>
        <a:ln>
          <a:noFill/>
        </a:ln>
        <a:effectLst/>
      </dsp:spPr>
      <dsp:style>
        <a:lnRef idx="0">
          <a:scrgbClr r="0" g="0" b="0"/>
        </a:lnRef>
        <a:fillRef idx="0">
          <a:scrgbClr r="0" g="0" b="0"/>
        </a:fillRef>
        <a:effectRef idx="0">
          <a:scrgbClr r="0" g="0" b="0"/>
        </a:effectRef>
        <a:fontRef idx="minor"/>
      </dsp:style>
    </dsp:sp>
    <dsp:sp modelId="{EFBEF237-DCE7-4FDB-AA1F-430A5043BB3F}">
      <dsp:nvSpPr>
        <dsp:cNvPr id="0" name=""/>
        <dsp:cNvSpPr/>
      </dsp:nvSpPr>
      <dsp:spPr>
        <a:xfrm rot="5400000">
          <a:off x="1870378" y="89228"/>
          <a:ext cx="1334858" cy="116132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en-US" sz="3100" kern="1200" dirty="0"/>
            <a:t>Data table</a:t>
          </a:r>
        </a:p>
      </dsp:txBody>
      <dsp:txXfrm rot="-5400000">
        <a:off x="2138117" y="210477"/>
        <a:ext cx="799380" cy="918828"/>
      </dsp:txXfrm>
    </dsp:sp>
    <dsp:sp modelId="{B0477477-A19E-48F6-B386-0F1F206F4969}">
      <dsp:nvSpPr>
        <dsp:cNvPr id="0" name=""/>
        <dsp:cNvSpPr/>
      </dsp:nvSpPr>
      <dsp:spPr>
        <a:xfrm rot="5400000">
          <a:off x="2495092" y="1222256"/>
          <a:ext cx="1334858" cy="116132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Distribution </a:t>
          </a:r>
        </a:p>
      </dsp:txBody>
      <dsp:txXfrm rot="-5400000">
        <a:off x="2762831" y="1343505"/>
        <a:ext cx="799380" cy="918828"/>
      </dsp:txXfrm>
    </dsp:sp>
    <dsp:sp modelId="{E98AF0A7-2E9E-4374-8D2C-C53A06D03D0F}">
      <dsp:nvSpPr>
        <dsp:cNvPr id="0" name=""/>
        <dsp:cNvSpPr/>
      </dsp:nvSpPr>
      <dsp:spPr>
        <a:xfrm>
          <a:off x="1092156" y="1402461"/>
          <a:ext cx="1441646" cy="800914"/>
        </a:xfrm>
        <a:prstGeom prst="rect">
          <a:avLst/>
        </a:prstGeom>
        <a:noFill/>
        <a:ln>
          <a:noFill/>
        </a:ln>
        <a:effectLst/>
      </dsp:spPr>
      <dsp:style>
        <a:lnRef idx="0">
          <a:scrgbClr r="0" g="0" b="0"/>
        </a:lnRef>
        <a:fillRef idx="0">
          <a:scrgbClr r="0" g="0" b="0"/>
        </a:fillRef>
        <a:effectRef idx="0">
          <a:scrgbClr r="0" g="0" b="0"/>
        </a:effectRef>
        <a:fontRef idx="minor"/>
      </dsp:style>
    </dsp:sp>
    <dsp:sp modelId="{F87C3EBE-7A51-4EF6-85B5-A3618D393E8C}">
      <dsp:nvSpPr>
        <dsp:cNvPr id="0" name=""/>
        <dsp:cNvSpPr/>
      </dsp:nvSpPr>
      <dsp:spPr>
        <a:xfrm rot="5400000">
          <a:off x="3749324" y="1222256"/>
          <a:ext cx="1334858" cy="116132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free viz</a:t>
          </a:r>
        </a:p>
      </dsp:txBody>
      <dsp:txXfrm rot="-5400000">
        <a:off x="4017063" y="1343505"/>
        <a:ext cx="799380" cy="918828"/>
      </dsp:txXfrm>
    </dsp:sp>
    <dsp:sp modelId="{59F2FF26-2B18-4B81-BA94-89D2E5B07B4A}">
      <dsp:nvSpPr>
        <dsp:cNvPr id="0" name=""/>
        <dsp:cNvSpPr/>
      </dsp:nvSpPr>
      <dsp:spPr>
        <a:xfrm rot="5400000">
          <a:off x="3124611" y="2355283"/>
          <a:ext cx="1334858" cy="116132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correlation</a:t>
          </a:r>
        </a:p>
      </dsp:txBody>
      <dsp:txXfrm rot="-5400000">
        <a:off x="3392350" y="2476532"/>
        <a:ext cx="799380" cy="918828"/>
      </dsp:txXfrm>
    </dsp:sp>
    <dsp:sp modelId="{799BB74C-9A7A-4F7F-936E-F9D648E89C92}">
      <dsp:nvSpPr>
        <dsp:cNvPr id="0" name=""/>
        <dsp:cNvSpPr/>
      </dsp:nvSpPr>
      <dsp:spPr>
        <a:xfrm>
          <a:off x="4407943" y="2535489"/>
          <a:ext cx="1489701" cy="800914"/>
        </a:xfrm>
        <a:prstGeom prst="rect">
          <a:avLst/>
        </a:prstGeom>
        <a:noFill/>
        <a:ln>
          <a:noFill/>
        </a:ln>
        <a:effectLst/>
      </dsp:spPr>
      <dsp:style>
        <a:lnRef idx="0">
          <a:scrgbClr r="0" g="0" b="0"/>
        </a:lnRef>
        <a:fillRef idx="0">
          <a:scrgbClr r="0" g="0" b="0"/>
        </a:fillRef>
        <a:effectRef idx="0">
          <a:scrgbClr r="0" g="0" b="0"/>
        </a:effectRef>
        <a:fontRef idx="minor"/>
      </dsp:style>
    </dsp:sp>
    <dsp:sp modelId="{BC8486A8-66BA-499F-A6E9-427FD3618B55}">
      <dsp:nvSpPr>
        <dsp:cNvPr id="0" name=""/>
        <dsp:cNvSpPr/>
      </dsp:nvSpPr>
      <dsp:spPr>
        <a:xfrm rot="5400000">
          <a:off x="1870378" y="2355283"/>
          <a:ext cx="1334858" cy="116132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impute</a:t>
          </a:r>
        </a:p>
      </dsp:txBody>
      <dsp:txXfrm rot="-5400000">
        <a:off x="2138117" y="2476532"/>
        <a:ext cx="799380" cy="918828"/>
      </dsp:txXfrm>
    </dsp:sp>
    <dsp:sp modelId="{5BDDD975-6D1A-4253-92F8-B78A49E2E42B}">
      <dsp:nvSpPr>
        <dsp:cNvPr id="0" name=""/>
        <dsp:cNvSpPr/>
      </dsp:nvSpPr>
      <dsp:spPr>
        <a:xfrm rot="5400000">
          <a:off x="2495092" y="3488310"/>
          <a:ext cx="1334858" cy="116132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br>
            <a:rPr lang="en-US" sz="1100" kern="1200" dirty="0"/>
          </a:br>
          <a:br>
            <a:rPr lang="en-US" sz="1100" kern="1200" dirty="0"/>
          </a:br>
          <a:r>
            <a:rPr lang="en-US" sz="1100" kern="1200" dirty="0"/>
            <a:t>scatter plot</a:t>
          </a:r>
        </a:p>
      </dsp:txBody>
      <dsp:txXfrm rot="-5400000">
        <a:off x="2762831" y="3609559"/>
        <a:ext cx="799380" cy="918828"/>
      </dsp:txXfrm>
    </dsp:sp>
    <dsp:sp modelId="{A8176BBB-5F9E-4554-8A29-6A8C17EAAEBB}">
      <dsp:nvSpPr>
        <dsp:cNvPr id="0" name=""/>
        <dsp:cNvSpPr/>
      </dsp:nvSpPr>
      <dsp:spPr>
        <a:xfrm>
          <a:off x="1092156" y="3668516"/>
          <a:ext cx="1441646" cy="800914"/>
        </a:xfrm>
        <a:prstGeom prst="rect">
          <a:avLst/>
        </a:prstGeom>
        <a:noFill/>
        <a:ln>
          <a:noFill/>
        </a:ln>
        <a:effectLst/>
      </dsp:spPr>
      <dsp:style>
        <a:lnRef idx="0">
          <a:scrgbClr r="0" g="0" b="0"/>
        </a:lnRef>
        <a:fillRef idx="0">
          <a:scrgbClr r="0" g="0" b="0"/>
        </a:fillRef>
        <a:effectRef idx="0">
          <a:scrgbClr r="0" g="0" b="0"/>
        </a:effectRef>
        <a:fontRef idx="minor"/>
      </dsp:style>
    </dsp:sp>
    <dsp:sp modelId="{4F7E28D8-6F8D-4AF0-801A-CA57D4003AE2}">
      <dsp:nvSpPr>
        <dsp:cNvPr id="0" name=""/>
        <dsp:cNvSpPr/>
      </dsp:nvSpPr>
      <dsp:spPr>
        <a:xfrm rot="5400000">
          <a:off x="3662678" y="3490773"/>
          <a:ext cx="1334858" cy="116132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Feature statcics </a:t>
          </a:r>
        </a:p>
      </dsp:txBody>
      <dsp:txXfrm rot="-5400000">
        <a:off x="3930417" y="3612022"/>
        <a:ext cx="799380" cy="91882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2022-12-20</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2022-12-20</a:t>
            </a:fld>
            <a:endParaRPr lang="ko-KR" altLang="en-US"/>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95690" rtl="0" eaLnBrk="1" latinLnBrk="1" hangingPunct="1">
      <a:defRPr sz="1300" kern="1200">
        <a:solidFill>
          <a:schemeClr val="tx1"/>
        </a:solidFill>
        <a:latin typeface="+mn-lt"/>
        <a:ea typeface="+mn-ea"/>
        <a:cs typeface="+mn-cs"/>
      </a:defRPr>
    </a:lvl1pPr>
    <a:lvl2pPr marL="497845" algn="l" defTabSz="995690" rtl="0" eaLnBrk="1" latinLnBrk="1" hangingPunct="1">
      <a:defRPr sz="1300" kern="1200">
        <a:solidFill>
          <a:schemeClr val="tx1"/>
        </a:solidFill>
        <a:latin typeface="+mn-lt"/>
        <a:ea typeface="+mn-ea"/>
        <a:cs typeface="+mn-cs"/>
      </a:defRPr>
    </a:lvl2pPr>
    <a:lvl3pPr marL="995690" algn="l" defTabSz="995690" rtl="0" eaLnBrk="1" latinLnBrk="1" hangingPunct="1">
      <a:defRPr sz="1300" kern="1200">
        <a:solidFill>
          <a:schemeClr val="tx1"/>
        </a:solidFill>
        <a:latin typeface="+mn-lt"/>
        <a:ea typeface="+mn-ea"/>
        <a:cs typeface="+mn-cs"/>
      </a:defRPr>
    </a:lvl3pPr>
    <a:lvl4pPr marL="1493535" algn="l" defTabSz="995690" rtl="0" eaLnBrk="1" latinLnBrk="1" hangingPunct="1">
      <a:defRPr sz="1300" kern="1200">
        <a:solidFill>
          <a:schemeClr val="tx1"/>
        </a:solidFill>
        <a:latin typeface="+mn-lt"/>
        <a:ea typeface="+mn-ea"/>
        <a:cs typeface="+mn-cs"/>
      </a:defRPr>
    </a:lvl4pPr>
    <a:lvl5pPr marL="1991380" algn="l" defTabSz="995690" rtl="0" eaLnBrk="1" latinLnBrk="1" hangingPunct="1">
      <a:defRPr sz="1300" kern="1200">
        <a:solidFill>
          <a:schemeClr val="tx1"/>
        </a:solidFill>
        <a:latin typeface="+mn-lt"/>
        <a:ea typeface="+mn-ea"/>
        <a:cs typeface="+mn-cs"/>
      </a:defRPr>
    </a:lvl5pPr>
    <a:lvl6pPr marL="2489225" algn="l" defTabSz="995690" rtl="0" eaLnBrk="1" latinLnBrk="1" hangingPunct="1">
      <a:defRPr sz="1300" kern="1200">
        <a:solidFill>
          <a:schemeClr val="tx1"/>
        </a:solidFill>
        <a:latin typeface="+mn-lt"/>
        <a:ea typeface="+mn-ea"/>
        <a:cs typeface="+mn-cs"/>
      </a:defRPr>
    </a:lvl6pPr>
    <a:lvl7pPr marL="2987070" algn="l" defTabSz="995690" rtl="0" eaLnBrk="1" latinLnBrk="1" hangingPunct="1">
      <a:defRPr sz="1300" kern="1200">
        <a:solidFill>
          <a:schemeClr val="tx1"/>
        </a:solidFill>
        <a:latin typeface="+mn-lt"/>
        <a:ea typeface="+mn-ea"/>
        <a:cs typeface="+mn-cs"/>
      </a:defRPr>
    </a:lvl7pPr>
    <a:lvl8pPr marL="3484916" algn="l" defTabSz="995690" rtl="0" eaLnBrk="1" latinLnBrk="1" hangingPunct="1">
      <a:defRPr sz="1300" kern="1200">
        <a:solidFill>
          <a:schemeClr val="tx1"/>
        </a:solidFill>
        <a:latin typeface="+mn-lt"/>
        <a:ea typeface="+mn-ea"/>
        <a:cs typeface="+mn-cs"/>
      </a:defRPr>
    </a:lvl8pPr>
    <a:lvl9pPr marL="3982761" algn="l" defTabSz="995690" rtl="0" eaLnBrk="1" latinLnBrk="1"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2588" y="685800"/>
            <a:ext cx="6092825"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2339106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4" name="날짜 개체 틀 3"/>
          <p:cNvSpPr>
            <a:spLocks noGrp="1"/>
          </p:cNvSpPr>
          <p:nvPr>
            <p:ph type="dt" sz="half" idx="10"/>
          </p:nvPr>
        </p:nvSpPr>
        <p:spPr/>
        <p:txBody>
          <a:bodyPr/>
          <a:lstStyle>
            <a:lvl1pPr>
              <a:defRPr>
                <a:solidFill>
                  <a:schemeClr val="bg1"/>
                </a:solidFill>
              </a:defRPr>
            </a:lvl1pPr>
          </a:lstStyle>
          <a:p>
            <a:fld id="{ED3D6733-6F27-4404-AB51-585418F146E5}" type="datetimeFigureOut">
              <a:rPr lang="ko-KR" altLang="en-US" smtClean="0"/>
              <a:pPr/>
              <a:t>2022-12-20</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EE6BC638-39B7-4287-91A7-2A3DDA573295}" type="slidenum">
              <a:rPr lang="ko-KR" altLang="en-US" smtClean="0"/>
              <a:pPr/>
              <a:t>‹#›</a:t>
            </a:fld>
            <a:endParaRPr lang="ko-KR" altLang="en-US"/>
          </a:p>
        </p:txBody>
      </p:sp>
      <p:sp>
        <p:nvSpPr>
          <p:cNvPr id="14" name="부제목 2"/>
          <p:cNvSpPr>
            <a:spLocks noGrp="1"/>
          </p:cNvSpPr>
          <p:nvPr>
            <p:ph type="subTitle" idx="1"/>
          </p:nvPr>
        </p:nvSpPr>
        <p:spPr>
          <a:xfrm>
            <a:off x="717646" y="2812690"/>
            <a:ext cx="5737599" cy="1001540"/>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chemeClr val="tx1">
                    <a:lumMod val="95000"/>
                    <a:lumOff val="5000"/>
                  </a:schemeClr>
                </a:solidFill>
                <a:effectLst/>
                <a:latin typeface="+mj-lt"/>
                <a:ea typeface="맑은 고딕" pitchFamily="50" charset="-127"/>
                <a:cs typeface="+mj-cs"/>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endParaRPr lang="ko-KR" altLang="en-US" dirty="0"/>
          </a:p>
        </p:txBody>
      </p:sp>
      <p:sp>
        <p:nvSpPr>
          <p:cNvPr id="15" name="제목 1"/>
          <p:cNvSpPr>
            <a:spLocks noGrp="1"/>
          </p:cNvSpPr>
          <p:nvPr>
            <p:ph type="ctrTitle" hasCustomPrompt="1"/>
          </p:nvPr>
        </p:nvSpPr>
        <p:spPr>
          <a:xfrm>
            <a:off x="717647" y="952539"/>
            <a:ext cx="5737599" cy="2045207"/>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5800" kern="1200" baseline="0" dirty="0">
                <a:solidFill>
                  <a:srgbClr val="2D6F8A"/>
                </a:solidFill>
                <a:effectLst/>
                <a:latin typeface="+mj-lt"/>
                <a:ea typeface="맑은 고딕" pitchFamily="50" charset="-127"/>
                <a:cs typeface="+mj-cs"/>
              </a:defRPr>
            </a:lvl1pPr>
          </a:lstStyle>
          <a:p>
            <a:r>
              <a:rPr lang="ko-KR" altLang="en-US" dirty="0"/>
              <a:t>제목을</a:t>
            </a:r>
            <a:r>
              <a:rPr lang="en-US" altLang="ko-KR" dirty="0"/>
              <a:t> </a:t>
            </a:r>
            <a:r>
              <a:rPr lang="ko-KR" altLang="en-US" dirty="0"/>
              <a:t>입력하시오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240"/>
            <a:ext cx="12190408" cy="6857105"/>
          </a:xfrm>
          <a:prstGeom prst="rect">
            <a:avLst/>
          </a:prstGeom>
        </p:spPr>
      </p:pic>
      <p:sp>
        <p:nvSpPr>
          <p:cNvPr id="2" name="날짜 개체 틀 1"/>
          <p:cNvSpPr>
            <a:spLocks noGrp="1"/>
          </p:cNvSpPr>
          <p:nvPr>
            <p:ph type="dt" sz="half" idx="10"/>
          </p:nvPr>
        </p:nvSpPr>
        <p:spPr/>
        <p:txBody>
          <a:bodyPr/>
          <a:lstStyle>
            <a:lvl1pPr>
              <a:defRPr>
                <a:solidFill>
                  <a:schemeClr val="tx1">
                    <a:lumMod val="95000"/>
                    <a:lumOff val="5000"/>
                  </a:schemeClr>
                </a:solidFill>
              </a:defRPr>
            </a:lvl1pPr>
          </a:lstStyle>
          <a:p>
            <a:fld id="{ED3D6733-6F27-4404-AB51-585418F146E5}" type="datetimeFigureOut">
              <a:rPr lang="ko-KR" altLang="en-US" smtClean="0"/>
              <a:pPr/>
              <a:t>2022-12-20</a:t>
            </a:fld>
            <a:endParaRPr lang="ko-KR" altLang="en-US"/>
          </a:p>
        </p:txBody>
      </p:sp>
      <p:sp>
        <p:nvSpPr>
          <p:cNvPr id="3" name="바닥글 개체 틀 2"/>
          <p:cNvSpPr>
            <a:spLocks noGrp="1"/>
          </p:cNvSpPr>
          <p:nvPr>
            <p:ph type="ftr" sz="quarter" idx="11"/>
          </p:nvPr>
        </p:nvSpPr>
        <p:spPr/>
        <p:txBody>
          <a:bodyPr/>
          <a:lstStyle>
            <a:lvl1pPr>
              <a:defRPr>
                <a:solidFill>
                  <a:schemeClr val="bg1"/>
                </a:solidFill>
              </a:defRPr>
            </a:lvl1pPr>
          </a:lstStyle>
          <a:p>
            <a:endParaRPr lang="ko-KR" altLang="en-US"/>
          </a:p>
        </p:txBody>
      </p:sp>
      <p:sp>
        <p:nvSpPr>
          <p:cNvPr id="4" name="슬라이드 번호 개체 틀 3"/>
          <p:cNvSpPr>
            <a:spLocks noGrp="1"/>
          </p:cNvSpPr>
          <p:nvPr>
            <p:ph type="sldNum" sz="quarter" idx="12"/>
          </p:nvPr>
        </p:nvSpPr>
        <p:spPr/>
        <p:txBody>
          <a:bodyPr/>
          <a:lstStyle>
            <a:lvl1pPr>
              <a:defRPr>
                <a:solidFill>
                  <a:schemeClr val="bg1"/>
                </a:solidFill>
              </a:defRPr>
            </a:lvl1p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240"/>
            <a:ext cx="12190408" cy="6857105"/>
          </a:xfrm>
          <a:prstGeom prst="rect">
            <a:avLst/>
          </a:prstGeom>
        </p:spPr>
      </p:pic>
      <p:sp>
        <p:nvSpPr>
          <p:cNvPr id="4" name="날짜 개체 틀 3"/>
          <p:cNvSpPr>
            <a:spLocks noGrp="1"/>
          </p:cNvSpPr>
          <p:nvPr>
            <p:ph type="dt" sz="half" idx="10"/>
          </p:nvPr>
        </p:nvSpPr>
        <p:spPr/>
        <p:txBody>
          <a:bodyPr/>
          <a:lstStyle>
            <a:lvl1pPr>
              <a:defRPr>
                <a:solidFill>
                  <a:schemeClr val="tx1">
                    <a:lumMod val="95000"/>
                    <a:lumOff val="5000"/>
                  </a:schemeClr>
                </a:solidFill>
              </a:defRPr>
            </a:lvl1pPr>
          </a:lstStyle>
          <a:p>
            <a:fld id="{ED3D6733-6F27-4404-AB51-585418F146E5}" type="datetimeFigureOut">
              <a:rPr lang="ko-KR" altLang="en-US" smtClean="0"/>
              <a:pPr/>
              <a:t>2022-12-20</a:t>
            </a:fld>
            <a:endParaRPr lang="ko-KR" altLang="en-US"/>
          </a:p>
        </p:txBody>
      </p:sp>
      <p:sp>
        <p:nvSpPr>
          <p:cNvPr id="5" name="바닥글 개체 틀 4"/>
          <p:cNvSpPr>
            <a:spLocks noGrp="1"/>
          </p:cNvSpPr>
          <p:nvPr>
            <p:ph type="ftr" sz="quarter" idx="11"/>
          </p:nvPr>
        </p:nvSpPr>
        <p:spPr/>
        <p:txBody>
          <a:bodyPr/>
          <a:lstStyle>
            <a:lvl1pPr>
              <a:defRPr>
                <a:solidFill>
                  <a:schemeClr val="tx1">
                    <a:lumMod val="95000"/>
                    <a:lumOff val="5000"/>
                  </a:schemeClr>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tx1">
                    <a:lumMod val="95000"/>
                    <a:lumOff val="5000"/>
                  </a:schemeClr>
                </a:solidFill>
              </a:defRPr>
            </a:lvl1p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rotWithShape="1">
          <a:blip r:embed="rId2">
            <a:extLst>
              <a:ext uri="{28A0092B-C50C-407E-A947-70E740481C1C}">
                <a14:useLocalDpi xmlns:a14="http://schemas.microsoft.com/office/drawing/2010/main" val="0"/>
              </a:ext>
            </a:extLst>
          </a:blip>
          <a:srcRect b="83604"/>
          <a:stretch/>
        </p:blipFill>
        <p:spPr>
          <a:xfrm>
            <a:off x="1" y="1241"/>
            <a:ext cx="12190410" cy="1124298"/>
          </a:xfrm>
          <a:prstGeom prst="rect">
            <a:avLst/>
          </a:prstGeom>
        </p:spPr>
      </p:pic>
      <p:sp>
        <p:nvSpPr>
          <p:cNvPr id="15" name="내용 개체 틀 2"/>
          <p:cNvSpPr>
            <a:spLocks noGrp="1"/>
          </p:cNvSpPr>
          <p:nvPr>
            <p:ph idx="1" hasCustomPrompt="1"/>
          </p:nvPr>
        </p:nvSpPr>
        <p:spPr>
          <a:xfrm>
            <a:off x="609521" y="1485579"/>
            <a:ext cx="10971372" cy="4824535"/>
          </a:xfrm>
        </p:spPr>
        <p:txBody>
          <a:bodyPr>
            <a:normAutofit/>
          </a:bodyPr>
          <a:lstStyle>
            <a:lvl1pPr algn="l">
              <a:buNone/>
              <a:defRPr sz="2000" i="1" baseline="0">
                <a:solidFill>
                  <a:schemeClr val="tx1">
                    <a:lumMod val="75000"/>
                    <a:lumOff val="25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a:t>Replaced with your own text</a:t>
            </a:r>
            <a:endParaRPr lang="ko-KR" altLang="en-US" dirty="0"/>
          </a:p>
        </p:txBody>
      </p:sp>
      <p:sp>
        <p:nvSpPr>
          <p:cNvPr id="14" name="제목 1"/>
          <p:cNvSpPr>
            <a:spLocks noGrp="1"/>
          </p:cNvSpPr>
          <p:nvPr>
            <p:ph type="title"/>
          </p:nvPr>
        </p:nvSpPr>
        <p:spPr>
          <a:xfrm>
            <a:off x="609520" y="189434"/>
            <a:ext cx="10971373"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
        <p:nvSpPr>
          <p:cNvPr id="12" name="날짜 개체 틀 3"/>
          <p:cNvSpPr>
            <a:spLocks noGrp="1"/>
          </p:cNvSpPr>
          <p:nvPr>
            <p:ph type="dt" sz="half" idx="10"/>
          </p:nvPr>
        </p:nvSpPr>
        <p:spPr>
          <a:xfrm>
            <a:off x="609521" y="6502342"/>
            <a:ext cx="2844430" cy="220692"/>
          </a:xfrm>
        </p:spPr>
        <p:txBody>
          <a:bodyPr/>
          <a:lstStyle>
            <a:lvl1pPr>
              <a:defRPr>
                <a:latin typeface="+mj-lt"/>
              </a:defRPr>
            </a:lvl1pPr>
          </a:lstStyle>
          <a:p>
            <a:fld id="{ED3D6733-6F27-4404-AB51-585418F146E5}" type="datetimeFigureOut">
              <a:rPr lang="ko-KR" altLang="en-US" smtClean="0"/>
              <a:pPr/>
              <a:t>2022-12-20</a:t>
            </a:fld>
            <a:endParaRPr lang="ko-KR" altLang="en-US"/>
          </a:p>
        </p:txBody>
      </p:sp>
      <p:sp>
        <p:nvSpPr>
          <p:cNvPr id="13" name="바닥글 개체 틀 4"/>
          <p:cNvSpPr>
            <a:spLocks noGrp="1"/>
          </p:cNvSpPr>
          <p:nvPr>
            <p:ph type="ftr" sz="quarter" idx="11"/>
          </p:nvPr>
        </p:nvSpPr>
        <p:spPr>
          <a:xfrm>
            <a:off x="4165059" y="6502342"/>
            <a:ext cx="3860297" cy="220692"/>
          </a:xfrm>
        </p:spPr>
        <p:txBody>
          <a:bodyPr/>
          <a:lstStyle>
            <a:lvl1pPr>
              <a:defRPr>
                <a:latin typeface="+mj-lt"/>
              </a:defRPr>
            </a:lvl1pPr>
          </a:lstStyle>
          <a:p>
            <a:endParaRPr lang="ko-KR" altLang="en-US"/>
          </a:p>
        </p:txBody>
      </p:sp>
      <p:sp>
        <p:nvSpPr>
          <p:cNvPr id="16" name="슬라이드 번호 개체 틀 5"/>
          <p:cNvSpPr>
            <a:spLocks noGrp="1"/>
          </p:cNvSpPr>
          <p:nvPr>
            <p:ph type="sldNum" sz="quarter" idx="12"/>
          </p:nvPr>
        </p:nvSpPr>
        <p:spPr>
          <a:xfrm>
            <a:off x="8736463" y="6502342"/>
            <a:ext cx="2844430" cy="220692"/>
          </a:xfrm>
        </p:spPr>
        <p:txBody>
          <a:bodyPr/>
          <a:lstStyle>
            <a:lvl1pPr>
              <a:defRPr>
                <a:latin typeface="+mj-lt"/>
              </a:defRPr>
            </a:lvl1pPr>
          </a:lstStyle>
          <a:p>
            <a:fld id="{EE6BC638-39B7-4287-91A7-2A3DDA573295}"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0"/>
            <a:ext cx="12190410" cy="6857105"/>
          </a:xfrm>
          <a:prstGeom prst="rect">
            <a:avLst/>
          </a:prstGeom>
        </p:spPr>
      </p:pic>
      <p:sp>
        <p:nvSpPr>
          <p:cNvPr id="4" name="날짜 개체 틀 3"/>
          <p:cNvSpPr>
            <a:spLocks noGrp="1"/>
          </p:cNvSpPr>
          <p:nvPr>
            <p:ph type="dt" sz="half" idx="10"/>
          </p:nvPr>
        </p:nvSpPr>
        <p:spPr>
          <a:xfrm>
            <a:off x="609521" y="6502342"/>
            <a:ext cx="2844430" cy="220692"/>
          </a:xfrm>
        </p:spPr>
        <p:txBody>
          <a:bodyPr/>
          <a:lstStyle>
            <a:lvl1pPr>
              <a:defRPr>
                <a:latin typeface="+mj-lt"/>
              </a:defRPr>
            </a:lvl1pPr>
          </a:lstStyle>
          <a:p>
            <a:fld id="{ED3D6733-6F27-4404-AB51-585418F146E5}" type="datetimeFigureOut">
              <a:rPr lang="ko-KR" altLang="en-US" smtClean="0"/>
              <a:pPr/>
              <a:t>2022-12-20</a:t>
            </a:fld>
            <a:endParaRPr lang="ko-KR" altLang="en-US"/>
          </a:p>
        </p:txBody>
      </p:sp>
      <p:sp>
        <p:nvSpPr>
          <p:cNvPr id="5" name="바닥글 개체 틀 4"/>
          <p:cNvSpPr>
            <a:spLocks noGrp="1"/>
          </p:cNvSpPr>
          <p:nvPr>
            <p:ph type="ftr" sz="quarter" idx="11"/>
          </p:nvPr>
        </p:nvSpPr>
        <p:spPr>
          <a:xfrm>
            <a:off x="4165059" y="6502342"/>
            <a:ext cx="3860297" cy="220692"/>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8736463" y="6502342"/>
            <a:ext cx="2844430" cy="220692"/>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5" name="제목 1"/>
          <p:cNvSpPr>
            <a:spLocks noGrp="1"/>
          </p:cNvSpPr>
          <p:nvPr>
            <p:ph type="title"/>
          </p:nvPr>
        </p:nvSpPr>
        <p:spPr>
          <a:xfrm>
            <a:off x="609521" y="189434"/>
            <a:ext cx="10971372"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
        <p:nvSpPr>
          <p:cNvPr id="16" name="내용 개체 틀 2"/>
          <p:cNvSpPr>
            <a:spLocks noGrp="1"/>
          </p:cNvSpPr>
          <p:nvPr>
            <p:ph idx="1" hasCustomPrompt="1"/>
          </p:nvPr>
        </p:nvSpPr>
        <p:spPr>
          <a:xfrm>
            <a:off x="609521" y="1485578"/>
            <a:ext cx="10971372" cy="4824535"/>
          </a:xfrm>
        </p:spPr>
        <p:txBody>
          <a:bodyPr>
            <a:normAutofit/>
          </a:bodyPr>
          <a:lstStyle>
            <a:lvl1pPr algn="l">
              <a:buNone/>
              <a:defRPr sz="2000" i="1" baseline="0">
                <a:solidFill>
                  <a:schemeClr val="tx1">
                    <a:lumMod val="75000"/>
                    <a:lumOff val="25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a:t>Replaced with your own text</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11" name="그림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0"/>
            <a:ext cx="12190410" cy="6857105"/>
          </a:xfrm>
          <a:prstGeom prst="rect">
            <a:avLst/>
          </a:prstGeom>
        </p:spPr>
      </p:pic>
      <p:sp>
        <p:nvSpPr>
          <p:cNvPr id="3" name="날짜 개체 틀 2"/>
          <p:cNvSpPr>
            <a:spLocks noGrp="1"/>
          </p:cNvSpPr>
          <p:nvPr>
            <p:ph type="dt" sz="half" idx="10"/>
          </p:nvPr>
        </p:nvSpPr>
        <p:spPr/>
        <p:txBody>
          <a:bodyPr/>
          <a:lstStyle>
            <a:lvl1pPr>
              <a:defRPr>
                <a:solidFill>
                  <a:schemeClr val="bg1"/>
                </a:solidFill>
                <a:latin typeface="+mj-lt"/>
              </a:defRPr>
            </a:lvl1pPr>
          </a:lstStyle>
          <a:p>
            <a:fld id="{ED3D6733-6F27-4404-AB51-585418F146E5}" type="datetimeFigureOut">
              <a:rPr lang="ko-KR" altLang="en-US" smtClean="0"/>
              <a:pPr/>
              <a:t>2022-12-20</a:t>
            </a:fld>
            <a:endParaRPr lang="ko-KR" altLang="en-US"/>
          </a:p>
        </p:txBody>
      </p:sp>
      <p:sp>
        <p:nvSpPr>
          <p:cNvPr id="4" name="바닥글 개체 틀 3"/>
          <p:cNvSpPr>
            <a:spLocks noGrp="1"/>
          </p:cNvSpPr>
          <p:nvPr>
            <p:ph type="ftr" sz="quarter" idx="11"/>
          </p:nvPr>
        </p:nvSpPr>
        <p:spPr/>
        <p:txBody>
          <a:bodyPr/>
          <a:lstStyle>
            <a:lvl1pPr>
              <a:defRPr>
                <a:solidFill>
                  <a:schemeClr val="bg1"/>
                </a:solidFill>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solidFill>
                  <a:schemeClr val="bg1"/>
                </a:solidFill>
                <a:latin typeface="+mj-lt"/>
              </a:defRPr>
            </a:lvl1p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4439022" y="2133650"/>
            <a:ext cx="6768752" cy="2232248"/>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7200" kern="1200" baseline="0" dirty="0">
                <a:solidFill>
                  <a:schemeClr val="bg1"/>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521" y="19030"/>
            <a:ext cx="10971372" cy="797093"/>
          </a:xfrm>
          <a:prstGeom prst="rect">
            <a:avLst/>
          </a:prstGeom>
        </p:spPr>
        <p:txBody>
          <a:bodyPr vert="horz" lIns="99569" tIns="49785" rIns="99569" bIns="49785"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521" y="1062267"/>
            <a:ext cx="10971372" cy="5287636"/>
          </a:xfrm>
          <a:prstGeom prst="rect">
            <a:avLst/>
          </a:prstGeom>
        </p:spPr>
        <p:txBody>
          <a:bodyPr vert="horz" lIns="99569" tIns="49785" rIns="99569" bIns="49785"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521" y="6430887"/>
            <a:ext cx="2844430" cy="292147"/>
          </a:xfrm>
          <a:prstGeom prst="rect">
            <a:avLst/>
          </a:prstGeom>
        </p:spPr>
        <p:txBody>
          <a:bodyPr vert="horz" lIns="99569" tIns="49785" rIns="99569" bIns="49785" rtlCol="0" anchor="ctr"/>
          <a:lstStyle>
            <a:lvl1pPr algn="l">
              <a:defRPr sz="1300">
                <a:solidFill>
                  <a:schemeClr val="tx1">
                    <a:tint val="75000"/>
                  </a:schemeClr>
                </a:solidFill>
              </a:defRPr>
            </a:lvl1pPr>
          </a:lstStyle>
          <a:p>
            <a:fld id="{ED3D6733-6F27-4404-AB51-585418F146E5}" type="datetimeFigureOut">
              <a:rPr lang="ko-KR" altLang="en-US" smtClean="0"/>
              <a:pPr/>
              <a:t>2022-12-20</a:t>
            </a:fld>
            <a:endParaRPr lang="ko-KR" altLang="en-US"/>
          </a:p>
        </p:txBody>
      </p:sp>
      <p:sp>
        <p:nvSpPr>
          <p:cNvPr id="5" name="바닥글 개체 틀 4"/>
          <p:cNvSpPr>
            <a:spLocks noGrp="1"/>
          </p:cNvSpPr>
          <p:nvPr>
            <p:ph type="ftr" sz="quarter" idx="3"/>
          </p:nvPr>
        </p:nvSpPr>
        <p:spPr>
          <a:xfrm>
            <a:off x="4165059" y="6430887"/>
            <a:ext cx="3860297" cy="29214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6463" y="6430887"/>
            <a:ext cx="2844430" cy="292147"/>
          </a:xfrm>
          <a:prstGeom prst="rect">
            <a:avLst/>
          </a:prstGeom>
        </p:spPr>
        <p:txBody>
          <a:bodyPr vert="horz" lIns="99569" tIns="49785" rIns="99569" bIns="49785" rtlCol="0" anchor="ctr"/>
          <a:lstStyle>
            <a:lvl1pPr algn="r">
              <a:defRPr sz="13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95690" rtl="0" eaLnBrk="1" latinLnBrk="1" hangingPunct="1">
        <a:spcBef>
          <a:spcPct val="0"/>
        </a:spcBef>
        <a:buNone/>
        <a:defRPr lang="ko-KR" altLang="en-US" sz="3800" kern="1200">
          <a:solidFill>
            <a:sysClr val="windowText" lastClr="000000"/>
          </a:solidFill>
          <a:latin typeface="맑은 고딕" pitchFamily="50" charset="-127"/>
          <a:ea typeface="맑은 고딕" pitchFamily="50" charset="-127"/>
          <a:cs typeface="+mj-cs"/>
        </a:defRPr>
      </a:lvl1pPr>
    </p:titleStyle>
    <p:bodyStyle>
      <a:lvl1pPr marL="373384" indent="-373384" algn="l" defTabSz="995690" rtl="0" eaLnBrk="1" latinLnBrk="1" hangingPunct="1">
        <a:spcBef>
          <a:spcPct val="20000"/>
        </a:spcBef>
        <a:buFont typeface="Arial" pitchFamily="34" charset="0"/>
        <a:buChar char="•"/>
        <a:defRPr lang="ko-KR" altLang="en-US" sz="2700" kern="1200" smtClean="0">
          <a:solidFill>
            <a:schemeClr val="tx1"/>
          </a:solidFill>
          <a:latin typeface="맑은 고딕" pitchFamily="50" charset="-127"/>
          <a:ea typeface="맑은 고딕" pitchFamily="50" charset="-127"/>
          <a:cs typeface="+mn-cs"/>
        </a:defRPr>
      </a:lvl1pPr>
      <a:lvl2pPr marL="808998" indent="-31115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2pPr>
      <a:lvl3pPr marL="1244613"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3pPr>
      <a:lvl4pPr marL="1742458"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4pPr>
      <a:lvl5pPr marL="2240303" indent="-248923" algn="l" defTabSz="995690" rtl="0" eaLnBrk="1" latinLnBrk="1" hangingPunct="1">
        <a:spcBef>
          <a:spcPct val="20000"/>
        </a:spcBef>
        <a:buFont typeface="Arial" pitchFamily="34" charset="0"/>
        <a:buChar char="»"/>
        <a:defRPr lang="ko-KR" altLang="en-US" sz="2000" kern="1200">
          <a:solidFill>
            <a:schemeClr val="tx1"/>
          </a:solidFill>
          <a:latin typeface="맑은 고딕" pitchFamily="50" charset="-127"/>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부제목 7"/>
          <p:cNvSpPr>
            <a:spLocks noGrp="1"/>
          </p:cNvSpPr>
          <p:nvPr>
            <p:ph type="subTitle" idx="1"/>
          </p:nvPr>
        </p:nvSpPr>
        <p:spPr>
          <a:xfrm>
            <a:off x="0" y="5971415"/>
            <a:ext cx="3361335" cy="1001540"/>
          </a:xfrm>
        </p:spPr>
        <p:txBody>
          <a:bodyPr/>
          <a:lstStyle/>
          <a:p>
            <a:r>
              <a:rPr lang="en-US" altLang="ko-KR" dirty="0"/>
              <a:t>Made by :</a:t>
            </a:r>
          </a:p>
          <a:p>
            <a:r>
              <a:rPr lang="en-US" altLang="ko-KR" dirty="0"/>
              <a:t>Mina Adel </a:t>
            </a:r>
          </a:p>
          <a:p>
            <a:r>
              <a:rPr lang="en-US" altLang="ko-KR" dirty="0"/>
              <a:t>Mina Atef </a:t>
            </a:r>
          </a:p>
          <a:p>
            <a:r>
              <a:rPr lang="en-US" altLang="ko-KR" dirty="0"/>
              <a:t>Aly Hassan</a:t>
            </a:r>
          </a:p>
        </p:txBody>
      </p:sp>
      <p:sp>
        <p:nvSpPr>
          <p:cNvPr id="7" name="제목 6"/>
          <p:cNvSpPr>
            <a:spLocks noGrp="1"/>
          </p:cNvSpPr>
          <p:nvPr>
            <p:ph type="ctrTitle"/>
          </p:nvPr>
        </p:nvSpPr>
        <p:spPr>
          <a:xfrm>
            <a:off x="-313506" y="333450"/>
            <a:ext cx="5737599" cy="2045207"/>
          </a:xfrm>
        </p:spPr>
        <p:txBody>
          <a:bodyPr/>
          <a:lstStyle/>
          <a:p>
            <a:pPr algn="ctr"/>
            <a:r>
              <a:rPr lang="en-US" altLang="ko-KR" sz="7200" dirty="0"/>
              <a:t>Water </a:t>
            </a:r>
            <a:br>
              <a:rPr lang="en-US" altLang="ko-KR" sz="7200" dirty="0"/>
            </a:br>
            <a:r>
              <a:rPr lang="en-US" altLang="ko-KR" sz="7200" dirty="0"/>
              <a:t>Quality </a:t>
            </a:r>
            <a:endParaRPr lang="ko-KR" altLang="en-US" sz="7200"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barn(inVertical)">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barn(inVertical)">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barn(inVertical)">
                                      <p:cBhvr>
                                        <p:cTn id="24" dur="5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barn(inVertical)">
                                      <p:cBhvr>
                                        <p:cTn id="2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406574" y="549474"/>
            <a:ext cx="3600400" cy="769441"/>
          </a:xfrm>
          <a:prstGeom prst="rect">
            <a:avLst/>
          </a:prstGeom>
          <a:noFill/>
        </p:spPr>
        <p:txBody>
          <a:bodyPr wrap="square" rtlCol="0">
            <a:spAutoFit/>
          </a:bodyPr>
          <a:lstStyle/>
          <a:p>
            <a:pPr algn="ctr"/>
            <a:r>
              <a:rPr lang="en-US" altLang="ko-KR" sz="4400" b="1" dirty="0">
                <a:solidFill>
                  <a:srgbClr val="4893AB"/>
                </a:solidFill>
                <a:latin typeface="+mj-lt"/>
                <a:ea typeface="맑은 고딕" panose="020B0503020000020004" pitchFamily="50" charset="-127"/>
              </a:rPr>
              <a:t>CONTENTS</a:t>
            </a:r>
            <a:endParaRPr lang="ko-KR" altLang="en-US" sz="4400" b="1" dirty="0">
              <a:solidFill>
                <a:srgbClr val="4893AB"/>
              </a:solidFill>
              <a:latin typeface="+mj-lt"/>
              <a:ea typeface="맑은 고딕" panose="020B0503020000020004" pitchFamily="50" charset="-127"/>
            </a:endParaRPr>
          </a:p>
        </p:txBody>
      </p:sp>
      <p:graphicFrame>
        <p:nvGraphicFramePr>
          <p:cNvPr id="2" name="Diagram 1">
            <a:extLst>
              <a:ext uri="{FF2B5EF4-FFF2-40B4-BE49-F238E27FC236}">
                <a16:creationId xmlns:a16="http://schemas.microsoft.com/office/drawing/2014/main" id="{9E633694-DCBE-F8FA-917B-6F5DEE2C06A0}"/>
              </a:ext>
            </a:extLst>
          </p:cNvPr>
          <p:cNvGraphicFramePr/>
          <p:nvPr>
            <p:extLst>
              <p:ext uri="{D42A27DB-BD31-4B8C-83A1-F6EECF244321}">
                <p14:modId xmlns:p14="http://schemas.microsoft.com/office/powerpoint/2010/main" val="306150911"/>
              </p:ext>
            </p:extLst>
          </p:nvPr>
        </p:nvGraphicFramePr>
        <p:xfrm>
          <a:off x="4511030" y="1629594"/>
          <a:ext cx="7020783" cy="422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 calcmode="lin" valueType="num">
                                      <p:cBhvr additive="base">
                                        <p:cTn id="7"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0" nodeType="clickEffect">
                                  <p:stCondLst>
                                    <p:cond delay="0"/>
                                  </p:stCondLst>
                                  <p:childTnLst>
                                    <p:animScale>
                                      <p:cBhvr>
                                        <p:cTn id="12"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1EC374-A30F-4478-6F87-23D8F951033E}"/>
              </a:ext>
            </a:extLst>
          </p:cNvPr>
          <p:cNvSpPr/>
          <p:nvPr/>
        </p:nvSpPr>
        <p:spPr>
          <a:xfrm>
            <a:off x="694606" y="5085978"/>
            <a:ext cx="5256584" cy="1224136"/>
          </a:xfrm>
          <a:prstGeom prst="rect">
            <a:avLst/>
          </a:prstGeom>
        </p:spPr>
        <p:txBody>
          <a:bodyPr/>
          <a:lstStyle/>
          <a:p>
            <a:pPr lvl="0"/>
            <a:r>
              <a:rPr lang="en-US" sz="4400" b="1" i="1" dirty="0">
                <a:solidFill>
                  <a:schemeClr val="bg1"/>
                </a:solidFill>
                <a:latin typeface="Algerian" panose="04020705040A02060702" pitchFamily="82" charset="0"/>
              </a:rPr>
              <a:t>1.  introduction</a:t>
            </a:r>
          </a:p>
        </p:txBody>
      </p:sp>
      <p:sp>
        <p:nvSpPr>
          <p:cNvPr id="4" name="Content Placeholder 4">
            <a:extLst>
              <a:ext uri="{FF2B5EF4-FFF2-40B4-BE49-F238E27FC236}">
                <a16:creationId xmlns:a16="http://schemas.microsoft.com/office/drawing/2014/main" id="{7BBE5897-9852-20D3-285F-9E13A92FD372}"/>
              </a:ext>
            </a:extLst>
          </p:cNvPr>
          <p:cNvSpPr txBox="1">
            <a:spLocks/>
          </p:cNvSpPr>
          <p:nvPr/>
        </p:nvSpPr>
        <p:spPr>
          <a:xfrm>
            <a:off x="95274" y="117426"/>
            <a:ext cx="11999863" cy="4104456"/>
          </a:xfrm>
          <a:prstGeom prst="rect">
            <a:avLst/>
          </a:prstGeom>
        </p:spPr>
        <p:txBody>
          <a:bodyPr>
            <a:noAutofit/>
          </a:bodyPr>
          <a:lstStyle>
            <a:lvl1pPr marL="373384" indent="-373384" algn="l" defTabSz="995690" rtl="0" eaLnBrk="1" latinLnBrk="1" hangingPunct="1">
              <a:spcBef>
                <a:spcPct val="20000"/>
              </a:spcBef>
              <a:buFont typeface="Arial" pitchFamily="34" charset="0"/>
              <a:buChar char="•"/>
              <a:defRPr lang="ko-KR" altLang="en-US" sz="2700" kern="1200" smtClean="0">
                <a:solidFill>
                  <a:schemeClr val="tx1"/>
                </a:solidFill>
                <a:latin typeface="맑은 고딕" pitchFamily="50" charset="-127"/>
                <a:ea typeface="맑은 고딕" pitchFamily="50" charset="-127"/>
                <a:cs typeface="+mn-cs"/>
              </a:defRPr>
            </a:lvl1pPr>
            <a:lvl2pPr marL="808998" indent="-31115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2pPr>
            <a:lvl3pPr marL="1244613"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3pPr>
            <a:lvl4pPr marL="1742458"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4pPr>
            <a:lvl5pPr marL="2240303" indent="-248923" algn="l" defTabSz="995690" rtl="0" eaLnBrk="1" latinLnBrk="1" hangingPunct="1">
              <a:spcBef>
                <a:spcPct val="20000"/>
              </a:spcBef>
              <a:buFont typeface="Arial" pitchFamily="34" charset="0"/>
              <a:buChar char="»"/>
              <a:defRPr lang="ko-KR" altLang="en-US" sz="2000" kern="1200">
                <a:solidFill>
                  <a:schemeClr val="tx1"/>
                </a:solidFill>
                <a:latin typeface="맑은 고딕" pitchFamily="50" charset="-127"/>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a:lstStyle>
          <a:p>
            <a:r>
              <a:rPr lang="en-US" sz="1800" dirty="0"/>
              <a:t>Drinking water quality varies from location to location depending on the state of the water source it is drawn from and the level of treatment it receives, but there are some factors that affect water quality, such as:</a:t>
            </a:r>
          </a:p>
          <a:p>
            <a:r>
              <a:rPr lang="en-US" sz="1800" dirty="0"/>
              <a:t>pH level:</a:t>
            </a:r>
          </a:p>
          <a:p>
            <a:r>
              <a:rPr lang="en-US" sz="1800" dirty="0"/>
              <a:t>Hardness:</a:t>
            </a:r>
          </a:p>
          <a:p>
            <a:r>
              <a:rPr lang="en-US" sz="1800" dirty="0"/>
              <a:t>Solids (Total dissolved solids - TDS):</a:t>
            </a:r>
          </a:p>
          <a:p>
            <a:r>
              <a:rPr lang="en-US" sz="1800" dirty="0"/>
              <a:t>Chloramines:</a:t>
            </a:r>
          </a:p>
          <a:p>
            <a:r>
              <a:rPr lang="en-US" sz="1800" dirty="0"/>
              <a:t>Sulfate:</a:t>
            </a:r>
          </a:p>
          <a:p>
            <a:r>
              <a:rPr lang="en-US" sz="1800" dirty="0"/>
              <a:t>Conductivity:</a:t>
            </a:r>
          </a:p>
          <a:p>
            <a:r>
              <a:rPr lang="en-US" sz="1800" dirty="0"/>
              <a:t>Organic carbon:</a:t>
            </a:r>
          </a:p>
          <a:p>
            <a:r>
              <a:rPr lang="en-US" sz="1800" dirty="0"/>
              <a:t>Trihalomethanes:</a:t>
            </a:r>
          </a:p>
          <a:p>
            <a:r>
              <a:rPr lang="en-US" sz="1800" dirty="0"/>
              <a:t>Turbidity:</a:t>
            </a:r>
          </a:p>
          <a:p>
            <a:r>
              <a:rPr lang="en-US" sz="1800" dirty="0"/>
              <a:t>Next, we can determine whether it is potable or not.</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barn(inVertic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barn(inVertic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barn(inVertical)">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barn(inVertical)">
                                      <p:cBhvr>
                                        <p:cTn id="39" dur="5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barn(inVertical)">
                                      <p:cBhvr>
                                        <p:cTn id="44" dur="5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barn(inVertical)">
                                      <p:cBhvr>
                                        <p:cTn id="49" dur="500"/>
                                        <p:tgtEl>
                                          <p:spTgt spid="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barn(inVertical)">
                                      <p:cBhvr>
                                        <p:cTn id="54" dur="500"/>
                                        <p:tgtEl>
                                          <p:spTgt spid="4">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animEffect transition="in" filter="barn(inVertical)">
                                      <p:cBhvr>
                                        <p:cTn id="59" dur="500"/>
                                        <p:tgtEl>
                                          <p:spTgt spid="4">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4">
                                            <p:txEl>
                                              <p:pRg st="10" end="10"/>
                                            </p:txEl>
                                          </p:spTgt>
                                        </p:tgtEl>
                                        <p:attrNameLst>
                                          <p:attrName>style.visibility</p:attrName>
                                        </p:attrNameLst>
                                      </p:cBhvr>
                                      <p:to>
                                        <p:strVal val="visible"/>
                                      </p:to>
                                    </p:set>
                                    <p:animEffect transition="in" filter="barn(inVertical)">
                                      <p:cBhvr>
                                        <p:cTn id="6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A7EF1BAD-E993-50A4-17E5-608F9E9C3AC0}"/>
              </a:ext>
            </a:extLst>
          </p:cNvPr>
          <p:cNvSpPr txBox="1">
            <a:spLocks/>
          </p:cNvSpPr>
          <p:nvPr/>
        </p:nvSpPr>
        <p:spPr>
          <a:xfrm>
            <a:off x="262558" y="213506"/>
            <a:ext cx="10971213" cy="798512"/>
          </a:xfrm>
          <a:prstGeom prst="rect">
            <a:avLst/>
          </a:prstGeom>
        </p:spPr>
        <p:txBody>
          <a:bodyPr vert="horz" lIns="99569" tIns="49785" rIns="99569" bIns="49785" rtlCol="0" anchor="ctr">
            <a:normAutofit lnSpcReduction="10000"/>
          </a:bodyPr>
          <a:lstStyle>
            <a:lvl1pPr algn="l" defTabSz="995690" rtl="0" eaLnBrk="1" latinLnBrk="1" hangingPunct="1">
              <a:spcBef>
                <a:spcPct val="0"/>
              </a:spcBef>
              <a:buNone/>
              <a:defRPr lang="ko-KR" altLang="en-US" sz="3800" kern="1200">
                <a:solidFill>
                  <a:sysClr val="windowText" lastClr="000000"/>
                </a:solidFill>
                <a:latin typeface="맑은 고딕" pitchFamily="50" charset="-127"/>
                <a:ea typeface="맑은 고딕" pitchFamily="50" charset="-127"/>
                <a:cs typeface="+mj-cs"/>
              </a:defRPr>
            </a:lvl1pPr>
          </a:lstStyle>
          <a:p>
            <a:r>
              <a:rPr lang="en-US" altLang="ko-KR" sz="4800" dirty="0">
                <a:solidFill>
                  <a:schemeClr val="bg1"/>
                </a:solidFill>
              </a:rPr>
              <a:t>2.Data analysis</a:t>
            </a:r>
            <a:endParaRPr lang="en-US" sz="4800" dirty="0">
              <a:solidFill>
                <a:schemeClr val="bg1"/>
              </a:solidFill>
            </a:endParaRPr>
          </a:p>
        </p:txBody>
      </p:sp>
      <p:graphicFrame>
        <p:nvGraphicFramePr>
          <p:cNvPr id="11" name="Diagram 10">
            <a:extLst>
              <a:ext uri="{FF2B5EF4-FFF2-40B4-BE49-F238E27FC236}">
                <a16:creationId xmlns:a16="http://schemas.microsoft.com/office/drawing/2014/main" id="{13DB9072-3406-5E7F-BE0A-92351D159C21}"/>
              </a:ext>
            </a:extLst>
          </p:cNvPr>
          <p:cNvGraphicFramePr/>
          <p:nvPr>
            <p:extLst>
              <p:ext uri="{D42A27DB-BD31-4B8C-83A1-F6EECF244321}">
                <p14:modId xmlns:p14="http://schemas.microsoft.com/office/powerpoint/2010/main" val="723201460"/>
              </p:ext>
            </p:extLst>
          </p:nvPr>
        </p:nvGraphicFramePr>
        <p:xfrm>
          <a:off x="5082068" y="1571248"/>
          <a:ext cx="6989802" cy="4738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Arrow: Right 19">
            <a:extLst>
              <a:ext uri="{FF2B5EF4-FFF2-40B4-BE49-F238E27FC236}">
                <a16:creationId xmlns:a16="http://schemas.microsoft.com/office/drawing/2014/main" id="{EF8677BF-841C-2099-6892-C752B32ED2DB}"/>
              </a:ext>
            </a:extLst>
          </p:cNvPr>
          <p:cNvSpPr/>
          <p:nvPr/>
        </p:nvSpPr>
        <p:spPr>
          <a:xfrm>
            <a:off x="9536107" y="1777414"/>
            <a:ext cx="864096" cy="432048"/>
          </a:xfrm>
          <a:prstGeom prst="rightArrow">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B491E4A8-62FB-32A6-5421-FA10DDB2D371}"/>
              </a:ext>
            </a:extLst>
          </p:cNvPr>
          <p:cNvSpPr/>
          <p:nvPr/>
        </p:nvSpPr>
        <p:spPr>
          <a:xfrm>
            <a:off x="3794092" y="3441430"/>
            <a:ext cx="2736304" cy="1086951"/>
          </a:xfrm>
          <a:prstGeom prst="rightArrow">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E950D5F-1B9B-9779-25E9-544753115D67}"/>
              </a:ext>
            </a:extLst>
          </p:cNvPr>
          <p:cNvSpPr/>
          <p:nvPr/>
        </p:nvSpPr>
        <p:spPr>
          <a:xfrm>
            <a:off x="766614" y="2853730"/>
            <a:ext cx="2736304" cy="2448272"/>
          </a:xfrm>
          <a:prstGeom prst="ellipse">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File</a:t>
            </a:r>
            <a:endParaRPr lang="en-US" dirty="0"/>
          </a:p>
        </p:txBody>
      </p:sp>
      <p:sp>
        <p:nvSpPr>
          <p:cNvPr id="23" name="Hexagon 22">
            <a:extLst>
              <a:ext uri="{FF2B5EF4-FFF2-40B4-BE49-F238E27FC236}">
                <a16:creationId xmlns:a16="http://schemas.microsoft.com/office/drawing/2014/main" id="{5E0101D0-C942-03AB-C1F8-BC53FAD9478B}"/>
              </a:ext>
            </a:extLst>
          </p:cNvPr>
          <p:cNvSpPr/>
          <p:nvPr/>
        </p:nvSpPr>
        <p:spPr>
          <a:xfrm>
            <a:off x="10415686" y="1485577"/>
            <a:ext cx="1368152" cy="1152107"/>
          </a:xfrm>
          <a:prstGeom prst="hexago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ln>
                <a:solidFill>
                  <a:schemeClr val="accent1"/>
                </a:solidFill>
                <a:effectLst>
                  <a:outerShdw blurRad="38100" dist="25400" dir="5400000" algn="ctr" rotWithShape="0">
                    <a:srgbClr val="6E747A">
                      <a:alpha val="43000"/>
                    </a:srgbClr>
                  </a:outerShdw>
                </a:effectLst>
              </a:rPr>
              <a:t>Tree </a:t>
            </a:r>
          </a:p>
          <a:p>
            <a:pPr algn="ctr"/>
            <a:r>
              <a:rPr lang="en-US" dirty="0">
                <a:ln w="0">
                  <a:solidFill>
                    <a:schemeClr val="bg1"/>
                  </a:solidFill>
                </a:ln>
                <a:solidFill>
                  <a:schemeClr val="accent1"/>
                </a:solidFill>
                <a:effectLst>
                  <a:outerShdw blurRad="38100" dist="25400" dir="5400000" algn="ctr" rotWithShape="0">
                    <a:srgbClr val="6E747A">
                      <a:alpha val="43000"/>
                    </a:srgbClr>
                  </a:outerShdw>
                </a:effectLst>
              </a:rPr>
              <a:t>viewer</a:t>
            </a:r>
            <a:endParaRPr lang="en-US" dirty="0">
              <a:ln>
                <a:solidFill>
                  <a:schemeClr val="bg1"/>
                </a:solidFill>
              </a:ln>
            </a:endParaRPr>
          </a:p>
        </p:txBody>
      </p:sp>
      <p:sp>
        <p:nvSpPr>
          <p:cNvPr id="24" name="Hexagon 23">
            <a:extLst>
              <a:ext uri="{FF2B5EF4-FFF2-40B4-BE49-F238E27FC236}">
                <a16:creationId xmlns:a16="http://schemas.microsoft.com/office/drawing/2014/main" id="{AF2B4386-EF99-0D0D-7204-7FA3A93BAC7C}"/>
              </a:ext>
            </a:extLst>
          </p:cNvPr>
          <p:cNvSpPr/>
          <p:nvPr/>
        </p:nvSpPr>
        <p:spPr>
          <a:xfrm rot="1727186">
            <a:off x="9529501" y="3920472"/>
            <a:ext cx="1408884" cy="1152107"/>
          </a:xfrm>
          <a:prstGeom prst="hexago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endParaRPr>
          </a:p>
        </p:txBody>
      </p:sp>
      <p:sp>
        <p:nvSpPr>
          <p:cNvPr id="25" name="Rectangle 24">
            <a:extLst>
              <a:ext uri="{FF2B5EF4-FFF2-40B4-BE49-F238E27FC236}">
                <a16:creationId xmlns:a16="http://schemas.microsoft.com/office/drawing/2014/main" id="{11A4017C-A6F7-9344-181D-468331C87F0E}"/>
              </a:ext>
            </a:extLst>
          </p:cNvPr>
          <p:cNvSpPr/>
          <p:nvPr/>
        </p:nvSpPr>
        <p:spPr>
          <a:xfrm>
            <a:off x="9623598" y="4073551"/>
            <a:ext cx="1175515" cy="707886"/>
          </a:xfrm>
          <a:prstGeom prst="rect">
            <a:avLst/>
          </a:prstGeom>
          <a:noFill/>
        </p:spPr>
        <p:txBody>
          <a:bodyPr wrap="square" lIns="91440" tIns="45720" rIns="91440" bIns="45720">
            <a:spAutoFit/>
          </a:bodyPr>
          <a:lstStyle/>
          <a:p>
            <a:pPr algn="ctr"/>
            <a:r>
              <a:rPr lang="en-US" sz="4000" b="0" cap="none" spc="0" dirty="0">
                <a:ln w="0"/>
                <a:solidFill>
                  <a:schemeClr val="bg1"/>
                </a:solidFill>
                <a:effectLst>
                  <a:outerShdw blurRad="38100" dist="19050" dir="2700000" algn="tl" rotWithShape="0">
                    <a:schemeClr val="dk1">
                      <a:alpha val="40000"/>
                    </a:schemeClr>
                  </a:outerShdw>
                </a:effectLst>
              </a:rPr>
              <a:t>rank</a:t>
            </a:r>
            <a:endParaRPr lang="en-US" sz="4400" b="0" cap="none" spc="0" dirty="0">
              <a:ln w="0"/>
              <a:solidFill>
                <a:schemeClr val="bg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fltVal val="0"/>
                                          </p:val>
                                        </p:tav>
                                        <p:tav tm="100000">
                                          <p:val>
                                            <p:strVal val="#ppt_w"/>
                                          </p:val>
                                        </p:tav>
                                      </p:tavLst>
                                    </p:anim>
                                    <p:anim calcmode="lin" valueType="num">
                                      <p:cBhvr>
                                        <p:cTn id="27" dur="1000" fill="hold"/>
                                        <p:tgtEl>
                                          <p:spTgt spid="11"/>
                                        </p:tgtEl>
                                        <p:attrNameLst>
                                          <p:attrName>ppt_h</p:attrName>
                                        </p:attrNameLst>
                                      </p:cBhvr>
                                      <p:tavLst>
                                        <p:tav tm="0">
                                          <p:val>
                                            <p:fltVal val="0"/>
                                          </p:val>
                                        </p:tav>
                                        <p:tav tm="100000">
                                          <p:val>
                                            <p:strVal val="#ppt_h"/>
                                          </p:val>
                                        </p:tav>
                                      </p:tavLst>
                                    </p:anim>
                                    <p:anim calcmode="lin" valueType="num">
                                      <p:cBhvr>
                                        <p:cTn id="28" dur="1000" fill="hold"/>
                                        <p:tgtEl>
                                          <p:spTgt spid="11"/>
                                        </p:tgtEl>
                                        <p:attrNameLst>
                                          <p:attrName>style.rotation</p:attrName>
                                        </p:attrNameLst>
                                      </p:cBhvr>
                                      <p:tavLst>
                                        <p:tav tm="0">
                                          <p:val>
                                            <p:fltVal val="90"/>
                                          </p:val>
                                        </p:tav>
                                        <p:tav tm="100000">
                                          <p:val>
                                            <p:fltVal val="0"/>
                                          </p:val>
                                        </p:tav>
                                      </p:tavLst>
                                    </p:anim>
                                    <p:animEffect transition="in" filter="fade">
                                      <p:cBhvr>
                                        <p:cTn id="29" dur="1000"/>
                                        <p:tgtEl>
                                          <p:spTgt spid="11"/>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1000" fill="hold"/>
                                        <p:tgtEl>
                                          <p:spTgt spid="25"/>
                                        </p:tgtEl>
                                        <p:attrNameLst>
                                          <p:attrName>ppt_w</p:attrName>
                                        </p:attrNameLst>
                                      </p:cBhvr>
                                      <p:tavLst>
                                        <p:tav tm="0">
                                          <p:val>
                                            <p:fltVal val="0"/>
                                          </p:val>
                                        </p:tav>
                                        <p:tav tm="100000">
                                          <p:val>
                                            <p:strVal val="#ppt_w"/>
                                          </p:val>
                                        </p:tav>
                                      </p:tavLst>
                                    </p:anim>
                                    <p:anim calcmode="lin" valueType="num">
                                      <p:cBhvr>
                                        <p:cTn id="33" dur="1000" fill="hold"/>
                                        <p:tgtEl>
                                          <p:spTgt spid="25"/>
                                        </p:tgtEl>
                                        <p:attrNameLst>
                                          <p:attrName>ppt_h</p:attrName>
                                        </p:attrNameLst>
                                      </p:cBhvr>
                                      <p:tavLst>
                                        <p:tav tm="0">
                                          <p:val>
                                            <p:fltVal val="0"/>
                                          </p:val>
                                        </p:tav>
                                        <p:tav tm="100000">
                                          <p:val>
                                            <p:strVal val="#ppt_h"/>
                                          </p:val>
                                        </p:tav>
                                      </p:tavLst>
                                    </p:anim>
                                    <p:anim calcmode="lin" valueType="num">
                                      <p:cBhvr>
                                        <p:cTn id="34" dur="1000" fill="hold"/>
                                        <p:tgtEl>
                                          <p:spTgt spid="25"/>
                                        </p:tgtEl>
                                        <p:attrNameLst>
                                          <p:attrName>style.rotation</p:attrName>
                                        </p:attrNameLst>
                                      </p:cBhvr>
                                      <p:tavLst>
                                        <p:tav tm="0">
                                          <p:val>
                                            <p:fltVal val="90"/>
                                          </p:val>
                                        </p:tav>
                                        <p:tav tm="100000">
                                          <p:val>
                                            <p:fltVal val="0"/>
                                          </p:val>
                                        </p:tav>
                                      </p:tavLst>
                                    </p:anim>
                                    <p:animEffect transition="in" filter="fade">
                                      <p:cBhvr>
                                        <p:cTn id="35" dur="1000"/>
                                        <p:tgtEl>
                                          <p:spTgt spid="25"/>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1000" fill="hold"/>
                                        <p:tgtEl>
                                          <p:spTgt spid="24"/>
                                        </p:tgtEl>
                                        <p:attrNameLst>
                                          <p:attrName>ppt_w</p:attrName>
                                        </p:attrNameLst>
                                      </p:cBhvr>
                                      <p:tavLst>
                                        <p:tav tm="0">
                                          <p:val>
                                            <p:fltVal val="0"/>
                                          </p:val>
                                        </p:tav>
                                        <p:tav tm="100000">
                                          <p:val>
                                            <p:strVal val="#ppt_w"/>
                                          </p:val>
                                        </p:tav>
                                      </p:tavLst>
                                    </p:anim>
                                    <p:anim calcmode="lin" valueType="num">
                                      <p:cBhvr>
                                        <p:cTn id="39" dur="1000" fill="hold"/>
                                        <p:tgtEl>
                                          <p:spTgt spid="24"/>
                                        </p:tgtEl>
                                        <p:attrNameLst>
                                          <p:attrName>ppt_h</p:attrName>
                                        </p:attrNameLst>
                                      </p:cBhvr>
                                      <p:tavLst>
                                        <p:tav tm="0">
                                          <p:val>
                                            <p:fltVal val="0"/>
                                          </p:val>
                                        </p:tav>
                                        <p:tav tm="100000">
                                          <p:val>
                                            <p:strVal val="#ppt_h"/>
                                          </p:val>
                                        </p:tav>
                                      </p:tavLst>
                                    </p:anim>
                                    <p:anim calcmode="lin" valueType="num">
                                      <p:cBhvr>
                                        <p:cTn id="40" dur="1000" fill="hold"/>
                                        <p:tgtEl>
                                          <p:spTgt spid="24"/>
                                        </p:tgtEl>
                                        <p:attrNameLst>
                                          <p:attrName>style.rotation</p:attrName>
                                        </p:attrNameLst>
                                      </p:cBhvr>
                                      <p:tavLst>
                                        <p:tav tm="0">
                                          <p:val>
                                            <p:fltVal val="90"/>
                                          </p:val>
                                        </p:tav>
                                        <p:tav tm="100000">
                                          <p:val>
                                            <p:fltVal val="0"/>
                                          </p:val>
                                        </p:tav>
                                      </p:tavLst>
                                    </p:anim>
                                    <p:animEffect transition="in" filter="fade">
                                      <p:cBhvr>
                                        <p:cTn id="41" dur="1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arn(inVertical)">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style.rotation</p:attrName>
                                        </p:attrNameLst>
                                      </p:cBhvr>
                                      <p:tavLst>
                                        <p:tav tm="0">
                                          <p:val>
                                            <p:fltVal val="90"/>
                                          </p:val>
                                        </p:tav>
                                        <p:tav tm="100000">
                                          <p:val>
                                            <p:fltVal val="0"/>
                                          </p:val>
                                        </p:tav>
                                      </p:tavLst>
                                    </p:anim>
                                    <p:animEffect transition="in" filter="fade">
                                      <p:cBhvr>
                                        <p:cTn id="5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11" grpId="0">
        <p:bldAsOne/>
      </p:bldGraphic>
      <p:bldP spid="20" grpId="0" animBg="1"/>
      <p:bldP spid="21" grpId="0" animBg="1"/>
      <p:bldP spid="22" grpId="0" animBg="1"/>
      <p:bldP spid="23" grpId="0" animBg="1"/>
      <p:bldP spid="24"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BD9075-A94C-B614-CE92-C5352B6E37BC}"/>
              </a:ext>
            </a:extLst>
          </p:cNvPr>
          <p:cNvSpPr txBox="1">
            <a:spLocks/>
          </p:cNvSpPr>
          <p:nvPr/>
        </p:nvSpPr>
        <p:spPr>
          <a:xfrm>
            <a:off x="262558" y="213506"/>
            <a:ext cx="10971213" cy="798512"/>
          </a:xfrm>
          <a:prstGeom prst="rect">
            <a:avLst/>
          </a:prstGeom>
        </p:spPr>
        <p:txBody>
          <a:bodyPr vert="horz" lIns="99569" tIns="49785" rIns="99569" bIns="49785" rtlCol="0" anchor="ctr">
            <a:normAutofit lnSpcReduction="10000"/>
          </a:bodyPr>
          <a:lstStyle>
            <a:lvl1pPr algn="l" defTabSz="995690" rtl="0" eaLnBrk="1" latinLnBrk="1" hangingPunct="1">
              <a:spcBef>
                <a:spcPct val="0"/>
              </a:spcBef>
              <a:buNone/>
              <a:defRPr lang="ko-KR" altLang="en-US" sz="3800" kern="1200">
                <a:solidFill>
                  <a:sysClr val="windowText" lastClr="000000"/>
                </a:solidFill>
                <a:latin typeface="맑은 고딕" pitchFamily="50" charset="-127"/>
                <a:ea typeface="맑은 고딕" pitchFamily="50" charset="-127"/>
                <a:cs typeface="+mj-cs"/>
              </a:defRPr>
            </a:lvl1pPr>
          </a:lstStyle>
          <a:p>
            <a:r>
              <a:rPr lang="en-US" altLang="ko-KR" sz="4800" dirty="0">
                <a:solidFill>
                  <a:schemeClr val="bg1"/>
                </a:solidFill>
              </a:rPr>
              <a:t>3.Data Modeling</a:t>
            </a:r>
            <a:endParaRPr lang="en-US" sz="4800" dirty="0">
              <a:solidFill>
                <a:schemeClr val="bg1"/>
              </a:solidFill>
            </a:endParaRPr>
          </a:p>
        </p:txBody>
      </p:sp>
      <p:pic>
        <p:nvPicPr>
          <p:cNvPr id="8" name="Picture 7">
            <a:extLst>
              <a:ext uri="{FF2B5EF4-FFF2-40B4-BE49-F238E27FC236}">
                <a16:creationId xmlns:a16="http://schemas.microsoft.com/office/drawing/2014/main" id="{B1B1DF37-4708-AC67-D5EA-A9DC07168DB8}"/>
              </a:ext>
            </a:extLst>
          </p:cNvPr>
          <p:cNvPicPr>
            <a:picLocks noChangeAspect="1"/>
          </p:cNvPicPr>
          <p:nvPr/>
        </p:nvPicPr>
        <p:blipFill rotWithShape="1">
          <a:blip r:embed="rId2"/>
          <a:srcRect l="15740" t="5894" r="3926" b="18496"/>
          <a:stretch/>
        </p:blipFill>
        <p:spPr>
          <a:xfrm>
            <a:off x="0" y="1012018"/>
            <a:ext cx="12190413" cy="6290110"/>
          </a:xfrm>
          <a:prstGeom prst="rect">
            <a:avLst/>
          </a:prstGeom>
          <a:ln>
            <a:noFill/>
          </a:ln>
          <a:effectLst>
            <a:softEdge rad="112500"/>
          </a:effectLst>
        </p:spPr>
      </p:pic>
    </p:spTree>
    <p:extLst>
      <p:ext uri="{BB962C8B-B14F-4D97-AF65-F5344CB8AC3E}">
        <p14:creationId xmlns:p14="http://schemas.microsoft.com/office/powerpoint/2010/main" val="18324293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32"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plus(out)">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ctor: Elbow 8">
            <a:extLst>
              <a:ext uri="{FF2B5EF4-FFF2-40B4-BE49-F238E27FC236}">
                <a16:creationId xmlns:a16="http://schemas.microsoft.com/office/drawing/2014/main" id="{52B9703F-A5F6-955E-EE1E-6CC3B71BE969}"/>
              </a:ext>
            </a:extLst>
          </p:cNvPr>
          <p:cNvCxnSpPr>
            <a:cxnSpLocks/>
          </p:cNvCxnSpPr>
          <p:nvPr/>
        </p:nvCxnSpPr>
        <p:spPr>
          <a:xfrm>
            <a:off x="2494806" y="2565698"/>
            <a:ext cx="2808312" cy="1296144"/>
          </a:xfrm>
          <a:prstGeom prst="bentConnector3">
            <a:avLst>
              <a:gd name="adj1" fmla="val 50000"/>
            </a:avLst>
          </a:prstGeom>
          <a:ln w="76200">
            <a:headEnd type="none" w="med" len="med"/>
            <a:tailEnd type="arrow" w="med" len="med"/>
          </a:ln>
          <a:effectLst>
            <a:softEdge rad="12700"/>
          </a:effectLst>
        </p:spPr>
        <p:style>
          <a:lnRef idx="1">
            <a:schemeClr val="accent1"/>
          </a:lnRef>
          <a:fillRef idx="0">
            <a:schemeClr val="accent1"/>
          </a:fillRef>
          <a:effectRef idx="0">
            <a:schemeClr val="accent1"/>
          </a:effectRef>
          <a:fontRef idx="minor">
            <a:schemeClr val="tx1"/>
          </a:fontRef>
        </p:style>
      </p:cxnSp>
      <p:sp>
        <p:nvSpPr>
          <p:cNvPr id="2" name="제목 1">
            <a:extLst>
              <a:ext uri="{FF2B5EF4-FFF2-40B4-BE49-F238E27FC236}">
                <a16:creationId xmlns:a16="http://schemas.microsoft.com/office/drawing/2014/main" id="{DED95506-8B23-BB4A-8D15-D731BD6106ED}"/>
              </a:ext>
            </a:extLst>
          </p:cNvPr>
          <p:cNvSpPr txBox="1">
            <a:spLocks/>
          </p:cNvSpPr>
          <p:nvPr/>
        </p:nvSpPr>
        <p:spPr>
          <a:xfrm>
            <a:off x="262558" y="213506"/>
            <a:ext cx="10971213" cy="798512"/>
          </a:xfrm>
          <a:prstGeom prst="rect">
            <a:avLst/>
          </a:prstGeom>
        </p:spPr>
        <p:txBody>
          <a:bodyPr vert="horz" lIns="99569" tIns="49785" rIns="99569" bIns="49785" rtlCol="0" anchor="ctr">
            <a:normAutofit lnSpcReduction="10000"/>
          </a:bodyPr>
          <a:lstStyle>
            <a:lvl1pPr algn="l" defTabSz="995690" rtl="0" eaLnBrk="1" latinLnBrk="1" hangingPunct="1">
              <a:spcBef>
                <a:spcPct val="0"/>
              </a:spcBef>
              <a:buNone/>
              <a:defRPr lang="ko-KR" altLang="en-US" sz="3800" kern="1200">
                <a:solidFill>
                  <a:sysClr val="windowText" lastClr="000000"/>
                </a:solidFill>
                <a:latin typeface="맑은 고딕" pitchFamily="50" charset="-127"/>
                <a:ea typeface="맑은 고딕" pitchFamily="50" charset="-127"/>
                <a:cs typeface="+mj-cs"/>
              </a:defRPr>
            </a:lvl1pPr>
          </a:lstStyle>
          <a:p>
            <a:r>
              <a:rPr lang="en-US" altLang="ko-KR" sz="4800" dirty="0">
                <a:solidFill>
                  <a:schemeClr val="bg1"/>
                </a:solidFill>
              </a:rPr>
              <a:t>3.Prediction</a:t>
            </a:r>
            <a:endParaRPr lang="en-US" sz="4800" dirty="0">
              <a:solidFill>
                <a:schemeClr val="bg1"/>
              </a:solidFill>
            </a:endParaRPr>
          </a:p>
        </p:txBody>
      </p:sp>
      <p:sp>
        <p:nvSpPr>
          <p:cNvPr id="3" name="Oval 2">
            <a:extLst>
              <a:ext uri="{FF2B5EF4-FFF2-40B4-BE49-F238E27FC236}">
                <a16:creationId xmlns:a16="http://schemas.microsoft.com/office/drawing/2014/main" id="{BC42F9E4-B15B-71B5-FC2E-08BCA1E6D0AF}"/>
              </a:ext>
            </a:extLst>
          </p:cNvPr>
          <p:cNvSpPr/>
          <p:nvPr/>
        </p:nvSpPr>
        <p:spPr>
          <a:xfrm>
            <a:off x="694606" y="1989634"/>
            <a:ext cx="1944216" cy="14401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t>File</a:t>
            </a:r>
            <a:endParaRPr lang="en-US" sz="4400" dirty="0"/>
          </a:p>
        </p:txBody>
      </p:sp>
      <p:sp>
        <p:nvSpPr>
          <p:cNvPr id="5" name="Oval 4">
            <a:extLst>
              <a:ext uri="{FF2B5EF4-FFF2-40B4-BE49-F238E27FC236}">
                <a16:creationId xmlns:a16="http://schemas.microsoft.com/office/drawing/2014/main" id="{F127FD29-4AD6-7FFF-6692-C7F0DFA66718}"/>
              </a:ext>
            </a:extLst>
          </p:cNvPr>
          <p:cNvSpPr/>
          <p:nvPr/>
        </p:nvSpPr>
        <p:spPr>
          <a:xfrm>
            <a:off x="694606" y="4293890"/>
            <a:ext cx="1944216" cy="14401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a:t>Load </a:t>
            </a:r>
          </a:p>
          <a:p>
            <a:pPr algn="ctr"/>
            <a:r>
              <a:rPr lang="en-US" sz="2200" dirty="0"/>
              <a:t>Model </a:t>
            </a:r>
          </a:p>
        </p:txBody>
      </p:sp>
      <p:cxnSp>
        <p:nvCxnSpPr>
          <p:cNvPr id="14" name="Connector: Elbow 13">
            <a:extLst>
              <a:ext uri="{FF2B5EF4-FFF2-40B4-BE49-F238E27FC236}">
                <a16:creationId xmlns:a16="http://schemas.microsoft.com/office/drawing/2014/main" id="{B4227ADB-9436-9985-7B2C-7813CBB864AC}"/>
              </a:ext>
            </a:extLst>
          </p:cNvPr>
          <p:cNvCxnSpPr>
            <a:cxnSpLocks/>
            <a:stCxn id="5" idx="6"/>
          </p:cNvCxnSpPr>
          <p:nvPr/>
        </p:nvCxnSpPr>
        <p:spPr>
          <a:xfrm flipV="1">
            <a:off x="2638822" y="3861842"/>
            <a:ext cx="2512569" cy="1152128"/>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F08DE0E-AF3B-33CC-048C-CCCBEEC90CE1}"/>
              </a:ext>
            </a:extLst>
          </p:cNvPr>
          <p:cNvSpPr/>
          <p:nvPr/>
        </p:nvSpPr>
        <p:spPr>
          <a:xfrm>
            <a:off x="5375126" y="3141762"/>
            <a:ext cx="1800200" cy="14401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Prediction</a:t>
            </a:r>
            <a:endParaRPr lang="en-US" dirty="0"/>
          </a:p>
        </p:txBody>
      </p:sp>
      <p:cxnSp>
        <p:nvCxnSpPr>
          <p:cNvPr id="19" name="Straight Arrow Connector 18">
            <a:extLst>
              <a:ext uri="{FF2B5EF4-FFF2-40B4-BE49-F238E27FC236}">
                <a16:creationId xmlns:a16="http://schemas.microsoft.com/office/drawing/2014/main" id="{97E68B4E-BEAF-5D21-B211-DFB92BA8F526}"/>
              </a:ext>
            </a:extLst>
          </p:cNvPr>
          <p:cNvCxnSpPr>
            <a:stCxn id="17" idx="6"/>
          </p:cNvCxnSpPr>
          <p:nvPr/>
        </p:nvCxnSpPr>
        <p:spPr>
          <a:xfrm>
            <a:off x="7175326" y="3861842"/>
            <a:ext cx="15841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9585DC4-0BF3-612E-78D9-2141F0A83981}"/>
              </a:ext>
            </a:extLst>
          </p:cNvPr>
          <p:cNvSpPr/>
          <p:nvPr/>
        </p:nvSpPr>
        <p:spPr>
          <a:xfrm>
            <a:off x="8983237" y="2997746"/>
            <a:ext cx="1800200" cy="144016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Save Data</a:t>
            </a:r>
          </a:p>
        </p:txBody>
      </p:sp>
    </p:spTree>
    <p:extLst>
      <p:ext uri="{BB962C8B-B14F-4D97-AF65-F5344CB8AC3E}">
        <p14:creationId xmlns:p14="http://schemas.microsoft.com/office/powerpoint/2010/main" val="2919021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heel(1)">
                                      <p:cBhvr>
                                        <p:cTn id="35" dur="2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heel(1)">
                                      <p:cBhvr>
                                        <p:cTn id="46"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09521" y="189434"/>
            <a:ext cx="10971372" cy="936104"/>
          </a:xfrm>
        </p:spPr>
        <p:txBody>
          <a:bodyPr>
            <a:normAutofit/>
          </a:bodyPr>
          <a:lstStyle/>
          <a:p>
            <a:r>
              <a:rPr lang="en-US" altLang="ko-KR" sz="4800" dirty="0"/>
              <a:t>summary</a:t>
            </a:r>
            <a:endParaRPr lang="ko-KR" altLang="en-US" sz="4800" dirty="0"/>
          </a:p>
        </p:txBody>
      </p:sp>
      <p:sp>
        <p:nvSpPr>
          <p:cNvPr id="4" name="내용 개체 틀 3"/>
          <p:cNvSpPr>
            <a:spLocks noGrp="1"/>
          </p:cNvSpPr>
          <p:nvPr>
            <p:ph idx="1"/>
          </p:nvPr>
        </p:nvSpPr>
        <p:spPr>
          <a:xfrm>
            <a:off x="478582" y="1485578"/>
            <a:ext cx="11102311" cy="4824535"/>
          </a:xfrm>
        </p:spPr>
        <p:txBody>
          <a:bodyPr>
            <a:normAutofit lnSpcReduction="10000"/>
          </a:bodyPr>
          <a:lstStyle/>
          <a:p>
            <a:pPr algn="l"/>
            <a:r>
              <a:rPr lang="en-US" sz="2800" b="0" i="0" dirty="0">
                <a:solidFill>
                  <a:srgbClr val="252525"/>
                </a:solidFill>
                <a:effectLst/>
                <a:latin typeface="Open Sans" panose="020B0606030504020204" pitchFamily="34" charset="0"/>
              </a:rPr>
              <a:t>One of everyone's basic needs is access to clean water for drinking. Legally speaking, having access to clean water for consumption is a fundamental human right. Water quality is influenced by a variety of factors and is one of the main topics of machine learning research.</a:t>
            </a:r>
          </a:p>
          <a:p>
            <a:pPr algn="l"/>
            <a:r>
              <a:rPr lang="en-US" sz="2800" b="0" i="0" dirty="0">
                <a:solidFill>
                  <a:srgbClr val="252525"/>
                </a:solidFill>
                <a:effectLst/>
                <a:latin typeface="Open Sans" panose="020B0606030504020204" pitchFamily="34" charset="0"/>
              </a:rPr>
              <a:t>So, using this method, you can classify drinking water into safe and unsafe categories and train a machine learning model to do so. One of everyone's basic needs is access to clean water for drinking. Legally speaking, having access to clean water for consumption is a fundamental human right. Water quality is influenced by a variety of factors and is one of the main topics of machine learning research.</a:t>
            </a:r>
            <a:endParaRPr lang="ko-KR" altLang="en-US" sz="280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strips(downLeft)">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strips(downLeft)">
                                      <p:cBhvr>
                                        <p:cTn id="2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dirty="0"/>
              <a:t>THANK YOU</a:t>
            </a:r>
            <a:endParaRPr lang="ko-KR"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5"/>
                                        </p:tgtEl>
                                        <p:attrNameLst>
                                          <p:attrName>ppt_w</p:attrName>
                                        </p:attrNameLst>
                                      </p:cBhvr>
                                      <p:tavLst>
                                        <p:tav tm="0">
                                          <p:val>
                                            <p:strVal val="ppt_w"/>
                                          </p:val>
                                        </p:tav>
                                        <p:tav tm="100000">
                                          <p:val>
                                            <p:fltVal val="0"/>
                                          </p:val>
                                        </p:tav>
                                      </p:tavLst>
                                    </p:anim>
                                    <p:anim calcmode="lin" valueType="num">
                                      <p:cBhvr>
                                        <p:cTn id="7" dur="1000"/>
                                        <p:tgtEl>
                                          <p:spTgt spid="5"/>
                                        </p:tgtEl>
                                        <p:attrNameLst>
                                          <p:attrName>ppt_h</p:attrName>
                                        </p:attrNameLst>
                                      </p:cBhvr>
                                      <p:tavLst>
                                        <p:tav tm="0">
                                          <p:val>
                                            <p:strVal val="ppt_h"/>
                                          </p:val>
                                        </p:tav>
                                        <p:tav tm="100000">
                                          <p:val>
                                            <p:fltVal val="0"/>
                                          </p:val>
                                        </p:tav>
                                      </p:tavLst>
                                    </p:anim>
                                    <p:anim calcmode="lin" valueType="num">
                                      <p:cBhvr>
                                        <p:cTn id="8" dur="1000"/>
                                        <p:tgtEl>
                                          <p:spTgt spid="5"/>
                                        </p:tgtEl>
                                        <p:attrNameLst>
                                          <p:attrName>style.rotation</p:attrName>
                                        </p:attrNameLst>
                                      </p:cBhvr>
                                      <p:tavLst>
                                        <p:tav tm="0">
                                          <p:val>
                                            <p:fltVal val="0"/>
                                          </p:val>
                                        </p:tav>
                                        <p:tav tm="100000">
                                          <p:val>
                                            <p:fltVal val="90"/>
                                          </p:val>
                                        </p:tav>
                                      </p:tavLst>
                                    </p:anim>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12204</TotalTime>
  <Words>274</Words>
  <Application>Microsoft Office PowerPoint</Application>
  <PresentationFormat>Custom</PresentationFormat>
  <Paragraphs>47</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맑은 고딕</vt:lpstr>
      <vt:lpstr>Calibri</vt:lpstr>
      <vt:lpstr>Calibri Light</vt:lpstr>
      <vt:lpstr>Noto Sans</vt:lpstr>
      <vt:lpstr>굴림체</vt:lpstr>
      <vt:lpstr>Open Sans</vt:lpstr>
      <vt:lpstr>Office 테마</vt:lpstr>
      <vt:lpstr>Water  Quality </vt:lpstr>
      <vt:lpstr>PowerPoint Presentation</vt:lpstr>
      <vt:lpstr>PowerPoint Presentation</vt:lpstr>
      <vt:lpstr>PowerPoint Presentation</vt:lpstr>
      <vt:lpstr>PowerPoint Presentation</vt:lpstr>
      <vt:lpstr>PowerPoint Presentation</vt:lpstr>
      <vt:lpstr>summary</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Mina Atef</cp:lastModifiedBy>
  <cp:revision>9</cp:revision>
  <dcterms:created xsi:type="dcterms:W3CDTF">2010-02-01T08:03:16Z</dcterms:created>
  <dcterms:modified xsi:type="dcterms:W3CDTF">2022-12-20T21:08:56Z</dcterms:modified>
  <cp:category>www.slidemembers.com</cp:category>
</cp:coreProperties>
</file>